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5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4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74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61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80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8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71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8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8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3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1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2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0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5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7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B0427B-ED09-45EF-B216-B16989A993C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9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Teamwork </a:t>
            </a:r>
            <a:r>
              <a:rPr lang="en-US" dirty="0" smtClean="0"/>
              <a:t>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Team "</a:t>
            </a:r>
            <a:r>
              <a:rPr lang="en-US" sz="4000" dirty="0" err="1"/>
              <a:t>Bast</a:t>
            </a:r>
            <a:r>
              <a:rPr lang="en-US" sz="40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39521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2796">
            <a:off x="-540629" y="3372131"/>
            <a:ext cx="6152995" cy="34610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8665">
            <a:off x="4296061" y="2107205"/>
            <a:ext cx="9324000" cy="52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8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42984" cy="41954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You </a:t>
            </a:r>
            <a:r>
              <a:rPr lang="en-US" sz="3200" dirty="0" smtClean="0"/>
              <a:t>are the last Dodo bird trying </a:t>
            </a:r>
            <a:r>
              <a:rPr lang="en-US" sz="3200" dirty="0" smtClean="0"/>
              <a:t>to run away from the hungry African tribe.</a:t>
            </a:r>
          </a:p>
          <a:p>
            <a:endParaRPr lang="en-US" sz="3200" dirty="0"/>
          </a:p>
          <a:p>
            <a:r>
              <a:rPr lang="en-US" sz="3200" dirty="0" smtClean="0"/>
              <a:t>Dodge all the </a:t>
            </a:r>
            <a:r>
              <a:rPr lang="en-US" sz="3200" dirty="0" smtClean="0"/>
              <a:t>spears.</a:t>
            </a:r>
          </a:p>
          <a:p>
            <a:endParaRPr lang="en-US" sz="3200" dirty="0"/>
          </a:p>
          <a:p>
            <a:r>
              <a:rPr lang="en-US" sz="3200" dirty="0"/>
              <a:t>Try to </a:t>
            </a:r>
            <a:r>
              <a:rPr lang="en-US" sz="3200" dirty="0" smtClean="0"/>
              <a:t>get a </a:t>
            </a:r>
            <a:r>
              <a:rPr lang="en-US" sz="3200" dirty="0"/>
              <a:t>lot of </a:t>
            </a:r>
            <a:r>
              <a:rPr lang="en-US" sz="3200" dirty="0" smtClean="0"/>
              <a:t>points.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07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066" y="1266151"/>
            <a:ext cx="5499100" cy="499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991" y="3041257"/>
            <a:ext cx="9404723" cy="1400530"/>
          </a:xfrm>
        </p:spPr>
        <p:txBody>
          <a:bodyPr/>
          <a:lstStyle/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thanks-for-your-attention-and-please-dont-ask-too-mu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79" y="203839"/>
            <a:ext cx="7951984" cy="621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36266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</TotalTime>
  <Words>45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Teamwork Project </vt:lpstr>
      <vt:lpstr>The Game</vt:lpstr>
      <vt:lpstr>Game Description</vt:lpstr>
      <vt:lpstr>The team</vt:lpstr>
      <vt:lpstr>Thanks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Teamwork Project</dc:title>
  <dc:creator>badbutcher</dc:creator>
  <cp:lastModifiedBy>Lili</cp:lastModifiedBy>
  <cp:revision>11</cp:revision>
  <dcterms:created xsi:type="dcterms:W3CDTF">2015-11-11T15:11:02Z</dcterms:created>
  <dcterms:modified xsi:type="dcterms:W3CDTF">2015-11-12T09:01:05Z</dcterms:modified>
</cp:coreProperties>
</file>