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57" r:id="rId6"/>
    <p:sldId id="273" r:id="rId7"/>
    <p:sldId id="274" r:id="rId8"/>
    <p:sldId id="275" r:id="rId9"/>
    <p:sldId id="276" r:id="rId10"/>
    <p:sldId id="277" r:id="rId11"/>
    <p:sldId id="282" r:id="rId12"/>
    <p:sldId id="283" r:id="rId13"/>
    <p:sldId id="284" r:id="rId14"/>
    <p:sldId id="285" r:id="rId15"/>
    <p:sldId id="279" r:id="rId16"/>
    <p:sldId id="280" r:id="rId17"/>
    <p:sldId id="286" r:id="rId1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30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D5A83-FD9A-4082-98C3-70AA406BF4F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04B4839-C6DC-4A4A-8865-5261FDBDBD5C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/>
            <a:t>AWS</a:t>
          </a:r>
          <a:endParaRPr lang="en-IN"/>
        </a:p>
      </dgm:t>
    </dgm:pt>
    <dgm:pt modelId="{1C9B9E4D-BCD0-459F-99FF-88165A3DDF7F}" type="parTrans" cxnId="{11BDFBC4-22E7-4D98-B0D5-10E58E628830}">
      <dgm:prSet/>
      <dgm:spPr/>
      <dgm:t>
        <a:bodyPr/>
        <a:lstStyle/>
        <a:p>
          <a:endParaRPr lang="en-IN"/>
        </a:p>
      </dgm:t>
    </dgm:pt>
    <dgm:pt modelId="{8A3CB923-86B5-4EE9-86FD-E6CC8641E387}" type="sibTrans" cxnId="{11BDFBC4-22E7-4D98-B0D5-10E58E628830}">
      <dgm:prSet/>
      <dgm:spPr/>
      <dgm:t>
        <a:bodyPr/>
        <a:lstStyle/>
        <a:p>
          <a:endParaRPr lang="en-IN"/>
        </a:p>
      </dgm:t>
    </dgm:pt>
    <dgm:pt modelId="{8B44876D-5BF8-425F-ADF0-5412F23A0281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Motor Control &amp; Collision</a:t>
          </a:r>
          <a:endParaRPr lang="en-IN" dirty="0"/>
        </a:p>
      </dgm:t>
    </dgm:pt>
    <dgm:pt modelId="{4B77FF21-1DAC-4429-AE79-91DA8B9C293C}" type="parTrans" cxnId="{EDB64A5E-C0EB-4604-9DCB-62573D6EFC38}">
      <dgm:prSet/>
      <dgm:spPr/>
      <dgm:t>
        <a:bodyPr/>
        <a:lstStyle/>
        <a:p>
          <a:endParaRPr lang="en-IN"/>
        </a:p>
      </dgm:t>
    </dgm:pt>
    <dgm:pt modelId="{B5C3FADE-397F-44AA-930A-524FF09DC442}" type="sibTrans" cxnId="{EDB64A5E-C0EB-4604-9DCB-62573D6EFC38}">
      <dgm:prSet/>
      <dgm:spPr/>
      <dgm:t>
        <a:bodyPr/>
        <a:lstStyle/>
        <a:p>
          <a:endParaRPr lang="en-IN"/>
        </a:p>
      </dgm:t>
    </dgm:pt>
    <dgm:pt modelId="{F08C65E7-23F6-4B52-92D6-F6368B23955E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en-US" dirty="0">
              <a:latin typeface="+mn-lt"/>
            </a:rPr>
            <a:t>Rover Direction Algorithm</a:t>
          </a:r>
          <a:endParaRPr lang="en-IN" dirty="0">
            <a:latin typeface="+mn-lt"/>
          </a:endParaRPr>
        </a:p>
      </dgm:t>
    </dgm:pt>
    <dgm:pt modelId="{1EF31C83-CD2E-4B7F-B08D-A7F246D6BCF7}" type="parTrans" cxnId="{1BD0831F-65EF-4E00-8091-F801F914AD87}">
      <dgm:prSet/>
      <dgm:spPr/>
      <dgm:t>
        <a:bodyPr/>
        <a:lstStyle/>
        <a:p>
          <a:endParaRPr lang="en-IN"/>
        </a:p>
      </dgm:t>
    </dgm:pt>
    <dgm:pt modelId="{F6B55DD5-0874-4F38-AC3B-B9F04442D2BF}" type="sibTrans" cxnId="{1BD0831F-65EF-4E00-8091-F801F914AD87}">
      <dgm:prSet/>
      <dgm:spPr/>
      <dgm:t>
        <a:bodyPr/>
        <a:lstStyle/>
        <a:p>
          <a:endParaRPr lang="en-IN"/>
        </a:p>
      </dgm:t>
    </dgm:pt>
    <dgm:pt modelId="{38EE8843-4DEC-43C1-BA25-5C06849170FE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/>
            <a:t>Demonstration</a:t>
          </a:r>
          <a:endParaRPr lang="en-IN"/>
        </a:p>
      </dgm:t>
    </dgm:pt>
    <dgm:pt modelId="{2A6C60E3-3C1F-4B32-AE04-8C80A8B032A6}" type="parTrans" cxnId="{7F4D908D-B21C-40C7-8BFF-6D0662AFA531}">
      <dgm:prSet/>
      <dgm:spPr/>
      <dgm:t>
        <a:bodyPr/>
        <a:lstStyle/>
        <a:p>
          <a:endParaRPr lang="en-IN"/>
        </a:p>
      </dgm:t>
    </dgm:pt>
    <dgm:pt modelId="{6D4B9041-6069-483F-BB0F-31949AA35C73}" type="sibTrans" cxnId="{7F4D908D-B21C-40C7-8BFF-6D0662AFA531}">
      <dgm:prSet/>
      <dgm:spPr/>
      <dgm:t>
        <a:bodyPr/>
        <a:lstStyle/>
        <a:p>
          <a:endParaRPr lang="en-IN"/>
        </a:p>
      </dgm:t>
    </dgm:pt>
    <dgm:pt modelId="{000D0B41-D4D9-4C3F-96FD-9C97CCB55541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/>
            <a:t>Conclusion</a:t>
          </a:r>
          <a:endParaRPr lang="en-IN"/>
        </a:p>
      </dgm:t>
    </dgm:pt>
    <dgm:pt modelId="{00901129-5FA3-47E7-BB7B-16A4A3295981}" type="parTrans" cxnId="{9C97D734-851C-48B9-96D7-08C09886C508}">
      <dgm:prSet/>
      <dgm:spPr/>
      <dgm:t>
        <a:bodyPr/>
        <a:lstStyle/>
        <a:p>
          <a:endParaRPr lang="en-IN"/>
        </a:p>
      </dgm:t>
    </dgm:pt>
    <dgm:pt modelId="{03902272-3BF7-4A00-9004-2346F5F701B2}" type="sibTrans" cxnId="{9C97D734-851C-48B9-96D7-08C09886C508}">
      <dgm:prSet/>
      <dgm:spPr/>
      <dgm:t>
        <a:bodyPr/>
        <a:lstStyle/>
        <a:p>
          <a:endParaRPr lang="en-IN"/>
        </a:p>
      </dgm:t>
    </dgm:pt>
    <dgm:pt modelId="{B00AAA8D-5275-40F1-92E5-124CECF70B7E}" type="pres">
      <dgm:prSet presAssocID="{FA2D5A83-FD9A-4082-98C3-70AA406BF4F4}" presName="Name0" presStyleCnt="0">
        <dgm:presLayoutVars>
          <dgm:chMax val="7"/>
          <dgm:chPref val="7"/>
          <dgm:dir/>
        </dgm:presLayoutVars>
      </dgm:prSet>
      <dgm:spPr/>
    </dgm:pt>
    <dgm:pt modelId="{BAF19666-B0E7-46F4-81DB-50450D9AEEF1}" type="pres">
      <dgm:prSet presAssocID="{FA2D5A83-FD9A-4082-98C3-70AA406BF4F4}" presName="Name1" presStyleCnt="0"/>
      <dgm:spPr/>
    </dgm:pt>
    <dgm:pt modelId="{F1A0885A-48F7-478C-B7DB-5F25206469A3}" type="pres">
      <dgm:prSet presAssocID="{FA2D5A83-FD9A-4082-98C3-70AA406BF4F4}" presName="cycle" presStyleCnt="0"/>
      <dgm:spPr/>
    </dgm:pt>
    <dgm:pt modelId="{AF74F3A5-4DFE-4A93-A2D5-F2C08181199D}" type="pres">
      <dgm:prSet presAssocID="{FA2D5A83-FD9A-4082-98C3-70AA406BF4F4}" presName="srcNode" presStyleLbl="node1" presStyleIdx="0" presStyleCnt="5"/>
      <dgm:spPr/>
    </dgm:pt>
    <dgm:pt modelId="{06FB0695-EED6-4972-9E03-622480A3472F}" type="pres">
      <dgm:prSet presAssocID="{FA2D5A83-FD9A-4082-98C3-70AA406BF4F4}" presName="conn" presStyleLbl="parChTrans1D2" presStyleIdx="0" presStyleCnt="1"/>
      <dgm:spPr/>
    </dgm:pt>
    <dgm:pt modelId="{A2DE01B9-A1E9-4143-85DE-1BCB32B3380E}" type="pres">
      <dgm:prSet presAssocID="{FA2D5A83-FD9A-4082-98C3-70AA406BF4F4}" presName="extraNode" presStyleLbl="node1" presStyleIdx="0" presStyleCnt="5"/>
      <dgm:spPr/>
    </dgm:pt>
    <dgm:pt modelId="{525AF339-3A45-4805-99C3-AECE65A04F16}" type="pres">
      <dgm:prSet presAssocID="{FA2D5A83-FD9A-4082-98C3-70AA406BF4F4}" presName="dstNode" presStyleLbl="node1" presStyleIdx="0" presStyleCnt="5"/>
      <dgm:spPr/>
    </dgm:pt>
    <dgm:pt modelId="{02C96C7F-06C7-4EB1-BE62-3B16EB6FD325}" type="pres">
      <dgm:prSet presAssocID="{604B4839-C6DC-4A4A-8865-5261FDBDBD5C}" presName="text_1" presStyleLbl="node1" presStyleIdx="0" presStyleCnt="5">
        <dgm:presLayoutVars>
          <dgm:bulletEnabled val="1"/>
        </dgm:presLayoutVars>
      </dgm:prSet>
      <dgm:spPr/>
    </dgm:pt>
    <dgm:pt modelId="{AF44A1F9-7DE0-4963-A353-F5246E1173A1}" type="pres">
      <dgm:prSet presAssocID="{604B4839-C6DC-4A4A-8865-5261FDBDBD5C}" presName="accent_1" presStyleCnt="0"/>
      <dgm:spPr/>
    </dgm:pt>
    <dgm:pt modelId="{38244EE0-CFE5-4AE3-BFF7-1ED36D4AD6E4}" type="pres">
      <dgm:prSet presAssocID="{604B4839-C6DC-4A4A-8865-5261FDBDBD5C}" presName="accentRepeatNode" presStyleLbl="solidFgAcc1" presStyleIdx="0" presStyleCnt="5"/>
      <dgm:spPr/>
    </dgm:pt>
    <dgm:pt modelId="{76592D33-A013-4853-A65F-DB6689A99D38}" type="pres">
      <dgm:prSet presAssocID="{8B44876D-5BF8-425F-ADF0-5412F23A0281}" presName="text_2" presStyleLbl="node1" presStyleIdx="1" presStyleCnt="5">
        <dgm:presLayoutVars>
          <dgm:bulletEnabled val="1"/>
        </dgm:presLayoutVars>
      </dgm:prSet>
      <dgm:spPr/>
    </dgm:pt>
    <dgm:pt modelId="{AAE54582-6C8D-4A7E-A72D-6F0C7A169AD5}" type="pres">
      <dgm:prSet presAssocID="{8B44876D-5BF8-425F-ADF0-5412F23A0281}" presName="accent_2" presStyleCnt="0"/>
      <dgm:spPr/>
    </dgm:pt>
    <dgm:pt modelId="{DBAF88E8-5AC1-43A4-BAEE-A4967DC93257}" type="pres">
      <dgm:prSet presAssocID="{8B44876D-5BF8-425F-ADF0-5412F23A0281}" presName="accentRepeatNode" presStyleLbl="solidFgAcc1" presStyleIdx="1" presStyleCnt="5"/>
      <dgm:spPr/>
    </dgm:pt>
    <dgm:pt modelId="{3BAF7538-B09C-4654-AD66-D18CDB66840C}" type="pres">
      <dgm:prSet presAssocID="{F08C65E7-23F6-4B52-92D6-F6368B23955E}" presName="text_3" presStyleLbl="node1" presStyleIdx="2" presStyleCnt="5">
        <dgm:presLayoutVars>
          <dgm:bulletEnabled val="1"/>
        </dgm:presLayoutVars>
      </dgm:prSet>
      <dgm:spPr/>
    </dgm:pt>
    <dgm:pt modelId="{CC72A8E6-93DF-4748-BF9F-6657AAAD12C5}" type="pres">
      <dgm:prSet presAssocID="{F08C65E7-23F6-4B52-92D6-F6368B23955E}" presName="accent_3" presStyleCnt="0"/>
      <dgm:spPr/>
    </dgm:pt>
    <dgm:pt modelId="{776CC3D4-1306-4608-93D2-F5A0ABFB5581}" type="pres">
      <dgm:prSet presAssocID="{F08C65E7-23F6-4B52-92D6-F6368B23955E}" presName="accentRepeatNode" presStyleLbl="solidFgAcc1" presStyleIdx="2" presStyleCnt="5"/>
      <dgm:spPr/>
    </dgm:pt>
    <dgm:pt modelId="{BFA26632-E4B0-4E87-85BB-38F0E13401E4}" type="pres">
      <dgm:prSet presAssocID="{38EE8843-4DEC-43C1-BA25-5C06849170FE}" presName="text_4" presStyleLbl="node1" presStyleIdx="3" presStyleCnt="5">
        <dgm:presLayoutVars>
          <dgm:bulletEnabled val="1"/>
        </dgm:presLayoutVars>
      </dgm:prSet>
      <dgm:spPr/>
    </dgm:pt>
    <dgm:pt modelId="{D911F4D6-CFFD-43AF-848E-78020346E5FC}" type="pres">
      <dgm:prSet presAssocID="{38EE8843-4DEC-43C1-BA25-5C06849170FE}" presName="accent_4" presStyleCnt="0"/>
      <dgm:spPr/>
    </dgm:pt>
    <dgm:pt modelId="{95A3FEF4-E7C4-460C-A5F4-C3C92A6E8A32}" type="pres">
      <dgm:prSet presAssocID="{38EE8843-4DEC-43C1-BA25-5C06849170FE}" presName="accentRepeatNode" presStyleLbl="solidFgAcc1" presStyleIdx="3" presStyleCnt="5"/>
      <dgm:spPr/>
    </dgm:pt>
    <dgm:pt modelId="{2B818834-CC98-4899-8536-0DD43BEB1093}" type="pres">
      <dgm:prSet presAssocID="{000D0B41-D4D9-4C3F-96FD-9C97CCB55541}" presName="text_5" presStyleLbl="node1" presStyleIdx="4" presStyleCnt="5">
        <dgm:presLayoutVars>
          <dgm:bulletEnabled val="1"/>
        </dgm:presLayoutVars>
      </dgm:prSet>
      <dgm:spPr/>
    </dgm:pt>
    <dgm:pt modelId="{79ED9AD6-5E9B-411D-B1A2-6CA9D31DEC31}" type="pres">
      <dgm:prSet presAssocID="{000D0B41-D4D9-4C3F-96FD-9C97CCB55541}" presName="accent_5" presStyleCnt="0"/>
      <dgm:spPr/>
    </dgm:pt>
    <dgm:pt modelId="{2847B00A-211D-42FC-844D-D9D37FD4D704}" type="pres">
      <dgm:prSet presAssocID="{000D0B41-D4D9-4C3F-96FD-9C97CCB55541}" presName="accentRepeatNode" presStyleLbl="solidFgAcc1" presStyleIdx="4" presStyleCnt="5"/>
      <dgm:spPr/>
    </dgm:pt>
  </dgm:ptLst>
  <dgm:cxnLst>
    <dgm:cxn modelId="{1BD0831F-65EF-4E00-8091-F801F914AD87}" srcId="{FA2D5A83-FD9A-4082-98C3-70AA406BF4F4}" destId="{F08C65E7-23F6-4B52-92D6-F6368B23955E}" srcOrd="2" destOrd="0" parTransId="{1EF31C83-CD2E-4B7F-B08D-A7F246D6BCF7}" sibTransId="{F6B55DD5-0874-4F38-AC3B-B9F04442D2BF}"/>
    <dgm:cxn modelId="{9C97D734-851C-48B9-96D7-08C09886C508}" srcId="{FA2D5A83-FD9A-4082-98C3-70AA406BF4F4}" destId="{000D0B41-D4D9-4C3F-96FD-9C97CCB55541}" srcOrd="4" destOrd="0" parTransId="{00901129-5FA3-47E7-BB7B-16A4A3295981}" sibTransId="{03902272-3BF7-4A00-9004-2346F5F701B2}"/>
    <dgm:cxn modelId="{EDB64A5E-C0EB-4604-9DCB-62573D6EFC38}" srcId="{FA2D5A83-FD9A-4082-98C3-70AA406BF4F4}" destId="{8B44876D-5BF8-425F-ADF0-5412F23A0281}" srcOrd="1" destOrd="0" parTransId="{4B77FF21-1DAC-4429-AE79-91DA8B9C293C}" sibTransId="{B5C3FADE-397F-44AA-930A-524FF09DC442}"/>
    <dgm:cxn modelId="{B2E63A59-67BA-43D2-B202-63F726CB4FFE}" type="presOf" srcId="{F08C65E7-23F6-4B52-92D6-F6368B23955E}" destId="{3BAF7538-B09C-4654-AD66-D18CDB66840C}" srcOrd="0" destOrd="0" presId="urn:microsoft.com/office/officeart/2008/layout/VerticalCurvedList"/>
    <dgm:cxn modelId="{7986247F-3FCC-499E-8957-B08DBBD3F9F3}" type="presOf" srcId="{604B4839-C6DC-4A4A-8865-5261FDBDBD5C}" destId="{02C96C7F-06C7-4EB1-BE62-3B16EB6FD325}" srcOrd="0" destOrd="0" presId="urn:microsoft.com/office/officeart/2008/layout/VerticalCurvedList"/>
    <dgm:cxn modelId="{5A0C4B8B-0CA6-4F8D-A769-153BCB9A2C92}" type="presOf" srcId="{38EE8843-4DEC-43C1-BA25-5C06849170FE}" destId="{BFA26632-E4B0-4E87-85BB-38F0E13401E4}" srcOrd="0" destOrd="0" presId="urn:microsoft.com/office/officeart/2008/layout/VerticalCurvedList"/>
    <dgm:cxn modelId="{7F4D908D-B21C-40C7-8BFF-6D0662AFA531}" srcId="{FA2D5A83-FD9A-4082-98C3-70AA406BF4F4}" destId="{38EE8843-4DEC-43C1-BA25-5C06849170FE}" srcOrd="3" destOrd="0" parTransId="{2A6C60E3-3C1F-4B32-AE04-8C80A8B032A6}" sibTransId="{6D4B9041-6069-483F-BB0F-31949AA35C73}"/>
    <dgm:cxn modelId="{A22E09AE-884D-416D-9100-2BFB70553854}" type="presOf" srcId="{FA2D5A83-FD9A-4082-98C3-70AA406BF4F4}" destId="{B00AAA8D-5275-40F1-92E5-124CECF70B7E}" srcOrd="0" destOrd="0" presId="urn:microsoft.com/office/officeart/2008/layout/VerticalCurvedList"/>
    <dgm:cxn modelId="{0855E2BA-B0F7-41CF-8056-0478023ECEFC}" type="presOf" srcId="{8A3CB923-86B5-4EE9-86FD-E6CC8641E387}" destId="{06FB0695-EED6-4972-9E03-622480A3472F}" srcOrd="0" destOrd="0" presId="urn:microsoft.com/office/officeart/2008/layout/VerticalCurvedList"/>
    <dgm:cxn modelId="{4D64ADC1-557F-4106-B488-8A6DFE87F6DF}" type="presOf" srcId="{000D0B41-D4D9-4C3F-96FD-9C97CCB55541}" destId="{2B818834-CC98-4899-8536-0DD43BEB1093}" srcOrd="0" destOrd="0" presId="urn:microsoft.com/office/officeart/2008/layout/VerticalCurvedList"/>
    <dgm:cxn modelId="{11BDFBC4-22E7-4D98-B0D5-10E58E628830}" srcId="{FA2D5A83-FD9A-4082-98C3-70AA406BF4F4}" destId="{604B4839-C6DC-4A4A-8865-5261FDBDBD5C}" srcOrd="0" destOrd="0" parTransId="{1C9B9E4D-BCD0-459F-99FF-88165A3DDF7F}" sibTransId="{8A3CB923-86B5-4EE9-86FD-E6CC8641E387}"/>
    <dgm:cxn modelId="{4F1D6BCA-4A99-4E30-B903-6F7C87ADF14D}" type="presOf" srcId="{8B44876D-5BF8-425F-ADF0-5412F23A0281}" destId="{76592D33-A013-4853-A65F-DB6689A99D38}" srcOrd="0" destOrd="0" presId="urn:microsoft.com/office/officeart/2008/layout/VerticalCurvedList"/>
    <dgm:cxn modelId="{50FFCAFE-06C2-4D42-802D-22307375BEB3}" type="presParOf" srcId="{B00AAA8D-5275-40F1-92E5-124CECF70B7E}" destId="{BAF19666-B0E7-46F4-81DB-50450D9AEEF1}" srcOrd="0" destOrd="0" presId="urn:microsoft.com/office/officeart/2008/layout/VerticalCurvedList"/>
    <dgm:cxn modelId="{3E89CB31-A21C-4AB8-B63F-D033F67B1968}" type="presParOf" srcId="{BAF19666-B0E7-46F4-81DB-50450D9AEEF1}" destId="{F1A0885A-48F7-478C-B7DB-5F25206469A3}" srcOrd="0" destOrd="0" presId="urn:microsoft.com/office/officeart/2008/layout/VerticalCurvedList"/>
    <dgm:cxn modelId="{B3A1B619-0E65-4DED-8586-2A24E3870D41}" type="presParOf" srcId="{F1A0885A-48F7-478C-B7DB-5F25206469A3}" destId="{AF74F3A5-4DFE-4A93-A2D5-F2C08181199D}" srcOrd="0" destOrd="0" presId="urn:microsoft.com/office/officeart/2008/layout/VerticalCurvedList"/>
    <dgm:cxn modelId="{B792B1E5-B773-4600-A283-60DDD93CDB32}" type="presParOf" srcId="{F1A0885A-48F7-478C-B7DB-5F25206469A3}" destId="{06FB0695-EED6-4972-9E03-622480A3472F}" srcOrd="1" destOrd="0" presId="urn:microsoft.com/office/officeart/2008/layout/VerticalCurvedList"/>
    <dgm:cxn modelId="{ADE21230-B877-4A66-A5FC-3BF5A1E5BC9B}" type="presParOf" srcId="{F1A0885A-48F7-478C-B7DB-5F25206469A3}" destId="{A2DE01B9-A1E9-4143-85DE-1BCB32B3380E}" srcOrd="2" destOrd="0" presId="urn:microsoft.com/office/officeart/2008/layout/VerticalCurvedList"/>
    <dgm:cxn modelId="{596444AD-3178-4BDF-8B89-3AA1E18B62B4}" type="presParOf" srcId="{F1A0885A-48F7-478C-B7DB-5F25206469A3}" destId="{525AF339-3A45-4805-99C3-AECE65A04F16}" srcOrd="3" destOrd="0" presId="urn:microsoft.com/office/officeart/2008/layout/VerticalCurvedList"/>
    <dgm:cxn modelId="{8DD9C75E-3773-4061-9488-78E5943605DF}" type="presParOf" srcId="{BAF19666-B0E7-46F4-81DB-50450D9AEEF1}" destId="{02C96C7F-06C7-4EB1-BE62-3B16EB6FD325}" srcOrd="1" destOrd="0" presId="urn:microsoft.com/office/officeart/2008/layout/VerticalCurvedList"/>
    <dgm:cxn modelId="{3EAD8BB0-CEC3-4539-A878-5AF8B423D875}" type="presParOf" srcId="{BAF19666-B0E7-46F4-81DB-50450D9AEEF1}" destId="{AF44A1F9-7DE0-4963-A353-F5246E1173A1}" srcOrd="2" destOrd="0" presId="urn:microsoft.com/office/officeart/2008/layout/VerticalCurvedList"/>
    <dgm:cxn modelId="{2AB64D23-4CAD-48A9-9876-25F3145926D3}" type="presParOf" srcId="{AF44A1F9-7DE0-4963-A353-F5246E1173A1}" destId="{38244EE0-CFE5-4AE3-BFF7-1ED36D4AD6E4}" srcOrd="0" destOrd="0" presId="urn:microsoft.com/office/officeart/2008/layout/VerticalCurvedList"/>
    <dgm:cxn modelId="{893A1AC1-E7CC-4CA1-9330-0C9BD43FEA9E}" type="presParOf" srcId="{BAF19666-B0E7-46F4-81DB-50450D9AEEF1}" destId="{76592D33-A013-4853-A65F-DB6689A99D38}" srcOrd="3" destOrd="0" presId="urn:microsoft.com/office/officeart/2008/layout/VerticalCurvedList"/>
    <dgm:cxn modelId="{8CACDB81-F130-4B89-9E0A-A0827339F93B}" type="presParOf" srcId="{BAF19666-B0E7-46F4-81DB-50450D9AEEF1}" destId="{AAE54582-6C8D-4A7E-A72D-6F0C7A169AD5}" srcOrd="4" destOrd="0" presId="urn:microsoft.com/office/officeart/2008/layout/VerticalCurvedList"/>
    <dgm:cxn modelId="{27B3B235-8AF3-4EA9-9E6C-5207ADA76117}" type="presParOf" srcId="{AAE54582-6C8D-4A7E-A72D-6F0C7A169AD5}" destId="{DBAF88E8-5AC1-43A4-BAEE-A4967DC93257}" srcOrd="0" destOrd="0" presId="urn:microsoft.com/office/officeart/2008/layout/VerticalCurvedList"/>
    <dgm:cxn modelId="{3D8D75EA-1D8F-49B5-A542-237AF70B2A72}" type="presParOf" srcId="{BAF19666-B0E7-46F4-81DB-50450D9AEEF1}" destId="{3BAF7538-B09C-4654-AD66-D18CDB66840C}" srcOrd="5" destOrd="0" presId="urn:microsoft.com/office/officeart/2008/layout/VerticalCurvedList"/>
    <dgm:cxn modelId="{F6AC06FF-85AC-43E8-BEAB-102CB181910A}" type="presParOf" srcId="{BAF19666-B0E7-46F4-81DB-50450D9AEEF1}" destId="{CC72A8E6-93DF-4748-BF9F-6657AAAD12C5}" srcOrd="6" destOrd="0" presId="urn:microsoft.com/office/officeart/2008/layout/VerticalCurvedList"/>
    <dgm:cxn modelId="{0BBD0E01-E03B-47C5-B975-56551AAF54ED}" type="presParOf" srcId="{CC72A8E6-93DF-4748-BF9F-6657AAAD12C5}" destId="{776CC3D4-1306-4608-93D2-F5A0ABFB5581}" srcOrd="0" destOrd="0" presId="urn:microsoft.com/office/officeart/2008/layout/VerticalCurvedList"/>
    <dgm:cxn modelId="{D42527C0-A3FB-49FE-BE7D-8AFA2AD50FA3}" type="presParOf" srcId="{BAF19666-B0E7-46F4-81DB-50450D9AEEF1}" destId="{BFA26632-E4B0-4E87-85BB-38F0E13401E4}" srcOrd="7" destOrd="0" presId="urn:microsoft.com/office/officeart/2008/layout/VerticalCurvedList"/>
    <dgm:cxn modelId="{0C6481FA-4D50-4234-8278-E0D655536E3C}" type="presParOf" srcId="{BAF19666-B0E7-46F4-81DB-50450D9AEEF1}" destId="{D911F4D6-CFFD-43AF-848E-78020346E5FC}" srcOrd="8" destOrd="0" presId="urn:microsoft.com/office/officeart/2008/layout/VerticalCurvedList"/>
    <dgm:cxn modelId="{076D5C08-15E0-4D67-AD77-36CF9092130D}" type="presParOf" srcId="{D911F4D6-CFFD-43AF-848E-78020346E5FC}" destId="{95A3FEF4-E7C4-460C-A5F4-C3C92A6E8A32}" srcOrd="0" destOrd="0" presId="urn:microsoft.com/office/officeart/2008/layout/VerticalCurvedList"/>
    <dgm:cxn modelId="{B32E18FD-A70C-4E05-94F0-E2A982C2199F}" type="presParOf" srcId="{BAF19666-B0E7-46F4-81DB-50450D9AEEF1}" destId="{2B818834-CC98-4899-8536-0DD43BEB1093}" srcOrd="9" destOrd="0" presId="urn:microsoft.com/office/officeart/2008/layout/VerticalCurvedList"/>
    <dgm:cxn modelId="{96DB6244-9088-4760-94A9-143BE3357096}" type="presParOf" srcId="{BAF19666-B0E7-46F4-81DB-50450D9AEEF1}" destId="{79ED9AD6-5E9B-411D-B1A2-6CA9D31DEC31}" srcOrd="10" destOrd="0" presId="urn:microsoft.com/office/officeart/2008/layout/VerticalCurvedList"/>
    <dgm:cxn modelId="{1546E785-08B0-44D0-9B77-4C39B836F334}" type="presParOf" srcId="{79ED9AD6-5E9B-411D-B1A2-6CA9D31DEC31}" destId="{2847B00A-211D-42FC-844D-D9D37FD4D70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B0695-EED6-4972-9E03-622480A3472F}">
      <dsp:nvSpPr>
        <dsp:cNvPr id="0" name=""/>
        <dsp:cNvSpPr/>
      </dsp:nvSpPr>
      <dsp:spPr>
        <a:xfrm>
          <a:off x="-6224303" y="-952206"/>
          <a:ext cx="7409100" cy="7409100"/>
        </a:xfrm>
        <a:prstGeom prst="blockArc">
          <a:avLst>
            <a:gd name="adj1" fmla="val 18900000"/>
            <a:gd name="adj2" fmla="val 2700000"/>
            <a:gd name="adj3" fmla="val 29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96C7F-06C7-4EB1-BE62-3B16EB6FD325}">
      <dsp:nvSpPr>
        <dsp:cNvPr id="0" name=""/>
        <dsp:cNvSpPr/>
      </dsp:nvSpPr>
      <dsp:spPr>
        <a:xfrm>
          <a:off x="517666" y="343932"/>
          <a:ext cx="5668032" cy="688306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4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AWS</a:t>
          </a:r>
          <a:endParaRPr lang="en-IN" sz="3200" kern="1200"/>
        </a:p>
      </dsp:txBody>
      <dsp:txXfrm>
        <a:off x="517666" y="343932"/>
        <a:ext cx="5668032" cy="688306"/>
      </dsp:txXfrm>
    </dsp:sp>
    <dsp:sp modelId="{38244EE0-CFE5-4AE3-BFF7-1ED36D4AD6E4}">
      <dsp:nvSpPr>
        <dsp:cNvPr id="0" name=""/>
        <dsp:cNvSpPr/>
      </dsp:nvSpPr>
      <dsp:spPr>
        <a:xfrm>
          <a:off x="87475" y="257894"/>
          <a:ext cx="860382" cy="860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92D33-A013-4853-A65F-DB6689A99D38}">
      <dsp:nvSpPr>
        <dsp:cNvPr id="0" name=""/>
        <dsp:cNvSpPr/>
      </dsp:nvSpPr>
      <dsp:spPr>
        <a:xfrm>
          <a:off x="1010886" y="1376061"/>
          <a:ext cx="5174812" cy="688306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4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Motor Control &amp; Collision</a:t>
          </a:r>
          <a:endParaRPr lang="en-IN" sz="3200" kern="1200" dirty="0"/>
        </a:p>
      </dsp:txBody>
      <dsp:txXfrm>
        <a:off x="1010886" y="1376061"/>
        <a:ext cx="5174812" cy="688306"/>
      </dsp:txXfrm>
    </dsp:sp>
    <dsp:sp modelId="{DBAF88E8-5AC1-43A4-BAEE-A4967DC93257}">
      <dsp:nvSpPr>
        <dsp:cNvPr id="0" name=""/>
        <dsp:cNvSpPr/>
      </dsp:nvSpPr>
      <dsp:spPr>
        <a:xfrm>
          <a:off x="580695" y="1290023"/>
          <a:ext cx="860382" cy="860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F7538-B09C-4654-AD66-D18CDB66840C}">
      <dsp:nvSpPr>
        <dsp:cNvPr id="0" name=""/>
        <dsp:cNvSpPr/>
      </dsp:nvSpPr>
      <dsp:spPr>
        <a:xfrm>
          <a:off x="1162265" y="2408190"/>
          <a:ext cx="5023433" cy="688306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43" tIns="81280" rIns="81280" bIns="8128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+mn-lt"/>
            </a:rPr>
            <a:t>Rover Direction Algorithm</a:t>
          </a:r>
          <a:endParaRPr lang="en-IN" sz="3200" kern="1200" dirty="0">
            <a:latin typeface="+mn-lt"/>
          </a:endParaRPr>
        </a:p>
      </dsp:txBody>
      <dsp:txXfrm>
        <a:off x="1162265" y="2408190"/>
        <a:ext cx="5023433" cy="688306"/>
      </dsp:txXfrm>
    </dsp:sp>
    <dsp:sp modelId="{776CC3D4-1306-4608-93D2-F5A0ABFB5581}">
      <dsp:nvSpPr>
        <dsp:cNvPr id="0" name=""/>
        <dsp:cNvSpPr/>
      </dsp:nvSpPr>
      <dsp:spPr>
        <a:xfrm>
          <a:off x="732074" y="2322152"/>
          <a:ext cx="860382" cy="860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26632-E4B0-4E87-85BB-38F0E13401E4}">
      <dsp:nvSpPr>
        <dsp:cNvPr id="0" name=""/>
        <dsp:cNvSpPr/>
      </dsp:nvSpPr>
      <dsp:spPr>
        <a:xfrm>
          <a:off x="1010886" y="3440319"/>
          <a:ext cx="5174812" cy="688306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4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Demonstration</a:t>
          </a:r>
          <a:endParaRPr lang="en-IN" sz="3200" kern="1200"/>
        </a:p>
      </dsp:txBody>
      <dsp:txXfrm>
        <a:off x="1010886" y="3440319"/>
        <a:ext cx="5174812" cy="688306"/>
      </dsp:txXfrm>
    </dsp:sp>
    <dsp:sp modelId="{95A3FEF4-E7C4-460C-A5F4-C3C92A6E8A32}">
      <dsp:nvSpPr>
        <dsp:cNvPr id="0" name=""/>
        <dsp:cNvSpPr/>
      </dsp:nvSpPr>
      <dsp:spPr>
        <a:xfrm>
          <a:off x="580695" y="3354281"/>
          <a:ext cx="860382" cy="860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18834-CC98-4899-8536-0DD43BEB1093}">
      <dsp:nvSpPr>
        <dsp:cNvPr id="0" name=""/>
        <dsp:cNvSpPr/>
      </dsp:nvSpPr>
      <dsp:spPr>
        <a:xfrm>
          <a:off x="517666" y="4472448"/>
          <a:ext cx="5668032" cy="688306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4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Conclusion</a:t>
          </a:r>
          <a:endParaRPr lang="en-IN" sz="3200" kern="1200"/>
        </a:p>
      </dsp:txBody>
      <dsp:txXfrm>
        <a:off x="517666" y="4472448"/>
        <a:ext cx="5668032" cy="688306"/>
      </dsp:txXfrm>
    </dsp:sp>
    <dsp:sp modelId="{2847B00A-211D-42FC-844D-D9D37FD4D704}">
      <dsp:nvSpPr>
        <dsp:cNvPr id="0" name=""/>
        <dsp:cNvSpPr/>
      </dsp:nvSpPr>
      <dsp:spPr>
        <a:xfrm>
          <a:off x="87475" y="4386410"/>
          <a:ext cx="860382" cy="860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26A5E-77FF-47CD-88FB-53684026D883}" type="datetimeFigureOut">
              <a:rPr lang="en-DE" smtClean="0"/>
              <a:t>02/16/2024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A3040-F987-4F33-BD81-3F7DEF6215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582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2C1AB-C8F2-82E0-C488-B43F5536C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1F2AFC-2467-9939-1D77-78A77D164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87C48F-FA51-EC0F-CF11-49FA540E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62EE-BCD8-4691-856B-362101F13E0B}" type="datetimeFigureOut">
              <a:rPr lang="en-DE" smtClean="0"/>
              <a:t>02/16/2024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F0B290-8E85-A892-794A-3CAFD1DD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0339D8-F3C1-A5D1-681C-9D50F977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163E-6374-401E-B4E2-596EF27093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563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F6D4B-DD81-AF91-A785-A730DEB7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1785F1-C9C1-CD1A-6B7F-620E6B419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DF7599-B138-47B4-C2BA-194EC31F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62EE-BCD8-4691-856B-362101F13E0B}" type="datetimeFigureOut">
              <a:rPr lang="en-DE" smtClean="0"/>
              <a:t>02/16/2024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E6223A-0FC7-5784-610B-BAB3C585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C120EE-3832-DC97-6F1E-E06EF1A8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163E-6374-401E-B4E2-596EF27093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950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E567C59-41CF-5F43-6979-90774E1CD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1F795E-D674-8CED-F600-B3C1E538F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64CF97-B80B-FC2D-D0FB-2FAB4DF7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62EE-BCD8-4691-856B-362101F13E0B}" type="datetimeFigureOut">
              <a:rPr lang="en-DE" smtClean="0"/>
              <a:t>02/16/2024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68FB96-3BAF-DA80-43E7-A918540E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042981-BEAD-36C2-BDAA-D6C00839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163E-6374-401E-B4E2-596EF27093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919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779EE-F58A-6401-BEA5-5BF284F3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9A6178-CFDE-01A7-FE8D-0F27A6DA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39E41F-D49D-CE9C-B00E-2D810DA1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62EE-BCD8-4691-856B-362101F13E0B}" type="datetimeFigureOut">
              <a:rPr lang="en-DE" smtClean="0"/>
              <a:t>02/16/2024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C9ED04-6F76-9CD3-7344-DEDE878E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8B4E39-7E69-583D-9F47-866EADEC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163E-6374-401E-B4E2-596EF27093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459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A6F00-EBD5-808A-E8D3-D3DD2CA6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3CB342-E898-18EF-930F-2D875034E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B5BA9E-6848-153E-B2A8-A084FC66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62EE-BCD8-4691-856B-362101F13E0B}" type="datetimeFigureOut">
              <a:rPr lang="en-DE" smtClean="0"/>
              <a:t>02/16/2024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C227CD-25B3-4D79-8BBC-7D49CA04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931307-5822-775F-13F5-CA61C2BB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163E-6374-401E-B4E2-596EF27093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984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C9189-7C8C-FBE2-EFDE-6A32E9CB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60F295-9B2E-365D-3DD8-403FC5BCB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36ABBD-7229-746F-42C9-122D69C51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420762-9823-9C71-6977-51ADC594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62EE-BCD8-4691-856B-362101F13E0B}" type="datetimeFigureOut">
              <a:rPr lang="en-DE" smtClean="0"/>
              <a:t>02/16/2024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73A2FC-00C6-E89A-3013-3C92BFAD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E07839-2525-597E-C0AD-1C4512E0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163E-6374-401E-B4E2-596EF27093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789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7E58A-2B9D-E7F2-791B-BFFA37B9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F65FFF-BF96-00FC-752C-9E6EE4D6F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28E893-D426-C229-75BA-49AF96C03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FCBAE8-B4A9-D193-D41C-DE01E41E6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B6F6B5-EF21-4EBE-8966-A865209B3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9DCD03-988C-E833-8B02-7D251CD5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62EE-BCD8-4691-856B-362101F13E0B}" type="datetimeFigureOut">
              <a:rPr lang="en-DE" smtClean="0"/>
              <a:t>02/16/2024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0426B5-E78B-2CD2-0582-4F8E59AA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2189F3-7189-39FF-8289-1AE4F9D4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163E-6374-401E-B4E2-596EF27093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22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CB5E8-BE3F-FBEA-DB9C-4DEEABAD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5B1DE1-EB8B-7F4F-96A2-914E438B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62EE-BCD8-4691-856B-362101F13E0B}" type="datetimeFigureOut">
              <a:rPr lang="en-DE" smtClean="0"/>
              <a:t>02/16/2024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224DBD-163B-08DA-557E-3D185E3A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6F6964-B9D2-CA9A-FB84-90A49EE0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163E-6374-401E-B4E2-596EF27093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110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D10049-0DA6-8168-DDB8-E427142F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62EE-BCD8-4691-856B-362101F13E0B}" type="datetimeFigureOut">
              <a:rPr lang="en-DE" smtClean="0"/>
              <a:t>02/16/2024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F053B5-063E-444B-13A8-8FF7480A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78FFFC-8C7A-B951-90A6-FB1131AE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163E-6374-401E-B4E2-596EF27093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635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D7495-B50C-733D-EA2F-31076BA8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15FE94-5C73-4552-E776-6EAAD749C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5E1729-3ED6-3D35-9DDB-BF258343E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5BE07B-4369-A33A-AAD2-AA143F2C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62EE-BCD8-4691-856B-362101F13E0B}" type="datetimeFigureOut">
              <a:rPr lang="en-DE" smtClean="0"/>
              <a:t>02/16/2024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9F8186-1895-0548-C046-2606F1C5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2B1901-3E3F-FC22-A88D-25543538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163E-6374-401E-B4E2-596EF27093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82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1AD18-750D-8898-D422-3E0C2958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9FDA57-9491-8B0F-F934-6AEFBFC1A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57712D-5951-CAE3-A42F-520DA9402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3BD20-55A8-61BC-6520-0693AD10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62EE-BCD8-4691-856B-362101F13E0B}" type="datetimeFigureOut">
              <a:rPr lang="en-DE" smtClean="0"/>
              <a:t>02/16/2024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C67DF8-3462-0D3B-9DBE-4DB33F9D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74C556-8BB3-1E98-F52F-18B6217B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163E-6374-401E-B4E2-596EF27093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891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6FC60D-2594-242A-9571-5CBAEF8F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965EC1-400D-6109-AD46-6845709FD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37CEE-C51E-721C-FA90-ECF429630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62EE-BCD8-4691-856B-362101F13E0B}" type="datetimeFigureOut">
              <a:rPr lang="en-DE" smtClean="0"/>
              <a:t>02/16/2024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6DE518-5AC2-BDE6-79A8-B9D7197FB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1ECFB-08A8-9DBF-C414-22235EBB9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5163E-6374-401E-B4E2-596EF27093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302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592DB-45EC-AF22-162F-69769A142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B5348C-F836-57A5-5C59-45FF26A95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6C684F-24AC-CD4F-09A5-00A88496C037}"/>
              </a:ext>
            </a:extLst>
          </p:cNvPr>
          <p:cNvSpPr/>
          <p:nvPr/>
        </p:nvSpPr>
        <p:spPr>
          <a:xfrm>
            <a:off x="-138223" y="-212651"/>
            <a:ext cx="12588949" cy="730456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="1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D7908459-B95F-0FEC-1998-1CADFE6C72C2}"/>
              </a:ext>
            </a:extLst>
          </p:cNvPr>
          <p:cNvSpPr txBox="1"/>
          <p:nvPr/>
        </p:nvSpPr>
        <p:spPr>
          <a:xfrm>
            <a:off x="903768" y="298245"/>
            <a:ext cx="7612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>
                <a:solidFill>
                  <a:schemeClr val="bg1"/>
                </a:solidFill>
              </a:rPr>
              <a:t>Self-Running Rover </a:t>
            </a: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8BC47521-3D4F-1AE2-6E45-AEDF32A87A1F}"/>
              </a:ext>
            </a:extLst>
          </p:cNvPr>
          <p:cNvSpPr txBox="1"/>
          <p:nvPr/>
        </p:nvSpPr>
        <p:spPr>
          <a:xfrm>
            <a:off x="903768" y="1586624"/>
            <a:ext cx="4007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>
                <a:solidFill>
                  <a:schemeClr val="bg1"/>
                </a:solidFill>
              </a:rPr>
              <a:t>Embedded System Lab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9ED653B8-BFC9-103D-1DC9-D0867C63CA4F}"/>
              </a:ext>
            </a:extLst>
          </p:cNvPr>
          <p:cNvSpPr txBox="1"/>
          <p:nvPr/>
        </p:nvSpPr>
        <p:spPr>
          <a:xfrm>
            <a:off x="962117" y="2587793"/>
            <a:ext cx="46320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b="1">
                <a:solidFill>
                  <a:schemeClr val="bg1"/>
                </a:solidFill>
              </a:rPr>
              <a:t>7219288   Nhat Quang Nguyen</a:t>
            </a:r>
          </a:p>
          <a:p>
            <a:r>
              <a:rPr lang="en-IN" sz="2000" b="1">
                <a:solidFill>
                  <a:schemeClr val="bg1"/>
                </a:solidFill>
              </a:rPr>
              <a:t>7219037   Nhat Lam Nguyen</a:t>
            </a:r>
            <a:endParaRPr lang="en-IN" sz="2000" b="1">
              <a:solidFill>
                <a:schemeClr val="bg1"/>
              </a:solidFill>
              <a:cs typeface="Calibri"/>
            </a:endParaRPr>
          </a:p>
          <a:p>
            <a:r>
              <a:rPr lang="en-IN" sz="2000" b="1">
                <a:solidFill>
                  <a:schemeClr val="bg1"/>
                </a:solidFill>
              </a:rPr>
              <a:t>7219281   Igor </a:t>
            </a:r>
            <a:r>
              <a:rPr lang="en-IN" sz="2000" b="1" err="1">
                <a:solidFill>
                  <a:schemeClr val="bg1"/>
                </a:solidFill>
              </a:rPr>
              <a:t>Risteski</a:t>
            </a:r>
            <a:endParaRPr lang="en-IN" sz="20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9" name="Grafik 8" descr="Ein Bild, das Screenshot, Symbol, Grafiken, Text enthält.&#10;&#10;Automatisch generierte Beschreibung">
            <a:extLst>
              <a:ext uri="{FF2B5EF4-FFF2-40B4-BE49-F238E27FC236}">
                <a16:creationId xmlns:a16="http://schemas.microsoft.com/office/drawing/2014/main" id="{018C5CE4-7633-68C5-48EC-09D257E6C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66" y="1515928"/>
            <a:ext cx="4143362" cy="3847408"/>
          </a:xfrm>
          <a:prstGeom prst="rect">
            <a:avLst/>
          </a:prstGeom>
        </p:spPr>
      </p:pic>
      <p:pic>
        <p:nvPicPr>
          <p:cNvPr id="1028" name="Picture 4" descr="Fachhochschule Dortmund – Wikipedia">
            <a:extLst>
              <a:ext uri="{FF2B5EF4-FFF2-40B4-BE49-F238E27FC236}">
                <a16:creationId xmlns:a16="http://schemas.microsoft.com/office/drawing/2014/main" id="{86D9F5CF-5FD4-48A4-8C0C-C344CDFE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17" y="4429919"/>
            <a:ext cx="5213117" cy="187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95438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2AAD-0366-C644-ED30-E5C21EE0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33" y="305734"/>
            <a:ext cx="6950192" cy="60119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Calibri Light"/>
                <a:cs typeface="Calibri Light"/>
              </a:rPr>
              <a:t>Collision and obstacle avoidance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367D-E4BA-ADCD-4C68-400ABDEC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563" y="1454429"/>
            <a:ext cx="3473987" cy="13584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ea typeface="Calibri"/>
                <a:cs typeface="Calibri"/>
              </a:rPr>
              <a:t>In setup try to initialize collision sensor (OPT301)</a:t>
            </a:r>
            <a:endParaRPr lang="en-US">
              <a:ea typeface="Calibri"/>
              <a:cs typeface="Calibri"/>
            </a:endParaRPr>
          </a:p>
          <a:p>
            <a:r>
              <a:rPr lang="en-US" sz="1600" dirty="0">
                <a:ea typeface="Calibri"/>
                <a:cs typeface="Calibri"/>
              </a:rPr>
              <a:t>Set threshold distance</a:t>
            </a:r>
          </a:p>
          <a:p>
            <a:r>
              <a:rPr lang="en-US" sz="1600" dirty="0">
                <a:ea typeface="Calibri"/>
                <a:cs typeface="Calibri"/>
              </a:rPr>
              <a:t>Call collision class</a:t>
            </a:r>
          </a:p>
          <a:p>
            <a:endParaRPr lang="en-US" sz="1600" dirty="0">
              <a:ea typeface="Calibri"/>
              <a:cs typeface="Calibri"/>
            </a:endParaRP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5731077-24F7-7AF2-8502-74DE9C56C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9" y="1167887"/>
            <a:ext cx="3913482" cy="2367930"/>
          </a:xfrm>
          <a:prstGeom prst="rect">
            <a:avLst/>
          </a:prstGeom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03A8402-4A9A-A5E0-FA08-0291952BC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6" y="3652896"/>
            <a:ext cx="3912990" cy="3014133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15024C8-8871-8395-9B04-DE313B41D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632" y="3483562"/>
            <a:ext cx="4038513" cy="3183468"/>
          </a:xfrm>
          <a:prstGeom prst="rect">
            <a:avLst/>
          </a:prstGeom>
        </p:spPr>
      </p:pic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9202846-8D57-7E2D-48B3-C55DFC43E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898" y="4101393"/>
            <a:ext cx="3590573" cy="256869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A3CCA5-C837-A43D-CFB4-90DAB71F74D6}"/>
              </a:ext>
            </a:extLst>
          </p:cNvPr>
          <p:cNvSpPr txBox="1">
            <a:spLocks/>
          </p:cNvSpPr>
          <p:nvPr/>
        </p:nvSpPr>
        <p:spPr>
          <a:xfrm>
            <a:off x="8234529" y="1414034"/>
            <a:ext cx="4208444" cy="44064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a typeface="Calibri"/>
                <a:cs typeface="Calibri"/>
              </a:rPr>
              <a:t>Check sample and validity</a:t>
            </a:r>
            <a:endParaRPr lang="en-US"/>
          </a:p>
          <a:p>
            <a:r>
              <a:rPr lang="en-US" sz="1600" dirty="0">
                <a:ea typeface="Calibri"/>
                <a:cs typeface="Calibri"/>
              </a:rPr>
              <a:t>Check sensor output and compare with threshold distance for all segments</a:t>
            </a:r>
          </a:p>
          <a:p>
            <a:r>
              <a:rPr lang="en-US" sz="1600" dirty="0">
                <a:ea typeface="Calibri"/>
                <a:cs typeface="Calibri"/>
              </a:rPr>
              <a:t>Update motor speeds to turn more towards one side and avoid obstacle</a:t>
            </a:r>
          </a:p>
        </p:txBody>
      </p:sp>
    </p:spTree>
    <p:extLst>
      <p:ext uri="{BB962C8B-B14F-4D97-AF65-F5344CB8AC3E}">
        <p14:creationId xmlns:p14="http://schemas.microsoft.com/office/powerpoint/2010/main" val="383061213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0E26-407C-6FBE-5868-8DEF76DE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681" y="163149"/>
            <a:ext cx="4465504" cy="1040961"/>
          </a:xfrm>
        </p:spPr>
        <p:txBody>
          <a:bodyPr>
            <a:normAutofit/>
          </a:bodyPr>
          <a:lstStyle/>
          <a:p>
            <a:r>
              <a:rPr lang="en-US" sz="2800" b="1" dirty="0">
                <a:ea typeface="Calibri Light"/>
                <a:cs typeface="Calibri Light"/>
              </a:rPr>
              <a:t>Sequence Diagram</a:t>
            </a:r>
            <a:endParaRPr lang="en-US" sz="2800" b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1D6F907-9633-91E4-23BE-D24DF2016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62" y="347950"/>
            <a:ext cx="5958686" cy="594176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1E4F188-C0A9-CD49-1CC3-DEA83D422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255" y="1651614"/>
            <a:ext cx="5408935" cy="46381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E0EA90-50FE-9F7A-96C2-4D3E2BAB4557}"/>
              </a:ext>
            </a:extLst>
          </p:cNvPr>
          <p:cNvSpPr/>
          <p:nvPr/>
        </p:nvSpPr>
        <p:spPr>
          <a:xfrm>
            <a:off x="6279614" y="-1"/>
            <a:ext cx="82626" cy="6665204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849501-9FA4-7A91-CAA6-28FD288E4502}"/>
              </a:ext>
            </a:extLst>
          </p:cNvPr>
          <p:cNvSpPr/>
          <p:nvPr/>
        </p:nvSpPr>
        <p:spPr>
          <a:xfrm>
            <a:off x="6472410" y="6536674"/>
            <a:ext cx="468216" cy="156072"/>
          </a:xfrm>
          <a:prstGeom prst="rightArrow">
            <a:avLst/>
          </a:prstGeom>
          <a:solidFill>
            <a:srgbClr val="333F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E53E79-3C86-3236-85BB-F986CCE2B4B0}"/>
              </a:ext>
            </a:extLst>
          </p:cNvPr>
          <p:cNvSpPr/>
          <p:nvPr/>
        </p:nvSpPr>
        <p:spPr>
          <a:xfrm rot="10800000">
            <a:off x="5719590" y="6536673"/>
            <a:ext cx="468216" cy="156072"/>
          </a:xfrm>
          <a:prstGeom prst="rightArrow">
            <a:avLst/>
          </a:prstGeom>
          <a:solidFill>
            <a:srgbClr val="333F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CD4EB-7F07-1BAD-068D-298A059A1B44}"/>
              </a:ext>
            </a:extLst>
          </p:cNvPr>
          <p:cNvSpPr txBox="1"/>
          <p:nvPr/>
        </p:nvSpPr>
        <p:spPr>
          <a:xfrm>
            <a:off x="4948409" y="6426506"/>
            <a:ext cx="29176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Part 1                             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474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29B513-829C-97F7-91F4-CF0CF32F42F8}"/>
              </a:ext>
            </a:extLst>
          </p:cNvPr>
          <p:cNvSpPr txBox="1">
            <a:spLocks/>
          </p:cNvSpPr>
          <p:nvPr/>
        </p:nvSpPr>
        <p:spPr>
          <a:xfrm>
            <a:off x="1113810" y="2960716"/>
            <a:ext cx="4036334" cy="2387600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Algorithm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diagram of a machine&#10;&#10;Description automatically generated">
            <a:extLst>
              <a:ext uri="{FF2B5EF4-FFF2-40B4-BE49-F238E27FC236}">
                <a16:creationId xmlns:a16="http://schemas.microsoft.com/office/drawing/2014/main" id="{FEE027F7-B67E-27C0-3C50-A3C46885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908423"/>
            <a:ext cx="5536001" cy="498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462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29B513-829C-97F7-91F4-CF0CF32F42F8}"/>
              </a:ext>
            </a:extLst>
          </p:cNvPr>
          <p:cNvSpPr txBox="1">
            <a:spLocks/>
          </p:cNvSpPr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 b="1" dirty="0"/>
              <a:t>Rover Direction </a:t>
            </a:r>
            <a:r>
              <a:rPr lang="en-US" sz="3700" b="1" kern="1200" dirty="0"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program&#10;&#10;Description automatically generated">
            <a:extLst>
              <a:ext uri="{FF2B5EF4-FFF2-40B4-BE49-F238E27FC236}">
                <a16:creationId xmlns:a16="http://schemas.microsoft.com/office/drawing/2014/main" id="{F450922D-2B57-EF1F-6045-D93862877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13" y="858525"/>
            <a:ext cx="7580953" cy="521190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05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29B513-829C-97F7-91F4-CF0CF32F42F8}"/>
              </a:ext>
            </a:extLst>
          </p:cNvPr>
          <p:cNvSpPr txBox="1">
            <a:spLocks/>
          </p:cNvSpPr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 b="1" dirty="0"/>
              <a:t>Rover Direction </a:t>
            </a:r>
            <a:r>
              <a:rPr lang="en-US" sz="3700" b="1" kern="1200" dirty="0"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80F2681-BA19-EDA9-2FE5-02512CF15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1" y="205380"/>
            <a:ext cx="6287096" cy="6543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A3746-E5C2-4572-99CC-6A9003C63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652" y="1540328"/>
            <a:ext cx="4877305" cy="364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05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74668F-3EE9-29B7-19B1-81492D2ADD4C}"/>
              </a:ext>
            </a:extLst>
          </p:cNvPr>
          <p:cNvSpPr txBox="1">
            <a:spLocks/>
          </p:cNvSpPr>
          <p:nvPr/>
        </p:nvSpPr>
        <p:spPr>
          <a:xfrm>
            <a:off x="838200" y="557189"/>
            <a:ext cx="3374136" cy="556789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F5B1A2-D22D-6A44-A336-1AEF34056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36639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12985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58F78E-56C5-6F37-8D8D-F4E9C84D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DA506-C697-CAC3-76B0-1EF7EBC2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AWS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8B5DE9-86C6-D474-312A-1610B3D3B7EB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EC2 Instance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16FE3E-8339-E336-9850-59996540B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71" b="3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4664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04DDF6-F2A5-9EAE-D078-5221285BE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1EFB0-16B7-C4DB-C6CB-244BDF69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0115A4-EE74-2ED9-4C0B-5F317257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750790"/>
            <a:ext cx="5628018" cy="312354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06C5C5-A9C7-100F-F4EE-218D8D72B872}"/>
              </a:ext>
            </a:extLst>
          </p:cNvPr>
          <p:cNvSpPr txBox="1"/>
          <p:nvPr/>
        </p:nvSpPr>
        <p:spPr>
          <a:xfrm>
            <a:off x="7239012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Greengrass Group &amp;</a:t>
            </a:r>
            <a:br>
              <a:rPr lang="en-US"/>
            </a:br>
            <a:r>
              <a:rPr lang="en-US"/>
              <a:t>MQTT Subscriptions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877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BF6348-EF9A-31EE-0572-7B0D48B7372A}"/>
              </a:ext>
            </a:extLst>
          </p:cNvPr>
          <p:cNvSpPr txBox="1">
            <a:spLocks/>
          </p:cNvSpPr>
          <p:nvPr/>
        </p:nvSpPr>
        <p:spPr>
          <a:xfrm>
            <a:off x="589560" y="856180"/>
            <a:ext cx="5279408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/>
              <a:t>AWS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1244E50-61EC-59F7-19D3-1D757167E154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Setting up the subscription to the topics from the rover in file AWS.cpp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827A6E-DD6A-8CFF-FD2C-7370E499A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506540"/>
            <a:ext cx="4397433" cy="66946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DE9B31-5B7B-61FB-5F2C-A3170A3D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4565063"/>
            <a:ext cx="4395569" cy="80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2237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F5C60B-DB88-A9CC-C5C7-ADA63BFFE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4B1188-D9B0-E1FA-9B9D-F992FC92EC59}"/>
              </a:ext>
            </a:extLst>
          </p:cNvPr>
          <p:cNvSpPr txBox="1">
            <a:spLocks/>
          </p:cNvSpPr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59230A-1A24-63F0-85CE-EBCA0698B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474"/>
            <a:ext cx="4746250" cy="204168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B459018-74DB-8AE3-D1BB-94AE74003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138" y="1833474"/>
            <a:ext cx="5497518" cy="273108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3071C2C-37E5-AB20-583A-434E53A32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138" y="4799398"/>
            <a:ext cx="5311911" cy="51263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CE95877-BE1C-BD63-53A9-686D69142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75157"/>
            <a:ext cx="3058105" cy="53914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E0E023E-AF44-A177-46D6-A27B0E4DD80A}"/>
              </a:ext>
            </a:extLst>
          </p:cNvPr>
          <p:cNvSpPr txBox="1"/>
          <p:nvPr/>
        </p:nvSpPr>
        <p:spPr>
          <a:xfrm>
            <a:off x="914023" y="4712367"/>
            <a:ext cx="4618380" cy="347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rgbClr val="A22C00"/>
                </a:solidFill>
                <a:latin typeface="+mn-lt"/>
                <a:ea typeface="+mn-ea"/>
                <a:cs typeface="+mn-cs"/>
              </a:rPr>
              <a:t>Function to receive message from AWS in AWS.cpp 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9BEC03E-EC84-80B1-7393-5F5BA84A6FF5}"/>
              </a:ext>
            </a:extLst>
          </p:cNvPr>
          <p:cNvSpPr txBox="1"/>
          <p:nvPr/>
        </p:nvSpPr>
        <p:spPr>
          <a:xfrm>
            <a:off x="6052337" y="5577008"/>
            <a:ext cx="4957637" cy="599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rgbClr val="A22C00"/>
                </a:solidFill>
                <a:latin typeface="+mn-lt"/>
                <a:ea typeface="+mn-ea"/>
                <a:cs typeface="+mn-cs"/>
              </a:rPr>
              <a:t>Decoding Function to transform the Data from AWS to coordinates from the targe and the rover in main.cpp</a:t>
            </a: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1577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29B513-829C-97F7-91F4-CF0CF32F42F8}"/>
              </a:ext>
            </a:extLst>
          </p:cNvPr>
          <p:cNvSpPr txBox="1">
            <a:spLocks/>
          </p:cNvSpPr>
          <p:nvPr/>
        </p:nvSpPr>
        <p:spPr>
          <a:xfrm>
            <a:off x="517889" y="4883544"/>
            <a:ext cx="3876086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C324C03-5706-2F3F-AA46-8B475D97E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05" y="859350"/>
            <a:ext cx="10369645" cy="28775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B0A88C-651C-208E-858E-C2C0F5C260B8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Configure the AWS Device for the Virtual Machine, which will be sending coordinates data of rover &amp; target to AWS</a:t>
            </a:r>
          </a:p>
        </p:txBody>
      </p:sp>
    </p:spTree>
    <p:extLst>
      <p:ext uri="{BB962C8B-B14F-4D97-AF65-F5344CB8AC3E}">
        <p14:creationId xmlns:p14="http://schemas.microsoft.com/office/powerpoint/2010/main" val="91498801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A2F7-F8BF-530F-A901-370C87EA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84" y="279324"/>
            <a:ext cx="4043304" cy="855193"/>
          </a:xfrm>
        </p:spPr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Motor Control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E2DC-1E3C-8A44-D4E5-3C0531D5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883" y="1318984"/>
            <a:ext cx="4504267" cy="4200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ea typeface="Calibri"/>
                <a:cs typeface="Calibri"/>
              </a:rPr>
              <a:t>Include needed libraries</a:t>
            </a:r>
          </a:p>
          <a:p>
            <a:r>
              <a:rPr lang="en-US" sz="1600" dirty="0" err="1">
                <a:ea typeface="Calibri"/>
                <a:cs typeface="Calibri"/>
              </a:rPr>
              <a:t>motorDriver</a:t>
            </a:r>
            <a:r>
              <a:rPr lang="en-US" sz="1600" dirty="0">
                <a:ea typeface="Calibri"/>
                <a:cs typeface="Calibri"/>
              </a:rPr>
              <a:t> library</a:t>
            </a:r>
          </a:p>
          <a:p>
            <a:pPr marL="0" indent="0">
              <a:buNone/>
            </a:pPr>
            <a:r>
              <a:rPr lang="en-US" sz="1600" dirty="0">
                <a:ea typeface="Calibri"/>
                <a:cs typeface="Calibri"/>
              </a:rPr>
              <a:t>-&gt; Set pins</a:t>
            </a:r>
          </a:p>
          <a:p>
            <a:pPr marL="0" indent="0">
              <a:buNone/>
            </a:pPr>
            <a:r>
              <a:rPr lang="en-US" sz="1600" dirty="0">
                <a:ea typeface="Calibri"/>
                <a:cs typeface="Calibri"/>
              </a:rPr>
              <a:t>-&gt; use PWM to control motors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dirty="0">
                <a:ea typeface="Calibri"/>
                <a:cs typeface="Calibri"/>
              </a:rPr>
              <a:t>-&gt; control motor direction</a:t>
            </a:r>
          </a:p>
          <a:p>
            <a:r>
              <a:rPr lang="en-US" sz="1600" dirty="0">
                <a:ea typeface="Calibri"/>
                <a:cs typeface="Calibri"/>
              </a:rPr>
              <a:t>Create task for motor control</a:t>
            </a:r>
          </a:p>
          <a:p>
            <a:endParaRPr lang="en-US" sz="1600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EE24212-AD50-E649-4D2F-E2D6C3BA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7" y="1314909"/>
            <a:ext cx="4656233" cy="2245146"/>
          </a:xfrm>
          <a:prstGeom prst="rect">
            <a:avLst/>
          </a:prstGeom>
        </p:spPr>
      </p:pic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1AEAA07-0BE1-7216-1DDE-DF29AA391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74" y="3951304"/>
            <a:ext cx="4659791" cy="2474779"/>
          </a:xfrm>
          <a:prstGeom prst="rect">
            <a:avLst/>
          </a:prstGeom>
        </p:spPr>
      </p:pic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8DDB84E-455C-778B-4FC3-FD01352CD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936" y="4885622"/>
            <a:ext cx="5133975" cy="1504950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B0A5A4E-33BF-8C16-5395-4E777372F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240" y="743693"/>
            <a:ext cx="3075632" cy="339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2584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4AEB-0F07-92B9-E63A-71DAABE9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70" y="337583"/>
            <a:ext cx="5206875" cy="765539"/>
          </a:xfrm>
        </p:spPr>
        <p:txBody>
          <a:bodyPr>
            <a:normAutofit/>
          </a:bodyPr>
          <a:lstStyle/>
          <a:p>
            <a:r>
              <a:rPr lang="en-US" b="1" dirty="0">
                <a:ea typeface="Calibri Light"/>
                <a:cs typeface="Calibri Light"/>
              </a:rPr>
              <a:t>Motor Control  - main</a:t>
            </a:r>
            <a:endParaRPr lang="en-US" b="1" dirty="0"/>
          </a:p>
        </p:txBody>
      </p:sp>
      <p:pic>
        <p:nvPicPr>
          <p:cNvPr id="4" name="Content Placeholder 3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015BD8C0-E9FC-E271-C98B-35118D628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26" y="1634017"/>
            <a:ext cx="6141477" cy="4537113"/>
          </a:xfr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99E03F8-59FA-6B84-31F2-EBF76DAD4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982" y="4331202"/>
            <a:ext cx="2667000" cy="17907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D947C9-7AEA-BDBB-90E2-91AFEAE7DEF7}"/>
              </a:ext>
            </a:extLst>
          </p:cNvPr>
          <p:cNvSpPr txBox="1">
            <a:spLocks/>
          </p:cNvSpPr>
          <p:nvPr/>
        </p:nvSpPr>
        <p:spPr>
          <a:xfrm>
            <a:off x="7427919" y="1021347"/>
            <a:ext cx="4485906" cy="257583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a typeface="Calibri"/>
                <a:cs typeface="Calibri"/>
              </a:rPr>
              <a:t>Infinite loop</a:t>
            </a:r>
          </a:p>
          <a:p>
            <a:r>
              <a:rPr lang="en-US" sz="1600" dirty="0">
                <a:ea typeface="Calibri"/>
                <a:cs typeface="Calibri"/>
              </a:rPr>
              <a:t>Extract coordinates of rover and current target</a:t>
            </a:r>
          </a:p>
          <a:p>
            <a:r>
              <a:rPr lang="en-US" sz="1600" dirty="0">
                <a:ea typeface="Calibri"/>
                <a:cs typeface="Calibri"/>
              </a:rPr>
              <a:t>Check target and update target num (</a:t>
            </a:r>
            <a:r>
              <a:rPr lang="en-US" sz="1600" dirty="0" err="1">
                <a:ea typeface="Calibri"/>
                <a:cs typeface="Calibri"/>
              </a:rPr>
              <a:t>i</a:t>
            </a:r>
            <a:r>
              <a:rPr lang="en-US" sz="1600" dirty="0">
                <a:ea typeface="Calibri"/>
                <a:cs typeface="Calibri"/>
              </a:rPr>
              <a:t>)</a:t>
            </a:r>
          </a:p>
          <a:p>
            <a:r>
              <a:rPr lang="en-US" sz="1600" dirty="0">
                <a:ea typeface="Calibri"/>
                <a:cs typeface="Calibri"/>
              </a:rPr>
              <a:t>Rotate in place OR</a:t>
            </a:r>
          </a:p>
          <a:p>
            <a:r>
              <a:rPr lang="en-US" sz="1600" dirty="0">
                <a:ea typeface="Calibri"/>
                <a:cs typeface="Calibri"/>
              </a:rPr>
              <a:t>Calculate smallest distance and angle</a:t>
            </a:r>
          </a:p>
          <a:p>
            <a:r>
              <a:rPr lang="en-US" sz="1600" dirty="0">
                <a:ea typeface="Calibri"/>
                <a:cs typeface="Calibri"/>
              </a:rPr>
              <a:t>Update speeds using PID control</a:t>
            </a:r>
          </a:p>
          <a:p>
            <a:r>
              <a:rPr lang="en-US" sz="1600" dirty="0">
                <a:ea typeface="Calibri"/>
                <a:cs typeface="Calibri"/>
              </a:rPr>
              <a:t>Call stop function when final </a:t>
            </a:r>
            <a:r>
              <a:rPr lang="en-US" sz="1600" dirty="0" err="1">
                <a:ea typeface="Calibri"/>
                <a:cs typeface="Calibri"/>
              </a:rPr>
              <a:t>destinaton</a:t>
            </a:r>
            <a:r>
              <a:rPr lang="en-US" sz="1600" dirty="0">
                <a:ea typeface="Calibri"/>
                <a:cs typeface="Calibri"/>
              </a:rPr>
              <a:t> reached 3 times</a:t>
            </a:r>
            <a:endParaRPr lang="en-US" sz="1600" dirty="0"/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646244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2d8c46a-2ddf-45cf-ac4d-cbbf1f9b4c1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B5AA3B459B8541943F9E757E06332F" ma:contentTypeVersion="8" ma:contentTypeDescription="Create a new document." ma:contentTypeScope="" ma:versionID="00a186316c0c90324afe0fa4a96ded78">
  <xsd:schema xmlns:xsd="http://www.w3.org/2001/XMLSchema" xmlns:xs="http://www.w3.org/2001/XMLSchema" xmlns:p="http://schemas.microsoft.com/office/2006/metadata/properties" xmlns:ns3="a2d8c46a-2ddf-45cf-ac4d-cbbf1f9b4c14" xmlns:ns4="cc53cbc8-fb49-4a5a-beeb-4efd3cb2802c" targetNamespace="http://schemas.microsoft.com/office/2006/metadata/properties" ma:root="true" ma:fieldsID="4fdfc2fa2bfcd75b7fa130aa3aa945d4" ns3:_="" ns4:_="">
    <xsd:import namespace="a2d8c46a-2ddf-45cf-ac4d-cbbf1f9b4c14"/>
    <xsd:import namespace="cc53cbc8-fb49-4a5a-beeb-4efd3cb280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d8c46a-2ddf-45cf-ac4d-cbbf1f9b4c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53cbc8-fb49-4a5a-beeb-4efd3cb280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69CFF-FFCB-42CE-9B6D-1C87F635A9D6}">
  <ds:schemaRefs>
    <ds:schemaRef ds:uri="a2d8c46a-2ddf-45cf-ac4d-cbbf1f9b4c14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cc53cbc8-fb49-4a5a-beeb-4efd3cb2802c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C9C7E56-D353-4E3E-A7CF-4375E2EC0A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7BB346-6AF2-4AE2-BB29-419680E28552}">
  <ds:schemaRefs>
    <ds:schemaRef ds:uri="a2d8c46a-2ddf-45cf-ac4d-cbbf1f9b4c14"/>
    <ds:schemaRef ds:uri="cc53cbc8-fb49-4a5a-beeb-4efd3cb280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237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AWS</vt:lpstr>
      <vt:lpstr>AWS</vt:lpstr>
      <vt:lpstr>PowerPoint Presentation</vt:lpstr>
      <vt:lpstr>PowerPoint Presentation</vt:lpstr>
      <vt:lpstr>PowerPoint Presentation</vt:lpstr>
      <vt:lpstr>Motor Control</vt:lpstr>
      <vt:lpstr>Motor Control  - main</vt:lpstr>
      <vt:lpstr>Collision and obstacle avoidance</vt:lpstr>
      <vt:lpstr>Sequence Diagram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Nhat Quang Nguyen</dc:creator>
  <cp:lastModifiedBy>Nhat Lam Nguyen</cp:lastModifiedBy>
  <cp:revision>12</cp:revision>
  <dcterms:created xsi:type="dcterms:W3CDTF">2024-02-14T16:20:23Z</dcterms:created>
  <dcterms:modified xsi:type="dcterms:W3CDTF">2024-02-16T14:21:38Z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0x010100DEB5AA3B459B8541943F9E757E06332F</vt:lpwstr>
  </property>
</Properties>
</file>