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</p:sldMasterIdLst>
  <p:notesMasterIdLst>
    <p:notesMasterId r:id="rId13"/>
  </p:notesMasterIdLst>
  <p:sldIdLst>
    <p:sldId id="274" r:id="rId3"/>
    <p:sldId id="265" r:id="rId4"/>
    <p:sldId id="294" r:id="rId5"/>
    <p:sldId id="272" r:id="rId6"/>
    <p:sldId id="271" r:id="rId7"/>
    <p:sldId id="295" r:id="rId8"/>
    <p:sldId id="296" r:id="rId9"/>
    <p:sldId id="297" r:id="rId10"/>
    <p:sldId id="258" r:id="rId11"/>
    <p:sldId id="298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Бесаев Давид" initials="БД" lastIdx="2" clrIdx="0">
    <p:extLst>
      <p:ext uri="{19B8F6BF-5375-455C-9EA6-DF929625EA0E}">
        <p15:presenceInfo xmlns:p15="http://schemas.microsoft.com/office/powerpoint/2012/main" userId="S-1-5-21-4054586374-1217062678-3094406088-119371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Светлый стиль 1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8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авид Бесаев" userId="f5a12334b4a32a9e" providerId="LiveId" clId="{D75F33AB-B091-43C0-810F-3C74C0E96684}"/>
    <pc:docChg chg="undo custSel addSld delSld modSld sldOrd delMainMaster">
      <pc:chgData name="Давид Бесаев" userId="f5a12334b4a32a9e" providerId="LiveId" clId="{D75F33AB-B091-43C0-810F-3C74C0E96684}" dt="2021-10-08T20:21:55.601" v="1151" actId="20577"/>
      <pc:docMkLst>
        <pc:docMk/>
      </pc:docMkLst>
      <pc:sldChg chg="addSp delSp modSp mod delCm">
        <pc:chgData name="Давид Бесаев" userId="f5a12334b4a32a9e" providerId="LiveId" clId="{D75F33AB-B091-43C0-810F-3C74C0E96684}" dt="2021-10-08T20:21:44.961" v="1144" actId="1076"/>
        <pc:sldMkLst>
          <pc:docMk/>
          <pc:sldMk cId="3643507832" sldId="258"/>
        </pc:sldMkLst>
        <pc:spChg chg="del">
          <ac:chgData name="Давид Бесаев" userId="f5a12334b4a32a9e" providerId="LiveId" clId="{D75F33AB-B091-43C0-810F-3C74C0E96684}" dt="2021-10-08T19:44:29.408" v="508" actId="21"/>
          <ac:spMkLst>
            <pc:docMk/>
            <pc:sldMk cId="3643507832" sldId="258"/>
            <ac:spMk id="3" creationId="{00000000-0000-0000-0000-000000000000}"/>
          </ac:spMkLst>
        </pc:spChg>
        <pc:spChg chg="del">
          <ac:chgData name="Давид Бесаев" userId="f5a12334b4a32a9e" providerId="LiveId" clId="{D75F33AB-B091-43C0-810F-3C74C0E96684}" dt="2021-10-08T19:44:25.317" v="507" actId="478"/>
          <ac:spMkLst>
            <pc:docMk/>
            <pc:sldMk cId="3643507832" sldId="258"/>
            <ac:spMk id="12" creationId="{00000000-0000-0000-0000-000000000000}"/>
          </ac:spMkLst>
        </pc:spChg>
        <pc:picChg chg="add mod">
          <ac:chgData name="Давид Бесаев" userId="f5a12334b4a32a9e" providerId="LiveId" clId="{D75F33AB-B091-43C0-810F-3C74C0E96684}" dt="2021-10-08T20:21:14.072" v="1137" actId="1076"/>
          <ac:picMkLst>
            <pc:docMk/>
            <pc:sldMk cId="3643507832" sldId="258"/>
            <ac:picMk id="4" creationId="{591ACE0F-BE3C-4FF9-A674-6661BAA96A51}"/>
          </ac:picMkLst>
        </pc:picChg>
        <pc:picChg chg="add mod">
          <ac:chgData name="Давид Бесаев" userId="f5a12334b4a32a9e" providerId="LiveId" clId="{D75F33AB-B091-43C0-810F-3C74C0E96684}" dt="2021-10-08T20:21:30.798" v="1143" actId="1076"/>
          <ac:picMkLst>
            <pc:docMk/>
            <pc:sldMk cId="3643507832" sldId="258"/>
            <ac:picMk id="6" creationId="{2E056860-9E13-42DB-8429-2C8245D803D4}"/>
          </ac:picMkLst>
        </pc:picChg>
        <pc:picChg chg="del">
          <ac:chgData name="Давид Бесаев" userId="f5a12334b4a32a9e" providerId="LiveId" clId="{D75F33AB-B091-43C0-810F-3C74C0E96684}" dt="2021-10-08T20:21:04.879" v="1133" actId="478"/>
          <ac:picMkLst>
            <pc:docMk/>
            <pc:sldMk cId="3643507832" sldId="258"/>
            <ac:picMk id="8" creationId="{00000000-0000-0000-0000-000000000000}"/>
          </ac:picMkLst>
        </pc:picChg>
        <pc:picChg chg="mod">
          <ac:chgData name="Давид Бесаев" userId="f5a12334b4a32a9e" providerId="LiveId" clId="{D75F33AB-B091-43C0-810F-3C74C0E96684}" dt="2021-10-08T20:21:44.961" v="1144" actId="1076"/>
          <ac:picMkLst>
            <pc:docMk/>
            <pc:sldMk cId="3643507832" sldId="258"/>
            <ac:picMk id="10" creationId="{00000000-0000-0000-0000-000000000000}"/>
          </ac:picMkLst>
        </pc:picChg>
        <pc:picChg chg="del">
          <ac:chgData name="Давид Бесаев" userId="f5a12334b4a32a9e" providerId="LiveId" clId="{D75F33AB-B091-43C0-810F-3C74C0E96684}" dt="2021-10-08T20:21:17.566" v="1138" actId="478"/>
          <ac:picMkLst>
            <pc:docMk/>
            <pc:sldMk cId="3643507832" sldId="258"/>
            <ac:picMk id="11" creationId="{00000000-0000-0000-0000-000000000000}"/>
          </ac:picMkLst>
        </pc:picChg>
      </pc:sldChg>
      <pc:sldChg chg="del">
        <pc:chgData name="Давид Бесаев" userId="f5a12334b4a32a9e" providerId="LiveId" clId="{D75F33AB-B091-43C0-810F-3C74C0E96684}" dt="2021-10-08T19:30:20.260" v="0" actId="47"/>
        <pc:sldMkLst>
          <pc:docMk/>
          <pc:sldMk cId="0" sldId="263"/>
        </pc:sldMkLst>
      </pc:sldChg>
      <pc:sldChg chg="delSp modSp mod ord modNotes">
        <pc:chgData name="Давид Бесаев" userId="f5a12334b4a32a9e" providerId="LiveId" clId="{D75F33AB-B091-43C0-810F-3C74C0E96684}" dt="2021-10-08T20:03:32.022" v="865" actId="478"/>
        <pc:sldMkLst>
          <pc:docMk/>
          <pc:sldMk cId="0" sldId="265"/>
        </pc:sldMkLst>
        <pc:spChg chg="mod">
          <ac:chgData name="Давид Бесаев" userId="f5a12334b4a32a9e" providerId="LiveId" clId="{D75F33AB-B091-43C0-810F-3C74C0E96684}" dt="2021-10-08T19:41:56.628" v="381" actId="20577"/>
          <ac:spMkLst>
            <pc:docMk/>
            <pc:sldMk cId="0" sldId="265"/>
            <ac:spMk id="881" creationId="{00000000-0000-0000-0000-000000000000}"/>
          </ac:spMkLst>
        </pc:spChg>
        <pc:spChg chg="mod">
          <ac:chgData name="Давид Бесаев" userId="f5a12334b4a32a9e" providerId="LiveId" clId="{D75F33AB-B091-43C0-810F-3C74C0E96684}" dt="2021-10-08T19:42:42.195" v="452" actId="20577"/>
          <ac:spMkLst>
            <pc:docMk/>
            <pc:sldMk cId="0" sldId="265"/>
            <ac:spMk id="884" creationId="{00000000-0000-0000-0000-000000000000}"/>
          </ac:spMkLst>
        </pc:spChg>
        <pc:spChg chg="mod">
          <ac:chgData name="Давид Бесаев" userId="f5a12334b4a32a9e" providerId="LiveId" clId="{D75F33AB-B091-43C0-810F-3C74C0E96684}" dt="2021-10-08T20:01:40.559" v="723" actId="20577"/>
          <ac:spMkLst>
            <pc:docMk/>
            <pc:sldMk cId="0" sldId="265"/>
            <ac:spMk id="887" creationId="{00000000-0000-0000-0000-000000000000}"/>
          </ac:spMkLst>
        </pc:spChg>
        <pc:spChg chg="mod">
          <ac:chgData name="Давид Бесаев" userId="f5a12334b4a32a9e" providerId="LiveId" clId="{D75F33AB-B091-43C0-810F-3C74C0E96684}" dt="2021-10-08T20:02:18.240" v="750" actId="20577"/>
          <ac:spMkLst>
            <pc:docMk/>
            <pc:sldMk cId="0" sldId="265"/>
            <ac:spMk id="890" creationId="{00000000-0000-0000-0000-000000000000}"/>
          </ac:spMkLst>
        </pc:spChg>
        <pc:spChg chg="mod">
          <ac:chgData name="Давид Бесаев" userId="f5a12334b4a32a9e" providerId="LiveId" clId="{D75F33AB-B091-43C0-810F-3C74C0E96684}" dt="2021-10-08T20:03:18.580" v="838" actId="20577"/>
          <ac:spMkLst>
            <pc:docMk/>
            <pc:sldMk cId="0" sldId="265"/>
            <ac:spMk id="893" creationId="{00000000-0000-0000-0000-000000000000}"/>
          </ac:spMkLst>
        </pc:spChg>
        <pc:spChg chg="mod">
          <ac:chgData name="Давид Бесаев" userId="f5a12334b4a32a9e" providerId="LiveId" clId="{D75F33AB-B091-43C0-810F-3C74C0E96684}" dt="2021-10-08T20:03:29.801" v="864" actId="20577"/>
          <ac:spMkLst>
            <pc:docMk/>
            <pc:sldMk cId="0" sldId="265"/>
            <ac:spMk id="896" creationId="{00000000-0000-0000-0000-000000000000}"/>
          </ac:spMkLst>
        </pc:spChg>
        <pc:spChg chg="mod">
          <ac:chgData name="Давид Бесаев" userId="f5a12334b4a32a9e" providerId="LiveId" clId="{D75F33AB-B091-43C0-810F-3C74C0E96684}" dt="2021-10-08T19:44:16.808" v="506" actId="20577"/>
          <ac:spMkLst>
            <pc:docMk/>
            <pc:sldMk cId="0" sldId="265"/>
            <ac:spMk id="899" creationId="{00000000-0000-0000-0000-000000000000}"/>
          </ac:spMkLst>
        </pc:spChg>
        <pc:spChg chg="mod">
          <ac:chgData name="Давид Бесаев" userId="f5a12334b4a32a9e" providerId="LiveId" clId="{D75F33AB-B091-43C0-810F-3C74C0E96684}" dt="2021-10-08T19:41:38.310" v="351" actId="20577"/>
          <ac:spMkLst>
            <pc:docMk/>
            <pc:sldMk cId="0" sldId="265"/>
            <ac:spMk id="901" creationId="{00000000-0000-0000-0000-000000000000}"/>
          </ac:spMkLst>
        </pc:spChg>
        <pc:grpChg chg="del">
          <ac:chgData name="Давид Бесаев" userId="f5a12334b4a32a9e" providerId="LiveId" clId="{D75F33AB-B091-43C0-810F-3C74C0E96684}" dt="2021-10-08T20:03:32.022" v="865" actId="478"/>
          <ac:grpSpMkLst>
            <pc:docMk/>
            <pc:sldMk cId="0" sldId="265"/>
            <ac:grpSpMk id="898" creationId="{00000000-0000-0000-0000-000000000000}"/>
          </ac:grpSpMkLst>
        </pc:grpChg>
      </pc:sldChg>
      <pc:sldChg chg="addSp delSp modSp mod ord">
        <pc:chgData name="Давид Бесаев" userId="f5a12334b4a32a9e" providerId="LiveId" clId="{D75F33AB-B091-43C0-810F-3C74C0E96684}" dt="2021-10-08T19:54:19.725" v="654" actId="1076"/>
        <pc:sldMkLst>
          <pc:docMk/>
          <pc:sldMk cId="1484051273" sldId="271"/>
        </pc:sldMkLst>
        <pc:spChg chg="del">
          <ac:chgData name="Давид Бесаев" userId="f5a12334b4a32a9e" providerId="LiveId" clId="{D75F33AB-B091-43C0-810F-3C74C0E96684}" dt="2021-10-08T19:52:32.618" v="631" actId="478"/>
          <ac:spMkLst>
            <pc:docMk/>
            <pc:sldMk cId="1484051273" sldId="271"/>
            <ac:spMk id="3" creationId="{00000000-0000-0000-0000-000000000000}"/>
          </ac:spMkLst>
        </pc:spChg>
        <pc:spChg chg="add mod">
          <ac:chgData name="Давид Бесаев" userId="f5a12334b4a32a9e" providerId="LiveId" clId="{D75F33AB-B091-43C0-810F-3C74C0E96684}" dt="2021-10-08T19:54:19.725" v="654" actId="1076"/>
          <ac:spMkLst>
            <pc:docMk/>
            <pc:sldMk cId="1484051273" sldId="271"/>
            <ac:spMk id="8" creationId="{02F55CA9-B0AE-48E7-A13F-70DF81E46B96}"/>
          </ac:spMkLst>
        </pc:spChg>
        <pc:spChg chg="mod">
          <ac:chgData name="Давид Бесаев" userId="f5a12334b4a32a9e" providerId="LiveId" clId="{D75F33AB-B091-43C0-810F-3C74C0E96684}" dt="2021-10-08T19:54:02.005" v="646" actId="20577"/>
          <ac:spMkLst>
            <pc:docMk/>
            <pc:sldMk cId="1484051273" sldId="271"/>
            <ac:spMk id="10" creationId="{00000000-0000-0000-0000-000000000000}"/>
          </ac:spMkLst>
        </pc:spChg>
        <pc:spChg chg="del">
          <ac:chgData name="Давид Бесаев" userId="f5a12334b4a32a9e" providerId="LiveId" clId="{D75F33AB-B091-43C0-810F-3C74C0E96684}" dt="2021-10-08T19:52:34.475" v="632" actId="478"/>
          <ac:spMkLst>
            <pc:docMk/>
            <pc:sldMk cId="1484051273" sldId="271"/>
            <ac:spMk id="12" creationId="{00000000-0000-0000-0000-000000000000}"/>
          </ac:spMkLst>
        </pc:spChg>
        <pc:grpChg chg="mod">
          <ac:chgData name="Давид Бесаев" userId="f5a12334b4a32a9e" providerId="LiveId" clId="{D75F33AB-B091-43C0-810F-3C74C0E96684}" dt="2021-10-08T19:54:08.215" v="647" actId="1076"/>
          <ac:grpSpMkLst>
            <pc:docMk/>
            <pc:sldMk cId="1484051273" sldId="271"/>
            <ac:grpSpMk id="6" creationId="{00000000-0000-0000-0000-000000000000}"/>
          </ac:grpSpMkLst>
        </pc:grpChg>
        <pc:graphicFrameChg chg="mod">
          <ac:chgData name="Давид Бесаев" userId="f5a12334b4a32a9e" providerId="LiveId" clId="{D75F33AB-B091-43C0-810F-3C74C0E96684}" dt="2021-10-08T19:53:47.203" v="643" actId="20577"/>
          <ac:graphicFrameMkLst>
            <pc:docMk/>
            <pc:sldMk cId="1484051273" sldId="271"/>
            <ac:graphicFrameMk id="5" creationId="{00000000-0000-0000-0000-000000000000}"/>
          </ac:graphicFrameMkLst>
        </pc:graphicFrameChg>
      </pc:sldChg>
      <pc:sldChg chg="addSp delSp modSp mod delCm modCm">
        <pc:chgData name="Давид Бесаев" userId="f5a12334b4a32a9e" providerId="LiveId" clId="{D75F33AB-B091-43C0-810F-3C74C0E96684}" dt="2021-10-08T20:10:40.142" v="1110" actId="1076"/>
        <pc:sldMkLst>
          <pc:docMk/>
          <pc:sldMk cId="80726752" sldId="272"/>
        </pc:sldMkLst>
        <pc:spChg chg="mod">
          <ac:chgData name="Давид Бесаев" userId="f5a12334b4a32a9e" providerId="LiveId" clId="{D75F33AB-B091-43C0-810F-3C74C0E96684}" dt="2021-10-08T19:46:35.052" v="545" actId="1076"/>
          <ac:spMkLst>
            <pc:docMk/>
            <pc:sldMk cId="80726752" sldId="272"/>
            <ac:spMk id="3" creationId="{00000000-0000-0000-0000-000000000000}"/>
          </ac:spMkLst>
        </pc:spChg>
        <pc:spChg chg="del">
          <ac:chgData name="Давид Бесаев" userId="f5a12334b4a32a9e" providerId="LiveId" clId="{D75F33AB-B091-43C0-810F-3C74C0E96684}" dt="2021-10-08T19:45:51.117" v="527" actId="478"/>
          <ac:spMkLst>
            <pc:docMk/>
            <pc:sldMk cId="80726752" sldId="272"/>
            <ac:spMk id="5" creationId="{00000000-0000-0000-0000-000000000000}"/>
          </ac:spMkLst>
        </pc:spChg>
        <pc:spChg chg="mod">
          <ac:chgData name="Давид Бесаев" userId="f5a12334b4a32a9e" providerId="LiveId" clId="{D75F33AB-B091-43C0-810F-3C74C0E96684}" dt="2021-10-08T19:46:38.816" v="546" actId="1076"/>
          <ac:spMkLst>
            <pc:docMk/>
            <pc:sldMk cId="80726752" sldId="272"/>
            <ac:spMk id="11" creationId="{00000000-0000-0000-0000-000000000000}"/>
          </ac:spMkLst>
        </pc:spChg>
        <pc:spChg chg="del">
          <ac:chgData name="Давид Бесаев" userId="f5a12334b4a32a9e" providerId="LiveId" clId="{D75F33AB-B091-43C0-810F-3C74C0E96684}" dt="2021-10-08T19:44:39.676" v="509" actId="478"/>
          <ac:spMkLst>
            <pc:docMk/>
            <pc:sldMk cId="80726752" sldId="272"/>
            <ac:spMk id="12" creationId="{00000000-0000-0000-0000-000000000000}"/>
          </ac:spMkLst>
        </pc:spChg>
        <pc:spChg chg="del">
          <ac:chgData name="Давид Бесаев" userId="f5a12334b4a32a9e" providerId="LiveId" clId="{D75F33AB-B091-43C0-810F-3C74C0E96684}" dt="2021-10-08T19:45:23.316" v="516" actId="478"/>
          <ac:spMkLst>
            <pc:docMk/>
            <pc:sldMk cId="80726752" sldId="272"/>
            <ac:spMk id="21" creationId="{00000000-0000-0000-0000-000000000000}"/>
          </ac:spMkLst>
        </pc:spChg>
        <pc:spChg chg="del">
          <ac:chgData name="Давид Бесаев" userId="f5a12334b4a32a9e" providerId="LiveId" clId="{D75F33AB-B091-43C0-810F-3C74C0E96684}" dt="2021-10-08T19:45:44.847" v="524" actId="478"/>
          <ac:spMkLst>
            <pc:docMk/>
            <pc:sldMk cId="80726752" sldId="272"/>
            <ac:spMk id="22" creationId="{00000000-0000-0000-0000-000000000000}"/>
          </ac:spMkLst>
        </pc:spChg>
        <pc:spChg chg="add mod">
          <ac:chgData name="Давид Бесаев" userId="f5a12334b4a32a9e" providerId="LiveId" clId="{D75F33AB-B091-43C0-810F-3C74C0E96684}" dt="2021-10-08T19:49:41.297" v="628" actId="1076"/>
          <ac:spMkLst>
            <pc:docMk/>
            <pc:sldMk cId="80726752" sldId="272"/>
            <ac:spMk id="24" creationId="{A7B2BBF1-8EAD-444C-A982-9218474785DF}"/>
          </ac:spMkLst>
        </pc:spChg>
        <pc:spChg chg="add del mod">
          <ac:chgData name="Давид Бесаев" userId="f5a12334b4a32a9e" providerId="LiveId" clId="{D75F33AB-B091-43C0-810F-3C74C0E96684}" dt="2021-10-08T19:54:28.829" v="656" actId="478"/>
          <ac:spMkLst>
            <pc:docMk/>
            <pc:sldMk cId="80726752" sldId="272"/>
            <ac:spMk id="25" creationId="{329101F9-0831-45A4-AB3B-3DF3273AD52F}"/>
          </ac:spMkLst>
        </pc:spChg>
        <pc:spChg chg="del">
          <ac:chgData name="Давид Бесаев" userId="f5a12334b4a32a9e" providerId="LiveId" clId="{D75F33AB-B091-43C0-810F-3C74C0E96684}" dt="2021-10-08T19:45:29.231" v="518" actId="478"/>
          <ac:spMkLst>
            <pc:docMk/>
            <pc:sldMk cId="80726752" sldId="272"/>
            <ac:spMk id="30" creationId="{00000000-0000-0000-0000-000000000000}"/>
          </ac:spMkLst>
        </pc:spChg>
        <pc:spChg chg="del topLvl">
          <ac:chgData name="Давид Бесаев" userId="f5a12334b4a32a9e" providerId="LiveId" clId="{D75F33AB-B091-43C0-810F-3C74C0E96684}" dt="2021-10-08T19:45:54.111" v="528" actId="478"/>
          <ac:spMkLst>
            <pc:docMk/>
            <pc:sldMk cId="80726752" sldId="272"/>
            <ac:spMk id="31" creationId="{00000000-0000-0000-0000-000000000000}"/>
          </ac:spMkLst>
        </pc:spChg>
        <pc:spChg chg="del">
          <ac:chgData name="Давид Бесаев" userId="f5a12334b4a32a9e" providerId="LiveId" clId="{D75F33AB-B091-43C0-810F-3C74C0E96684}" dt="2021-10-08T19:45:25.984" v="517" actId="478"/>
          <ac:spMkLst>
            <pc:docMk/>
            <pc:sldMk cId="80726752" sldId="272"/>
            <ac:spMk id="38" creationId="{00000000-0000-0000-0000-000000000000}"/>
          </ac:spMkLst>
        </pc:spChg>
        <pc:spChg chg="del topLvl">
          <ac:chgData name="Давид Бесаев" userId="f5a12334b4a32a9e" providerId="LiveId" clId="{D75F33AB-B091-43C0-810F-3C74C0E96684}" dt="2021-10-08T19:45:55.898" v="529" actId="478"/>
          <ac:spMkLst>
            <pc:docMk/>
            <pc:sldMk cId="80726752" sldId="272"/>
            <ac:spMk id="39" creationId="{00000000-0000-0000-0000-000000000000}"/>
          </ac:spMkLst>
        </pc:spChg>
        <pc:spChg chg="del">
          <ac:chgData name="Давид Бесаев" userId="f5a12334b4a32a9e" providerId="LiveId" clId="{D75F33AB-B091-43C0-810F-3C74C0E96684}" dt="2021-10-08T19:45:39.966" v="521" actId="478"/>
          <ac:spMkLst>
            <pc:docMk/>
            <pc:sldMk cId="80726752" sldId="272"/>
            <ac:spMk id="40" creationId="{00000000-0000-0000-0000-000000000000}"/>
          </ac:spMkLst>
        </pc:spChg>
        <pc:spChg chg="del">
          <ac:chgData name="Давид Бесаев" userId="f5a12334b4a32a9e" providerId="LiveId" clId="{D75F33AB-B091-43C0-810F-3C74C0E96684}" dt="2021-10-08T19:45:35.670" v="519" actId="478"/>
          <ac:spMkLst>
            <pc:docMk/>
            <pc:sldMk cId="80726752" sldId="272"/>
            <ac:spMk id="46" creationId="{00000000-0000-0000-0000-000000000000}"/>
          </ac:spMkLst>
        </pc:spChg>
        <pc:spChg chg="del">
          <ac:chgData name="Давид Бесаев" userId="f5a12334b4a32a9e" providerId="LiveId" clId="{D75F33AB-B091-43C0-810F-3C74C0E96684}" dt="2021-10-08T19:45:43.011" v="523" actId="478"/>
          <ac:spMkLst>
            <pc:docMk/>
            <pc:sldMk cId="80726752" sldId="272"/>
            <ac:spMk id="48" creationId="{00000000-0000-0000-0000-000000000000}"/>
          </ac:spMkLst>
        </pc:spChg>
        <pc:grpChg chg="del">
          <ac:chgData name="Давид Бесаев" userId="f5a12334b4a32a9e" providerId="LiveId" clId="{D75F33AB-B091-43C0-810F-3C74C0E96684}" dt="2021-10-08T19:45:54.111" v="528" actId="478"/>
          <ac:grpSpMkLst>
            <pc:docMk/>
            <pc:sldMk cId="80726752" sldId="272"/>
            <ac:grpSpMk id="50" creationId="{00000000-0000-0000-0000-000000000000}"/>
          </ac:grpSpMkLst>
        </pc:grpChg>
        <pc:graphicFrameChg chg="del">
          <ac:chgData name="Давид Бесаев" userId="f5a12334b4a32a9e" providerId="LiveId" clId="{D75F33AB-B091-43C0-810F-3C74C0E96684}" dt="2021-10-08T19:45:59.179" v="530" actId="21"/>
          <ac:graphicFrameMkLst>
            <pc:docMk/>
            <pc:sldMk cId="80726752" sldId="272"/>
            <ac:graphicFrameMk id="7" creationId="{00000000-0000-0000-0000-000000000000}"/>
          </ac:graphicFrameMkLst>
        </pc:graphicFrameChg>
        <pc:graphicFrameChg chg="del">
          <ac:chgData name="Давид Бесаев" userId="f5a12334b4a32a9e" providerId="LiveId" clId="{D75F33AB-B091-43C0-810F-3C74C0E96684}" dt="2021-10-08T19:44:44.978" v="510" actId="21"/>
          <ac:graphicFrameMkLst>
            <pc:docMk/>
            <pc:sldMk cId="80726752" sldId="272"/>
            <ac:graphicFrameMk id="9" creationId="{00000000-0000-0000-0000-000000000000}"/>
          </ac:graphicFrameMkLst>
        </pc:graphicFrameChg>
        <pc:picChg chg="mod">
          <ac:chgData name="Давид Бесаев" userId="f5a12334b4a32a9e" providerId="LiveId" clId="{D75F33AB-B091-43C0-810F-3C74C0E96684}" dt="2021-10-08T20:10:40.142" v="1110" actId="1076"/>
          <ac:picMkLst>
            <pc:docMk/>
            <pc:sldMk cId="80726752" sldId="272"/>
            <ac:picMk id="2" creationId="{00000000-0000-0000-0000-000000000000}"/>
          </ac:picMkLst>
        </pc:picChg>
        <pc:cxnChg chg="del">
          <ac:chgData name="Давид Бесаев" userId="f5a12334b4a32a9e" providerId="LiveId" clId="{D75F33AB-B091-43C0-810F-3C74C0E96684}" dt="2021-10-08T19:45:18.611" v="515" actId="478"/>
          <ac:cxnSpMkLst>
            <pc:docMk/>
            <pc:sldMk cId="80726752" sldId="272"/>
            <ac:cxnSpMk id="13" creationId="{00000000-0000-0000-0000-000000000000}"/>
          </ac:cxnSpMkLst>
        </pc:cxnChg>
        <pc:cxnChg chg="del">
          <ac:chgData name="Давид Бесаев" userId="f5a12334b4a32a9e" providerId="LiveId" clId="{D75F33AB-B091-43C0-810F-3C74C0E96684}" dt="2021-10-08T19:45:48.680" v="526" actId="478"/>
          <ac:cxnSpMkLst>
            <pc:docMk/>
            <pc:sldMk cId="80726752" sldId="272"/>
            <ac:cxnSpMk id="23" creationId="{00000000-0000-0000-0000-000000000000}"/>
          </ac:cxnSpMkLst>
        </pc:cxnChg>
        <pc:cxnChg chg="del">
          <ac:chgData name="Давид Бесаев" userId="f5a12334b4a32a9e" providerId="LiveId" clId="{D75F33AB-B091-43C0-810F-3C74C0E96684}" dt="2021-10-08T19:45:46.705" v="525" actId="478"/>
          <ac:cxnSpMkLst>
            <pc:docMk/>
            <pc:sldMk cId="80726752" sldId="272"/>
            <ac:cxnSpMk id="32" creationId="{00000000-0000-0000-0000-000000000000}"/>
          </ac:cxnSpMkLst>
        </pc:cxnChg>
        <pc:cxnChg chg="del">
          <ac:chgData name="Давид Бесаев" userId="f5a12334b4a32a9e" providerId="LiveId" clId="{D75F33AB-B091-43C0-810F-3C74C0E96684}" dt="2021-10-08T19:45:37.298" v="520" actId="478"/>
          <ac:cxnSpMkLst>
            <pc:docMk/>
            <pc:sldMk cId="80726752" sldId="272"/>
            <ac:cxnSpMk id="41" creationId="{00000000-0000-0000-0000-000000000000}"/>
          </ac:cxnSpMkLst>
        </pc:cxnChg>
        <pc:cxnChg chg="del">
          <ac:chgData name="Давид Бесаев" userId="f5a12334b4a32a9e" providerId="LiveId" clId="{D75F33AB-B091-43C0-810F-3C74C0E96684}" dt="2021-10-08T19:45:41.801" v="522" actId="478"/>
          <ac:cxnSpMkLst>
            <pc:docMk/>
            <pc:sldMk cId="80726752" sldId="272"/>
            <ac:cxnSpMk id="42" creationId="{00000000-0000-0000-0000-000000000000}"/>
          </ac:cxnSpMkLst>
        </pc:cxnChg>
      </pc:sldChg>
      <pc:sldChg chg="del">
        <pc:chgData name="Давид Бесаев" userId="f5a12334b4a32a9e" providerId="LiveId" clId="{D75F33AB-B091-43C0-810F-3C74C0E96684}" dt="2021-10-08T19:31:44.236" v="129" actId="47"/>
        <pc:sldMkLst>
          <pc:docMk/>
          <pc:sldMk cId="3036513301" sldId="273"/>
        </pc:sldMkLst>
      </pc:sldChg>
      <pc:sldChg chg="delSp modSp mod ord modShow modNotes">
        <pc:chgData name="Давид Бесаев" userId="f5a12334b4a32a9e" providerId="LiveId" clId="{D75F33AB-B091-43C0-810F-3C74C0E96684}" dt="2021-10-08T19:33:30.435" v="155"/>
        <pc:sldMkLst>
          <pc:docMk/>
          <pc:sldMk cId="0" sldId="274"/>
        </pc:sldMkLst>
        <pc:spChg chg="mod">
          <ac:chgData name="Давид Бесаев" userId="f5a12334b4a32a9e" providerId="LiveId" clId="{D75F33AB-B091-43C0-810F-3C74C0E96684}" dt="2021-10-08T19:32:00.166" v="154" actId="20577"/>
          <ac:spMkLst>
            <pc:docMk/>
            <pc:sldMk cId="0" sldId="274"/>
            <ac:spMk id="861" creationId="{00000000-0000-0000-0000-000000000000}"/>
          </ac:spMkLst>
        </pc:spChg>
        <pc:spChg chg="mod">
          <ac:chgData name="Давид Бесаев" userId="f5a12334b4a32a9e" providerId="LiveId" clId="{D75F33AB-B091-43C0-810F-3C74C0E96684}" dt="2021-10-08T19:31:24.571" v="128" actId="313"/>
          <ac:spMkLst>
            <pc:docMk/>
            <pc:sldMk cId="0" sldId="274"/>
            <ac:spMk id="862" creationId="{00000000-0000-0000-0000-000000000000}"/>
          </ac:spMkLst>
        </pc:spChg>
        <pc:picChg chg="del">
          <ac:chgData name="Давид Бесаев" userId="f5a12334b4a32a9e" providerId="LiveId" clId="{D75F33AB-B091-43C0-810F-3C74C0E96684}" dt="2021-10-08T19:33:30.435" v="155"/>
          <ac:picMkLst>
            <pc:docMk/>
            <pc:sldMk cId="0" sldId="274"/>
            <ac:picMk id="2" creationId="{91C10FE5-9E41-47C4-AD84-8D361EE9E65D}"/>
          </ac:picMkLst>
        </pc:picChg>
      </pc:sldChg>
      <pc:sldChg chg="addSp delSp modSp mod ord modNotes">
        <pc:chgData name="Давид Бесаев" userId="f5a12334b4a32a9e" providerId="LiveId" clId="{D75F33AB-B091-43C0-810F-3C74C0E96684}" dt="2021-10-08T19:40:31.296" v="338" actId="20577"/>
        <pc:sldMkLst>
          <pc:docMk/>
          <pc:sldMk cId="0" sldId="294"/>
        </pc:sldMkLst>
        <pc:spChg chg="add mod">
          <ac:chgData name="Давид Бесаев" userId="f5a12334b4a32a9e" providerId="LiveId" clId="{D75F33AB-B091-43C0-810F-3C74C0E96684}" dt="2021-10-08T19:35:52.713" v="217" actId="403"/>
          <ac:spMkLst>
            <pc:docMk/>
            <pc:sldMk cId="0" sldId="294"/>
            <ac:spMk id="2" creationId="{B03BD9D3-56AE-4269-9C13-A44F6FAAAE41}"/>
          </ac:spMkLst>
        </pc:spChg>
        <pc:spChg chg="add mod">
          <ac:chgData name="Давид Бесаев" userId="f5a12334b4a32a9e" providerId="LiveId" clId="{D75F33AB-B091-43C0-810F-3C74C0E96684}" dt="2021-10-08T19:39:58.406" v="275" actId="1076"/>
          <ac:spMkLst>
            <pc:docMk/>
            <pc:sldMk cId="0" sldId="294"/>
            <ac:spMk id="12" creationId="{3709CE7B-912F-4FB9-BF27-361AD830395A}"/>
          </ac:spMkLst>
        </pc:spChg>
        <pc:spChg chg="add mod">
          <ac:chgData name="Давид Бесаев" userId="f5a12334b4a32a9e" providerId="LiveId" clId="{D75F33AB-B091-43C0-810F-3C74C0E96684}" dt="2021-10-08T19:40:20.588" v="310" actId="1076"/>
          <ac:spMkLst>
            <pc:docMk/>
            <pc:sldMk cId="0" sldId="294"/>
            <ac:spMk id="13" creationId="{55C3A3E8-49BD-4825-B466-F167A9300524}"/>
          </ac:spMkLst>
        </pc:spChg>
        <pc:spChg chg="add mod">
          <ac:chgData name="Давид Бесаев" userId="f5a12334b4a32a9e" providerId="LiveId" clId="{D75F33AB-B091-43C0-810F-3C74C0E96684}" dt="2021-10-08T19:40:31.296" v="338" actId="20577"/>
          <ac:spMkLst>
            <pc:docMk/>
            <pc:sldMk cId="0" sldId="294"/>
            <ac:spMk id="14" creationId="{B3B43664-1180-481C-A7BE-CA4B4DD011E2}"/>
          </ac:spMkLst>
        </pc:spChg>
        <pc:spChg chg="mod">
          <ac:chgData name="Давид Бесаев" userId="f5a12334b4a32a9e" providerId="LiveId" clId="{D75F33AB-B091-43C0-810F-3C74C0E96684}" dt="2021-10-08T19:34:04.408" v="207" actId="1076"/>
          <ac:spMkLst>
            <pc:docMk/>
            <pc:sldMk cId="0" sldId="294"/>
            <ac:spMk id="1361" creationId="{00000000-0000-0000-0000-000000000000}"/>
          </ac:spMkLst>
        </pc:spChg>
        <pc:spChg chg="mod">
          <ac:chgData name="Давид Бесаев" userId="f5a12334b4a32a9e" providerId="LiveId" clId="{D75F33AB-B091-43C0-810F-3C74C0E96684}" dt="2021-10-08T19:34:04.408" v="207" actId="1076"/>
          <ac:spMkLst>
            <pc:docMk/>
            <pc:sldMk cId="0" sldId="294"/>
            <ac:spMk id="1362" creationId="{00000000-0000-0000-0000-000000000000}"/>
          </ac:spMkLst>
        </pc:spChg>
        <pc:spChg chg="mod">
          <ac:chgData name="Давид Бесаев" userId="f5a12334b4a32a9e" providerId="LiveId" clId="{D75F33AB-B091-43C0-810F-3C74C0E96684}" dt="2021-10-08T19:34:04.408" v="207" actId="1076"/>
          <ac:spMkLst>
            <pc:docMk/>
            <pc:sldMk cId="0" sldId="294"/>
            <ac:spMk id="1363" creationId="{00000000-0000-0000-0000-000000000000}"/>
          </ac:spMkLst>
        </pc:spChg>
        <pc:spChg chg="mod">
          <ac:chgData name="Давид Бесаев" userId="f5a12334b4a32a9e" providerId="LiveId" clId="{D75F33AB-B091-43C0-810F-3C74C0E96684}" dt="2021-10-08T19:33:49.948" v="202" actId="20577"/>
          <ac:spMkLst>
            <pc:docMk/>
            <pc:sldMk cId="0" sldId="294"/>
            <ac:spMk id="1364" creationId="{00000000-0000-0000-0000-000000000000}"/>
          </ac:spMkLst>
        </pc:spChg>
        <pc:picChg chg="add del">
          <ac:chgData name="Давид Бесаев" userId="f5a12334b4a32a9e" providerId="LiveId" clId="{D75F33AB-B091-43C0-810F-3C74C0E96684}" dt="2021-10-08T19:38:06.305" v="219"/>
          <ac:picMkLst>
            <pc:docMk/>
            <pc:sldMk cId="0" sldId="294"/>
            <ac:picMk id="3" creationId="{C1D525E8-3C7D-4FC9-8BB0-DAF48FD759B0}"/>
          </ac:picMkLst>
        </pc:picChg>
        <pc:picChg chg="add mod">
          <ac:chgData name="Давид Бесаев" userId="f5a12334b4a32a9e" providerId="LiveId" clId="{D75F33AB-B091-43C0-810F-3C74C0E96684}" dt="2021-10-08T19:38:47.273" v="229" actId="1076"/>
          <ac:picMkLst>
            <pc:docMk/>
            <pc:sldMk cId="0" sldId="294"/>
            <ac:picMk id="4" creationId="{3EA405A3-2CE1-4FE8-A7EC-4D5A138ECDAB}"/>
          </ac:picMkLst>
        </pc:picChg>
        <pc:picChg chg="mod">
          <ac:chgData name="Давид Бесаев" userId="f5a12334b4a32a9e" providerId="LiveId" clId="{D75F33AB-B091-43C0-810F-3C74C0E96684}" dt="2021-10-08T19:38:59.310" v="233" actId="1076"/>
          <ac:picMkLst>
            <pc:docMk/>
            <pc:sldMk cId="0" sldId="294"/>
            <ac:picMk id="1365" creationId="{00000000-0000-0000-0000-000000000000}"/>
          </ac:picMkLst>
        </pc:picChg>
        <pc:picChg chg="mod">
          <ac:chgData name="Давид Бесаев" userId="f5a12334b4a32a9e" providerId="LiveId" clId="{D75F33AB-B091-43C0-810F-3C74C0E96684}" dt="2021-10-08T19:34:04.408" v="207" actId="1076"/>
          <ac:picMkLst>
            <pc:docMk/>
            <pc:sldMk cId="0" sldId="294"/>
            <ac:picMk id="1366" creationId="{00000000-0000-0000-0000-000000000000}"/>
          </ac:picMkLst>
        </pc:picChg>
        <pc:picChg chg="mod">
          <ac:chgData name="Давид Бесаев" userId="f5a12334b4a32a9e" providerId="LiveId" clId="{D75F33AB-B091-43C0-810F-3C74C0E96684}" dt="2021-10-08T19:39:17.701" v="237" actId="1076"/>
          <ac:picMkLst>
            <pc:docMk/>
            <pc:sldMk cId="0" sldId="294"/>
            <ac:picMk id="1367" creationId="{00000000-0000-0000-0000-000000000000}"/>
          </ac:picMkLst>
        </pc:picChg>
      </pc:sldChg>
      <pc:sldChg chg="addSp delSp modSp new mod ord modClrScheme chgLayout">
        <pc:chgData name="Давид Бесаев" userId="f5a12334b4a32a9e" providerId="LiveId" clId="{D75F33AB-B091-43C0-810F-3C74C0E96684}" dt="2021-10-08T20:09:24.083" v="984" actId="14100"/>
        <pc:sldMkLst>
          <pc:docMk/>
          <pc:sldMk cId="3066590961" sldId="295"/>
        </pc:sldMkLst>
        <pc:spChg chg="del">
          <ac:chgData name="Давид Бесаев" userId="f5a12334b4a32a9e" providerId="LiveId" clId="{D75F33AB-B091-43C0-810F-3C74C0E96684}" dt="2021-10-08T19:44:58.517" v="512" actId="700"/>
          <ac:spMkLst>
            <pc:docMk/>
            <pc:sldMk cId="3066590961" sldId="295"/>
            <ac:spMk id="2" creationId="{278F7CC4-5207-41B4-9869-90F598B3DC4D}"/>
          </ac:spMkLst>
        </pc:spChg>
        <pc:spChg chg="del">
          <ac:chgData name="Давид Бесаев" userId="f5a12334b4a32a9e" providerId="LiveId" clId="{D75F33AB-B091-43C0-810F-3C74C0E96684}" dt="2021-10-08T19:44:58.517" v="512" actId="700"/>
          <ac:spMkLst>
            <pc:docMk/>
            <pc:sldMk cId="3066590961" sldId="295"/>
            <ac:spMk id="3" creationId="{CFB58031-D530-40E1-8B19-DD841A68FA6A}"/>
          </ac:spMkLst>
        </pc:spChg>
        <pc:spChg chg="add mod">
          <ac:chgData name="Давид Бесаев" userId="f5a12334b4a32a9e" providerId="LiveId" clId="{D75F33AB-B091-43C0-810F-3C74C0E96684}" dt="2021-10-08T20:09:24.083" v="984" actId="14100"/>
          <ac:spMkLst>
            <pc:docMk/>
            <pc:sldMk cId="3066590961" sldId="295"/>
            <ac:spMk id="8" creationId="{5DD3810B-2D9D-4F13-A9A2-37C05FDE8A53}"/>
          </ac:spMkLst>
        </pc:spChg>
        <pc:graphicFrameChg chg="add mod">
          <ac:chgData name="Давид Бесаев" userId="f5a12334b4a32a9e" providerId="LiveId" clId="{D75F33AB-B091-43C0-810F-3C74C0E96684}" dt="2021-10-08T20:07:56.248" v="899" actId="1076"/>
          <ac:graphicFrameMkLst>
            <pc:docMk/>
            <pc:sldMk cId="3066590961" sldId="295"/>
            <ac:graphicFrameMk id="4" creationId="{E5CFCCE5-828E-4325-8C95-D0E7174D49BF}"/>
          </ac:graphicFrameMkLst>
        </pc:graphicFrameChg>
        <pc:graphicFrameChg chg="add mod modGraphic">
          <ac:chgData name="Давид Бесаев" userId="f5a12334b4a32a9e" providerId="LiveId" clId="{D75F33AB-B091-43C0-810F-3C74C0E96684}" dt="2021-10-08T20:08:38.984" v="910" actId="20577"/>
          <ac:graphicFrameMkLst>
            <pc:docMk/>
            <pc:sldMk cId="3066590961" sldId="295"/>
            <ac:graphicFrameMk id="5" creationId="{F58A5E2F-54A9-4858-A04A-9A0DF08CD850}"/>
          </ac:graphicFrameMkLst>
        </pc:graphicFrameChg>
        <pc:picChg chg="add mod">
          <ac:chgData name="Давид Бесаев" userId="f5a12334b4a32a9e" providerId="LiveId" clId="{D75F33AB-B091-43C0-810F-3C74C0E96684}" dt="2021-10-08T20:08:04.950" v="903" actId="1076"/>
          <ac:picMkLst>
            <pc:docMk/>
            <pc:sldMk cId="3066590961" sldId="295"/>
            <ac:picMk id="7" creationId="{2C65CD1D-9743-4B65-8734-4FAA63BDBBC0}"/>
          </ac:picMkLst>
        </pc:picChg>
      </pc:sldChg>
      <pc:sldChg chg="addSp delSp modSp new mod">
        <pc:chgData name="Давид Бесаев" userId="f5a12334b4a32a9e" providerId="LiveId" clId="{D75F33AB-B091-43C0-810F-3C74C0E96684}" dt="2021-10-08T20:09:51.318" v="1058" actId="20577"/>
        <pc:sldMkLst>
          <pc:docMk/>
          <pc:sldMk cId="448244054" sldId="296"/>
        </pc:sldMkLst>
        <pc:spChg chg="add mod">
          <ac:chgData name="Давид Бесаев" userId="f5a12334b4a32a9e" providerId="LiveId" clId="{D75F33AB-B091-43C0-810F-3C74C0E96684}" dt="2021-10-08T20:09:51.318" v="1058" actId="20577"/>
          <ac:spMkLst>
            <pc:docMk/>
            <pc:sldMk cId="448244054" sldId="296"/>
            <ac:spMk id="8" creationId="{04A86170-F1C9-440B-8BA4-1929BE5B94BB}"/>
          </ac:spMkLst>
        </pc:spChg>
        <pc:picChg chg="add mod">
          <ac:chgData name="Давид Бесаев" userId="f5a12334b4a32a9e" providerId="LiveId" clId="{D75F33AB-B091-43C0-810F-3C74C0E96684}" dt="2021-10-08T20:04:54.643" v="883" actId="1076"/>
          <ac:picMkLst>
            <pc:docMk/>
            <pc:sldMk cId="448244054" sldId="296"/>
            <ac:picMk id="3" creationId="{E22C6E09-F8B6-45B0-8F77-E5EDCD85B433}"/>
          </ac:picMkLst>
        </pc:picChg>
        <pc:picChg chg="add del mod">
          <ac:chgData name="Давид Бесаев" userId="f5a12334b4a32a9e" providerId="LiveId" clId="{D75F33AB-B091-43C0-810F-3C74C0E96684}" dt="2021-10-08T20:04:49.755" v="880" actId="478"/>
          <ac:picMkLst>
            <pc:docMk/>
            <pc:sldMk cId="448244054" sldId="296"/>
            <ac:picMk id="5" creationId="{F32A27C6-5645-490E-B416-43D80D339A2E}"/>
          </ac:picMkLst>
        </pc:picChg>
        <pc:picChg chg="add del">
          <ac:chgData name="Давид Бесаев" userId="f5a12334b4a32a9e" providerId="LiveId" clId="{D75F33AB-B091-43C0-810F-3C74C0E96684}" dt="2021-10-08T20:05:02.171" v="885" actId="22"/>
          <ac:picMkLst>
            <pc:docMk/>
            <pc:sldMk cId="448244054" sldId="296"/>
            <ac:picMk id="7" creationId="{4441C4EE-D723-46A9-9912-6A226F1C511B}"/>
          </ac:picMkLst>
        </pc:picChg>
      </pc:sldChg>
      <pc:sldChg chg="addSp modSp new mod">
        <pc:chgData name="Давид Бесаев" userId="f5a12334b4a32a9e" providerId="LiveId" clId="{D75F33AB-B091-43C0-810F-3C74C0E96684}" dt="2021-10-08T20:10:53.951" v="1131" actId="20577"/>
        <pc:sldMkLst>
          <pc:docMk/>
          <pc:sldMk cId="4263004234" sldId="297"/>
        </pc:sldMkLst>
        <pc:spChg chg="add mod">
          <ac:chgData name="Давид Бесаев" userId="f5a12334b4a32a9e" providerId="LiveId" clId="{D75F33AB-B091-43C0-810F-3C74C0E96684}" dt="2021-10-08T20:10:53.951" v="1131" actId="20577"/>
          <ac:spMkLst>
            <pc:docMk/>
            <pc:sldMk cId="4263004234" sldId="297"/>
            <ac:spMk id="6" creationId="{C40A413A-1175-41B5-9EA9-82D91FF8B0EB}"/>
          </ac:spMkLst>
        </pc:spChg>
        <pc:picChg chg="add mod">
          <ac:chgData name="Давид Бесаев" userId="f5a12334b4a32a9e" providerId="LiveId" clId="{D75F33AB-B091-43C0-810F-3C74C0E96684}" dt="2021-10-08T20:05:23.638" v="896" actId="1076"/>
          <ac:picMkLst>
            <pc:docMk/>
            <pc:sldMk cId="4263004234" sldId="297"/>
            <ac:picMk id="3" creationId="{67339392-88D4-4DBB-9521-94203F26B7A8}"/>
          </ac:picMkLst>
        </pc:picChg>
        <pc:picChg chg="add mod">
          <ac:chgData name="Давид Бесаев" userId="f5a12334b4a32a9e" providerId="LiveId" clId="{D75F33AB-B091-43C0-810F-3C74C0E96684}" dt="2021-10-08T20:05:27.299" v="897" actId="1076"/>
          <ac:picMkLst>
            <pc:docMk/>
            <pc:sldMk cId="4263004234" sldId="297"/>
            <ac:picMk id="5" creationId="{ACA40634-BDB8-4976-90E7-0CD006955DAD}"/>
          </ac:picMkLst>
        </pc:picChg>
      </pc:sldChg>
      <pc:sldChg chg="modSp new mod">
        <pc:chgData name="Давид Бесаев" userId="f5a12334b4a32a9e" providerId="LiveId" clId="{D75F33AB-B091-43C0-810F-3C74C0E96684}" dt="2021-10-08T20:21:55.601" v="1151" actId="20577"/>
        <pc:sldMkLst>
          <pc:docMk/>
          <pc:sldMk cId="2454364019" sldId="298"/>
        </pc:sldMkLst>
        <pc:spChg chg="mod">
          <ac:chgData name="Давид Бесаев" userId="f5a12334b4a32a9e" providerId="LiveId" clId="{D75F33AB-B091-43C0-810F-3C74C0E96684}" dt="2021-10-08T20:21:55.601" v="1151" actId="20577"/>
          <ac:spMkLst>
            <pc:docMk/>
            <pc:sldMk cId="2454364019" sldId="298"/>
            <ac:spMk id="2" creationId="{A6C585A3-7899-44AA-9C7A-386B53FA86CD}"/>
          </ac:spMkLst>
        </pc:spChg>
      </pc:sldChg>
      <pc:sldMasterChg chg="delSldLayout">
        <pc:chgData name="Давид Бесаев" userId="f5a12334b4a32a9e" providerId="LiveId" clId="{D75F33AB-B091-43C0-810F-3C74C0E96684}" dt="2021-10-08T19:30:20.260" v="0" actId="47"/>
        <pc:sldMasterMkLst>
          <pc:docMk/>
          <pc:sldMasterMk cId="3515942275" sldId="2147483648"/>
        </pc:sldMasterMkLst>
        <pc:sldLayoutChg chg="del">
          <pc:chgData name="Давид Бесаев" userId="f5a12334b4a32a9e" providerId="LiveId" clId="{D75F33AB-B091-43C0-810F-3C74C0E96684}" dt="2021-10-08T19:30:20.260" v="0" actId="47"/>
          <pc:sldLayoutMkLst>
            <pc:docMk/>
            <pc:sldMasterMk cId="3515942275" sldId="2147483648"/>
            <pc:sldLayoutMk cId="868132387" sldId="2147483670"/>
          </pc:sldLayoutMkLst>
        </pc:sldLayoutChg>
      </pc:sldMasterChg>
      <pc:sldMasterChg chg="del delSldLayout">
        <pc:chgData name="Давид Бесаев" userId="f5a12334b4a32a9e" providerId="LiveId" clId="{D75F33AB-B091-43C0-810F-3C74C0E96684}" dt="2021-10-08T19:31:44.236" v="129" actId="47"/>
        <pc:sldMasterMkLst>
          <pc:docMk/>
          <pc:sldMasterMk cId="1762639874" sldId="2147483660"/>
        </pc:sldMasterMkLst>
        <pc:sldLayoutChg chg="del">
          <pc:chgData name="Давид Бесаев" userId="f5a12334b4a32a9e" providerId="LiveId" clId="{D75F33AB-B091-43C0-810F-3C74C0E96684}" dt="2021-10-08T19:31:44.236" v="129" actId="47"/>
          <pc:sldLayoutMkLst>
            <pc:docMk/>
            <pc:sldMasterMk cId="1762639874" sldId="2147483660"/>
            <pc:sldLayoutMk cId="3077445427" sldId="2147483661"/>
          </pc:sldLayoutMkLst>
        </pc:sldLayoutChg>
        <pc:sldLayoutChg chg="del">
          <pc:chgData name="Давид Бесаев" userId="f5a12334b4a32a9e" providerId="LiveId" clId="{D75F33AB-B091-43C0-810F-3C74C0E96684}" dt="2021-10-08T19:31:44.236" v="129" actId="47"/>
          <pc:sldLayoutMkLst>
            <pc:docMk/>
            <pc:sldMasterMk cId="1762639874" sldId="2147483660"/>
            <pc:sldLayoutMk cId="1499761853" sldId="2147483662"/>
          </pc:sldLayoutMkLst>
        </pc:sldLayoutChg>
        <pc:sldLayoutChg chg="del">
          <pc:chgData name="Давид Бесаев" userId="f5a12334b4a32a9e" providerId="LiveId" clId="{D75F33AB-B091-43C0-810F-3C74C0E96684}" dt="2021-10-08T19:31:44.236" v="129" actId="47"/>
          <pc:sldLayoutMkLst>
            <pc:docMk/>
            <pc:sldMasterMk cId="1762639874" sldId="2147483660"/>
            <pc:sldLayoutMk cId="329868310" sldId="2147483663"/>
          </pc:sldLayoutMkLst>
        </pc:sldLayoutChg>
        <pc:sldLayoutChg chg="del">
          <pc:chgData name="Давид Бесаев" userId="f5a12334b4a32a9e" providerId="LiveId" clId="{D75F33AB-B091-43C0-810F-3C74C0E96684}" dt="2021-10-08T19:31:44.236" v="129" actId="47"/>
          <pc:sldLayoutMkLst>
            <pc:docMk/>
            <pc:sldMasterMk cId="1762639874" sldId="2147483660"/>
            <pc:sldLayoutMk cId="82488213" sldId="2147483664"/>
          </pc:sldLayoutMkLst>
        </pc:sldLayoutChg>
        <pc:sldLayoutChg chg="del">
          <pc:chgData name="Давид Бесаев" userId="f5a12334b4a32a9e" providerId="LiveId" clId="{D75F33AB-B091-43C0-810F-3C74C0E96684}" dt="2021-10-08T19:31:44.236" v="129" actId="47"/>
          <pc:sldLayoutMkLst>
            <pc:docMk/>
            <pc:sldMasterMk cId="1762639874" sldId="2147483660"/>
            <pc:sldLayoutMk cId="1144411134" sldId="2147483665"/>
          </pc:sldLayoutMkLst>
        </pc:sldLayoutChg>
        <pc:sldLayoutChg chg="del">
          <pc:chgData name="Давид Бесаев" userId="f5a12334b4a32a9e" providerId="LiveId" clId="{D75F33AB-B091-43C0-810F-3C74C0E96684}" dt="2021-10-08T19:31:44.236" v="129" actId="47"/>
          <pc:sldLayoutMkLst>
            <pc:docMk/>
            <pc:sldMasterMk cId="1762639874" sldId="2147483660"/>
            <pc:sldLayoutMk cId="1896817890" sldId="2147483666"/>
          </pc:sldLayoutMkLst>
        </pc:sldLayoutChg>
        <pc:sldLayoutChg chg="del">
          <pc:chgData name="Давид Бесаев" userId="f5a12334b4a32a9e" providerId="LiveId" clId="{D75F33AB-B091-43C0-810F-3C74C0E96684}" dt="2021-10-08T19:31:44.236" v="129" actId="47"/>
          <pc:sldLayoutMkLst>
            <pc:docMk/>
            <pc:sldMasterMk cId="1762639874" sldId="2147483660"/>
            <pc:sldLayoutMk cId="1826870355" sldId="2147483667"/>
          </pc:sldLayoutMkLst>
        </pc:sldLayoutChg>
        <pc:sldLayoutChg chg="del">
          <pc:chgData name="Давид Бесаев" userId="f5a12334b4a32a9e" providerId="LiveId" clId="{D75F33AB-B091-43C0-810F-3C74C0E96684}" dt="2021-10-08T19:31:44.236" v="129" actId="47"/>
          <pc:sldLayoutMkLst>
            <pc:docMk/>
            <pc:sldMasterMk cId="1762639874" sldId="2147483660"/>
            <pc:sldLayoutMk cId="336406943" sldId="2147483668"/>
          </pc:sldLayoutMkLst>
        </pc:sldLayoutChg>
        <pc:sldLayoutChg chg="del">
          <pc:chgData name="Давид Бесаев" userId="f5a12334b4a32a9e" providerId="LiveId" clId="{D75F33AB-B091-43C0-810F-3C74C0E96684}" dt="2021-10-08T19:31:44.236" v="129" actId="47"/>
          <pc:sldLayoutMkLst>
            <pc:docMk/>
            <pc:sldMasterMk cId="1762639874" sldId="2147483660"/>
            <pc:sldLayoutMk cId="3685701802" sldId="2147483669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EBDF3F-454A-47B4-BE89-9919092EFF0D}" type="doc">
      <dgm:prSet loTypeId="urn:microsoft.com/office/officeart/2005/8/layout/hList2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ru-RU"/>
        </a:p>
      </dgm:t>
    </dgm:pt>
    <dgm:pt modelId="{A63F0B29-BFE2-409E-AE2B-324C92321C28}">
      <dgm:prSet phldrT="[Текст]" custT="1"/>
      <dgm:spPr/>
      <dgm:t>
        <a:bodyPr/>
        <a:lstStyle/>
        <a:p>
          <a:r>
            <a:rPr lang="ru-RU" sz="1400" b="1" dirty="0"/>
            <a:t>Активность за последний месяц:</a:t>
          </a:r>
        </a:p>
      </dgm:t>
    </dgm:pt>
    <dgm:pt modelId="{256F888F-DDC5-4C63-87CF-65EB2B83F52B}" type="parTrans" cxnId="{E8154B2C-E673-483D-A837-E3555B41E3B4}">
      <dgm:prSet/>
      <dgm:spPr/>
      <dgm:t>
        <a:bodyPr/>
        <a:lstStyle/>
        <a:p>
          <a:endParaRPr lang="ru-RU" sz="3200"/>
        </a:p>
      </dgm:t>
    </dgm:pt>
    <dgm:pt modelId="{9B65378C-6C8C-4A24-A222-4458C5071AC6}" type="sibTrans" cxnId="{E8154B2C-E673-483D-A837-E3555B41E3B4}">
      <dgm:prSet/>
      <dgm:spPr/>
      <dgm:t>
        <a:bodyPr/>
        <a:lstStyle/>
        <a:p>
          <a:endParaRPr lang="ru-RU" sz="3200"/>
        </a:p>
      </dgm:t>
    </dgm:pt>
    <dgm:pt modelId="{ED1CBD4E-6400-4767-BA51-F2A08663CE4C}">
      <dgm:prSet phldrT="[Текст]" custT="1"/>
      <dgm:spPr/>
      <dgm:t>
        <a:bodyPr/>
        <a:lstStyle/>
        <a:p>
          <a:r>
            <a:rPr lang="ru-RU" sz="1400" b="1" dirty="0"/>
            <a:t>Отклик на рассылки за последние 6 месяцев</a:t>
          </a:r>
        </a:p>
      </dgm:t>
    </dgm:pt>
    <dgm:pt modelId="{5C7F1455-BDAD-4C1D-B357-3576DF9A0287}" type="parTrans" cxnId="{AEDB73E8-5318-4266-BB99-49109CF58532}">
      <dgm:prSet/>
      <dgm:spPr/>
      <dgm:t>
        <a:bodyPr/>
        <a:lstStyle/>
        <a:p>
          <a:endParaRPr lang="ru-RU" sz="3200"/>
        </a:p>
      </dgm:t>
    </dgm:pt>
    <dgm:pt modelId="{21A57B1D-D20C-4672-B28F-33212891705A}" type="sibTrans" cxnId="{AEDB73E8-5318-4266-BB99-49109CF58532}">
      <dgm:prSet/>
      <dgm:spPr/>
      <dgm:t>
        <a:bodyPr/>
        <a:lstStyle/>
        <a:p>
          <a:endParaRPr lang="ru-RU" sz="3200"/>
        </a:p>
      </dgm:t>
    </dgm:pt>
    <dgm:pt modelId="{999350B9-CC18-4FAE-BF36-B6E1A6199F3C}">
      <dgm:prSet phldrT="[Текст]" custT="1"/>
      <dgm:spPr/>
      <dgm:t>
        <a:bodyPr/>
        <a:lstStyle/>
        <a:p>
          <a:r>
            <a:rPr lang="ru-RU" sz="4800" dirty="0"/>
            <a:t> </a:t>
          </a:r>
        </a:p>
      </dgm:t>
    </dgm:pt>
    <dgm:pt modelId="{B86C1E3F-4745-42BA-BDAB-2A20D356C97A}" type="parTrans" cxnId="{7A8316FF-1AB3-439D-B6EB-8FB9202AFF10}">
      <dgm:prSet/>
      <dgm:spPr/>
      <dgm:t>
        <a:bodyPr/>
        <a:lstStyle/>
        <a:p>
          <a:endParaRPr lang="ru-RU" sz="3200"/>
        </a:p>
      </dgm:t>
    </dgm:pt>
    <dgm:pt modelId="{6B66976D-BC7A-4070-B14D-BB478A3D219C}" type="sibTrans" cxnId="{7A8316FF-1AB3-439D-B6EB-8FB9202AFF10}">
      <dgm:prSet/>
      <dgm:spPr/>
      <dgm:t>
        <a:bodyPr/>
        <a:lstStyle/>
        <a:p>
          <a:endParaRPr lang="ru-RU" sz="3200"/>
        </a:p>
      </dgm:t>
    </dgm:pt>
    <dgm:pt modelId="{FC873AA2-BFD4-4B46-8278-325D37F05954}">
      <dgm:prSet phldrT="[Текст]" custT="1"/>
      <dgm:spPr/>
      <dgm:t>
        <a:bodyPr/>
        <a:lstStyle/>
        <a:p>
          <a:r>
            <a:rPr lang="ru-RU" sz="1400" dirty="0"/>
            <a:t>Выплата выигрыша</a:t>
          </a:r>
        </a:p>
      </dgm:t>
    </dgm:pt>
    <dgm:pt modelId="{119073C5-0641-4A0E-848F-596645F7126C}" type="sibTrans" cxnId="{654C160F-E7C1-449C-A1CF-8E2ADB84F0B0}">
      <dgm:prSet/>
      <dgm:spPr/>
      <dgm:t>
        <a:bodyPr/>
        <a:lstStyle/>
        <a:p>
          <a:endParaRPr lang="ru-RU" sz="3200"/>
        </a:p>
      </dgm:t>
    </dgm:pt>
    <dgm:pt modelId="{4B50E83B-0877-466A-9911-17A8F75D0A12}" type="parTrans" cxnId="{654C160F-E7C1-449C-A1CF-8E2ADB84F0B0}">
      <dgm:prSet/>
      <dgm:spPr/>
      <dgm:t>
        <a:bodyPr/>
        <a:lstStyle/>
        <a:p>
          <a:endParaRPr lang="ru-RU" sz="3200"/>
        </a:p>
      </dgm:t>
    </dgm:pt>
    <dgm:pt modelId="{4B9EBD06-8FC0-4D75-819D-A648C19A8008}">
      <dgm:prSet phldrT="[Текст]" custT="1"/>
      <dgm:spPr/>
      <dgm:t>
        <a:bodyPr/>
        <a:lstStyle/>
        <a:p>
          <a:r>
            <a:rPr lang="ru-RU" sz="4800" dirty="0"/>
            <a:t> </a:t>
          </a:r>
        </a:p>
      </dgm:t>
    </dgm:pt>
    <dgm:pt modelId="{EC420FA9-FBD8-4C5C-B3EA-C7A28F970D52}" type="sibTrans" cxnId="{733F05BC-840E-47D1-956C-0C3647F8F7CE}">
      <dgm:prSet/>
      <dgm:spPr/>
      <dgm:t>
        <a:bodyPr/>
        <a:lstStyle/>
        <a:p>
          <a:endParaRPr lang="ru-RU" sz="3200"/>
        </a:p>
      </dgm:t>
    </dgm:pt>
    <dgm:pt modelId="{DDE0B3FF-4BC1-4E9B-A171-85F4651975F6}" type="parTrans" cxnId="{733F05BC-840E-47D1-956C-0C3647F8F7CE}">
      <dgm:prSet/>
      <dgm:spPr/>
      <dgm:t>
        <a:bodyPr/>
        <a:lstStyle/>
        <a:p>
          <a:endParaRPr lang="ru-RU" sz="3200"/>
        </a:p>
      </dgm:t>
    </dgm:pt>
    <dgm:pt modelId="{2828C9E3-962B-485D-98E5-1AD27B2865D9}">
      <dgm:prSet phldrT="[Текст]" custT="1"/>
      <dgm:spPr/>
      <dgm:t>
        <a:bodyPr/>
        <a:lstStyle/>
        <a:p>
          <a:r>
            <a:rPr lang="ru-RU" sz="1400" dirty="0"/>
            <a:t>Траты</a:t>
          </a:r>
        </a:p>
      </dgm:t>
    </dgm:pt>
    <dgm:pt modelId="{7D476D1E-7BE4-4864-B71C-BE21E5E91FD7}" type="parTrans" cxnId="{FBD57C88-A3EA-420B-86DF-8FDC4E09FD85}">
      <dgm:prSet/>
      <dgm:spPr/>
      <dgm:t>
        <a:bodyPr/>
        <a:lstStyle/>
        <a:p>
          <a:endParaRPr lang="ru-RU" sz="3200"/>
        </a:p>
      </dgm:t>
    </dgm:pt>
    <dgm:pt modelId="{6B8EE963-9B57-4F8C-9AB4-21A584AED9D5}" type="sibTrans" cxnId="{FBD57C88-A3EA-420B-86DF-8FDC4E09FD85}">
      <dgm:prSet/>
      <dgm:spPr/>
      <dgm:t>
        <a:bodyPr/>
        <a:lstStyle/>
        <a:p>
          <a:endParaRPr lang="ru-RU" sz="3200"/>
        </a:p>
      </dgm:t>
    </dgm:pt>
    <dgm:pt modelId="{D6058026-665B-4079-8DBE-AC3D93D2107E}">
      <dgm:prSet phldrT="[Текст]" custT="1"/>
      <dgm:spPr/>
      <dgm:t>
        <a:bodyPr/>
        <a:lstStyle/>
        <a:p>
          <a:r>
            <a:rPr lang="ru-RU" sz="1400" dirty="0"/>
            <a:t>Выигрыши</a:t>
          </a:r>
        </a:p>
      </dgm:t>
    </dgm:pt>
    <dgm:pt modelId="{0AEABEC0-57E4-4785-ABEA-AD63EFC706BE}" type="parTrans" cxnId="{A014E3CA-B507-4A0B-BB16-0EB42DD37D90}">
      <dgm:prSet/>
      <dgm:spPr/>
      <dgm:t>
        <a:bodyPr/>
        <a:lstStyle/>
        <a:p>
          <a:endParaRPr lang="ru-RU" sz="3200"/>
        </a:p>
      </dgm:t>
    </dgm:pt>
    <dgm:pt modelId="{8294C6F9-7FF1-4EB0-A25E-0298CDE99E6F}" type="sibTrans" cxnId="{A014E3CA-B507-4A0B-BB16-0EB42DD37D90}">
      <dgm:prSet/>
      <dgm:spPr/>
      <dgm:t>
        <a:bodyPr/>
        <a:lstStyle/>
        <a:p>
          <a:endParaRPr lang="ru-RU" sz="3200"/>
        </a:p>
      </dgm:t>
    </dgm:pt>
    <dgm:pt modelId="{27A2B549-8FF6-43AA-8EFE-F66E11EFB820}">
      <dgm:prSet phldrT="[Текст]" custT="1"/>
      <dgm:spPr/>
      <dgm:t>
        <a:bodyPr/>
        <a:lstStyle/>
        <a:p>
          <a:r>
            <a:rPr lang="ru-RU" sz="1400" dirty="0"/>
            <a:t>Предпочтения</a:t>
          </a:r>
        </a:p>
      </dgm:t>
    </dgm:pt>
    <dgm:pt modelId="{77B53E7E-66A8-4253-AB74-4FAF994B2DB4}" type="parTrans" cxnId="{42F85CCA-D871-4C9E-9012-95DDC74427FC}">
      <dgm:prSet/>
      <dgm:spPr/>
      <dgm:t>
        <a:bodyPr/>
        <a:lstStyle/>
        <a:p>
          <a:endParaRPr lang="ru-RU" sz="3200"/>
        </a:p>
      </dgm:t>
    </dgm:pt>
    <dgm:pt modelId="{7E8F5C22-E1E1-4E85-A732-C5598E8A20FA}" type="sibTrans" cxnId="{42F85CCA-D871-4C9E-9012-95DDC74427FC}">
      <dgm:prSet/>
      <dgm:spPr/>
      <dgm:t>
        <a:bodyPr/>
        <a:lstStyle/>
        <a:p>
          <a:endParaRPr lang="ru-RU" sz="3200"/>
        </a:p>
      </dgm:t>
    </dgm:pt>
    <dgm:pt modelId="{1C4F0A98-9D4E-4346-A004-CE7F181F0A1C}">
      <dgm:prSet phldrT="[Текст]" custT="1"/>
      <dgm:spPr/>
      <dgm:t>
        <a:bodyPr/>
        <a:lstStyle/>
        <a:p>
          <a:endParaRPr lang="ru-RU" sz="1000" dirty="0"/>
        </a:p>
      </dgm:t>
    </dgm:pt>
    <dgm:pt modelId="{EA74685C-61E4-4B60-AD2C-B2610D9C7260}" type="parTrans" cxnId="{B5B9ABF6-92FD-4E00-83C8-7770A5A9EC6D}">
      <dgm:prSet/>
      <dgm:spPr/>
      <dgm:t>
        <a:bodyPr/>
        <a:lstStyle/>
        <a:p>
          <a:endParaRPr lang="ru-RU" sz="3200"/>
        </a:p>
      </dgm:t>
    </dgm:pt>
    <dgm:pt modelId="{4FE95DF2-BD86-42B3-8C85-78EC17D7C1D8}" type="sibTrans" cxnId="{B5B9ABF6-92FD-4E00-83C8-7770A5A9EC6D}">
      <dgm:prSet/>
      <dgm:spPr/>
      <dgm:t>
        <a:bodyPr/>
        <a:lstStyle/>
        <a:p>
          <a:endParaRPr lang="ru-RU" sz="3200"/>
        </a:p>
      </dgm:t>
    </dgm:pt>
    <dgm:pt modelId="{9E83BF54-2E8B-4EDC-89DC-C8340A1C061C}">
      <dgm:prSet phldrT="[Текст]" custT="1"/>
      <dgm:spPr/>
      <dgm:t>
        <a:bodyPr/>
        <a:lstStyle/>
        <a:p>
          <a:r>
            <a:rPr lang="en-US" sz="1400" dirty="0"/>
            <a:t>RFM</a:t>
          </a:r>
          <a:endParaRPr lang="ru-RU" sz="1400" dirty="0"/>
        </a:p>
      </dgm:t>
    </dgm:pt>
    <dgm:pt modelId="{EDD4A632-AB98-449D-8BAD-623159CB020B}" type="parTrans" cxnId="{6B733A94-7625-49CA-BACD-E69EEEBF44B3}">
      <dgm:prSet/>
      <dgm:spPr/>
      <dgm:t>
        <a:bodyPr/>
        <a:lstStyle/>
        <a:p>
          <a:endParaRPr lang="ru-RU" sz="3200"/>
        </a:p>
      </dgm:t>
    </dgm:pt>
    <dgm:pt modelId="{84AF9675-5FE1-4EC8-8D38-B4DBA6942693}" type="sibTrans" cxnId="{6B733A94-7625-49CA-BACD-E69EEEBF44B3}">
      <dgm:prSet/>
      <dgm:spPr/>
      <dgm:t>
        <a:bodyPr/>
        <a:lstStyle/>
        <a:p>
          <a:endParaRPr lang="ru-RU" sz="3200"/>
        </a:p>
      </dgm:t>
    </dgm:pt>
    <dgm:pt modelId="{14F4852B-1880-4209-8B65-4503FE4B6381}">
      <dgm:prSet phldrT="[Текст]" custT="1"/>
      <dgm:spPr/>
      <dgm:t>
        <a:bodyPr/>
        <a:lstStyle/>
        <a:p>
          <a:r>
            <a:rPr lang="en-US" sz="1400" dirty="0"/>
            <a:t>MLS</a:t>
          </a:r>
          <a:endParaRPr lang="ru-RU" sz="1400" dirty="0"/>
        </a:p>
      </dgm:t>
    </dgm:pt>
    <dgm:pt modelId="{44E224F1-CB74-415E-B7F2-417AA593A83D}" type="parTrans" cxnId="{07505E4F-430F-466B-A41A-548CB6D2A3D7}">
      <dgm:prSet/>
      <dgm:spPr/>
      <dgm:t>
        <a:bodyPr/>
        <a:lstStyle/>
        <a:p>
          <a:endParaRPr lang="ru-RU" sz="3200"/>
        </a:p>
      </dgm:t>
    </dgm:pt>
    <dgm:pt modelId="{B2E74C22-F041-4853-BA23-5A02093F9FD0}" type="sibTrans" cxnId="{07505E4F-430F-466B-A41A-548CB6D2A3D7}">
      <dgm:prSet/>
      <dgm:spPr/>
      <dgm:t>
        <a:bodyPr/>
        <a:lstStyle/>
        <a:p>
          <a:endParaRPr lang="ru-RU" sz="3200"/>
        </a:p>
      </dgm:t>
    </dgm:pt>
    <dgm:pt modelId="{00C0760D-3C53-4724-9193-01BC87D93984}">
      <dgm:prSet phldrT="[Текст]" custT="1"/>
      <dgm:spPr/>
      <dgm:t>
        <a:bodyPr/>
        <a:lstStyle/>
        <a:p>
          <a:r>
            <a:rPr lang="ru-RU" sz="1400" dirty="0"/>
            <a:t>Город-</a:t>
          </a:r>
          <a:r>
            <a:rPr lang="ru-RU" sz="1400" dirty="0" err="1"/>
            <a:t>миллионник</a:t>
          </a:r>
          <a:r>
            <a:rPr lang="ru-RU" sz="1400" dirty="0"/>
            <a:t> в регионе</a:t>
          </a:r>
        </a:p>
      </dgm:t>
    </dgm:pt>
    <dgm:pt modelId="{871AA61E-9547-4BB2-8D07-C5CDAF1EF416}" type="parTrans" cxnId="{5CC9F08D-B151-460E-8F79-3EE82AE7C149}">
      <dgm:prSet/>
      <dgm:spPr/>
      <dgm:t>
        <a:bodyPr/>
        <a:lstStyle/>
        <a:p>
          <a:endParaRPr lang="ru-RU" sz="3200"/>
        </a:p>
      </dgm:t>
    </dgm:pt>
    <dgm:pt modelId="{17E115A4-E3A9-4716-A1E0-CBBD34019233}" type="sibTrans" cxnId="{5CC9F08D-B151-460E-8F79-3EE82AE7C149}">
      <dgm:prSet/>
      <dgm:spPr/>
      <dgm:t>
        <a:bodyPr/>
        <a:lstStyle/>
        <a:p>
          <a:endParaRPr lang="ru-RU" sz="3200"/>
        </a:p>
      </dgm:t>
    </dgm:pt>
    <dgm:pt modelId="{A778BBE6-54A9-429A-8E93-FD9977F33C98}">
      <dgm:prSet phldrT="[Текст]" custT="1"/>
      <dgm:spPr/>
      <dgm:t>
        <a:bodyPr/>
        <a:lstStyle/>
        <a:p>
          <a:r>
            <a:rPr lang="ru-RU" sz="1400" b="1" dirty="0"/>
            <a:t>Новые </a:t>
          </a:r>
          <a:r>
            <a:rPr lang="ru-RU" sz="1400" b="1" dirty="0" err="1"/>
            <a:t>фичи</a:t>
          </a:r>
          <a:r>
            <a:rPr lang="ru-RU" sz="1400" b="1" dirty="0"/>
            <a:t>:</a:t>
          </a:r>
        </a:p>
      </dgm:t>
    </dgm:pt>
    <dgm:pt modelId="{261095DF-0EE4-4A7B-BBF2-32CE167EE618}" type="parTrans" cxnId="{C306EB72-2898-4A3F-9380-008B4EAA4D5E}">
      <dgm:prSet/>
      <dgm:spPr/>
      <dgm:t>
        <a:bodyPr/>
        <a:lstStyle/>
        <a:p>
          <a:endParaRPr lang="ru-RU" sz="3200"/>
        </a:p>
      </dgm:t>
    </dgm:pt>
    <dgm:pt modelId="{D76C0A75-0E97-42F8-95A2-D301666B2BE8}" type="sibTrans" cxnId="{C306EB72-2898-4A3F-9380-008B4EAA4D5E}">
      <dgm:prSet/>
      <dgm:spPr/>
      <dgm:t>
        <a:bodyPr/>
        <a:lstStyle/>
        <a:p>
          <a:endParaRPr lang="ru-RU" sz="3200"/>
        </a:p>
      </dgm:t>
    </dgm:pt>
    <dgm:pt modelId="{6BBB5AEE-4BEE-405F-AE97-7BEA106EC2AA}">
      <dgm:prSet phldrT="[Текст]" custT="1"/>
      <dgm:spPr/>
      <dgm:t>
        <a:bodyPr/>
        <a:lstStyle/>
        <a:p>
          <a:endParaRPr lang="ru-RU" sz="1000" dirty="0"/>
        </a:p>
      </dgm:t>
    </dgm:pt>
    <dgm:pt modelId="{21A0524F-6C07-490A-9D70-174ABD808023}" type="parTrans" cxnId="{C8C3F5EC-4173-44A2-B431-57C9FADE22B3}">
      <dgm:prSet/>
      <dgm:spPr/>
      <dgm:t>
        <a:bodyPr/>
        <a:lstStyle/>
        <a:p>
          <a:endParaRPr lang="ru-RU" sz="3200"/>
        </a:p>
      </dgm:t>
    </dgm:pt>
    <dgm:pt modelId="{AADB8F2E-9447-40CF-BA5F-2714B27E285A}" type="sibTrans" cxnId="{C8C3F5EC-4173-44A2-B431-57C9FADE22B3}">
      <dgm:prSet/>
      <dgm:spPr/>
      <dgm:t>
        <a:bodyPr/>
        <a:lstStyle/>
        <a:p>
          <a:endParaRPr lang="ru-RU" sz="3200"/>
        </a:p>
      </dgm:t>
    </dgm:pt>
    <dgm:pt modelId="{38123BF8-AD05-4823-A3FF-B2383567A1A0}">
      <dgm:prSet phldrT="[Текст]" custT="1"/>
      <dgm:spPr/>
      <dgm:t>
        <a:bodyPr/>
        <a:lstStyle/>
        <a:p>
          <a:r>
            <a:rPr lang="ru-RU" sz="1400" b="1" dirty="0"/>
            <a:t>Отклик на рассылки учитывается только за последние 3 месяца</a:t>
          </a:r>
        </a:p>
      </dgm:t>
    </dgm:pt>
    <dgm:pt modelId="{85F20F60-7B43-43BA-A03E-80482F85A4C4}" type="parTrans" cxnId="{BCA45AC1-F28B-4AC2-BBF6-891C5FDF7398}">
      <dgm:prSet/>
      <dgm:spPr/>
      <dgm:t>
        <a:bodyPr/>
        <a:lstStyle/>
        <a:p>
          <a:endParaRPr lang="ru-RU" sz="3200"/>
        </a:p>
      </dgm:t>
    </dgm:pt>
    <dgm:pt modelId="{6B1659A1-671D-4E91-9B74-4DBE1E1DD2FA}" type="sibTrans" cxnId="{BCA45AC1-F28B-4AC2-BBF6-891C5FDF7398}">
      <dgm:prSet/>
      <dgm:spPr/>
      <dgm:t>
        <a:bodyPr/>
        <a:lstStyle/>
        <a:p>
          <a:endParaRPr lang="ru-RU" sz="3200"/>
        </a:p>
      </dgm:t>
    </dgm:pt>
    <dgm:pt modelId="{88A73E7E-DD53-4D07-9201-D1DEBF6A3F84}" type="pres">
      <dgm:prSet presAssocID="{3CEBDF3F-454A-47B4-BE89-9919092EFF0D}" presName="linearFlow" presStyleCnt="0">
        <dgm:presLayoutVars>
          <dgm:dir/>
          <dgm:animLvl val="lvl"/>
          <dgm:resizeHandles/>
        </dgm:presLayoutVars>
      </dgm:prSet>
      <dgm:spPr/>
    </dgm:pt>
    <dgm:pt modelId="{0CAE59BC-1D54-4BD1-AD59-2A5032C01CD0}" type="pres">
      <dgm:prSet presAssocID="{4B9EBD06-8FC0-4D75-819D-A648C19A8008}" presName="compositeNode" presStyleCnt="0">
        <dgm:presLayoutVars>
          <dgm:bulletEnabled val="1"/>
        </dgm:presLayoutVars>
      </dgm:prSet>
      <dgm:spPr/>
    </dgm:pt>
    <dgm:pt modelId="{4172915E-56CC-4D85-A7FA-CCF91C15DCF0}" type="pres">
      <dgm:prSet presAssocID="{4B9EBD06-8FC0-4D75-819D-A648C19A8008}" presName="image" presStyleLbl="fgImgPlace1" presStyleIdx="0" presStyleCnt="2" custScaleX="48637" custScaleY="48637" custLinFactX="100000" custLinFactNeighborX="154045" custLinFactNeighborY="19619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  <a:ln>
          <a:noFill/>
        </a:ln>
      </dgm:spPr>
    </dgm:pt>
    <dgm:pt modelId="{E92C8396-4AA4-4493-A50C-F066612F2FDB}" type="pres">
      <dgm:prSet presAssocID="{4B9EBD06-8FC0-4D75-819D-A648C19A8008}" presName="childNode" presStyleLbl="node1" presStyleIdx="0" presStyleCnt="2" custScaleX="119772" custScaleY="118141">
        <dgm:presLayoutVars>
          <dgm:bulletEnabled val="1"/>
        </dgm:presLayoutVars>
      </dgm:prSet>
      <dgm:spPr/>
    </dgm:pt>
    <dgm:pt modelId="{C267E421-AFF4-4E58-8680-8809281E4E73}" type="pres">
      <dgm:prSet presAssocID="{4B9EBD06-8FC0-4D75-819D-A648C19A8008}" presName="parentNode" presStyleLbl="revTx" presStyleIdx="0" presStyleCnt="2">
        <dgm:presLayoutVars>
          <dgm:chMax val="0"/>
          <dgm:bulletEnabled val="1"/>
        </dgm:presLayoutVars>
      </dgm:prSet>
      <dgm:spPr/>
    </dgm:pt>
    <dgm:pt modelId="{283648E8-3FE7-4B7A-96BB-4D9817CF1D63}" type="pres">
      <dgm:prSet presAssocID="{EC420FA9-FBD8-4C5C-B3EA-C7A28F970D52}" presName="sibTrans" presStyleCnt="0"/>
      <dgm:spPr/>
    </dgm:pt>
    <dgm:pt modelId="{623D68C1-365F-4755-BCBF-CD0848E9B97F}" type="pres">
      <dgm:prSet presAssocID="{999350B9-CC18-4FAE-BF36-B6E1A6199F3C}" presName="compositeNode" presStyleCnt="0">
        <dgm:presLayoutVars>
          <dgm:bulletEnabled val="1"/>
        </dgm:presLayoutVars>
      </dgm:prSet>
      <dgm:spPr/>
    </dgm:pt>
    <dgm:pt modelId="{C0E7E68D-5A04-4095-A60F-0C02A959ADBA}" type="pres">
      <dgm:prSet presAssocID="{999350B9-CC18-4FAE-BF36-B6E1A6199F3C}" presName="image" presStyleLbl="fgImgPlace1" presStyleIdx="1" presStyleCnt="2" custScaleX="48637" custScaleY="48637" custLinFactX="145454" custLinFactNeighborX="200000" custLinFactNeighborY="2056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6394FB1F-BD70-46D8-A607-297521164E58}" type="pres">
      <dgm:prSet presAssocID="{999350B9-CC18-4FAE-BF36-B6E1A6199F3C}" presName="childNode" presStyleLbl="node1" presStyleIdx="1" presStyleCnt="2" custScaleX="119772" custScaleY="118141">
        <dgm:presLayoutVars>
          <dgm:bulletEnabled val="1"/>
        </dgm:presLayoutVars>
      </dgm:prSet>
      <dgm:spPr/>
    </dgm:pt>
    <dgm:pt modelId="{E3975296-7D1B-4E6B-9EA4-F67F95694CE1}" type="pres">
      <dgm:prSet presAssocID="{999350B9-CC18-4FAE-BF36-B6E1A6199F3C}" presName="parentNode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14B50002-21AD-4091-AA56-3E02B3F6F79D}" type="presOf" srcId="{9E83BF54-2E8B-4EDC-89DC-C8340A1C061C}" destId="{6394FB1F-BD70-46D8-A607-297521164E58}" srcOrd="0" destOrd="2" presId="urn:microsoft.com/office/officeart/2005/8/layout/hList2"/>
    <dgm:cxn modelId="{654C160F-E7C1-449C-A1CF-8E2ADB84F0B0}" srcId="{999350B9-CC18-4FAE-BF36-B6E1A6199F3C}" destId="{FC873AA2-BFD4-4B46-8278-325D37F05954}" srcOrd="1" destOrd="0" parTransId="{4B50E83B-0877-466A-9911-17A8F75D0A12}" sibTransId="{119073C5-0641-4A0E-848F-596645F7126C}"/>
    <dgm:cxn modelId="{8B57421C-647E-4BFD-980B-C18E677AF3C8}" type="presOf" srcId="{1C4F0A98-9D4E-4346-A004-CE7F181F0A1C}" destId="{E92C8396-4AA4-4493-A50C-F066612F2FDB}" srcOrd="0" destOrd="4" presId="urn:microsoft.com/office/officeart/2005/8/layout/hList2"/>
    <dgm:cxn modelId="{69E4401E-75FB-40D8-BFCE-63C4571F03EC}" type="presOf" srcId="{999350B9-CC18-4FAE-BF36-B6E1A6199F3C}" destId="{E3975296-7D1B-4E6B-9EA4-F67F95694CE1}" srcOrd="0" destOrd="0" presId="urn:microsoft.com/office/officeart/2005/8/layout/hList2"/>
    <dgm:cxn modelId="{36DAA925-F0F3-49C0-B0FF-3F64CBEC6D70}" type="presOf" srcId="{A778BBE6-54A9-429A-8E93-FD9977F33C98}" destId="{6394FB1F-BD70-46D8-A607-297521164E58}" srcOrd="0" destOrd="0" presId="urn:microsoft.com/office/officeart/2005/8/layout/hList2"/>
    <dgm:cxn modelId="{E8154B2C-E673-483D-A837-E3555B41E3B4}" srcId="{4B9EBD06-8FC0-4D75-819D-A648C19A8008}" destId="{A63F0B29-BFE2-409E-AE2B-324C92321C28}" srcOrd="0" destOrd="0" parTransId="{256F888F-DDC5-4C63-87CF-65EB2B83F52B}" sibTransId="{9B65378C-6C8C-4A24-A222-4458C5071AC6}"/>
    <dgm:cxn modelId="{F84CB72C-13C3-4F45-8AAE-6243657A1BAB}" type="presOf" srcId="{ED1CBD4E-6400-4767-BA51-F2A08663CE4C}" destId="{E92C8396-4AA4-4493-A50C-F066612F2FDB}" srcOrd="0" destOrd="5" presId="urn:microsoft.com/office/officeart/2005/8/layout/hList2"/>
    <dgm:cxn modelId="{94981A37-A4E2-404B-A2C4-3A2C0DA9706F}" type="presOf" srcId="{A63F0B29-BFE2-409E-AE2B-324C92321C28}" destId="{E92C8396-4AA4-4493-A50C-F066612F2FDB}" srcOrd="0" destOrd="0" presId="urn:microsoft.com/office/officeart/2005/8/layout/hList2"/>
    <dgm:cxn modelId="{87A63038-1481-4BC7-930C-63F3CE33AB55}" type="presOf" srcId="{2828C9E3-962B-485D-98E5-1AD27B2865D9}" destId="{E92C8396-4AA4-4493-A50C-F066612F2FDB}" srcOrd="0" destOrd="1" presId="urn:microsoft.com/office/officeart/2005/8/layout/hList2"/>
    <dgm:cxn modelId="{1580413F-048A-4D30-9181-659872A88441}" type="presOf" srcId="{27A2B549-8FF6-43AA-8EFE-F66E11EFB820}" destId="{E92C8396-4AA4-4493-A50C-F066612F2FDB}" srcOrd="0" destOrd="3" presId="urn:microsoft.com/office/officeart/2005/8/layout/hList2"/>
    <dgm:cxn modelId="{C3A3F944-A86D-44D6-8BC9-DAEDA4A79C15}" type="presOf" srcId="{00C0760D-3C53-4724-9193-01BC87D93984}" destId="{6394FB1F-BD70-46D8-A607-297521164E58}" srcOrd="0" destOrd="4" presId="urn:microsoft.com/office/officeart/2005/8/layout/hList2"/>
    <dgm:cxn modelId="{07505E4F-430F-466B-A41A-548CB6D2A3D7}" srcId="{999350B9-CC18-4FAE-BF36-B6E1A6199F3C}" destId="{14F4852B-1880-4209-8B65-4503FE4B6381}" srcOrd="3" destOrd="0" parTransId="{44E224F1-CB74-415E-B7F2-417AA593A83D}" sibTransId="{B2E74C22-F041-4853-BA23-5A02093F9FD0}"/>
    <dgm:cxn modelId="{C306EB72-2898-4A3F-9380-008B4EAA4D5E}" srcId="{999350B9-CC18-4FAE-BF36-B6E1A6199F3C}" destId="{A778BBE6-54A9-429A-8E93-FD9977F33C98}" srcOrd="0" destOrd="0" parTransId="{261095DF-0EE4-4A7B-BBF2-32CE167EE618}" sibTransId="{D76C0A75-0E97-42F8-95A2-D301666B2BE8}"/>
    <dgm:cxn modelId="{FBD15D55-ED95-48C0-B488-2924F8D454DF}" type="presOf" srcId="{14F4852B-1880-4209-8B65-4503FE4B6381}" destId="{6394FB1F-BD70-46D8-A607-297521164E58}" srcOrd="0" destOrd="3" presId="urn:microsoft.com/office/officeart/2005/8/layout/hList2"/>
    <dgm:cxn modelId="{49AFBC75-C32A-430F-AEA0-F308BD286E1F}" type="presOf" srcId="{4B9EBD06-8FC0-4D75-819D-A648C19A8008}" destId="{C267E421-AFF4-4E58-8680-8809281E4E73}" srcOrd="0" destOrd="0" presId="urn:microsoft.com/office/officeart/2005/8/layout/hList2"/>
    <dgm:cxn modelId="{FBD57C88-A3EA-420B-86DF-8FDC4E09FD85}" srcId="{4B9EBD06-8FC0-4D75-819D-A648C19A8008}" destId="{2828C9E3-962B-485D-98E5-1AD27B2865D9}" srcOrd="1" destOrd="0" parTransId="{7D476D1E-7BE4-4864-B71C-BE21E5E91FD7}" sibTransId="{6B8EE963-9B57-4F8C-9AB4-21A584AED9D5}"/>
    <dgm:cxn modelId="{DFCCD689-78C3-4B24-AE50-B0B7FE354FC6}" type="presOf" srcId="{FC873AA2-BFD4-4B46-8278-325D37F05954}" destId="{6394FB1F-BD70-46D8-A607-297521164E58}" srcOrd="0" destOrd="1" presId="urn:microsoft.com/office/officeart/2005/8/layout/hList2"/>
    <dgm:cxn modelId="{5CC9F08D-B151-460E-8F79-3EE82AE7C149}" srcId="{999350B9-CC18-4FAE-BF36-B6E1A6199F3C}" destId="{00C0760D-3C53-4724-9193-01BC87D93984}" srcOrd="4" destOrd="0" parTransId="{871AA61E-9547-4BB2-8D07-C5CDAF1EF416}" sibTransId="{17E115A4-E3A9-4716-A1E0-CBBD34019233}"/>
    <dgm:cxn modelId="{6B733A94-7625-49CA-BACD-E69EEEBF44B3}" srcId="{999350B9-CC18-4FAE-BF36-B6E1A6199F3C}" destId="{9E83BF54-2E8B-4EDC-89DC-C8340A1C061C}" srcOrd="2" destOrd="0" parTransId="{EDD4A632-AB98-449D-8BAD-623159CB020B}" sibTransId="{84AF9675-5FE1-4EC8-8D38-B4DBA6942693}"/>
    <dgm:cxn modelId="{0F64CCB2-4567-45D8-B00D-46838096A8BD}" type="presOf" srcId="{6BBB5AEE-4BEE-405F-AE97-7BEA106EC2AA}" destId="{6394FB1F-BD70-46D8-A607-297521164E58}" srcOrd="0" destOrd="5" presId="urn:microsoft.com/office/officeart/2005/8/layout/hList2"/>
    <dgm:cxn modelId="{7C160DBB-467D-44CC-AC4D-1689F181D10A}" type="presOf" srcId="{38123BF8-AD05-4823-A3FF-B2383567A1A0}" destId="{6394FB1F-BD70-46D8-A607-297521164E58}" srcOrd="0" destOrd="6" presId="urn:microsoft.com/office/officeart/2005/8/layout/hList2"/>
    <dgm:cxn modelId="{733F05BC-840E-47D1-956C-0C3647F8F7CE}" srcId="{3CEBDF3F-454A-47B4-BE89-9919092EFF0D}" destId="{4B9EBD06-8FC0-4D75-819D-A648C19A8008}" srcOrd="0" destOrd="0" parTransId="{DDE0B3FF-4BC1-4E9B-A171-85F4651975F6}" sibTransId="{EC420FA9-FBD8-4C5C-B3EA-C7A28F970D52}"/>
    <dgm:cxn modelId="{BCA45AC1-F28B-4AC2-BBF6-891C5FDF7398}" srcId="{999350B9-CC18-4FAE-BF36-B6E1A6199F3C}" destId="{38123BF8-AD05-4823-A3FF-B2383567A1A0}" srcOrd="6" destOrd="0" parTransId="{85F20F60-7B43-43BA-A03E-80482F85A4C4}" sibTransId="{6B1659A1-671D-4E91-9B74-4DBE1E1DD2FA}"/>
    <dgm:cxn modelId="{42F85CCA-D871-4C9E-9012-95DDC74427FC}" srcId="{4B9EBD06-8FC0-4D75-819D-A648C19A8008}" destId="{27A2B549-8FF6-43AA-8EFE-F66E11EFB820}" srcOrd="3" destOrd="0" parTransId="{77B53E7E-66A8-4253-AB74-4FAF994B2DB4}" sibTransId="{7E8F5C22-E1E1-4E85-A732-C5598E8A20FA}"/>
    <dgm:cxn modelId="{A014E3CA-B507-4A0B-BB16-0EB42DD37D90}" srcId="{4B9EBD06-8FC0-4D75-819D-A648C19A8008}" destId="{D6058026-665B-4079-8DBE-AC3D93D2107E}" srcOrd="2" destOrd="0" parTransId="{0AEABEC0-57E4-4785-ABEA-AD63EFC706BE}" sibTransId="{8294C6F9-7FF1-4EB0-A25E-0298CDE99E6F}"/>
    <dgm:cxn modelId="{BF0FC1E2-379F-4CDE-9FC1-55FE9BEDA66E}" type="presOf" srcId="{3CEBDF3F-454A-47B4-BE89-9919092EFF0D}" destId="{88A73E7E-DD53-4D07-9201-D1DEBF6A3F84}" srcOrd="0" destOrd="0" presId="urn:microsoft.com/office/officeart/2005/8/layout/hList2"/>
    <dgm:cxn modelId="{ED2156E7-9CA7-4AED-8F88-85997B09807B}" type="presOf" srcId="{D6058026-665B-4079-8DBE-AC3D93D2107E}" destId="{E92C8396-4AA4-4493-A50C-F066612F2FDB}" srcOrd="0" destOrd="2" presId="urn:microsoft.com/office/officeart/2005/8/layout/hList2"/>
    <dgm:cxn modelId="{AEDB73E8-5318-4266-BB99-49109CF58532}" srcId="{4B9EBD06-8FC0-4D75-819D-A648C19A8008}" destId="{ED1CBD4E-6400-4767-BA51-F2A08663CE4C}" srcOrd="5" destOrd="0" parTransId="{5C7F1455-BDAD-4C1D-B357-3576DF9A0287}" sibTransId="{21A57B1D-D20C-4672-B28F-33212891705A}"/>
    <dgm:cxn modelId="{C8C3F5EC-4173-44A2-B431-57C9FADE22B3}" srcId="{999350B9-CC18-4FAE-BF36-B6E1A6199F3C}" destId="{6BBB5AEE-4BEE-405F-AE97-7BEA106EC2AA}" srcOrd="5" destOrd="0" parTransId="{21A0524F-6C07-490A-9D70-174ABD808023}" sibTransId="{AADB8F2E-9447-40CF-BA5F-2714B27E285A}"/>
    <dgm:cxn modelId="{B5B9ABF6-92FD-4E00-83C8-7770A5A9EC6D}" srcId="{4B9EBD06-8FC0-4D75-819D-A648C19A8008}" destId="{1C4F0A98-9D4E-4346-A004-CE7F181F0A1C}" srcOrd="4" destOrd="0" parTransId="{EA74685C-61E4-4B60-AD2C-B2610D9C7260}" sibTransId="{4FE95DF2-BD86-42B3-8C85-78EC17D7C1D8}"/>
    <dgm:cxn modelId="{7A8316FF-1AB3-439D-B6EB-8FB9202AFF10}" srcId="{3CEBDF3F-454A-47B4-BE89-9919092EFF0D}" destId="{999350B9-CC18-4FAE-BF36-B6E1A6199F3C}" srcOrd="1" destOrd="0" parTransId="{B86C1E3F-4745-42BA-BDAB-2A20D356C97A}" sibTransId="{6B66976D-BC7A-4070-B14D-BB478A3D219C}"/>
    <dgm:cxn modelId="{094FD3CF-808A-4C42-ADBC-F863BA46808C}" type="presParOf" srcId="{88A73E7E-DD53-4D07-9201-D1DEBF6A3F84}" destId="{0CAE59BC-1D54-4BD1-AD59-2A5032C01CD0}" srcOrd="0" destOrd="0" presId="urn:microsoft.com/office/officeart/2005/8/layout/hList2"/>
    <dgm:cxn modelId="{D795BDA4-9F46-4B1B-9272-F9E950F2B15D}" type="presParOf" srcId="{0CAE59BC-1D54-4BD1-AD59-2A5032C01CD0}" destId="{4172915E-56CC-4D85-A7FA-CCF91C15DCF0}" srcOrd="0" destOrd="0" presId="urn:microsoft.com/office/officeart/2005/8/layout/hList2"/>
    <dgm:cxn modelId="{A64FAC93-1658-43B8-8FEB-CD6E099F706B}" type="presParOf" srcId="{0CAE59BC-1D54-4BD1-AD59-2A5032C01CD0}" destId="{E92C8396-4AA4-4493-A50C-F066612F2FDB}" srcOrd="1" destOrd="0" presId="urn:microsoft.com/office/officeart/2005/8/layout/hList2"/>
    <dgm:cxn modelId="{0616C240-0157-48A4-A430-CCAA7FE66E1B}" type="presParOf" srcId="{0CAE59BC-1D54-4BD1-AD59-2A5032C01CD0}" destId="{C267E421-AFF4-4E58-8680-8809281E4E73}" srcOrd="2" destOrd="0" presId="urn:microsoft.com/office/officeart/2005/8/layout/hList2"/>
    <dgm:cxn modelId="{6856070F-6DCA-4AF8-A299-850D4A6C5326}" type="presParOf" srcId="{88A73E7E-DD53-4D07-9201-D1DEBF6A3F84}" destId="{283648E8-3FE7-4B7A-96BB-4D9817CF1D63}" srcOrd="1" destOrd="0" presId="urn:microsoft.com/office/officeart/2005/8/layout/hList2"/>
    <dgm:cxn modelId="{916DF508-DA74-4C15-A5F9-700F38DECA80}" type="presParOf" srcId="{88A73E7E-DD53-4D07-9201-D1DEBF6A3F84}" destId="{623D68C1-365F-4755-BCBF-CD0848E9B97F}" srcOrd="2" destOrd="0" presId="urn:microsoft.com/office/officeart/2005/8/layout/hList2"/>
    <dgm:cxn modelId="{EB4B48D4-E635-4461-825F-C6600365A15B}" type="presParOf" srcId="{623D68C1-365F-4755-BCBF-CD0848E9B97F}" destId="{C0E7E68D-5A04-4095-A60F-0C02A959ADBA}" srcOrd="0" destOrd="0" presId="urn:microsoft.com/office/officeart/2005/8/layout/hList2"/>
    <dgm:cxn modelId="{10BABE00-F879-4590-9662-C0611AA793C0}" type="presParOf" srcId="{623D68C1-365F-4755-BCBF-CD0848E9B97F}" destId="{6394FB1F-BD70-46D8-A607-297521164E58}" srcOrd="1" destOrd="0" presId="urn:microsoft.com/office/officeart/2005/8/layout/hList2"/>
    <dgm:cxn modelId="{50AD439F-B3E6-4885-8A9A-8ACC15E12AAA}" type="presParOf" srcId="{623D68C1-365F-4755-BCBF-CD0848E9B97F}" destId="{E3975296-7D1B-4E6B-9EA4-F67F95694CE1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67E421-AFF4-4E58-8680-8809281E4E73}">
      <dsp:nvSpPr>
        <dsp:cNvPr id="0" name=""/>
        <dsp:cNvSpPr/>
      </dsp:nvSpPr>
      <dsp:spPr>
        <a:xfrm rot="16200000">
          <a:off x="-997209" y="1693490"/>
          <a:ext cx="2944212" cy="622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549288" bIns="0" numCol="1" spcCol="1270" anchor="t" anchorCtr="0">
          <a:noAutofit/>
        </a:bodyPr>
        <a:lstStyle/>
        <a:p>
          <a:pPr marL="0" lvl="0" indent="0" algn="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kern="1200" dirty="0"/>
            <a:t> </a:t>
          </a:r>
        </a:p>
      </dsp:txBody>
      <dsp:txXfrm>
        <a:off x="-997209" y="1693490"/>
        <a:ext cx="2944212" cy="622814"/>
      </dsp:txXfrm>
    </dsp:sp>
    <dsp:sp modelId="{E92C8396-4AA4-4493-A50C-F066612F2FDB}">
      <dsp:nvSpPr>
        <dsp:cNvPr id="0" name=""/>
        <dsp:cNvSpPr/>
      </dsp:nvSpPr>
      <dsp:spPr>
        <a:xfrm>
          <a:off x="478729" y="265736"/>
          <a:ext cx="3726372" cy="34783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4928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1" kern="1200" dirty="0"/>
            <a:t>Активность за последний месяц: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Траты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Выигрыши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Предпочтения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ru-RU" sz="10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1" kern="1200" dirty="0"/>
            <a:t>Отклик на рассылки за последние 6 месяцев</a:t>
          </a:r>
        </a:p>
      </dsp:txBody>
      <dsp:txXfrm>
        <a:off x="478729" y="265736"/>
        <a:ext cx="3726372" cy="3478322"/>
      </dsp:txXfrm>
    </dsp:sp>
    <dsp:sp modelId="{4172915E-56CC-4D85-A7FA-CCF91C15DCF0}">
      <dsp:nvSpPr>
        <dsp:cNvPr id="0" name=""/>
        <dsp:cNvSpPr/>
      </dsp:nvSpPr>
      <dsp:spPr>
        <a:xfrm>
          <a:off x="3647843" y="274952"/>
          <a:ext cx="605836" cy="605836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975296-7D1B-4E6B-9EA4-F67F95694CE1}">
      <dsp:nvSpPr>
        <dsp:cNvPr id="0" name=""/>
        <dsp:cNvSpPr/>
      </dsp:nvSpPr>
      <dsp:spPr>
        <a:xfrm rot="16200000">
          <a:off x="3869639" y="1693490"/>
          <a:ext cx="2944212" cy="622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549288" bIns="0" numCol="1" spcCol="1270" anchor="t" anchorCtr="0">
          <a:noAutofit/>
        </a:bodyPr>
        <a:lstStyle/>
        <a:p>
          <a:pPr marL="0" lvl="0" indent="0" algn="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kern="1200" dirty="0"/>
            <a:t> </a:t>
          </a:r>
        </a:p>
      </dsp:txBody>
      <dsp:txXfrm>
        <a:off x="3869639" y="1693490"/>
        <a:ext cx="2944212" cy="622814"/>
      </dsp:txXfrm>
    </dsp:sp>
    <dsp:sp modelId="{6394FB1F-BD70-46D8-A607-297521164E58}">
      <dsp:nvSpPr>
        <dsp:cNvPr id="0" name=""/>
        <dsp:cNvSpPr/>
      </dsp:nvSpPr>
      <dsp:spPr>
        <a:xfrm>
          <a:off x="5345577" y="265736"/>
          <a:ext cx="3726372" cy="34783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4928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1" kern="1200" dirty="0"/>
            <a:t>Новые </a:t>
          </a:r>
          <a:r>
            <a:rPr lang="ru-RU" sz="1400" b="1" kern="1200" dirty="0" err="1"/>
            <a:t>фичи</a:t>
          </a:r>
          <a:r>
            <a:rPr lang="ru-RU" sz="1400" b="1" kern="1200" dirty="0"/>
            <a:t>: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Выплата выигрыша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RFM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MLS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Город-</a:t>
          </a:r>
          <a:r>
            <a:rPr lang="ru-RU" sz="1400" kern="1200" dirty="0" err="1"/>
            <a:t>миллионник</a:t>
          </a:r>
          <a:r>
            <a:rPr lang="ru-RU" sz="1400" kern="1200" dirty="0"/>
            <a:t> в регионе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ru-RU" sz="10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1" kern="1200" dirty="0"/>
            <a:t>Отклик на рассылки учитывается только за последние 3 месяца</a:t>
          </a:r>
        </a:p>
      </dsp:txBody>
      <dsp:txXfrm>
        <a:off x="5345577" y="265736"/>
        <a:ext cx="3726372" cy="3478322"/>
      </dsp:txXfrm>
    </dsp:sp>
    <dsp:sp modelId="{C0E7E68D-5A04-4095-A60F-0C02A959ADBA}">
      <dsp:nvSpPr>
        <dsp:cNvPr id="0" name=""/>
        <dsp:cNvSpPr/>
      </dsp:nvSpPr>
      <dsp:spPr>
        <a:xfrm>
          <a:off x="8629603" y="286723"/>
          <a:ext cx="605836" cy="605836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D1251C-4053-4E1A-9E8E-6B8D4BB6DE91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E7A8CC-44EC-41B9-99E4-F32C18E2C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889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872e1aa851_6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872e1aa851_6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86f911c6f3_2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86f911c6f3_2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a47d01eb0d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a47d01eb0d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AFD52-25D2-4072-A106-902B96921175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5ED9-09CD-42DC-A189-5C8787D59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10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AFD52-25D2-4072-A106-902B96921175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5ED9-09CD-42DC-A189-5C8787D59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90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AFD52-25D2-4072-A106-902B96921175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5ED9-09CD-42DC-A189-5C8787D59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936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1">
  <p:cSld name="Сетка 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17" name="Google Shape;17;p3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</p:spTree>
    <p:extLst>
      <p:ext uri="{BB962C8B-B14F-4D97-AF65-F5344CB8AC3E}">
        <p14:creationId xmlns:p14="http://schemas.microsoft.com/office/powerpoint/2010/main" val="21666252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2">
  <p:cSld name="Сетка 2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11" name="Google Shape;11;p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</p:spTree>
    <p:extLst>
      <p:ext uri="{BB962C8B-B14F-4D97-AF65-F5344CB8AC3E}">
        <p14:creationId xmlns:p14="http://schemas.microsoft.com/office/powerpoint/2010/main" val="2168632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6073">
          <p15:clr>
            <a:srgbClr val="0000FF"/>
          </p15:clr>
        </p15:guide>
        <p15:guide id="3" pos="348">
          <p15:clr>
            <a:srgbClr val="0000FF"/>
          </p15:clr>
        </p15:guide>
        <p15:guide id="4" pos="11172">
          <p15:clr>
            <a:srgbClr val="0000FF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1">
  <p:cSld name="Сетка 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17" name="Google Shape;17;p3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</p:spTree>
    <p:extLst>
      <p:ext uri="{BB962C8B-B14F-4D97-AF65-F5344CB8AC3E}">
        <p14:creationId xmlns:p14="http://schemas.microsoft.com/office/powerpoint/2010/main" val="15540919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Вертикальный список">
  <p:cSld name="3_Вертикальный список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4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23" name="Google Shape;23;p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367900" y="1478400"/>
            <a:ext cx="8575200" cy="4785600"/>
          </a:xfrm>
          <a:prstGeom prst="rect">
            <a:avLst/>
          </a:prstGeom>
          <a:noFill/>
        </p:spPr>
        <p:txBody>
          <a:bodyPr spcFirstLastPara="1" wrap="square" lIns="0" tIns="108000" rIns="0" bIns="0" anchor="t" anchorCtr="0">
            <a:noAutofit/>
          </a:bodyPr>
          <a:lstStyle>
            <a:lvl1pPr marL="304815" lvl="0" indent="-27941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2000"/>
            </a:lvl1pPr>
            <a:lvl2pPr marL="609630" lvl="1" indent="-27941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2000"/>
            </a:lvl2pPr>
            <a:lvl3pPr marL="914446" lvl="2" indent="-27941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2000"/>
            </a:lvl3pPr>
            <a:lvl4pPr marL="1219261" lvl="3" indent="-27941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2000"/>
            </a:lvl4pPr>
            <a:lvl5pPr marL="1524076" lvl="4" indent="-27941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2000"/>
            </a:lvl5pPr>
            <a:lvl6pPr marL="1828891" lvl="5" indent="-27941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2000"/>
            </a:lvl6pPr>
            <a:lvl7pPr marL="2133707" lvl="6" indent="-27941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2000"/>
            </a:lvl7pPr>
            <a:lvl8pPr marL="2438522" lvl="7" indent="-27941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2000"/>
            </a:lvl8pPr>
            <a:lvl9pPr marL="2743337" lvl="8" indent="-27941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9525400" cy="98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30" name="Google Shape;30;p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</p:spTree>
    <p:extLst>
      <p:ext uri="{BB962C8B-B14F-4D97-AF65-F5344CB8AC3E}">
        <p14:creationId xmlns:p14="http://schemas.microsoft.com/office/powerpoint/2010/main" val="34675473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Слайд с картинкой">
  <p:cSld name="3_Слайд с картинкой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6117021" y="1989021"/>
            <a:ext cx="5680800" cy="3429600"/>
          </a:xfrm>
          <a:prstGeom prst="roundRect">
            <a:avLst>
              <a:gd name="adj" fmla="val 6404"/>
            </a:avLst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grpSp>
        <p:nvGrpSpPr>
          <p:cNvPr id="36" name="Google Shape;36;p5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37" name="Google Shape;37;p5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9525400" cy="98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grpSp>
        <p:nvGrpSpPr>
          <p:cNvPr id="42" name="Google Shape;42;p5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43" name="Google Shape;43;p5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sp>
        <p:nvSpPr>
          <p:cNvPr id="47" name="Google Shape;47;p5"/>
          <p:cNvSpPr txBox="1"/>
          <p:nvPr/>
        </p:nvSpPr>
        <p:spPr>
          <a:xfrm>
            <a:off x="7037767" y="3459600"/>
            <a:ext cx="3811000" cy="7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Proxima Nova"/>
                <a:ea typeface="Proxima Nova"/>
                <a:cs typeface="Proxima Nova"/>
                <a:sym typeface="Proxima Nova"/>
              </a:rPr>
              <a:t>Область для фотографии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Proxima Nova"/>
                <a:ea typeface="Proxima Nova"/>
                <a:cs typeface="Proxima Nova"/>
                <a:sym typeface="Proxima Nova"/>
              </a:rPr>
              <a:t>(изображение должно перекрывать пунктирную рамку)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" name="Google Shape;48;p5"/>
          <p:cNvSpPr txBox="1">
            <a:spLocks noGrp="1"/>
          </p:cNvSpPr>
          <p:nvPr>
            <p:ph type="body" idx="1"/>
          </p:nvPr>
        </p:nvSpPr>
        <p:spPr>
          <a:xfrm>
            <a:off x="367900" y="6264000"/>
            <a:ext cx="4764000" cy="1632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marL="304815" lvl="0" indent="-21167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933">
                <a:solidFill>
                  <a:srgbClr val="999999"/>
                </a:solidFill>
              </a:defRPr>
            </a:lvl1pPr>
            <a:lvl2pPr marL="609630" lvl="1" indent="-21167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933">
                <a:solidFill>
                  <a:srgbClr val="999999"/>
                </a:solidFill>
              </a:defRPr>
            </a:lvl2pPr>
            <a:lvl3pPr marL="914446" lvl="2" indent="-21167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933">
                <a:solidFill>
                  <a:srgbClr val="999999"/>
                </a:solidFill>
              </a:defRPr>
            </a:lvl3pPr>
            <a:lvl4pPr marL="1219261" lvl="3" indent="-21167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933">
                <a:solidFill>
                  <a:srgbClr val="999999"/>
                </a:solidFill>
              </a:defRPr>
            </a:lvl4pPr>
            <a:lvl5pPr marL="1524076" lvl="4" indent="-21167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933">
                <a:solidFill>
                  <a:srgbClr val="999999"/>
                </a:solidFill>
              </a:defRPr>
            </a:lvl5pPr>
            <a:lvl6pPr marL="1828891" lvl="5" indent="-21167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933">
                <a:solidFill>
                  <a:srgbClr val="999999"/>
                </a:solidFill>
              </a:defRPr>
            </a:lvl6pPr>
            <a:lvl7pPr marL="2133707" lvl="6" indent="-21167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933">
                <a:solidFill>
                  <a:srgbClr val="999999"/>
                </a:solidFill>
              </a:defRPr>
            </a:lvl7pPr>
            <a:lvl8pPr marL="2438522" lvl="7" indent="-21167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933">
                <a:solidFill>
                  <a:srgbClr val="999999"/>
                </a:solidFill>
              </a:defRPr>
            </a:lvl8pPr>
            <a:lvl9pPr marL="2743337" lvl="8" indent="-21167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933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5"/>
          <p:cNvSpPr/>
          <p:nvPr/>
        </p:nvSpPr>
        <p:spPr>
          <a:xfrm>
            <a:off x="12515367" y="488967"/>
            <a:ext cx="3050400" cy="56070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84000" rIns="60950" bIns="60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Поместите изображение на слайд, затем </a:t>
            </a:r>
            <a:br>
              <a:rPr lang="ru" sz="1200"/>
            </a:br>
            <a:r>
              <a:rPr lang="ru" sz="1200"/>
              <a:t>с помощью инструмента </a:t>
            </a:r>
            <a:r>
              <a:rPr lang="ru" sz="1200" b="1"/>
              <a:t>Обрезка</a:t>
            </a:r>
            <a:r>
              <a:rPr lang="ru" sz="1200"/>
              <a:t> выберете </a:t>
            </a:r>
            <a:br>
              <a:rPr lang="ru" sz="1200"/>
            </a:br>
            <a:r>
              <a:rPr lang="ru" sz="1200"/>
              <a:t>обрезку с помощью прямоугольника </a:t>
            </a:r>
            <a:br>
              <a:rPr lang="ru" sz="1200"/>
            </a:br>
            <a:r>
              <a:rPr lang="ru" sz="1200"/>
              <a:t>с закруглёнными углами.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" sz="1200"/>
            </a:br>
            <a:br>
              <a:rPr lang="ru" sz="1200"/>
            </a:br>
            <a:br>
              <a:rPr lang="ru" sz="1200"/>
            </a:br>
            <a:br>
              <a:rPr lang="ru" sz="1200"/>
            </a:br>
            <a:br>
              <a:rPr lang="ru" sz="1200"/>
            </a:b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Добавьте чёрную обводку в 8 пикселей. Поместите изображение в </a:t>
            </a:r>
            <a:r>
              <a:rPr lang="ru" sz="700">
                <a:solidFill>
                  <a:srgbClr val="222222"/>
                </a:solidFill>
                <a:highlight>
                  <a:srgbClr val="FFFFFF"/>
                </a:highlight>
              </a:rPr>
              <a:t>«</a:t>
            </a:r>
            <a:r>
              <a:rPr lang="ru" sz="1200"/>
              <a:t>область для фотографии</a:t>
            </a:r>
            <a:r>
              <a:rPr lang="ru" sz="700">
                <a:solidFill>
                  <a:srgbClr val="222222"/>
                </a:solidFill>
                <a:highlight>
                  <a:srgbClr val="FFFFFF"/>
                </a:highlight>
              </a:rPr>
              <a:t>»‎</a:t>
            </a:r>
            <a:r>
              <a:rPr lang="ru" sz="1200"/>
              <a:t> </a:t>
            </a:r>
            <a:br>
              <a:rPr lang="ru" sz="1200"/>
            </a:br>
            <a:r>
              <a:rPr lang="ru" sz="1200"/>
              <a:t>и выровняйте иллюстрацию по заданным направляющим. Изображение должно </a:t>
            </a:r>
            <a:br>
              <a:rPr lang="ru" sz="1200"/>
            </a:br>
            <a:r>
              <a:rPr lang="ru" sz="1200"/>
              <a:t>перекрывать собой пунктирную линию.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Пример:</a:t>
            </a:r>
            <a:endParaRPr sz="1200"/>
          </a:p>
        </p:txBody>
      </p:sp>
      <p:pic>
        <p:nvPicPr>
          <p:cNvPr id="50" name="Google Shape;5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629384" y="1286126"/>
            <a:ext cx="2736617" cy="106808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5"/>
          <p:cNvSpPr txBox="1">
            <a:spLocks noGrp="1"/>
          </p:cNvSpPr>
          <p:nvPr>
            <p:ph type="body" idx="2"/>
          </p:nvPr>
        </p:nvSpPr>
        <p:spPr>
          <a:xfrm>
            <a:off x="367900" y="1478400"/>
            <a:ext cx="4764000" cy="4785600"/>
          </a:xfrm>
          <a:prstGeom prst="rect">
            <a:avLst/>
          </a:prstGeom>
          <a:noFill/>
        </p:spPr>
        <p:txBody>
          <a:bodyPr spcFirstLastPara="1" wrap="square" lIns="0" tIns="108000" rIns="0" bIns="0" anchor="t" anchorCtr="0">
            <a:noAutofit/>
          </a:bodyPr>
          <a:lstStyle>
            <a:lvl1pPr marL="304815" lvl="0" indent="-27941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2000"/>
            </a:lvl1pPr>
            <a:lvl2pPr marL="609630" lvl="1" indent="-27941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2000"/>
            </a:lvl2pPr>
            <a:lvl3pPr marL="914446" lvl="2" indent="-27941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2000"/>
            </a:lvl3pPr>
            <a:lvl4pPr marL="1219261" lvl="3" indent="-27941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2000"/>
            </a:lvl4pPr>
            <a:lvl5pPr marL="1524076" lvl="4" indent="-27941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2000"/>
            </a:lvl5pPr>
            <a:lvl6pPr marL="1828891" lvl="5" indent="-27941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2000"/>
            </a:lvl6pPr>
            <a:lvl7pPr marL="2133707" lvl="6" indent="-27941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2000"/>
            </a:lvl7pPr>
            <a:lvl8pPr marL="2438522" lvl="7" indent="-27941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2000"/>
            </a:lvl8pPr>
            <a:lvl9pPr marL="2743337" lvl="8" indent="-27941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2000"/>
            </a:lvl9pPr>
          </a:lstStyle>
          <a:p>
            <a:endParaRPr/>
          </a:p>
        </p:txBody>
      </p:sp>
      <p:pic>
        <p:nvPicPr>
          <p:cNvPr id="52" name="Google Shape;5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29383" y="3722569"/>
            <a:ext cx="2736616" cy="217993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5"/>
          <p:cNvSpPr/>
          <p:nvPr/>
        </p:nvSpPr>
        <p:spPr>
          <a:xfrm>
            <a:off x="12515367" y="-18333"/>
            <a:ext cx="344800" cy="3448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 sz="1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7176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Цитата с фотографией">
  <p:cSld name="6_Цитата с фотографией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/>
          <p:nvPr/>
        </p:nvSpPr>
        <p:spPr>
          <a:xfrm>
            <a:off x="728397" y="1499421"/>
            <a:ext cx="4080000" cy="40800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grpSp>
        <p:nvGrpSpPr>
          <p:cNvPr id="56" name="Google Shape;56;p6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57" name="Google Shape;57;p6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grpSp>
        <p:nvGrpSpPr>
          <p:cNvPr id="61" name="Google Shape;61;p6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62" name="Google Shape;62;p6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sp>
        <p:nvSpPr>
          <p:cNvPr id="66" name="Google Shape;66;p6"/>
          <p:cNvSpPr/>
          <p:nvPr/>
        </p:nvSpPr>
        <p:spPr>
          <a:xfrm>
            <a:off x="5137821" y="1811734"/>
            <a:ext cx="457916" cy="319577"/>
          </a:xfrm>
          <a:custGeom>
            <a:avLst/>
            <a:gdLst/>
            <a:ahLst/>
            <a:cxnLst/>
            <a:rect l="l" t="t" r="r" b="b"/>
            <a:pathLst>
              <a:path w="273928" h="191173" extrusionOk="0">
                <a:moveTo>
                  <a:pt x="79295" y="0"/>
                </a:moveTo>
                <a:lnTo>
                  <a:pt x="0" y="105246"/>
                </a:lnTo>
                <a:lnTo>
                  <a:pt x="0" y="191172"/>
                </a:lnTo>
                <a:lnTo>
                  <a:pt x="93712" y="191172"/>
                </a:lnTo>
                <a:lnTo>
                  <a:pt x="93712" y="105246"/>
                </a:lnTo>
                <a:lnTo>
                  <a:pt x="122547" y="0"/>
                </a:lnTo>
                <a:close/>
                <a:moveTo>
                  <a:pt x="230676" y="0"/>
                </a:moveTo>
                <a:lnTo>
                  <a:pt x="151381" y="105246"/>
                </a:lnTo>
                <a:lnTo>
                  <a:pt x="151381" y="191172"/>
                </a:lnTo>
                <a:lnTo>
                  <a:pt x="245093" y="191172"/>
                </a:lnTo>
                <a:lnTo>
                  <a:pt x="245093" y="105246"/>
                </a:lnTo>
                <a:lnTo>
                  <a:pt x="273928" y="0"/>
                </a:lnTo>
                <a:close/>
              </a:path>
            </a:pathLst>
          </a:custGeom>
          <a:solidFill>
            <a:srgbClr val="4BD0A0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67" name="Google Shape;67;p6"/>
          <p:cNvSpPr txBox="1"/>
          <p:nvPr/>
        </p:nvSpPr>
        <p:spPr>
          <a:xfrm>
            <a:off x="998177" y="3297600"/>
            <a:ext cx="35464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Proxima Nova"/>
                <a:ea typeface="Proxima Nova"/>
                <a:cs typeface="Proxima Nova"/>
                <a:sym typeface="Proxima Nova"/>
              </a:rPr>
              <a:t>Область для круглой фотографии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Proxima Nova"/>
                <a:ea typeface="Proxima Nova"/>
                <a:cs typeface="Proxima Nova"/>
                <a:sym typeface="Proxima Nova"/>
              </a:rPr>
              <a:t>(изображение должно перекрывать пунктирный радиус)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6"/>
          <p:cNvSpPr txBox="1">
            <a:spLocks noGrp="1"/>
          </p:cNvSpPr>
          <p:nvPr>
            <p:ph type="subTitle" idx="1"/>
          </p:nvPr>
        </p:nvSpPr>
        <p:spPr>
          <a:xfrm>
            <a:off x="5137817" y="4444800"/>
            <a:ext cx="4758000" cy="1488000"/>
          </a:xfrm>
          <a:prstGeom prst="rect">
            <a:avLst/>
          </a:prstGeom>
        </p:spPr>
        <p:txBody>
          <a:bodyPr spcFirstLastPara="1" wrap="square" lIns="0" tIns="19800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title"/>
          </p:nvPr>
        </p:nvSpPr>
        <p:spPr>
          <a:xfrm>
            <a:off x="5137817" y="2301600"/>
            <a:ext cx="5716600" cy="1980000"/>
          </a:xfrm>
          <a:prstGeom prst="rect">
            <a:avLst/>
          </a:prstGeom>
        </p:spPr>
        <p:txBody>
          <a:bodyPr spcFirstLastPara="1" wrap="square" lIns="0" tIns="12600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9pPr>
          </a:lstStyle>
          <a:p>
            <a:endParaRPr/>
          </a:p>
        </p:txBody>
      </p:sp>
      <p:sp>
        <p:nvSpPr>
          <p:cNvPr id="70" name="Google Shape;70;p6"/>
          <p:cNvSpPr/>
          <p:nvPr/>
        </p:nvSpPr>
        <p:spPr>
          <a:xfrm>
            <a:off x="12515367" y="488967"/>
            <a:ext cx="3050400" cy="57750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84000" rIns="60950" bIns="60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Поместите квадратное изображение на слайд, затем с помощью инструмента </a:t>
            </a:r>
            <a:r>
              <a:rPr lang="ru" sz="1200" b="1"/>
              <a:t>Обрезка</a:t>
            </a:r>
            <a:r>
              <a:rPr lang="ru" sz="1200"/>
              <a:t> выберете обрезку с помощью овала.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" sz="1200"/>
            </a:br>
            <a:br>
              <a:rPr lang="ru" sz="1200"/>
            </a:br>
            <a:br>
              <a:rPr lang="ru" sz="1200"/>
            </a:br>
            <a:br>
              <a:rPr lang="ru" sz="1200"/>
            </a:br>
            <a:br>
              <a:rPr lang="ru" sz="1200"/>
            </a:b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" sz="1200"/>
            </a:b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Переместите изображение в </a:t>
            </a:r>
            <a:r>
              <a:rPr lang="ru" sz="700">
                <a:solidFill>
                  <a:srgbClr val="222222"/>
                </a:solidFill>
                <a:highlight>
                  <a:srgbClr val="FFFFFF"/>
                </a:highlight>
              </a:rPr>
              <a:t>«</a:t>
            </a:r>
            <a:r>
              <a:rPr lang="ru" sz="1200">
                <a:solidFill>
                  <a:schemeClr val="dk1"/>
                </a:solidFill>
              </a:rPr>
              <a:t>область для фотографии</a:t>
            </a:r>
            <a:r>
              <a:rPr lang="ru" sz="700">
                <a:solidFill>
                  <a:srgbClr val="222222"/>
                </a:solidFill>
                <a:highlight>
                  <a:srgbClr val="FFFFFF"/>
                </a:highlight>
              </a:rPr>
              <a:t>»‎</a:t>
            </a:r>
            <a:r>
              <a:rPr lang="ru" sz="1200"/>
              <a:t> и подберите его размер, чтобы оно закрывало собой пунктирную линию. Проверьте выравнивание используя направляющие.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Пример:</a:t>
            </a:r>
            <a:endParaRPr sz="1200"/>
          </a:p>
        </p:txBody>
      </p:sp>
      <p:pic>
        <p:nvPicPr>
          <p:cNvPr id="71" name="Google Shape;7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629379" y="1090585"/>
            <a:ext cx="2736623" cy="132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29383" y="3558800"/>
            <a:ext cx="2547618" cy="25372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6"/>
          <p:cNvSpPr/>
          <p:nvPr/>
        </p:nvSpPr>
        <p:spPr>
          <a:xfrm>
            <a:off x="12515367" y="-18333"/>
            <a:ext cx="344800" cy="3448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 sz="1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3479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Цитата">
  <p:cSld name="6_Цитата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7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76" name="Google Shape;76;p7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79" name="Google Shape;79;p7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grpSp>
        <p:nvGrpSpPr>
          <p:cNvPr id="80" name="Google Shape;80;p7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81" name="Google Shape;81;p7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sp>
        <p:nvSpPr>
          <p:cNvPr id="85" name="Google Shape;85;p7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8575200" cy="2971200"/>
          </a:xfrm>
          <a:prstGeom prst="rect">
            <a:avLst/>
          </a:prstGeom>
        </p:spPr>
        <p:txBody>
          <a:bodyPr spcFirstLastPara="1" wrap="square" lIns="0" tIns="36000" rIns="91425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9600"/>
              <a:buNone/>
              <a:defRPr sz="6400" b="1">
                <a:solidFill>
                  <a:srgbClr val="4BD0A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9pPr>
          </a:lstStyle>
          <a:p>
            <a:endParaRPr/>
          </a:p>
        </p:txBody>
      </p:sp>
      <p:grpSp>
        <p:nvGrpSpPr>
          <p:cNvPr id="86" name="Google Shape;86;p7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87" name="Google Shape;87;p7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sp>
        <p:nvSpPr>
          <p:cNvPr id="91" name="Google Shape;91;p7"/>
          <p:cNvSpPr txBox="1">
            <a:spLocks noGrp="1"/>
          </p:cNvSpPr>
          <p:nvPr>
            <p:ph type="subTitle" idx="1"/>
          </p:nvPr>
        </p:nvSpPr>
        <p:spPr>
          <a:xfrm>
            <a:off x="360000" y="5438400"/>
            <a:ext cx="3819000" cy="98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75844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Описание спикера">
  <p:cSld name="7_Описание спикера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"/>
          <p:cNvSpPr/>
          <p:nvPr/>
        </p:nvSpPr>
        <p:spPr>
          <a:xfrm>
            <a:off x="388927" y="989711"/>
            <a:ext cx="3777600" cy="37776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94" name="Google Shape;94;p8"/>
          <p:cNvSpPr txBox="1"/>
          <p:nvPr/>
        </p:nvSpPr>
        <p:spPr>
          <a:xfrm>
            <a:off x="490633" y="2717050"/>
            <a:ext cx="35658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Область для круглой фотографии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(изображение должно перекрывать пунктирный радиус)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" name="Google Shape;95;p8"/>
          <p:cNvSpPr txBox="1">
            <a:spLocks noGrp="1"/>
          </p:cNvSpPr>
          <p:nvPr>
            <p:ph type="subTitle" idx="1"/>
          </p:nvPr>
        </p:nvSpPr>
        <p:spPr>
          <a:xfrm>
            <a:off x="5131900" y="2460883"/>
            <a:ext cx="5716800" cy="67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8"/>
          <p:cNvSpPr txBox="1">
            <a:spLocks noGrp="1"/>
          </p:cNvSpPr>
          <p:nvPr>
            <p:ph type="title"/>
          </p:nvPr>
        </p:nvSpPr>
        <p:spPr>
          <a:xfrm>
            <a:off x="5135033" y="1473783"/>
            <a:ext cx="5713600" cy="9910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9pPr>
          </a:lstStyle>
          <a:p>
            <a:endParaRPr/>
          </a:p>
        </p:txBody>
      </p:sp>
      <p:sp>
        <p:nvSpPr>
          <p:cNvPr id="97" name="Google Shape;97;p8"/>
          <p:cNvSpPr txBox="1"/>
          <p:nvPr/>
        </p:nvSpPr>
        <p:spPr>
          <a:xfrm>
            <a:off x="5135033" y="3297889"/>
            <a:ext cx="47552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50" rIns="60950" bIns="6095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1">
                <a:latin typeface="Proxima Nova"/>
                <a:ea typeface="Proxima Nova"/>
                <a:cs typeface="Proxima Nova"/>
                <a:sym typeface="Proxima Nova"/>
              </a:rPr>
              <a:t>Аккаунты в соц.сетях</a:t>
            </a:r>
            <a:endParaRPr sz="1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98" name="Google Shape;98;p8"/>
          <p:cNvGrpSpPr/>
          <p:nvPr/>
        </p:nvGrpSpPr>
        <p:grpSpPr>
          <a:xfrm>
            <a:off x="5135040" y="3956882"/>
            <a:ext cx="322801" cy="322801"/>
            <a:chOff x="1190625" y="238125"/>
            <a:chExt cx="4905800" cy="4905800"/>
          </a:xfrm>
        </p:grpSpPr>
        <p:sp>
          <p:nvSpPr>
            <p:cNvPr id="99" name="Google Shape;99;p8"/>
            <p:cNvSpPr/>
            <p:nvPr/>
          </p:nvSpPr>
          <p:spPr>
            <a:xfrm>
              <a:off x="1190625" y="238125"/>
              <a:ext cx="4905800" cy="4905800"/>
            </a:xfrm>
            <a:custGeom>
              <a:avLst/>
              <a:gdLst/>
              <a:ahLst/>
              <a:cxnLst/>
              <a:rect l="l" t="t" r="r" b="b"/>
              <a:pathLst>
                <a:path w="196232" h="196232" extrusionOk="0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3136650" y="1629200"/>
              <a:ext cx="1109925" cy="2034850"/>
            </a:xfrm>
            <a:custGeom>
              <a:avLst/>
              <a:gdLst/>
              <a:ahLst/>
              <a:cxnLst/>
              <a:rect l="l" t="t" r="r" b="b"/>
              <a:pathLst>
                <a:path w="44397" h="81394" extrusionOk="0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grpSp>
        <p:nvGrpSpPr>
          <p:cNvPr id="101" name="Google Shape;101;p8"/>
          <p:cNvGrpSpPr/>
          <p:nvPr/>
        </p:nvGrpSpPr>
        <p:grpSpPr>
          <a:xfrm>
            <a:off x="5131672" y="4445956"/>
            <a:ext cx="335720" cy="335720"/>
            <a:chOff x="1190625" y="238125"/>
            <a:chExt cx="5186200" cy="5186200"/>
          </a:xfrm>
        </p:grpSpPr>
        <p:sp>
          <p:nvSpPr>
            <p:cNvPr id="102" name="Google Shape;102;p8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2726600" y="1774100"/>
              <a:ext cx="2190150" cy="2190150"/>
            </a:xfrm>
            <a:custGeom>
              <a:avLst/>
              <a:gdLst/>
              <a:ahLst/>
              <a:cxnLst/>
              <a:rect l="l" t="t" r="r" b="b"/>
              <a:pathLst>
                <a:path w="87606" h="87606" extrusionOk="0">
                  <a:moveTo>
                    <a:pt x="66580" y="15186"/>
                  </a:moveTo>
                  <a:cubicBezTo>
                    <a:pt x="68216" y="15186"/>
                    <a:pt x="69617" y="15887"/>
                    <a:pt x="70552" y="16821"/>
                  </a:cubicBezTo>
                  <a:cubicBezTo>
                    <a:pt x="71486" y="17755"/>
                    <a:pt x="72187" y="19157"/>
                    <a:pt x="72187" y="20792"/>
                  </a:cubicBezTo>
                  <a:cubicBezTo>
                    <a:pt x="72187" y="22194"/>
                    <a:pt x="71486" y="23596"/>
                    <a:pt x="70552" y="24530"/>
                  </a:cubicBezTo>
                  <a:cubicBezTo>
                    <a:pt x="69617" y="25698"/>
                    <a:pt x="68216" y="26166"/>
                    <a:pt x="66580" y="26166"/>
                  </a:cubicBezTo>
                  <a:cubicBezTo>
                    <a:pt x="65179" y="26166"/>
                    <a:pt x="63777" y="25698"/>
                    <a:pt x="62843" y="24530"/>
                  </a:cubicBezTo>
                  <a:cubicBezTo>
                    <a:pt x="61675" y="23596"/>
                    <a:pt x="61207" y="22194"/>
                    <a:pt x="61207" y="20792"/>
                  </a:cubicBezTo>
                  <a:cubicBezTo>
                    <a:pt x="61207" y="19157"/>
                    <a:pt x="61675" y="17755"/>
                    <a:pt x="62843" y="16821"/>
                  </a:cubicBezTo>
                  <a:cubicBezTo>
                    <a:pt x="63777" y="15887"/>
                    <a:pt x="65179" y="15186"/>
                    <a:pt x="66580" y="15186"/>
                  </a:cubicBezTo>
                  <a:close/>
                  <a:moveTo>
                    <a:pt x="43686" y="30604"/>
                  </a:moveTo>
                  <a:cubicBezTo>
                    <a:pt x="40182" y="30604"/>
                    <a:pt x="36912" y="32006"/>
                    <a:pt x="34342" y="34342"/>
                  </a:cubicBezTo>
                  <a:cubicBezTo>
                    <a:pt x="32006" y="36912"/>
                    <a:pt x="30604" y="40182"/>
                    <a:pt x="30604" y="43686"/>
                  </a:cubicBezTo>
                  <a:cubicBezTo>
                    <a:pt x="30604" y="47191"/>
                    <a:pt x="32006" y="50461"/>
                    <a:pt x="34342" y="53031"/>
                  </a:cubicBezTo>
                  <a:cubicBezTo>
                    <a:pt x="36912" y="55367"/>
                    <a:pt x="40182" y="56769"/>
                    <a:pt x="43686" y="56769"/>
                  </a:cubicBezTo>
                  <a:cubicBezTo>
                    <a:pt x="47191" y="56769"/>
                    <a:pt x="50461" y="55367"/>
                    <a:pt x="53031" y="53031"/>
                  </a:cubicBezTo>
                  <a:cubicBezTo>
                    <a:pt x="55367" y="50461"/>
                    <a:pt x="56769" y="47191"/>
                    <a:pt x="56769" y="43686"/>
                  </a:cubicBezTo>
                  <a:cubicBezTo>
                    <a:pt x="56769" y="40182"/>
                    <a:pt x="55367" y="36912"/>
                    <a:pt x="53031" y="34342"/>
                  </a:cubicBezTo>
                  <a:cubicBezTo>
                    <a:pt x="50461" y="32006"/>
                    <a:pt x="47191" y="30604"/>
                    <a:pt x="43686" y="30604"/>
                  </a:cubicBezTo>
                  <a:close/>
                  <a:moveTo>
                    <a:pt x="43686" y="21727"/>
                  </a:moveTo>
                  <a:cubicBezTo>
                    <a:pt x="49527" y="21727"/>
                    <a:pt x="55133" y="24063"/>
                    <a:pt x="59105" y="28268"/>
                  </a:cubicBezTo>
                  <a:cubicBezTo>
                    <a:pt x="63310" y="32239"/>
                    <a:pt x="65646" y="37846"/>
                    <a:pt x="65646" y="43686"/>
                  </a:cubicBezTo>
                  <a:cubicBezTo>
                    <a:pt x="65646" y="49527"/>
                    <a:pt x="63310" y="55133"/>
                    <a:pt x="59105" y="59105"/>
                  </a:cubicBezTo>
                  <a:cubicBezTo>
                    <a:pt x="55133" y="63310"/>
                    <a:pt x="49527" y="65646"/>
                    <a:pt x="43686" y="65646"/>
                  </a:cubicBezTo>
                  <a:cubicBezTo>
                    <a:pt x="37846" y="65646"/>
                    <a:pt x="32239" y="63310"/>
                    <a:pt x="28268" y="59105"/>
                  </a:cubicBezTo>
                  <a:cubicBezTo>
                    <a:pt x="24063" y="55133"/>
                    <a:pt x="21727" y="49527"/>
                    <a:pt x="21727" y="43686"/>
                  </a:cubicBezTo>
                  <a:cubicBezTo>
                    <a:pt x="21727" y="37846"/>
                    <a:pt x="24063" y="32239"/>
                    <a:pt x="28268" y="28268"/>
                  </a:cubicBezTo>
                  <a:cubicBezTo>
                    <a:pt x="32239" y="24063"/>
                    <a:pt x="37846" y="21727"/>
                    <a:pt x="43686" y="21727"/>
                  </a:cubicBezTo>
                  <a:close/>
                  <a:moveTo>
                    <a:pt x="43686" y="1"/>
                  </a:moveTo>
                  <a:cubicBezTo>
                    <a:pt x="31772" y="1"/>
                    <a:pt x="30371" y="1"/>
                    <a:pt x="25698" y="235"/>
                  </a:cubicBezTo>
                  <a:cubicBezTo>
                    <a:pt x="21026" y="468"/>
                    <a:pt x="17755" y="1169"/>
                    <a:pt x="14952" y="2103"/>
                  </a:cubicBezTo>
                  <a:cubicBezTo>
                    <a:pt x="12149" y="3272"/>
                    <a:pt x="9345" y="4907"/>
                    <a:pt x="7243" y="7243"/>
                  </a:cubicBezTo>
                  <a:cubicBezTo>
                    <a:pt x="4907" y="9345"/>
                    <a:pt x="3272" y="12149"/>
                    <a:pt x="2103" y="14952"/>
                  </a:cubicBezTo>
                  <a:cubicBezTo>
                    <a:pt x="1169" y="17755"/>
                    <a:pt x="468" y="21026"/>
                    <a:pt x="235" y="25698"/>
                  </a:cubicBezTo>
                  <a:cubicBezTo>
                    <a:pt x="1" y="30371"/>
                    <a:pt x="1" y="31772"/>
                    <a:pt x="1" y="43686"/>
                  </a:cubicBezTo>
                  <a:cubicBezTo>
                    <a:pt x="1" y="55601"/>
                    <a:pt x="1" y="57002"/>
                    <a:pt x="235" y="61675"/>
                  </a:cubicBezTo>
                  <a:cubicBezTo>
                    <a:pt x="468" y="66347"/>
                    <a:pt x="1169" y="69617"/>
                    <a:pt x="2103" y="72421"/>
                  </a:cubicBezTo>
                  <a:cubicBezTo>
                    <a:pt x="3272" y="75224"/>
                    <a:pt x="4907" y="78027"/>
                    <a:pt x="7243" y="80130"/>
                  </a:cubicBezTo>
                  <a:cubicBezTo>
                    <a:pt x="9345" y="82466"/>
                    <a:pt x="12149" y="84101"/>
                    <a:pt x="14952" y="85269"/>
                  </a:cubicBezTo>
                  <a:cubicBezTo>
                    <a:pt x="17755" y="86204"/>
                    <a:pt x="21026" y="86905"/>
                    <a:pt x="25698" y="87138"/>
                  </a:cubicBezTo>
                  <a:cubicBezTo>
                    <a:pt x="30371" y="87372"/>
                    <a:pt x="31772" y="87605"/>
                    <a:pt x="43686" y="87605"/>
                  </a:cubicBezTo>
                  <a:cubicBezTo>
                    <a:pt x="55601" y="87605"/>
                    <a:pt x="57002" y="87372"/>
                    <a:pt x="61675" y="87138"/>
                  </a:cubicBezTo>
                  <a:cubicBezTo>
                    <a:pt x="66347" y="86905"/>
                    <a:pt x="69617" y="86204"/>
                    <a:pt x="72421" y="85269"/>
                  </a:cubicBezTo>
                  <a:cubicBezTo>
                    <a:pt x="75224" y="84101"/>
                    <a:pt x="78027" y="82466"/>
                    <a:pt x="80130" y="80130"/>
                  </a:cubicBezTo>
                  <a:cubicBezTo>
                    <a:pt x="82466" y="78027"/>
                    <a:pt x="84101" y="75224"/>
                    <a:pt x="85269" y="72421"/>
                  </a:cubicBezTo>
                  <a:cubicBezTo>
                    <a:pt x="86204" y="69617"/>
                    <a:pt x="86905" y="66347"/>
                    <a:pt x="87138" y="61675"/>
                  </a:cubicBezTo>
                  <a:cubicBezTo>
                    <a:pt x="87372" y="57002"/>
                    <a:pt x="87605" y="55601"/>
                    <a:pt x="87605" y="43686"/>
                  </a:cubicBezTo>
                  <a:cubicBezTo>
                    <a:pt x="87605" y="31772"/>
                    <a:pt x="87372" y="30371"/>
                    <a:pt x="87138" y="25698"/>
                  </a:cubicBezTo>
                  <a:cubicBezTo>
                    <a:pt x="86905" y="21026"/>
                    <a:pt x="86204" y="17755"/>
                    <a:pt x="85269" y="14952"/>
                  </a:cubicBezTo>
                  <a:cubicBezTo>
                    <a:pt x="84101" y="12149"/>
                    <a:pt x="82466" y="9345"/>
                    <a:pt x="80130" y="7243"/>
                  </a:cubicBezTo>
                  <a:cubicBezTo>
                    <a:pt x="77794" y="4907"/>
                    <a:pt x="75224" y="3272"/>
                    <a:pt x="72421" y="2103"/>
                  </a:cubicBezTo>
                  <a:cubicBezTo>
                    <a:pt x="69617" y="1169"/>
                    <a:pt x="66347" y="468"/>
                    <a:pt x="61675" y="235"/>
                  </a:cubicBezTo>
                  <a:cubicBezTo>
                    <a:pt x="57002" y="1"/>
                    <a:pt x="55601" y="1"/>
                    <a:pt x="436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grpSp>
        <p:nvGrpSpPr>
          <p:cNvPr id="104" name="Google Shape;104;p8"/>
          <p:cNvGrpSpPr/>
          <p:nvPr/>
        </p:nvGrpSpPr>
        <p:grpSpPr>
          <a:xfrm>
            <a:off x="5131803" y="4943681"/>
            <a:ext cx="329151" cy="329151"/>
            <a:chOff x="1190625" y="238125"/>
            <a:chExt cx="5186200" cy="5186200"/>
          </a:xfrm>
        </p:grpSpPr>
        <p:sp>
          <p:nvSpPr>
            <p:cNvPr id="105" name="Google Shape;105;p8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06" name="Google Shape;106;p8"/>
            <p:cNvSpPr/>
            <p:nvPr/>
          </p:nvSpPr>
          <p:spPr>
            <a:xfrm>
              <a:off x="2498850" y="1698200"/>
              <a:ext cx="2493825" cy="2264050"/>
            </a:xfrm>
            <a:custGeom>
              <a:avLst/>
              <a:gdLst/>
              <a:ahLst/>
              <a:cxnLst/>
              <a:rect l="l" t="t" r="r" b="b"/>
              <a:pathLst>
                <a:path w="99753" h="90562" extrusionOk="0">
                  <a:moveTo>
                    <a:pt x="91810" y="7943"/>
                  </a:moveTo>
                  <a:cubicBezTo>
                    <a:pt x="91810" y="8176"/>
                    <a:pt x="91810" y="8176"/>
                    <a:pt x="91810" y="8644"/>
                  </a:cubicBezTo>
                  <a:lnTo>
                    <a:pt x="77559" y="81998"/>
                  </a:lnTo>
                  <a:cubicBezTo>
                    <a:pt x="77559" y="82231"/>
                    <a:pt x="77326" y="82465"/>
                    <a:pt x="77092" y="82699"/>
                  </a:cubicBezTo>
                  <a:cubicBezTo>
                    <a:pt x="76995" y="82795"/>
                    <a:pt x="76899" y="82852"/>
                    <a:pt x="76735" y="82852"/>
                  </a:cubicBezTo>
                  <a:cubicBezTo>
                    <a:pt x="76505" y="82852"/>
                    <a:pt x="76141" y="82739"/>
                    <a:pt x="75457" y="82465"/>
                  </a:cubicBezTo>
                  <a:lnTo>
                    <a:pt x="52796" y="64944"/>
                  </a:lnTo>
                  <a:lnTo>
                    <a:pt x="39247" y="77559"/>
                  </a:lnTo>
                  <a:lnTo>
                    <a:pt x="42050" y="59104"/>
                  </a:lnTo>
                  <a:lnTo>
                    <a:pt x="78961" y="24062"/>
                  </a:lnTo>
                  <a:cubicBezTo>
                    <a:pt x="80363" y="22660"/>
                    <a:pt x="79895" y="22427"/>
                    <a:pt x="79895" y="22427"/>
                  </a:cubicBezTo>
                  <a:cubicBezTo>
                    <a:pt x="79895" y="21679"/>
                    <a:pt x="79522" y="21455"/>
                    <a:pt x="79073" y="21455"/>
                  </a:cubicBezTo>
                  <a:cubicBezTo>
                    <a:pt x="78400" y="21455"/>
                    <a:pt x="77559" y="21960"/>
                    <a:pt x="77559" y="21960"/>
                  </a:cubicBezTo>
                  <a:lnTo>
                    <a:pt x="31071" y="51161"/>
                  </a:lnTo>
                  <a:lnTo>
                    <a:pt x="31071" y="50927"/>
                  </a:lnTo>
                  <a:lnTo>
                    <a:pt x="8877" y="43452"/>
                  </a:lnTo>
                  <a:lnTo>
                    <a:pt x="8877" y="43218"/>
                  </a:lnTo>
                  <a:lnTo>
                    <a:pt x="9111" y="43218"/>
                  </a:lnTo>
                  <a:cubicBezTo>
                    <a:pt x="9111" y="43218"/>
                    <a:pt x="28968" y="34808"/>
                    <a:pt x="49292" y="26165"/>
                  </a:cubicBezTo>
                  <a:cubicBezTo>
                    <a:pt x="59338" y="21726"/>
                    <a:pt x="69616" y="17287"/>
                    <a:pt x="77326" y="14017"/>
                  </a:cubicBezTo>
                  <a:cubicBezTo>
                    <a:pt x="85268" y="10746"/>
                    <a:pt x="91109" y="8176"/>
                    <a:pt x="91342" y="8176"/>
                  </a:cubicBezTo>
                  <a:cubicBezTo>
                    <a:pt x="91810" y="7943"/>
                    <a:pt x="91576" y="7943"/>
                    <a:pt x="91810" y="7943"/>
                  </a:cubicBezTo>
                  <a:close/>
                  <a:moveTo>
                    <a:pt x="92277" y="0"/>
                  </a:moveTo>
                  <a:cubicBezTo>
                    <a:pt x="90875" y="0"/>
                    <a:pt x="89707" y="467"/>
                    <a:pt x="88539" y="934"/>
                  </a:cubicBezTo>
                  <a:cubicBezTo>
                    <a:pt x="87605" y="1402"/>
                    <a:pt x="82232" y="3504"/>
                    <a:pt x="74522" y="6775"/>
                  </a:cubicBezTo>
                  <a:lnTo>
                    <a:pt x="46255" y="18923"/>
                  </a:lnTo>
                  <a:cubicBezTo>
                    <a:pt x="25931" y="27566"/>
                    <a:pt x="6074" y="35976"/>
                    <a:pt x="6074" y="35976"/>
                  </a:cubicBezTo>
                  <a:lnTo>
                    <a:pt x="6308" y="35976"/>
                  </a:lnTo>
                  <a:cubicBezTo>
                    <a:pt x="6308" y="35976"/>
                    <a:pt x="4906" y="36443"/>
                    <a:pt x="3504" y="37378"/>
                  </a:cubicBezTo>
                  <a:cubicBezTo>
                    <a:pt x="2803" y="38079"/>
                    <a:pt x="1869" y="38780"/>
                    <a:pt x="1402" y="39714"/>
                  </a:cubicBezTo>
                  <a:cubicBezTo>
                    <a:pt x="701" y="40649"/>
                    <a:pt x="0" y="42284"/>
                    <a:pt x="234" y="43919"/>
                  </a:cubicBezTo>
                  <a:cubicBezTo>
                    <a:pt x="701" y="46722"/>
                    <a:pt x="2336" y="48358"/>
                    <a:pt x="3738" y="49292"/>
                  </a:cubicBezTo>
                  <a:cubicBezTo>
                    <a:pt x="4906" y="50227"/>
                    <a:pt x="6308" y="50694"/>
                    <a:pt x="6308" y="50694"/>
                  </a:cubicBezTo>
                  <a:lnTo>
                    <a:pt x="24997" y="57001"/>
                  </a:lnTo>
                  <a:cubicBezTo>
                    <a:pt x="25697" y="59805"/>
                    <a:pt x="30603" y="75924"/>
                    <a:pt x="31771" y="79662"/>
                  </a:cubicBezTo>
                  <a:cubicBezTo>
                    <a:pt x="32472" y="81998"/>
                    <a:pt x="33173" y="83400"/>
                    <a:pt x="33874" y="84334"/>
                  </a:cubicBezTo>
                  <a:cubicBezTo>
                    <a:pt x="34341" y="85035"/>
                    <a:pt x="34808" y="85502"/>
                    <a:pt x="35509" y="85736"/>
                  </a:cubicBezTo>
                  <a:cubicBezTo>
                    <a:pt x="35743" y="85969"/>
                    <a:pt x="35976" y="86203"/>
                    <a:pt x="36444" y="86203"/>
                  </a:cubicBezTo>
                  <a:lnTo>
                    <a:pt x="36677" y="86203"/>
                  </a:lnTo>
                  <a:cubicBezTo>
                    <a:pt x="37285" y="86390"/>
                    <a:pt x="37864" y="86465"/>
                    <a:pt x="38402" y="86465"/>
                  </a:cubicBezTo>
                  <a:cubicBezTo>
                    <a:pt x="40555" y="86465"/>
                    <a:pt x="42050" y="85268"/>
                    <a:pt x="42050" y="85268"/>
                  </a:cubicBezTo>
                  <a:lnTo>
                    <a:pt x="42284" y="85268"/>
                  </a:lnTo>
                  <a:lnTo>
                    <a:pt x="53264" y="74989"/>
                  </a:lnTo>
                  <a:lnTo>
                    <a:pt x="71719" y="89473"/>
                  </a:lnTo>
                  <a:lnTo>
                    <a:pt x="72186" y="89707"/>
                  </a:lnTo>
                  <a:cubicBezTo>
                    <a:pt x="73559" y="90308"/>
                    <a:pt x="74963" y="90562"/>
                    <a:pt x="76294" y="90562"/>
                  </a:cubicBezTo>
                  <a:cubicBezTo>
                    <a:pt x="78589" y="90562"/>
                    <a:pt x="80668" y="89807"/>
                    <a:pt x="81998" y="88773"/>
                  </a:cubicBezTo>
                  <a:cubicBezTo>
                    <a:pt x="83867" y="86904"/>
                    <a:pt x="84801" y="84801"/>
                    <a:pt x="84801" y="84801"/>
                  </a:cubicBezTo>
                  <a:lnTo>
                    <a:pt x="84801" y="84568"/>
                  </a:lnTo>
                  <a:lnTo>
                    <a:pt x="99052" y="10279"/>
                  </a:lnTo>
                  <a:cubicBezTo>
                    <a:pt x="99519" y="8410"/>
                    <a:pt x="99752" y="6775"/>
                    <a:pt x="99285" y="5139"/>
                  </a:cubicBezTo>
                  <a:cubicBezTo>
                    <a:pt x="98818" y="3504"/>
                    <a:pt x="97650" y="1869"/>
                    <a:pt x="96248" y="1168"/>
                  </a:cubicBezTo>
                  <a:cubicBezTo>
                    <a:pt x="95080" y="234"/>
                    <a:pt x="93679" y="0"/>
                    <a:pt x="922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grpSp>
        <p:nvGrpSpPr>
          <p:cNvPr id="107" name="Google Shape;107;p8"/>
          <p:cNvGrpSpPr/>
          <p:nvPr/>
        </p:nvGrpSpPr>
        <p:grpSpPr>
          <a:xfrm>
            <a:off x="5131829" y="5438021"/>
            <a:ext cx="332263" cy="332263"/>
            <a:chOff x="1190625" y="238125"/>
            <a:chExt cx="5186200" cy="5186200"/>
          </a:xfrm>
        </p:grpSpPr>
        <p:sp>
          <p:nvSpPr>
            <p:cNvPr id="108" name="Google Shape;108;p8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09" name="Google Shape;109;p8"/>
            <p:cNvSpPr/>
            <p:nvPr/>
          </p:nvSpPr>
          <p:spPr>
            <a:xfrm>
              <a:off x="2942700" y="1803325"/>
              <a:ext cx="1868925" cy="1757950"/>
            </a:xfrm>
            <a:custGeom>
              <a:avLst/>
              <a:gdLst/>
              <a:ahLst/>
              <a:cxnLst/>
              <a:rect l="l" t="t" r="r" b="b"/>
              <a:pathLst>
                <a:path w="74757" h="70318" extrusionOk="0">
                  <a:moveTo>
                    <a:pt x="7943" y="0"/>
                  </a:moveTo>
                  <a:cubicBezTo>
                    <a:pt x="5841" y="0"/>
                    <a:pt x="3972" y="701"/>
                    <a:pt x="2337" y="2336"/>
                  </a:cubicBezTo>
                  <a:cubicBezTo>
                    <a:pt x="935" y="3738"/>
                    <a:pt x="1" y="5607"/>
                    <a:pt x="1" y="7709"/>
                  </a:cubicBezTo>
                  <a:cubicBezTo>
                    <a:pt x="1" y="9812"/>
                    <a:pt x="935" y="11914"/>
                    <a:pt x="2337" y="13316"/>
                  </a:cubicBezTo>
                  <a:cubicBezTo>
                    <a:pt x="3972" y="14718"/>
                    <a:pt x="5841" y="15652"/>
                    <a:pt x="7943" y="15652"/>
                  </a:cubicBezTo>
                  <a:cubicBezTo>
                    <a:pt x="10046" y="15652"/>
                    <a:pt x="11915" y="14718"/>
                    <a:pt x="13550" y="13316"/>
                  </a:cubicBezTo>
                  <a:cubicBezTo>
                    <a:pt x="14952" y="11914"/>
                    <a:pt x="15653" y="9812"/>
                    <a:pt x="15653" y="7709"/>
                  </a:cubicBezTo>
                  <a:cubicBezTo>
                    <a:pt x="15653" y="5840"/>
                    <a:pt x="14952" y="3738"/>
                    <a:pt x="13550" y="2336"/>
                  </a:cubicBezTo>
                  <a:cubicBezTo>
                    <a:pt x="11915" y="701"/>
                    <a:pt x="10046" y="0"/>
                    <a:pt x="7943" y="0"/>
                  </a:cubicBezTo>
                  <a:close/>
                  <a:moveTo>
                    <a:pt x="234" y="21492"/>
                  </a:moveTo>
                  <a:lnTo>
                    <a:pt x="234" y="70317"/>
                  </a:lnTo>
                  <a:lnTo>
                    <a:pt x="15886" y="70317"/>
                  </a:lnTo>
                  <a:lnTo>
                    <a:pt x="15886" y="21492"/>
                  </a:lnTo>
                  <a:close/>
                  <a:moveTo>
                    <a:pt x="56564" y="19886"/>
                  </a:moveTo>
                  <a:cubicBezTo>
                    <a:pt x="49899" y="19886"/>
                    <a:pt x="43331" y="22967"/>
                    <a:pt x="40649" y="28033"/>
                  </a:cubicBezTo>
                  <a:lnTo>
                    <a:pt x="40649" y="21492"/>
                  </a:lnTo>
                  <a:lnTo>
                    <a:pt x="25231" y="21492"/>
                  </a:lnTo>
                  <a:lnTo>
                    <a:pt x="25231" y="70317"/>
                  </a:lnTo>
                  <a:lnTo>
                    <a:pt x="40649" y="70317"/>
                  </a:lnTo>
                  <a:lnTo>
                    <a:pt x="40649" y="44620"/>
                  </a:lnTo>
                  <a:cubicBezTo>
                    <a:pt x="40649" y="37328"/>
                    <a:pt x="45481" y="33400"/>
                    <a:pt x="50201" y="33400"/>
                  </a:cubicBezTo>
                  <a:cubicBezTo>
                    <a:pt x="54704" y="33400"/>
                    <a:pt x="59104" y="36977"/>
                    <a:pt x="59104" y="44620"/>
                  </a:cubicBezTo>
                  <a:lnTo>
                    <a:pt x="59104" y="70317"/>
                  </a:lnTo>
                  <a:lnTo>
                    <a:pt x="74756" y="70317"/>
                  </a:lnTo>
                  <a:lnTo>
                    <a:pt x="74756" y="39480"/>
                  </a:lnTo>
                  <a:cubicBezTo>
                    <a:pt x="74756" y="25516"/>
                    <a:pt x="65572" y="19886"/>
                    <a:pt x="56564" y="198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grpSp>
        <p:nvGrpSpPr>
          <p:cNvPr id="110" name="Google Shape;110;p8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111" name="Google Shape;111;p8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14" name="Google Shape;114;p8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sp>
        <p:nvSpPr>
          <p:cNvPr id="115" name="Google Shape;115;p8"/>
          <p:cNvSpPr txBox="1">
            <a:spLocks noGrp="1"/>
          </p:cNvSpPr>
          <p:nvPr>
            <p:ph type="subTitle" idx="2"/>
          </p:nvPr>
        </p:nvSpPr>
        <p:spPr>
          <a:xfrm>
            <a:off x="5595350" y="4444023"/>
            <a:ext cx="3347800" cy="3366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8"/>
          <p:cNvSpPr txBox="1">
            <a:spLocks noGrp="1"/>
          </p:cNvSpPr>
          <p:nvPr>
            <p:ph type="subTitle" idx="3"/>
          </p:nvPr>
        </p:nvSpPr>
        <p:spPr>
          <a:xfrm>
            <a:off x="5595350" y="3955073"/>
            <a:ext cx="3347800" cy="3270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8"/>
          <p:cNvSpPr txBox="1">
            <a:spLocks noGrp="1"/>
          </p:cNvSpPr>
          <p:nvPr>
            <p:ph type="subTitle" idx="4"/>
          </p:nvPr>
        </p:nvSpPr>
        <p:spPr>
          <a:xfrm>
            <a:off x="5595350" y="4939331"/>
            <a:ext cx="3347800" cy="3366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8"/>
          <p:cNvSpPr txBox="1">
            <a:spLocks noGrp="1"/>
          </p:cNvSpPr>
          <p:nvPr>
            <p:ph type="subTitle" idx="5"/>
          </p:nvPr>
        </p:nvSpPr>
        <p:spPr>
          <a:xfrm>
            <a:off x="5595350" y="5437798"/>
            <a:ext cx="3347800" cy="3366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2515367" y="488967"/>
            <a:ext cx="3050400" cy="57750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84000" rIns="60950" bIns="60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Поместите квадратное изображение на слайд, затем с помощью инструмента </a:t>
            </a:r>
            <a:r>
              <a:rPr lang="ru" sz="1200" b="1"/>
              <a:t>Обрезка</a:t>
            </a:r>
            <a:r>
              <a:rPr lang="ru" sz="1200"/>
              <a:t> выберете обрезку с помощью овала.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" sz="1200"/>
            </a:br>
            <a:br>
              <a:rPr lang="ru" sz="1200"/>
            </a:br>
            <a:br>
              <a:rPr lang="ru" sz="1200"/>
            </a:br>
            <a:br>
              <a:rPr lang="ru" sz="1200"/>
            </a:br>
            <a:br>
              <a:rPr lang="ru" sz="1200"/>
            </a:b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" sz="1200"/>
            </a:b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Переместите изображение в </a:t>
            </a:r>
            <a:r>
              <a:rPr lang="ru" sz="700">
                <a:solidFill>
                  <a:srgbClr val="222222"/>
                </a:solidFill>
                <a:highlight>
                  <a:srgbClr val="FFFFFF"/>
                </a:highlight>
              </a:rPr>
              <a:t>«</a:t>
            </a:r>
            <a:r>
              <a:rPr lang="ru" sz="1200">
                <a:solidFill>
                  <a:schemeClr val="dk1"/>
                </a:solidFill>
              </a:rPr>
              <a:t>область для фотографии</a:t>
            </a:r>
            <a:r>
              <a:rPr lang="ru" sz="700">
                <a:solidFill>
                  <a:srgbClr val="222222"/>
                </a:solidFill>
                <a:highlight>
                  <a:srgbClr val="FFFFFF"/>
                </a:highlight>
              </a:rPr>
              <a:t>»‎</a:t>
            </a:r>
            <a:r>
              <a:rPr lang="ru" sz="1200"/>
              <a:t> и подберите его размер, чтобы оно закрывало собой пунктирную линию. Проверьте выравнивание используя направляющие.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Пример:</a:t>
            </a:r>
            <a:endParaRPr sz="1200"/>
          </a:p>
        </p:txBody>
      </p:sp>
      <p:pic>
        <p:nvPicPr>
          <p:cNvPr id="120" name="Google Shape;12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629379" y="1090585"/>
            <a:ext cx="2736623" cy="132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29383" y="3558800"/>
            <a:ext cx="2547618" cy="253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8"/>
          <p:cNvSpPr/>
          <p:nvPr/>
        </p:nvSpPr>
        <p:spPr>
          <a:xfrm>
            <a:off x="12515367" y="-18333"/>
            <a:ext cx="344800" cy="3448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 sz="1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2070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AFD52-25D2-4072-A106-902B96921175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5ED9-09CD-42DC-A189-5C8787D59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0877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Описание спикера 2">
  <p:cSld name="7_Описание спикера 2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/>
          <p:nvPr/>
        </p:nvSpPr>
        <p:spPr>
          <a:xfrm>
            <a:off x="381021" y="342621"/>
            <a:ext cx="2846400" cy="28464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25" name="Google Shape;125;p9"/>
          <p:cNvSpPr txBox="1"/>
          <p:nvPr/>
        </p:nvSpPr>
        <p:spPr>
          <a:xfrm>
            <a:off x="536033" y="1481300"/>
            <a:ext cx="2543400" cy="6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132000" rIns="60950" bIns="609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latin typeface="Proxima Nova"/>
                <a:ea typeface="Proxima Nova"/>
                <a:cs typeface="Proxima Nova"/>
                <a:sym typeface="Proxima Nova"/>
              </a:rPr>
              <a:t>Область для круглой фотографии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latin typeface="Proxima Nova"/>
                <a:ea typeface="Proxima Nova"/>
                <a:cs typeface="Proxima Nova"/>
                <a:sym typeface="Proxima Nova"/>
              </a:rPr>
              <a:t>(изображение должно перекрывать пунктирный радиус)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6" name="Google Shape;126;p9"/>
          <p:cNvSpPr txBox="1">
            <a:spLocks noGrp="1"/>
          </p:cNvSpPr>
          <p:nvPr>
            <p:ph type="subTitle" idx="1"/>
          </p:nvPr>
        </p:nvSpPr>
        <p:spPr>
          <a:xfrm>
            <a:off x="4179400" y="1966100"/>
            <a:ext cx="6669200" cy="995400"/>
          </a:xfrm>
          <a:prstGeom prst="rect">
            <a:avLst/>
          </a:prstGeom>
        </p:spPr>
        <p:txBody>
          <a:bodyPr spcFirstLastPara="1" wrap="square" lIns="0" tIns="21600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9"/>
          <p:cNvSpPr txBox="1">
            <a:spLocks noGrp="1"/>
          </p:cNvSpPr>
          <p:nvPr>
            <p:ph type="title"/>
          </p:nvPr>
        </p:nvSpPr>
        <p:spPr>
          <a:xfrm>
            <a:off x="4179100" y="653600"/>
            <a:ext cx="6669200" cy="1322400"/>
          </a:xfrm>
          <a:prstGeom prst="rect">
            <a:avLst/>
          </a:prstGeom>
        </p:spPr>
        <p:txBody>
          <a:bodyPr spcFirstLastPara="1" wrap="square" lIns="0" tIns="72000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9pPr>
          </a:lstStyle>
          <a:p>
            <a:endParaRPr/>
          </a:p>
        </p:txBody>
      </p:sp>
      <p:sp>
        <p:nvSpPr>
          <p:cNvPr id="128" name="Google Shape;128;p9"/>
          <p:cNvSpPr txBox="1">
            <a:spLocks noGrp="1"/>
          </p:cNvSpPr>
          <p:nvPr>
            <p:ph type="subTitle" idx="2"/>
          </p:nvPr>
        </p:nvSpPr>
        <p:spPr>
          <a:xfrm>
            <a:off x="4179100" y="3624000"/>
            <a:ext cx="3804000" cy="1814400"/>
          </a:xfrm>
          <a:prstGeom prst="rect">
            <a:avLst/>
          </a:prstGeom>
        </p:spPr>
        <p:txBody>
          <a:bodyPr spcFirstLastPara="1" wrap="square" lIns="0" tIns="180000" rIns="36000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29" name="Google Shape;129;p9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130" name="Google Shape;130;p9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32" name="Google Shape;132;p9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sp>
        <p:nvSpPr>
          <p:cNvPr id="134" name="Google Shape;134;p9"/>
          <p:cNvSpPr txBox="1">
            <a:spLocks noGrp="1"/>
          </p:cNvSpPr>
          <p:nvPr>
            <p:ph type="subTitle" idx="3"/>
          </p:nvPr>
        </p:nvSpPr>
        <p:spPr>
          <a:xfrm>
            <a:off x="4642550" y="5603283"/>
            <a:ext cx="2956400" cy="3332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9"/>
          <p:cNvSpPr txBox="1"/>
          <p:nvPr/>
        </p:nvSpPr>
        <p:spPr>
          <a:xfrm>
            <a:off x="367900" y="3648000"/>
            <a:ext cx="1905600" cy="4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50" rIns="60950" bIns="60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Proxima Nova"/>
                <a:ea typeface="Proxima Nova"/>
                <a:cs typeface="Proxima Nova"/>
                <a:sym typeface="Proxima Nova"/>
              </a:rPr>
              <a:t>О спикере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6" name="Google Shape;136;p9"/>
          <p:cNvSpPr txBox="1"/>
          <p:nvPr/>
        </p:nvSpPr>
        <p:spPr>
          <a:xfrm>
            <a:off x="367800" y="5600700"/>
            <a:ext cx="19056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60950" bIns="609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Proxima Nova"/>
                <a:ea typeface="Proxima Nova"/>
                <a:cs typeface="Proxima Nova"/>
                <a:sym typeface="Proxima Nova"/>
              </a:rPr>
              <a:t>Аккаунты в соц.сетях: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37" name="Google Shape;137;p9"/>
          <p:cNvGrpSpPr/>
          <p:nvPr/>
        </p:nvGrpSpPr>
        <p:grpSpPr>
          <a:xfrm>
            <a:off x="4179402" y="5601787"/>
            <a:ext cx="331301" cy="333267"/>
            <a:chOff x="1190625" y="238125"/>
            <a:chExt cx="4905800" cy="4905800"/>
          </a:xfrm>
        </p:grpSpPr>
        <p:sp>
          <p:nvSpPr>
            <p:cNvPr id="138" name="Google Shape;138;p9"/>
            <p:cNvSpPr/>
            <p:nvPr/>
          </p:nvSpPr>
          <p:spPr>
            <a:xfrm>
              <a:off x="1190625" y="238125"/>
              <a:ext cx="4905800" cy="4905800"/>
            </a:xfrm>
            <a:custGeom>
              <a:avLst/>
              <a:gdLst/>
              <a:ahLst/>
              <a:cxnLst/>
              <a:rect l="l" t="t" r="r" b="b"/>
              <a:pathLst>
                <a:path w="196232" h="196232" extrusionOk="0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3136650" y="1629200"/>
              <a:ext cx="1109925" cy="2034850"/>
            </a:xfrm>
            <a:custGeom>
              <a:avLst/>
              <a:gdLst/>
              <a:ahLst/>
              <a:cxnLst/>
              <a:rect l="l" t="t" r="r" b="b"/>
              <a:pathLst>
                <a:path w="44397" h="81394" extrusionOk="0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grpSp>
        <p:nvGrpSpPr>
          <p:cNvPr id="140" name="Google Shape;140;p9"/>
          <p:cNvGrpSpPr/>
          <p:nvPr/>
        </p:nvGrpSpPr>
        <p:grpSpPr>
          <a:xfrm>
            <a:off x="4179217" y="6096124"/>
            <a:ext cx="331677" cy="333645"/>
            <a:chOff x="1190625" y="238125"/>
            <a:chExt cx="5186200" cy="5186200"/>
          </a:xfrm>
        </p:grpSpPr>
        <p:sp>
          <p:nvSpPr>
            <p:cNvPr id="141" name="Google Shape;141;p9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2726600" y="1774100"/>
              <a:ext cx="2190150" cy="2190150"/>
            </a:xfrm>
            <a:custGeom>
              <a:avLst/>
              <a:gdLst/>
              <a:ahLst/>
              <a:cxnLst/>
              <a:rect l="l" t="t" r="r" b="b"/>
              <a:pathLst>
                <a:path w="87606" h="87606" extrusionOk="0">
                  <a:moveTo>
                    <a:pt x="66580" y="15186"/>
                  </a:moveTo>
                  <a:cubicBezTo>
                    <a:pt x="68216" y="15186"/>
                    <a:pt x="69617" y="15887"/>
                    <a:pt x="70552" y="16821"/>
                  </a:cubicBezTo>
                  <a:cubicBezTo>
                    <a:pt x="71486" y="17755"/>
                    <a:pt x="72187" y="19157"/>
                    <a:pt x="72187" y="20792"/>
                  </a:cubicBezTo>
                  <a:cubicBezTo>
                    <a:pt x="72187" y="22194"/>
                    <a:pt x="71486" y="23596"/>
                    <a:pt x="70552" y="24530"/>
                  </a:cubicBezTo>
                  <a:cubicBezTo>
                    <a:pt x="69617" y="25698"/>
                    <a:pt x="68216" y="26166"/>
                    <a:pt x="66580" y="26166"/>
                  </a:cubicBezTo>
                  <a:cubicBezTo>
                    <a:pt x="65179" y="26166"/>
                    <a:pt x="63777" y="25698"/>
                    <a:pt x="62843" y="24530"/>
                  </a:cubicBezTo>
                  <a:cubicBezTo>
                    <a:pt x="61675" y="23596"/>
                    <a:pt x="61207" y="22194"/>
                    <a:pt x="61207" y="20792"/>
                  </a:cubicBezTo>
                  <a:cubicBezTo>
                    <a:pt x="61207" y="19157"/>
                    <a:pt x="61675" y="17755"/>
                    <a:pt x="62843" y="16821"/>
                  </a:cubicBezTo>
                  <a:cubicBezTo>
                    <a:pt x="63777" y="15887"/>
                    <a:pt x="65179" y="15186"/>
                    <a:pt x="66580" y="15186"/>
                  </a:cubicBezTo>
                  <a:close/>
                  <a:moveTo>
                    <a:pt x="43686" y="30604"/>
                  </a:moveTo>
                  <a:cubicBezTo>
                    <a:pt x="40182" y="30604"/>
                    <a:pt x="36912" y="32006"/>
                    <a:pt x="34342" y="34342"/>
                  </a:cubicBezTo>
                  <a:cubicBezTo>
                    <a:pt x="32006" y="36912"/>
                    <a:pt x="30604" y="40182"/>
                    <a:pt x="30604" y="43686"/>
                  </a:cubicBezTo>
                  <a:cubicBezTo>
                    <a:pt x="30604" y="47191"/>
                    <a:pt x="32006" y="50461"/>
                    <a:pt x="34342" y="53031"/>
                  </a:cubicBezTo>
                  <a:cubicBezTo>
                    <a:pt x="36912" y="55367"/>
                    <a:pt x="40182" y="56769"/>
                    <a:pt x="43686" y="56769"/>
                  </a:cubicBezTo>
                  <a:cubicBezTo>
                    <a:pt x="47191" y="56769"/>
                    <a:pt x="50461" y="55367"/>
                    <a:pt x="53031" y="53031"/>
                  </a:cubicBezTo>
                  <a:cubicBezTo>
                    <a:pt x="55367" y="50461"/>
                    <a:pt x="56769" y="47191"/>
                    <a:pt x="56769" y="43686"/>
                  </a:cubicBezTo>
                  <a:cubicBezTo>
                    <a:pt x="56769" y="40182"/>
                    <a:pt x="55367" y="36912"/>
                    <a:pt x="53031" y="34342"/>
                  </a:cubicBezTo>
                  <a:cubicBezTo>
                    <a:pt x="50461" y="32006"/>
                    <a:pt x="47191" y="30604"/>
                    <a:pt x="43686" y="30604"/>
                  </a:cubicBezTo>
                  <a:close/>
                  <a:moveTo>
                    <a:pt x="43686" y="21727"/>
                  </a:moveTo>
                  <a:cubicBezTo>
                    <a:pt x="49527" y="21727"/>
                    <a:pt x="55133" y="24063"/>
                    <a:pt x="59105" y="28268"/>
                  </a:cubicBezTo>
                  <a:cubicBezTo>
                    <a:pt x="63310" y="32239"/>
                    <a:pt x="65646" y="37846"/>
                    <a:pt x="65646" y="43686"/>
                  </a:cubicBezTo>
                  <a:cubicBezTo>
                    <a:pt x="65646" y="49527"/>
                    <a:pt x="63310" y="55133"/>
                    <a:pt x="59105" y="59105"/>
                  </a:cubicBezTo>
                  <a:cubicBezTo>
                    <a:pt x="55133" y="63310"/>
                    <a:pt x="49527" y="65646"/>
                    <a:pt x="43686" y="65646"/>
                  </a:cubicBezTo>
                  <a:cubicBezTo>
                    <a:pt x="37846" y="65646"/>
                    <a:pt x="32239" y="63310"/>
                    <a:pt x="28268" y="59105"/>
                  </a:cubicBezTo>
                  <a:cubicBezTo>
                    <a:pt x="24063" y="55133"/>
                    <a:pt x="21727" y="49527"/>
                    <a:pt x="21727" y="43686"/>
                  </a:cubicBezTo>
                  <a:cubicBezTo>
                    <a:pt x="21727" y="37846"/>
                    <a:pt x="24063" y="32239"/>
                    <a:pt x="28268" y="28268"/>
                  </a:cubicBezTo>
                  <a:cubicBezTo>
                    <a:pt x="32239" y="24063"/>
                    <a:pt x="37846" y="21727"/>
                    <a:pt x="43686" y="21727"/>
                  </a:cubicBezTo>
                  <a:close/>
                  <a:moveTo>
                    <a:pt x="43686" y="1"/>
                  </a:moveTo>
                  <a:cubicBezTo>
                    <a:pt x="31772" y="1"/>
                    <a:pt x="30371" y="1"/>
                    <a:pt x="25698" y="235"/>
                  </a:cubicBezTo>
                  <a:cubicBezTo>
                    <a:pt x="21026" y="468"/>
                    <a:pt x="17755" y="1169"/>
                    <a:pt x="14952" y="2103"/>
                  </a:cubicBezTo>
                  <a:cubicBezTo>
                    <a:pt x="12149" y="3272"/>
                    <a:pt x="9345" y="4907"/>
                    <a:pt x="7243" y="7243"/>
                  </a:cubicBezTo>
                  <a:cubicBezTo>
                    <a:pt x="4907" y="9345"/>
                    <a:pt x="3272" y="12149"/>
                    <a:pt x="2103" y="14952"/>
                  </a:cubicBezTo>
                  <a:cubicBezTo>
                    <a:pt x="1169" y="17755"/>
                    <a:pt x="468" y="21026"/>
                    <a:pt x="235" y="25698"/>
                  </a:cubicBezTo>
                  <a:cubicBezTo>
                    <a:pt x="1" y="30371"/>
                    <a:pt x="1" y="31772"/>
                    <a:pt x="1" y="43686"/>
                  </a:cubicBezTo>
                  <a:cubicBezTo>
                    <a:pt x="1" y="55601"/>
                    <a:pt x="1" y="57002"/>
                    <a:pt x="235" y="61675"/>
                  </a:cubicBezTo>
                  <a:cubicBezTo>
                    <a:pt x="468" y="66347"/>
                    <a:pt x="1169" y="69617"/>
                    <a:pt x="2103" y="72421"/>
                  </a:cubicBezTo>
                  <a:cubicBezTo>
                    <a:pt x="3272" y="75224"/>
                    <a:pt x="4907" y="78027"/>
                    <a:pt x="7243" y="80130"/>
                  </a:cubicBezTo>
                  <a:cubicBezTo>
                    <a:pt x="9345" y="82466"/>
                    <a:pt x="12149" y="84101"/>
                    <a:pt x="14952" y="85269"/>
                  </a:cubicBezTo>
                  <a:cubicBezTo>
                    <a:pt x="17755" y="86204"/>
                    <a:pt x="21026" y="86905"/>
                    <a:pt x="25698" y="87138"/>
                  </a:cubicBezTo>
                  <a:cubicBezTo>
                    <a:pt x="30371" y="87372"/>
                    <a:pt x="31772" y="87605"/>
                    <a:pt x="43686" y="87605"/>
                  </a:cubicBezTo>
                  <a:cubicBezTo>
                    <a:pt x="55601" y="87605"/>
                    <a:pt x="57002" y="87372"/>
                    <a:pt x="61675" y="87138"/>
                  </a:cubicBezTo>
                  <a:cubicBezTo>
                    <a:pt x="66347" y="86905"/>
                    <a:pt x="69617" y="86204"/>
                    <a:pt x="72421" y="85269"/>
                  </a:cubicBezTo>
                  <a:cubicBezTo>
                    <a:pt x="75224" y="84101"/>
                    <a:pt x="78027" y="82466"/>
                    <a:pt x="80130" y="80130"/>
                  </a:cubicBezTo>
                  <a:cubicBezTo>
                    <a:pt x="82466" y="78027"/>
                    <a:pt x="84101" y="75224"/>
                    <a:pt x="85269" y="72421"/>
                  </a:cubicBezTo>
                  <a:cubicBezTo>
                    <a:pt x="86204" y="69617"/>
                    <a:pt x="86905" y="66347"/>
                    <a:pt x="87138" y="61675"/>
                  </a:cubicBezTo>
                  <a:cubicBezTo>
                    <a:pt x="87372" y="57002"/>
                    <a:pt x="87605" y="55601"/>
                    <a:pt x="87605" y="43686"/>
                  </a:cubicBezTo>
                  <a:cubicBezTo>
                    <a:pt x="87605" y="31772"/>
                    <a:pt x="87372" y="30371"/>
                    <a:pt x="87138" y="25698"/>
                  </a:cubicBezTo>
                  <a:cubicBezTo>
                    <a:pt x="86905" y="21026"/>
                    <a:pt x="86204" y="17755"/>
                    <a:pt x="85269" y="14952"/>
                  </a:cubicBezTo>
                  <a:cubicBezTo>
                    <a:pt x="84101" y="12149"/>
                    <a:pt x="82466" y="9345"/>
                    <a:pt x="80130" y="7243"/>
                  </a:cubicBezTo>
                  <a:cubicBezTo>
                    <a:pt x="77794" y="4907"/>
                    <a:pt x="75224" y="3272"/>
                    <a:pt x="72421" y="2103"/>
                  </a:cubicBezTo>
                  <a:cubicBezTo>
                    <a:pt x="69617" y="1169"/>
                    <a:pt x="66347" y="468"/>
                    <a:pt x="61675" y="235"/>
                  </a:cubicBezTo>
                  <a:cubicBezTo>
                    <a:pt x="57002" y="1"/>
                    <a:pt x="55601" y="1"/>
                    <a:pt x="436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grpSp>
        <p:nvGrpSpPr>
          <p:cNvPr id="143" name="Google Shape;143;p9"/>
          <p:cNvGrpSpPr/>
          <p:nvPr/>
        </p:nvGrpSpPr>
        <p:grpSpPr>
          <a:xfrm>
            <a:off x="7983026" y="5601642"/>
            <a:ext cx="332378" cy="333645"/>
            <a:chOff x="1190625" y="238125"/>
            <a:chExt cx="5186200" cy="5186200"/>
          </a:xfrm>
        </p:grpSpPr>
        <p:sp>
          <p:nvSpPr>
            <p:cNvPr id="144" name="Google Shape;144;p9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2498850" y="1698200"/>
              <a:ext cx="2493825" cy="2264050"/>
            </a:xfrm>
            <a:custGeom>
              <a:avLst/>
              <a:gdLst/>
              <a:ahLst/>
              <a:cxnLst/>
              <a:rect l="l" t="t" r="r" b="b"/>
              <a:pathLst>
                <a:path w="99753" h="90562" extrusionOk="0">
                  <a:moveTo>
                    <a:pt x="91810" y="7943"/>
                  </a:moveTo>
                  <a:cubicBezTo>
                    <a:pt x="91810" y="8176"/>
                    <a:pt x="91810" y="8176"/>
                    <a:pt x="91810" y="8644"/>
                  </a:cubicBezTo>
                  <a:lnTo>
                    <a:pt x="77559" y="81998"/>
                  </a:lnTo>
                  <a:cubicBezTo>
                    <a:pt x="77559" y="82231"/>
                    <a:pt x="77326" y="82465"/>
                    <a:pt x="77092" y="82699"/>
                  </a:cubicBezTo>
                  <a:cubicBezTo>
                    <a:pt x="76995" y="82795"/>
                    <a:pt x="76899" y="82852"/>
                    <a:pt x="76735" y="82852"/>
                  </a:cubicBezTo>
                  <a:cubicBezTo>
                    <a:pt x="76505" y="82852"/>
                    <a:pt x="76141" y="82739"/>
                    <a:pt x="75457" y="82465"/>
                  </a:cubicBezTo>
                  <a:lnTo>
                    <a:pt x="52796" y="64944"/>
                  </a:lnTo>
                  <a:lnTo>
                    <a:pt x="39247" y="77559"/>
                  </a:lnTo>
                  <a:lnTo>
                    <a:pt x="42050" y="59104"/>
                  </a:lnTo>
                  <a:lnTo>
                    <a:pt x="78961" y="24062"/>
                  </a:lnTo>
                  <a:cubicBezTo>
                    <a:pt x="80363" y="22660"/>
                    <a:pt x="79895" y="22427"/>
                    <a:pt x="79895" y="22427"/>
                  </a:cubicBezTo>
                  <a:cubicBezTo>
                    <a:pt x="79895" y="21679"/>
                    <a:pt x="79522" y="21455"/>
                    <a:pt x="79073" y="21455"/>
                  </a:cubicBezTo>
                  <a:cubicBezTo>
                    <a:pt x="78400" y="21455"/>
                    <a:pt x="77559" y="21960"/>
                    <a:pt x="77559" y="21960"/>
                  </a:cubicBezTo>
                  <a:lnTo>
                    <a:pt x="31071" y="51161"/>
                  </a:lnTo>
                  <a:lnTo>
                    <a:pt x="31071" y="50927"/>
                  </a:lnTo>
                  <a:lnTo>
                    <a:pt x="8877" y="43452"/>
                  </a:lnTo>
                  <a:lnTo>
                    <a:pt x="8877" y="43218"/>
                  </a:lnTo>
                  <a:lnTo>
                    <a:pt x="9111" y="43218"/>
                  </a:lnTo>
                  <a:cubicBezTo>
                    <a:pt x="9111" y="43218"/>
                    <a:pt x="28968" y="34808"/>
                    <a:pt x="49292" y="26165"/>
                  </a:cubicBezTo>
                  <a:cubicBezTo>
                    <a:pt x="59338" y="21726"/>
                    <a:pt x="69616" y="17287"/>
                    <a:pt x="77326" y="14017"/>
                  </a:cubicBezTo>
                  <a:cubicBezTo>
                    <a:pt x="85268" y="10746"/>
                    <a:pt x="91109" y="8176"/>
                    <a:pt x="91342" y="8176"/>
                  </a:cubicBezTo>
                  <a:cubicBezTo>
                    <a:pt x="91810" y="7943"/>
                    <a:pt x="91576" y="7943"/>
                    <a:pt x="91810" y="7943"/>
                  </a:cubicBezTo>
                  <a:close/>
                  <a:moveTo>
                    <a:pt x="92277" y="0"/>
                  </a:moveTo>
                  <a:cubicBezTo>
                    <a:pt x="90875" y="0"/>
                    <a:pt x="89707" y="467"/>
                    <a:pt x="88539" y="934"/>
                  </a:cubicBezTo>
                  <a:cubicBezTo>
                    <a:pt x="87605" y="1402"/>
                    <a:pt x="82232" y="3504"/>
                    <a:pt x="74522" y="6775"/>
                  </a:cubicBezTo>
                  <a:lnTo>
                    <a:pt x="46255" y="18923"/>
                  </a:lnTo>
                  <a:cubicBezTo>
                    <a:pt x="25931" y="27566"/>
                    <a:pt x="6074" y="35976"/>
                    <a:pt x="6074" y="35976"/>
                  </a:cubicBezTo>
                  <a:lnTo>
                    <a:pt x="6308" y="35976"/>
                  </a:lnTo>
                  <a:cubicBezTo>
                    <a:pt x="6308" y="35976"/>
                    <a:pt x="4906" y="36443"/>
                    <a:pt x="3504" y="37378"/>
                  </a:cubicBezTo>
                  <a:cubicBezTo>
                    <a:pt x="2803" y="38079"/>
                    <a:pt x="1869" y="38780"/>
                    <a:pt x="1402" y="39714"/>
                  </a:cubicBezTo>
                  <a:cubicBezTo>
                    <a:pt x="701" y="40649"/>
                    <a:pt x="0" y="42284"/>
                    <a:pt x="234" y="43919"/>
                  </a:cubicBezTo>
                  <a:cubicBezTo>
                    <a:pt x="701" y="46722"/>
                    <a:pt x="2336" y="48358"/>
                    <a:pt x="3738" y="49292"/>
                  </a:cubicBezTo>
                  <a:cubicBezTo>
                    <a:pt x="4906" y="50227"/>
                    <a:pt x="6308" y="50694"/>
                    <a:pt x="6308" y="50694"/>
                  </a:cubicBezTo>
                  <a:lnTo>
                    <a:pt x="24997" y="57001"/>
                  </a:lnTo>
                  <a:cubicBezTo>
                    <a:pt x="25697" y="59805"/>
                    <a:pt x="30603" y="75924"/>
                    <a:pt x="31771" y="79662"/>
                  </a:cubicBezTo>
                  <a:cubicBezTo>
                    <a:pt x="32472" y="81998"/>
                    <a:pt x="33173" y="83400"/>
                    <a:pt x="33874" y="84334"/>
                  </a:cubicBezTo>
                  <a:cubicBezTo>
                    <a:pt x="34341" y="85035"/>
                    <a:pt x="34808" y="85502"/>
                    <a:pt x="35509" y="85736"/>
                  </a:cubicBezTo>
                  <a:cubicBezTo>
                    <a:pt x="35743" y="85969"/>
                    <a:pt x="35976" y="86203"/>
                    <a:pt x="36444" y="86203"/>
                  </a:cubicBezTo>
                  <a:lnTo>
                    <a:pt x="36677" y="86203"/>
                  </a:lnTo>
                  <a:cubicBezTo>
                    <a:pt x="37285" y="86390"/>
                    <a:pt x="37864" y="86465"/>
                    <a:pt x="38402" y="86465"/>
                  </a:cubicBezTo>
                  <a:cubicBezTo>
                    <a:pt x="40555" y="86465"/>
                    <a:pt x="42050" y="85268"/>
                    <a:pt x="42050" y="85268"/>
                  </a:cubicBezTo>
                  <a:lnTo>
                    <a:pt x="42284" y="85268"/>
                  </a:lnTo>
                  <a:lnTo>
                    <a:pt x="53264" y="74989"/>
                  </a:lnTo>
                  <a:lnTo>
                    <a:pt x="71719" y="89473"/>
                  </a:lnTo>
                  <a:lnTo>
                    <a:pt x="72186" y="89707"/>
                  </a:lnTo>
                  <a:cubicBezTo>
                    <a:pt x="73559" y="90308"/>
                    <a:pt x="74963" y="90562"/>
                    <a:pt x="76294" y="90562"/>
                  </a:cubicBezTo>
                  <a:cubicBezTo>
                    <a:pt x="78589" y="90562"/>
                    <a:pt x="80668" y="89807"/>
                    <a:pt x="81998" y="88773"/>
                  </a:cubicBezTo>
                  <a:cubicBezTo>
                    <a:pt x="83867" y="86904"/>
                    <a:pt x="84801" y="84801"/>
                    <a:pt x="84801" y="84801"/>
                  </a:cubicBezTo>
                  <a:lnTo>
                    <a:pt x="84801" y="84568"/>
                  </a:lnTo>
                  <a:lnTo>
                    <a:pt x="99052" y="10279"/>
                  </a:lnTo>
                  <a:cubicBezTo>
                    <a:pt x="99519" y="8410"/>
                    <a:pt x="99752" y="6775"/>
                    <a:pt x="99285" y="5139"/>
                  </a:cubicBezTo>
                  <a:cubicBezTo>
                    <a:pt x="98818" y="3504"/>
                    <a:pt x="97650" y="1869"/>
                    <a:pt x="96248" y="1168"/>
                  </a:cubicBezTo>
                  <a:cubicBezTo>
                    <a:pt x="95080" y="234"/>
                    <a:pt x="93679" y="0"/>
                    <a:pt x="922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grpSp>
        <p:nvGrpSpPr>
          <p:cNvPr id="146" name="Google Shape;146;p9"/>
          <p:cNvGrpSpPr/>
          <p:nvPr/>
        </p:nvGrpSpPr>
        <p:grpSpPr>
          <a:xfrm>
            <a:off x="7983026" y="6096170"/>
            <a:ext cx="332378" cy="333645"/>
            <a:chOff x="1190625" y="238125"/>
            <a:chExt cx="5186200" cy="5186200"/>
          </a:xfrm>
        </p:grpSpPr>
        <p:sp>
          <p:nvSpPr>
            <p:cNvPr id="147" name="Google Shape;147;p9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2942700" y="1803325"/>
              <a:ext cx="1868925" cy="1757950"/>
            </a:xfrm>
            <a:custGeom>
              <a:avLst/>
              <a:gdLst/>
              <a:ahLst/>
              <a:cxnLst/>
              <a:rect l="l" t="t" r="r" b="b"/>
              <a:pathLst>
                <a:path w="74757" h="70318" extrusionOk="0">
                  <a:moveTo>
                    <a:pt x="7943" y="0"/>
                  </a:moveTo>
                  <a:cubicBezTo>
                    <a:pt x="5841" y="0"/>
                    <a:pt x="3972" y="701"/>
                    <a:pt x="2337" y="2336"/>
                  </a:cubicBezTo>
                  <a:cubicBezTo>
                    <a:pt x="935" y="3738"/>
                    <a:pt x="1" y="5607"/>
                    <a:pt x="1" y="7709"/>
                  </a:cubicBezTo>
                  <a:cubicBezTo>
                    <a:pt x="1" y="9812"/>
                    <a:pt x="935" y="11914"/>
                    <a:pt x="2337" y="13316"/>
                  </a:cubicBezTo>
                  <a:cubicBezTo>
                    <a:pt x="3972" y="14718"/>
                    <a:pt x="5841" y="15652"/>
                    <a:pt x="7943" y="15652"/>
                  </a:cubicBezTo>
                  <a:cubicBezTo>
                    <a:pt x="10046" y="15652"/>
                    <a:pt x="11915" y="14718"/>
                    <a:pt x="13550" y="13316"/>
                  </a:cubicBezTo>
                  <a:cubicBezTo>
                    <a:pt x="14952" y="11914"/>
                    <a:pt x="15653" y="9812"/>
                    <a:pt x="15653" y="7709"/>
                  </a:cubicBezTo>
                  <a:cubicBezTo>
                    <a:pt x="15653" y="5840"/>
                    <a:pt x="14952" y="3738"/>
                    <a:pt x="13550" y="2336"/>
                  </a:cubicBezTo>
                  <a:cubicBezTo>
                    <a:pt x="11915" y="701"/>
                    <a:pt x="10046" y="0"/>
                    <a:pt x="7943" y="0"/>
                  </a:cubicBezTo>
                  <a:close/>
                  <a:moveTo>
                    <a:pt x="234" y="21492"/>
                  </a:moveTo>
                  <a:lnTo>
                    <a:pt x="234" y="70317"/>
                  </a:lnTo>
                  <a:lnTo>
                    <a:pt x="15886" y="70317"/>
                  </a:lnTo>
                  <a:lnTo>
                    <a:pt x="15886" y="21492"/>
                  </a:lnTo>
                  <a:close/>
                  <a:moveTo>
                    <a:pt x="56564" y="19886"/>
                  </a:moveTo>
                  <a:cubicBezTo>
                    <a:pt x="49899" y="19886"/>
                    <a:pt x="43331" y="22967"/>
                    <a:pt x="40649" y="28033"/>
                  </a:cubicBezTo>
                  <a:lnTo>
                    <a:pt x="40649" y="21492"/>
                  </a:lnTo>
                  <a:lnTo>
                    <a:pt x="25231" y="21492"/>
                  </a:lnTo>
                  <a:lnTo>
                    <a:pt x="25231" y="70317"/>
                  </a:lnTo>
                  <a:lnTo>
                    <a:pt x="40649" y="70317"/>
                  </a:lnTo>
                  <a:lnTo>
                    <a:pt x="40649" y="44620"/>
                  </a:lnTo>
                  <a:cubicBezTo>
                    <a:pt x="40649" y="37328"/>
                    <a:pt x="45481" y="33400"/>
                    <a:pt x="50201" y="33400"/>
                  </a:cubicBezTo>
                  <a:cubicBezTo>
                    <a:pt x="54704" y="33400"/>
                    <a:pt x="59104" y="36977"/>
                    <a:pt x="59104" y="44620"/>
                  </a:cubicBezTo>
                  <a:lnTo>
                    <a:pt x="59104" y="70317"/>
                  </a:lnTo>
                  <a:lnTo>
                    <a:pt x="74756" y="70317"/>
                  </a:lnTo>
                  <a:lnTo>
                    <a:pt x="74756" y="39480"/>
                  </a:lnTo>
                  <a:cubicBezTo>
                    <a:pt x="74756" y="25516"/>
                    <a:pt x="65572" y="19886"/>
                    <a:pt x="56564" y="198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sp>
        <p:nvSpPr>
          <p:cNvPr id="149" name="Google Shape;149;p9"/>
          <p:cNvSpPr txBox="1">
            <a:spLocks noGrp="1"/>
          </p:cNvSpPr>
          <p:nvPr>
            <p:ph type="subTitle" idx="4"/>
          </p:nvPr>
        </p:nvSpPr>
        <p:spPr>
          <a:xfrm>
            <a:off x="4642550" y="6096342"/>
            <a:ext cx="2956400" cy="3332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9"/>
          <p:cNvSpPr txBox="1">
            <a:spLocks noGrp="1"/>
          </p:cNvSpPr>
          <p:nvPr>
            <p:ph type="subTitle" idx="5"/>
          </p:nvPr>
        </p:nvSpPr>
        <p:spPr>
          <a:xfrm>
            <a:off x="8463942" y="6096342"/>
            <a:ext cx="2956400" cy="3332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9"/>
          <p:cNvSpPr txBox="1">
            <a:spLocks noGrp="1"/>
          </p:cNvSpPr>
          <p:nvPr>
            <p:ph type="subTitle" idx="6"/>
          </p:nvPr>
        </p:nvSpPr>
        <p:spPr>
          <a:xfrm>
            <a:off x="8463950" y="5611317"/>
            <a:ext cx="2956400" cy="3214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9"/>
          <p:cNvSpPr txBox="1">
            <a:spLocks noGrp="1"/>
          </p:cNvSpPr>
          <p:nvPr>
            <p:ph type="subTitle" idx="7"/>
          </p:nvPr>
        </p:nvSpPr>
        <p:spPr>
          <a:xfrm>
            <a:off x="7990300" y="3624000"/>
            <a:ext cx="3833800" cy="1814400"/>
          </a:xfrm>
          <a:prstGeom prst="rect">
            <a:avLst/>
          </a:prstGeom>
        </p:spPr>
        <p:txBody>
          <a:bodyPr spcFirstLastPara="1" wrap="square" lIns="0" tIns="18000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9"/>
          <p:cNvSpPr/>
          <p:nvPr/>
        </p:nvSpPr>
        <p:spPr>
          <a:xfrm>
            <a:off x="12515367" y="488967"/>
            <a:ext cx="3050400" cy="57750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84000" rIns="60950" bIns="60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Поместите квадратное изображение на слайд, затем с помощью инструмента </a:t>
            </a:r>
            <a:r>
              <a:rPr lang="ru" sz="1200" b="1"/>
              <a:t>Обрезка</a:t>
            </a:r>
            <a:r>
              <a:rPr lang="ru" sz="1200"/>
              <a:t> выберете обрезку с помощью овала.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" sz="1200"/>
            </a:br>
            <a:br>
              <a:rPr lang="ru" sz="1200"/>
            </a:br>
            <a:br>
              <a:rPr lang="ru" sz="1200"/>
            </a:br>
            <a:br>
              <a:rPr lang="ru" sz="1200"/>
            </a:br>
            <a:br>
              <a:rPr lang="ru" sz="1200"/>
            </a:b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" sz="1200"/>
            </a:b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Переместите изображение в </a:t>
            </a:r>
            <a:r>
              <a:rPr lang="ru" sz="700">
                <a:solidFill>
                  <a:srgbClr val="222222"/>
                </a:solidFill>
                <a:highlight>
                  <a:srgbClr val="FFFFFF"/>
                </a:highlight>
              </a:rPr>
              <a:t>«</a:t>
            </a:r>
            <a:r>
              <a:rPr lang="ru" sz="1200">
                <a:solidFill>
                  <a:schemeClr val="dk1"/>
                </a:solidFill>
              </a:rPr>
              <a:t>область для фотографии</a:t>
            </a:r>
            <a:r>
              <a:rPr lang="ru" sz="700">
                <a:solidFill>
                  <a:srgbClr val="222222"/>
                </a:solidFill>
                <a:highlight>
                  <a:srgbClr val="FFFFFF"/>
                </a:highlight>
              </a:rPr>
              <a:t>»‎</a:t>
            </a:r>
            <a:r>
              <a:rPr lang="ru" sz="1200"/>
              <a:t> и подберите его размер, чтобы оно закрывало собой пунктирную линию. Проверьте выравнивание используя направляющие.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Пример:</a:t>
            </a:r>
            <a:endParaRPr sz="1200"/>
          </a:p>
        </p:txBody>
      </p:sp>
      <p:pic>
        <p:nvPicPr>
          <p:cNvPr id="154" name="Google Shape;15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629379" y="1090585"/>
            <a:ext cx="2736623" cy="132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29384" y="3624000"/>
            <a:ext cx="2280517" cy="252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9"/>
          <p:cNvSpPr/>
          <p:nvPr/>
        </p:nvSpPr>
        <p:spPr>
          <a:xfrm>
            <a:off x="12515367" y="-18333"/>
            <a:ext cx="344800" cy="3448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 sz="1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490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Шесть элементов">
  <p:cSld name="4_Шесть элементов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0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159" name="Google Shape;159;p1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grpSp>
        <p:nvGrpSpPr>
          <p:cNvPr id="163" name="Google Shape;163;p10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164" name="Google Shape;164;p1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grpSp>
        <p:nvGrpSpPr>
          <p:cNvPr id="168" name="Google Shape;168;p10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169" name="Google Shape;169;p1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71" name="Google Shape;171;p1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72" name="Google Shape;172;p1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sp>
        <p:nvSpPr>
          <p:cNvPr id="173" name="Google Shape;173;p10"/>
          <p:cNvSpPr txBox="1">
            <a:spLocks noGrp="1"/>
          </p:cNvSpPr>
          <p:nvPr>
            <p:ph type="body" idx="1"/>
          </p:nvPr>
        </p:nvSpPr>
        <p:spPr>
          <a:xfrm>
            <a:off x="360800" y="2301600"/>
            <a:ext cx="2877200" cy="1485600"/>
          </a:xfrm>
          <a:prstGeom prst="rect">
            <a:avLst/>
          </a:prstGeom>
          <a:noFill/>
        </p:spPr>
        <p:txBody>
          <a:bodyPr spcFirstLastPara="1" wrap="square" lIns="0" tIns="180000" rIns="0" bIns="0" anchor="t" anchorCtr="0">
            <a:noAutofit/>
          </a:bodyPr>
          <a:lstStyle>
            <a:lvl1pPr marL="304815" lvl="0" indent="-25401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1600"/>
            </a:lvl1pPr>
            <a:lvl2pPr marL="609630" lvl="1" indent="-25401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1600"/>
            </a:lvl2pPr>
            <a:lvl3pPr marL="914446" lvl="2" indent="-25401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1600"/>
            </a:lvl3pPr>
            <a:lvl4pPr marL="1219261" lvl="3" indent="-25401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1600"/>
            </a:lvl4pPr>
            <a:lvl5pPr marL="1524076" lvl="4" indent="-25401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1600"/>
            </a:lvl5pPr>
            <a:lvl6pPr marL="1828891" lvl="5" indent="-25401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1600"/>
            </a:lvl6pPr>
            <a:lvl7pPr marL="2133707" lvl="6" indent="-25401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1600"/>
            </a:lvl7pPr>
            <a:lvl8pPr marL="2438522" lvl="7" indent="-25401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1600"/>
            </a:lvl8pPr>
            <a:lvl9pPr marL="2743337" lvl="8" indent="-25401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1600"/>
            </a:lvl9pPr>
          </a:lstStyle>
          <a:p>
            <a:endParaRPr/>
          </a:p>
        </p:txBody>
      </p:sp>
      <p:sp>
        <p:nvSpPr>
          <p:cNvPr id="174" name="Google Shape;174;p10"/>
          <p:cNvSpPr/>
          <p:nvPr/>
        </p:nvSpPr>
        <p:spPr>
          <a:xfrm>
            <a:off x="367150" y="1473200"/>
            <a:ext cx="828000" cy="828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75" name="Google Shape;175;p10"/>
          <p:cNvSpPr/>
          <p:nvPr/>
        </p:nvSpPr>
        <p:spPr>
          <a:xfrm>
            <a:off x="4178483" y="1475500"/>
            <a:ext cx="828000" cy="828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76" name="Google Shape;176;p10"/>
          <p:cNvSpPr/>
          <p:nvPr/>
        </p:nvSpPr>
        <p:spPr>
          <a:xfrm>
            <a:off x="7991083" y="1475500"/>
            <a:ext cx="828000" cy="828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77" name="Google Shape;177;p10"/>
          <p:cNvSpPr/>
          <p:nvPr/>
        </p:nvSpPr>
        <p:spPr>
          <a:xfrm>
            <a:off x="367150" y="3775842"/>
            <a:ext cx="828000" cy="828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78" name="Google Shape;178;p10"/>
          <p:cNvSpPr/>
          <p:nvPr/>
        </p:nvSpPr>
        <p:spPr>
          <a:xfrm>
            <a:off x="4178483" y="3775842"/>
            <a:ext cx="828000" cy="828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79" name="Google Shape;179;p10"/>
          <p:cNvSpPr/>
          <p:nvPr/>
        </p:nvSpPr>
        <p:spPr>
          <a:xfrm>
            <a:off x="7991083" y="3775842"/>
            <a:ext cx="828000" cy="828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80" name="Google Shape;180;p10"/>
          <p:cNvSpPr txBox="1">
            <a:spLocks noGrp="1"/>
          </p:cNvSpPr>
          <p:nvPr>
            <p:ph type="body" idx="2"/>
          </p:nvPr>
        </p:nvSpPr>
        <p:spPr>
          <a:xfrm>
            <a:off x="367900" y="4608000"/>
            <a:ext cx="2877200" cy="1819200"/>
          </a:xfrm>
          <a:prstGeom prst="rect">
            <a:avLst/>
          </a:prstGeom>
          <a:noFill/>
        </p:spPr>
        <p:txBody>
          <a:bodyPr spcFirstLastPara="1" wrap="square" lIns="0" tIns="180000" rIns="0" bIns="0" anchor="t" anchorCtr="0">
            <a:noAutofit/>
          </a:bodyPr>
          <a:lstStyle>
            <a:lvl1pPr marL="304815" lvl="0" indent="-25401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1600"/>
            </a:lvl1pPr>
            <a:lvl2pPr marL="609630" lvl="1" indent="-25401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1600"/>
            </a:lvl2pPr>
            <a:lvl3pPr marL="914446" lvl="2" indent="-25401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1600"/>
            </a:lvl3pPr>
            <a:lvl4pPr marL="1219261" lvl="3" indent="-25401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1600"/>
            </a:lvl4pPr>
            <a:lvl5pPr marL="1524076" lvl="4" indent="-25401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1600"/>
            </a:lvl5pPr>
            <a:lvl6pPr marL="1828891" lvl="5" indent="-25401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1600"/>
            </a:lvl6pPr>
            <a:lvl7pPr marL="2133707" lvl="6" indent="-25401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1600"/>
            </a:lvl7pPr>
            <a:lvl8pPr marL="2438522" lvl="7" indent="-25401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1600"/>
            </a:lvl8pPr>
            <a:lvl9pPr marL="2743337" lvl="8" indent="-25401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1600"/>
            </a:lvl9pPr>
          </a:lstStyle>
          <a:p>
            <a:endParaRPr/>
          </a:p>
        </p:txBody>
      </p:sp>
      <p:sp>
        <p:nvSpPr>
          <p:cNvPr id="181" name="Google Shape;181;p10"/>
          <p:cNvSpPr txBox="1">
            <a:spLocks noGrp="1"/>
          </p:cNvSpPr>
          <p:nvPr>
            <p:ph type="body" idx="3"/>
          </p:nvPr>
        </p:nvSpPr>
        <p:spPr>
          <a:xfrm>
            <a:off x="4179100" y="2301600"/>
            <a:ext cx="3030400" cy="1485600"/>
          </a:xfrm>
          <a:prstGeom prst="rect">
            <a:avLst/>
          </a:prstGeom>
          <a:noFill/>
        </p:spPr>
        <p:txBody>
          <a:bodyPr spcFirstLastPara="1" wrap="square" lIns="0" tIns="180000" rIns="0" bIns="0" anchor="t" anchorCtr="0">
            <a:noAutofit/>
          </a:bodyPr>
          <a:lstStyle>
            <a:lvl1pPr marL="304815" lvl="0" indent="-25401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1600"/>
            </a:lvl1pPr>
            <a:lvl2pPr marL="609630" lvl="1" indent="-25401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1600"/>
            </a:lvl2pPr>
            <a:lvl3pPr marL="914446" lvl="2" indent="-25401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1600"/>
            </a:lvl3pPr>
            <a:lvl4pPr marL="1219261" lvl="3" indent="-25401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1600"/>
            </a:lvl4pPr>
            <a:lvl5pPr marL="1524076" lvl="4" indent="-25401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1600"/>
            </a:lvl5pPr>
            <a:lvl6pPr marL="1828891" lvl="5" indent="-25401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1600"/>
            </a:lvl6pPr>
            <a:lvl7pPr marL="2133707" lvl="6" indent="-25401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1600"/>
            </a:lvl7pPr>
            <a:lvl8pPr marL="2438522" lvl="7" indent="-25401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1600"/>
            </a:lvl8pPr>
            <a:lvl9pPr marL="2743337" lvl="8" indent="-25401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1600"/>
            </a:lvl9pPr>
          </a:lstStyle>
          <a:p>
            <a:endParaRPr/>
          </a:p>
        </p:txBody>
      </p:sp>
      <p:sp>
        <p:nvSpPr>
          <p:cNvPr id="182" name="Google Shape;182;p10"/>
          <p:cNvSpPr txBox="1">
            <a:spLocks noGrp="1"/>
          </p:cNvSpPr>
          <p:nvPr>
            <p:ph type="body" idx="4"/>
          </p:nvPr>
        </p:nvSpPr>
        <p:spPr>
          <a:xfrm>
            <a:off x="4179083" y="4608000"/>
            <a:ext cx="2858400" cy="1819200"/>
          </a:xfrm>
          <a:prstGeom prst="rect">
            <a:avLst/>
          </a:prstGeom>
          <a:noFill/>
        </p:spPr>
        <p:txBody>
          <a:bodyPr spcFirstLastPara="1" wrap="square" lIns="0" tIns="180000" rIns="0" bIns="0" anchor="t" anchorCtr="0">
            <a:noAutofit/>
          </a:bodyPr>
          <a:lstStyle>
            <a:lvl1pPr marL="304815" lvl="0" indent="-25401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1600"/>
            </a:lvl1pPr>
            <a:lvl2pPr marL="609630" lvl="1" indent="-25401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1600"/>
            </a:lvl2pPr>
            <a:lvl3pPr marL="914446" lvl="2" indent="-25401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1600"/>
            </a:lvl3pPr>
            <a:lvl4pPr marL="1219261" lvl="3" indent="-25401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1600"/>
            </a:lvl4pPr>
            <a:lvl5pPr marL="1524076" lvl="4" indent="-25401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1600"/>
            </a:lvl5pPr>
            <a:lvl6pPr marL="1828891" lvl="5" indent="-25401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1600"/>
            </a:lvl6pPr>
            <a:lvl7pPr marL="2133707" lvl="6" indent="-25401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1600"/>
            </a:lvl7pPr>
            <a:lvl8pPr marL="2438522" lvl="7" indent="-25401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1600"/>
            </a:lvl8pPr>
            <a:lvl9pPr marL="2743337" lvl="8" indent="-25401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1600"/>
            </a:lvl9pPr>
          </a:lstStyle>
          <a:p>
            <a:endParaRPr/>
          </a:p>
        </p:txBody>
      </p:sp>
      <p:sp>
        <p:nvSpPr>
          <p:cNvPr id="183" name="Google Shape;183;p10"/>
          <p:cNvSpPr txBox="1">
            <a:spLocks noGrp="1"/>
          </p:cNvSpPr>
          <p:nvPr>
            <p:ph type="body" idx="5"/>
          </p:nvPr>
        </p:nvSpPr>
        <p:spPr>
          <a:xfrm>
            <a:off x="7985333" y="2293700"/>
            <a:ext cx="2877200" cy="1485600"/>
          </a:xfrm>
          <a:prstGeom prst="rect">
            <a:avLst/>
          </a:prstGeom>
          <a:noFill/>
        </p:spPr>
        <p:txBody>
          <a:bodyPr spcFirstLastPara="1" wrap="square" lIns="0" tIns="180000" rIns="0" bIns="0" anchor="t" anchorCtr="0">
            <a:noAutofit/>
          </a:bodyPr>
          <a:lstStyle>
            <a:lvl1pPr marL="304815" lvl="0" indent="-25401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1600"/>
            </a:lvl1pPr>
            <a:lvl2pPr marL="609630" lvl="1" indent="-25401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1600"/>
            </a:lvl2pPr>
            <a:lvl3pPr marL="914446" lvl="2" indent="-25401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1600"/>
            </a:lvl3pPr>
            <a:lvl4pPr marL="1219261" lvl="3" indent="-25401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1600"/>
            </a:lvl4pPr>
            <a:lvl5pPr marL="1524076" lvl="4" indent="-25401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1600"/>
            </a:lvl5pPr>
            <a:lvl6pPr marL="1828891" lvl="5" indent="-25401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1600"/>
            </a:lvl6pPr>
            <a:lvl7pPr marL="2133707" lvl="6" indent="-25401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1600"/>
            </a:lvl7pPr>
            <a:lvl8pPr marL="2438522" lvl="7" indent="-25401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1600"/>
            </a:lvl8pPr>
            <a:lvl9pPr marL="2743337" lvl="8" indent="-25401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1600"/>
            </a:lvl9pPr>
          </a:lstStyle>
          <a:p>
            <a:endParaRPr/>
          </a:p>
        </p:txBody>
      </p:sp>
      <p:sp>
        <p:nvSpPr>
          <p:cNvPr id="184" name="Google Shape;184;p10"/>
          <p:cNvSpPr txBox="1">
            <a:spLocks noGrp="1"/>
          </p:cNvSpPr>
          <p:nvPr>
            <p:ph type="body" idx="6"/>
          </p:nvPr>
        </p:nvSpPr>
        <p:spPr>
          <a:xfrm>
            <a:off x="7985333" y="4608000"/>
            <a:ext cx="2877200" cy="1819200"/>
          </a:xfrm>
          <a:prstGeom prst="rect">
            <a:avLst/>
          </a:prstGeom>
          <a:noFill/>
        </p:spPr>
        <p:txBody>
          <a:bodyPr spcFirstLastPara="1" wrap="square" lIns="0" tIns="180000" rIns="0" bIns="0" anchor="t" anchorCtr="0">
            <a:noAutofit/>
          </a:bodyPr>
          <a:lstStyle>
            <a:lvl1pPr marL="304815" lvl="0" indent="-25401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1600"/>
            </a:lvl1pPr>
            <a:lvl2pPr marL="609630" lvl="1" indent="-25401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1600"/>
            </a:lvl2pPr>
            <a:lvl3pPr marL="914446" lvl="2" indent="-25401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1600"/>
            </a:lvl3pPr>
            <a:lvl4pPr marL="1219261" lvl="3" indent="-25401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1600"/>
            </a:lvl4pPr>
            <a:lvl5pPr marL="1524076" lvl="4" indent="-25401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1600"/>
            </a:lvl5pPr>
            <a:lvl6pPr marL="1828891" lvl="5" indent="-25401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1600"/>
            </a:lvl6pPr>
            <a:lvl7pPr marL="2133707" lvl="6" indent="-25401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1600"/>
            </a:lvl7pPr>
            <a:lvl8pPr marL="2438522" lvl="7" indent="-25401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1600"/>
            </a:lvl8pPr>
            <a:lvl9pPr marL="2743337" lvl="8" indent="-25401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1600"/>
            </a:lvl9pPr>
          </a:lstStyle>
          <a:p>
            <a:endParaRPr/>
          </a:p>
        </p:txBody>
      </p:sp>
      <p:grpSp>
        <p:nvGrpSpPr>
          <p:cNvPr id="185" name="Google Shape;185;p10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186" name="Google Shape;186;p1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88" name="Google Shape;188;p1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sp>
        <p:nvSpPr>
          <p:cNvPr id="190" name="Google Shape;190;p10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9528000" cy="9888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0"/>
          <p:cNvSpPr/>
          <p:nvPr/>
        </p:nvSpPr>
        <p:spPr>
          <a:xfrm>
            <a:off x="12515367" y="488967"/>
            <a:ext cx="2347400" cy="28086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84000" rIns="60950" bIns="60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Впишите в круг иконку или текстовое </a:t>
            </a:r>
            <a:br>
              <a:rPr lang="ru" sz="1200"/>
            </a:br>
            <a:r>
              <a:rPr lang="ru" sz="1200"/>
              <a:t>значение с размером шрифта 30pt.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Пример:</a:t>
            </a:r>
            <a:endParaRPr sz="1200"/>
          </a:p>
        </p:txBody>
      </p:sp>
      <p:pic>
        <p:nvPicPr>
          <p:cNvPr id="192" name="Google Shape;19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580952" y="1398052"/>
            <a:ext cx="1838105" cy="1667733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0"/>
          <p:cNvSpPr/>
          <p:nvPr/>
        </p:nvSpPr>
        <p:spPr>
          <a:xfrm>
            <a:off x="12515367" y="-18333"/>
            <a:ext cx="344800" cy="3448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 sz="1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8039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Три элемента">
  <p:cSld name="4_Три элемента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11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196" name="Google Shape;196;p11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grpSp>
        <p:nvGrpSpPr>
          <p:cNvPr id="200" name="Google Shape;200;p11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201" name="Google Shape;201;p11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grpSp>
        <p:nvGrpSpPr>
          <p:cNvPr id="205" name="Google Shape;205;p11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206" name="Google Shape;206;p11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sp>
        <p:nvSpPr>
          <p:cNvPr id="210" name="Google Shape;210;p11"/>
          <p:cNvSpPr txBox="1">
            <a:spLocks noGrp="1"/>
          </p:cNvSpPr>
          <p:nvPr>
            <p:ph type="body" idx="1"/>
          </p:nvPr>
        </p:nvSpPr>
        <p:spPr>
          <a:xfrm>
            <a:off x="367900" y="3947600"/>
            <a:ext cx="3811200" cy="1985200"/>
          </a:xfrm>
          <a:prstGeom prst="rect">
            <a:avLst/>
          </a:prstGeom>
          <a:noFill/>
        </p:spPr>
        <p:txBody>
          <a:bodyPr spcFirstLastPara="1" wrap="square" lIns="0" tIns="144000" rIns="180000" bIns="0" anchor="t" anchorCtr="0">
            <a:noAutofit/>
          </a:bodyPr>
          <a:lstStyle>
            <a:lvl1pPr marL="304815" lvl="0" indent="-27941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2000"/>
            </a:lvl1pPr>
            <a:lvl2pPr marL="609630" lvl="1" indent="-27941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2000"/>
            </a:lvl2pPr>
            <a:lvl3pPr marL="914446" lvl="2" indent="-27941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2000"/>
            </a:lvl3pPr>
            <a:lvl4pPr marL="1219261" lvl="3" indent="-27941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2000"/>
            </a:lvl4pPr>
            <a:lvl5pPr marL="1524076" lvl="4" indent="-27941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2000"/>
            </a:lvl5pPr>
            <a:lvl6pPr marL="1828891" lvl="5" indent="-27941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2000"/>
            </a:lvl6pPr>
            <a:lvl7pPr marL="2133707" lvl="6" indent="-27941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2000"/>
            </a:lvl7pPr>
            <a:lvl8pPr marL="2438522" lvl="7" indent="-27941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2000"/>
            </a:lvl8pPr>
            <a:lvl9pPr marL="2743337" lvl="8" indent="-27941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2000"/>
            </a:lvl9pPr>
          </a:lstStyle>
          <a:p>
            <a:endParaRPr/>
          </a:p>
        </p:txBody>
      </p:sp>
      <p:grpSp>
        <p:nvGrpSpPr>
          <p:cNvPr id="211" name="Google Shape;211;p11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212" name="Google Shape;212;p11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sp>
        <p:nvSpPr>
          <p:cNvPr id="216" name="Google Shape;216;p11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9528000" cy="9888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1"/>
          <p:cNvSpPr/>
          <p:nvPr/>
        </p:nvSpPr>
        <p:spPr>
          <a:xfrm>
            <a:off x="364800" y="2129350"/>
            <a:ext cx="1656000" cy="1656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18" name="Google Shape;218;p11"/>
          <p:cNvSpPr/>
          <p:nvPr/>
        </p:nvSpPr>
        <p:spPr>
          <a:xfrm>
            <a:off x="4179092" y="2132800"/>
            <a:ext cx="1656000" cy="1656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19" name="Google Shape;219;p11"/>
          <p:cNvSpPr/>
          <p:nvPr/>
        </p:nvSpPr>
        <p:spPr>
          <a:xfrm>
            <a:off x="7988817" y="2132800"/>
            <a:ext cx="1656000" cy="1656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20" name="Google Shape;220;p11"/>
          <p:cNvSpPr txBox="1">
            <a:spLocks noGrp="1"/>
          </p:cNvSpPr>
          <p:nvPr>
            <p:ph type="body" idx="2"/>
          </p:nvPr>
        </p:nvSpPr>
        <p:spPr>
          <a:xfrm>
            <a:off x="4179100" y="3947600"/>
            <a:ext cx="3811200" cy="1985200"/>
          </a:xfrm>
          <a:prstGeom prst="rect">
            <a:avLst/>
          </a:prstGeom>
          <a:noFill/>
        </p:spPr>
        <p:txBody>
          <a:bodyPr spcFirstLastPara="1" wrap="square" lIns="0" tIns="144000" rIns="180000" bIns="0" anchor="t" anchorCtr="0">
            <a:noAutofit/>
          </a:bodyPr>
          <a:lstStyle>
            <a:lvl1pPr marL="304815" lvl="0" indent="-27941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2000"/>
            </a:lvl1pPr>
            <a:lvl2pPr marL="609630" lvl="1" indent="-27941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2000"/>
            </a:lvl2pPr>
            <a:lvl3pPr marL="914446" lvl="2" indent="-27941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2000"/>
            </a:lvl3pPr>
            <a:lvl4pPr marL="1219261" lvl="3" indent="-27941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2000"/>
            </a:lvl4pPr>
            <a:lvl5pPr marL="1524076" lvl="4" indent="-27941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2000"/>
            </a:lvl5pPr>
            <a:lvl6pPr marL="1828891" lvl="5" indent="-27941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2000"/>
            </a:lvl6pPr>
            <a:lvl7pPr marL="2133707" lvl="6" indent="-27941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2000"/>
            </a:lvl7pPr>
            <a:lvl8pPr marL="2438522" lvl="7" indent="-27941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2000"/>
            </a:lvl8pPr>
            <a:lvl9pPr marL="2743337" lvl="8" indent="-27941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21" name="Google Shape;221;p11"/>
          <p:cNvSpPr txBox="1">
            <a:spLocks noGrp="1"/>
          </p:cNvSpPr>
          <p:nvPr>
            <p:ph type="body" idx="3"/>
          </p:nvPr>
        </p:nvSpPr>
        <p:spPr>
          <a:xfrm>
            <a:off x="7990300" y="3947600"/>
            <a:ext cx="3833800" cy="1985200"/>
          </a:xfrm>
          <a:prstGeom prst="rect">
            <a:avLst/>
          </a:prstGeom>
          <a:noFill/>
        </p:spPr>
        <p:txBody>
          <a:bodyPr spcFirstLastPara="1" wrap="square" lIns="0" tIns="144000" rIns="180000" bIns="0" anchor="t" anchorCtr="0">
            <a:noAutofit/>
          </a:bodyPr>
          <a:lstStyle>
            <a:lvl1pPr marL="304815" lvl="0" indent="-27941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2000"/>
            </a:lvl1pPr>
            <a:lvl2pPr marL="609630" lvl="1" indent="-27941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2000"/>
            </a:lvl2pPr>
            <a:lvl3pPr marL="914446" lvl="2" indent="-27941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2000"/>
            </a:lvl3pPr>
            <a:lvl4pPr marL="1219261" lvl="3" indent="-27941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2000"/>
            </a:lvl4pPr>
            <a:lvl5pPr marL="1524076" lvl="4" indent="-27941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2000"/>
            </a:lvl5pPr>
            <a:lvl6pPr marL="1828891" lvl="5" indent="-27941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2000"/>
            </a:lvl6pPr>
            <a:lvl7pPr marL="2133707" lvl="6" indent="-27941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2000"/>
            </a:lvl7pPr>
            <a:lvl8pPr marL="2438522" lvl="7" indent="-27941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2000"/>
            </a:lvl8pPr>
            <a:lvl9pPr marL="2743337" lvl="8" indent="-27941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22" name="Google Shape;222;p11"/>
          <p:cNvSpPr/>
          <p:nvPr/>
        </p:nvSpPr>
        <p:spPr>
          <a:xfrm>
            <a:off x="12515367" y="483600"/>
            <a:ext cx="2347400" cy="29688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84000" rIns="60950" bIns="60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Впишите в круг иконку или текстовое </a:t>
            </a:r>
            <a:br>
              <a:rPr lang="ru" sz="1200"/>
            </a:br>
            <a:r>
              <a:rPr lang="ru" sz="1200"/>
              <a:t>значение с размером шрифта 56pt.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Пример:</a:t>
            </a:r>
            <a:endParaRPr sz="1200"/>
          </a:p>
        </p:txBody>
      </p:sp>
      <p:pic>
        <p:nvPicPr>
          <p:cNvPr id="223" name="Google Shape;223;p11"/>
          <p:cNvPicPr preferRelativeResize="0"/>
          <p:nvPr/>
        </p:nvPicPr>
        <p:blipFill rotWithShape="1">
          <a:blip r:embed="rId2">
            <a:alphaModFix/>
          </a:blip>
          <a:srcRect l="7544"/>
          <a:stretch/>
        </p:blipFill>
        <p:spPr>
          <a:xfrm>
            <a:off x="12620261" y="1316400"/>
            <a:ext cx="1761283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1"/>
          <p:cNvSpPr/>
          <p:nvPr/>
        </p:nvSpPr>
        <p:spPr>
          <a:xfrm>
            <a:off x="12515367" y="-18333"/>
            <a:ext cx="344800" cy="3448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 sz="1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594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Большая цифра">
  <p:cSld name="5_Большая цифра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"/>
          <p:cNvSpPr/>
          <p:nvPr/>
        </p:nvSpPr>
        <p:spPr>
          <a:xfrm>
            <a:off x="2667000" y="0"/>
            <a:ext cx="6858000" cy="6858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27" name="Google Shape;227;p12"/>
          <p:cNvSpPr txBox="1">
            <a:spLocks noGrp="1"/>
          </p:cNvSpPr>
          <p:nvPr>
            <p:ph type="subTitle" idx="1"/>
          </p:nvPr>
        </p:nvSpPr>
        <p:spPr>
          <a:xfrm>
            <a:off x="3237950" y="1478400"/>
            <a:ext cx="5716000" cy="198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4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3000"/>
              <a:buNone/>
              <a:defRPr sz="15334" b="1">
                <a:solidFill>
                  <a:srgbClr val="4BD0A0"/>
                </a:solidFill>
              </a:defRPr>
            </a:lvl1pPr>
            <a:lvl2pPr lvl="1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2pPr>
            <a:lvl3pPr lvl="2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3pPr>
            <a:lvl4pPr lvl="3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4pPr>
            <a:lvl5pPr lvl="4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5pPr>
            <a:lvl6pPr lvl="5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6pPr>
            <a:lvl7pPr lvl="6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7pPr>
            <a:lvl8pPr lvl="7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8pPr>
            <a:lvl9pPr lvl="8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9pPr>
          </a:lstStyle>
          <a:p>
            <a:endParaRPr/>
          </a:p>
        </p:txBody>
      </p:sp>
      <p:sp>
        <p:nvSpPr>
          <p:cNvPr id="228" name="Google Shape;228;p12"/>
          <p:cNvSpPr/>
          <p:nvPr/>
        </p:nvSpPr>
        <p:spPr>
          <a:xfrm>
            <a:off x="-4191000" y="31800"/>
            <a:ext cx="6858000" cy="6858000"/>
          </a:xfrm>
          <a:prstGeom prst="ellipse">
            <a:avLst/>
          </a:prstGeom>
          <a:noFill/>
          <a:ln w="28575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29" name="Google Shape;229;p12"/>
          <p:cNvSpPr/>
          <p:nvPr/>
        </p:nvSpPr>
        <p:spPr>
          <a:xfrm>
            <a:off x="9525000" y="31800"/>
            <a:ext cx="6858000" cy="6858000"/>
          </a:xfrm>
          <a:prstGeom prst="ellipse">
            <a:avLst/>
          </a:prstGeom>
          <a:noFill/>
          <a:ln w="28575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30" name="Google Shape;230;p12"/>
          <p:cNvSpPr txBox="1">
            <a:spLocks noGrp="1"/>
          </p:cNvSpPr>
          <p:nvPr>
            <p:ph type="title"/>
          </p:nvPr>
        </p:nvSpPr>
        <p:spPr>
          <a:xfrm>
            <a:off x="3237950" y="3623717"/>
            <a:ext cx="5716000" cy="1646600"/>
          </a:xfrm>
          <a:prstGeom prst="rect">
            <a:avLst/>
          </a:prstGeom>
        </p:spPr>
        <p:txBody>
          <a:bodyPr spcFirstLastPara="1" wrap="square" lIns="0" tIns="126000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2"/>
          <p:cNvSpPr txBox="1">
            <a:spLocks noGrp="1"/>
          </p:cNvSpPr>
          <p:nvPr>
            <p:ph type="body" idx="2"/>
          </p:nvPr>
        </p:nvSpPr>
        <p:spPr>
          <a:xfrm>
            <a:off x="367900" y="6264000"/>
            <a:ext cx="4764000" cy="1632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marL="304815" lvl="0" indent="-21167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933">
                <a:solidFill>
                  <a:srgbClr val="999999"/>
                </a:solidFill>
              </a:defRPr>
            </a:lvl1pPr>
            <a:lvl2pPr marL="609630" lvl="1" indent="-21167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933">
                <a:solidFill>
                  <a:srgbClr val="999999"/>
                </a:solidFill>
              </a:defRPr>
            </a:lvl2pPr>
            <a:lvl3pPr marL="914446" lvl="2" indent="-21167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933">
                <a:solidFill>
                  <a:srgbClr val="999999"/>
                </a:solidFill>
              </a:defRPr>
            </a:lvl3pPr>
            <a:lvl4pPr marL="1219261" lvl="3" indent="-21167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933">
                <a:solidFill>
                  <a:srgbClr val="999999"/>
                </a:solidFill>
              </a:defRPr>
            </a:lvl4pPr>
            <a:lvl5pPr marL="1524076" lvl="4" indent="-21167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933">
                <a:solidFill>
                  <a:srgbClr val="999999"/>
                </a:solidFill>
              </a:defRPr>
            </a:lvl5pPr>
            <a:lvl6pPr marL="1828891" lvl="5" indent="-21167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933">
                <a:solidFill>
                  <a:srgbClr val="999999"/>
                </a:solidFill>
              </a:defRPr>
            </a:lvl6pPr>
            <a:lvl7pPr marL="2133707" lvl="6" indent="-21167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933">
                <a:solidFill>
                  <a:srgbClr val="999999"/>
                </a:solidFill>
              </a:defRPr>
            </a:lvl7pPr>
            <a:lvl8pPr marL="2438522" lvl="7" indent="-21167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933">
                <a:solidFill>
                  <a:srgbClr val="999999"/>
                </a:solidFill>
              </a:defRPr>
            </a:lvl8pPr>
            <a:lvl9pPr marL="2743337" lvl="8" indent="-21167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933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grpSp>
        <p:nvGrpSpPr>
          <p:cNvPr id="232" name="Google Shape;232;p12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233" name="Google Shape;233;p1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</p:spTree>
    <p:extLst>
      <p:ext uri="{BB962C8B-B14F-4D97-AF65-F5344CB8AC3E}">
        <p14:creationId xmlns:p14="http://schemas.microsoft.com/office/powerpoint/2010/main" val="698097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bg>
      <p:bgPr>
        <a:solidFill>
          <a:srgbClr val="4BD0A0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"/>
          <p:cNvSpPr/>
          <p:nvPr/>
        </p:nvSpPr>
        <p:spPr>
          <a:xfrm>
            <a:off x="9515117" y="482600"/>
            <a:ext cx="6375400" cy="637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39" name="Google Shape;239;p13"/>
          <p:cNvSpPr/>
          <p:nvPr/>
        </p:nvSpPr>
        <p:spPr>
          <a:xfrm>
            <a:off x="3135000" y="482600"/>
            <a:ext cx="6375400" cy="63754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40" name="Google Shape;240;p13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9528000" cy="31344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400" b="1"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grpSp>
        <p:nvGrpSpPr>
          <p:cNvPr id="241" name="Google Shape;241;p13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242" name="Google Shape;242;p13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sp>
        <p:nvSpPr>
          <p:cNvPr id="246" name="Google Shape;246;p13"/>
          <p:cNvSpPr/>
          <p:nvPr/>
        </p:nvSpPr>
        <p:spPr>
          <a:xfrm>
            <a:off x="12515367" y="483600"/>
            <a:ext cx="3120000" cy="29772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84000" rIns="60950" bIns="60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Для подзаголовков используйте шрифт размером 30pt. Добавьте пустую строку, для отделения заголовка от подзаголовка.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Пример:</a:t>
            </a:r>
            <a:endParaRPr sz="1200"/>
          </a:p>
        </p:txBody>
      </p:sp>
      <p:pic>
        <p:nvPicPr>
          <p:cNvPr id="247" name="Google Shape;24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627833" y="1478394"/>
            <a:ext cx="2909752" cy="184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3"/>
          <p:cNvSpPr/>
          <p:nvPr/>
        </p:nvSpPr>
        <p:spPr>
          <a:xfrm>
            <a:off x="12515367" y="3944417"/>
            <a:ext cx="3120000" cy="19884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84000" rIns="60950" bIns="60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Нижний текстовый блок используйте для написания имени, фамилии и должности.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Пример:</a:t>
            </a:r>
            <a:endParaRPr sz="1200"/>
          </a:p>
        </p:txBody>
      </p:sp>
      <p:pic>
        <p:nvPicPr>
          <p:cNvPr id="249" name="Google Shape;24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27834" y="4776000"/>
            <a:ext cx="2111977" cy="9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3"/>
          <p:cNvSpPr/>
          <p:nvPr/>
        </p:nvSpPr>
        <p:spPr>
          <a:xfrm>
            <a:off x="12515367" y="-18333"/>
            <a:ext cx="344800" cy="3448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51" name="Google Shape;251;p13"/>
          <p:cNvSpPr txBox="1">
            <a:spLocks noGrp="1"/>
          </p:cNvSpPr>
          <p:nvPr>
            <p:ph type="subTitle" idx="1"/>
          </p:nvPr>
        </p:nvSpPr>
        <p:spPr>
          <a:xfrm>
            <a:off x="360000" y="5438400"/>
            <a:ext cx="3819000" cy="98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89415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Финальный слайд">
  <p:cSld name="8_Финальный слайд">
    <p:bg>
      <p:bgPr>
        <a:solidFill>
          <a:srgbClr val="4BD0A0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14"/>
          <p:cNvGrpSpPr/>
          <p:nvPr/>
        </p:nvGrpSpPr>
        <p:grpSpPr>
          <a:xfrm>
            <a:off x="2632800" y="482600"/>
            <a:ext cx="12755517" cy="6375400"/>
            <a:chOff x="3949200" y="723900"/>
            <a:chExt cx="19133275" cy="9563100"/>
          </a:xfrm>
        </p:grpSpPr>
        <p:sp>
          <p:nvSpPr>
            <p:cNvPr id="254" name="Google Shape;254;p14"/>
            <p:cNvSpPr/>
            <p:nvPr/>
          </p:nvSpPr>
          <p:spPr>
            <a:xfrm>
              <a:off x="13519375" y="723900"/>
              <a:ext cx="9563100" cy="9563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3949200" y="723900"/>
              <a:ext cx="9563100" cy="95631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sp>
        <p:nvSpPr>
          <p:cNvPr id="256" name="Google Shape;256;p14"/>
          <p:cNvSpPr txBox="1">
            <a:spLocks noGrp="1"/>
          </p:cNvSpPr>
          <p:nvPr>
            <p:ph type="subTitle" idx="1"/>
          </p:nvPr>
        </p:nvSpPr>
        <p:spPr>
          <a:xfrm>
            <a:off x="360000" y="5438400"/>
            <a:ext cx="3819000" cy="98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4"/>
          <p:cNvSpPr txBox="1">
            <a:spLocks noGrp="1"/>
          </p:cNvSpPr>
          <p:nvPr>
            <p:ph type="subTitle" idx="2"/>
          </p:nvPr>
        </p:nvSpPr>
        <p:spPr>
          <a:xfrm>
            <a:off x="5636144" y="5939283"/>
            <a:ext cx="2364800" cy="488000"/>
          </a:xfrm>
          <a:prstGeom prst="rect">
            <a:avLst/>
          </a:prstGeom>
        </p:spPr>
        <p:txBody>
          <a:bodyPr spcFirstLastPara="1" wrap="square" lIns="144000" tIns="2160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4"/>
          <p:cNvSpPr txBox="1">
            <a:spLocks noGrp="1"/>
          </p:cNvSpPr>
          <p:nvPr>
            <p:ph type="subTitle" idx="3"/>
          </p:nvPr>
        </p:nvSpPr>
        <p:spPr>
          <a:xfrm>
            <a:off x="8483900" y="5939283"/>
            <a:ext cx="2364800" cy="488000"/>
          </a:xfrm>
          <a:prstGeom prst="rect">
            <a:avLst/>
          </a:prstGeom>
        </p:spPr>
        <p:txBody>
          <a:bodyPr spcFirstLastPara="1" wrap="square" lIns="144000" tIns="2160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59" name="Google Shape;259;p14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260" name="Google Shape;260;p1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sp>
        <p:nvSpPr>
          <p:cNvPr id="264" name="Google Shape;264;p14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9528000" cy="32976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grpSp>
        <p:nvGrpSpPr>
          <p:cNvPr id="265" name="Google Shape;265;p14"/>
          <p:cNvGrpSpPr/>
          <p:nvPr/>
        </p:nvGrpSpPr>
        <p:grpSpPr>
          <a:xfrm>
            <a:off x="7993304" y="5932050"/>
            <a:ext cx="494505" cy="494505"/>
            <a:chOff x="1190625" y="193738"/>
            <a:chExt cx="4905800" cy="4905800"/>
          </a:xfrm>
        </p:grpSpPr>
        <p:sp>
          <p:nvSpPr>
            <p:cNvPr id="266" name="Google Shape;266;p14"/>
            <p:cNvSpPr/>
            <p:nvPr/>
          </p:nvSpPr>
          <p:spPr>
            <a:xfrm>
              <a:off x="1190625" y="193738"/>
              <a:ext cx="4905800" cy="4905800"/>
            </a:xfrm>
            <a:custGeom>
              <a:avLst/>
              <a:gdLst/>
              <a:ahLst/>
              <a:cxnLst/>
              <a:rect l="l" t="t" r="r" b="b"/>
              <a:pathLst>
                <a:path w="196232" h="196232" extrusionOk="0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3088563" y="1629213"/>
              <a:ext cx="1109925" cy="2034850"/>
            </a:xfrm>
            <a:custGeom>
              <a:avLst/>
              <a:gdLst/>
              <a:ahLst/>
              <a:cxnLst/>
              <a:rect l="l" t="t" r="r" b="b"/>
              <a:pathLst>
                <a:path w="44397" h="81394" extrusionOk="0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grpSp>
        <p:nvGrpSpPr>
          <p:cNvPr id="268" name="Google Shape;268;p14"/>
          <p:cNvGrpSpPr/>
          <p:nvPr/>
        </p:nvGrpSpPr>
        <p:grpSpPr>
          <a:xfrm>
            <a:off x="5131901" y="5933332"/>
            <a:ext cx="493726" cy="493726"/>
            <a:chOff x="1190625" y="238125"/>
            <a:chExt cx="5186200" cy="5186200"/>
          </a:xfrm>
        </p:grpSpPr>
        <p:sp>
          <p:nvSpPr>
            <p:cNvPr id="269" name="Google Shape;269;p14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2761650" y="1809150"/>
              <a:ext cx="2137575" cy="2178450"/>
            </a:xfrm>
            <a:custGeom>
              <a:avLst/>
              <a:gdLst/>
              <a:ahLst/>
              <a:cxnLst/>
              <a:rect l="l" t="t" r="r" b="b"/>
              <a:pathLst>
                <a:path w="85503" h="87138" extrusionOk="0">
                  <a:moveTo>
                    <a:pt x="50928" y="25698"/>
                  </a:moveTo>
                  <a:lnTo>
                    <a:pt x="50694" y="27567"/>
                  </a:lnTo>
                  <a:cubicBezTo>
                    <a:pt x="48125" y="25464"/>
                    <a:pt x="45088" y="24530"/>
                    <a:pt x="41350" y="24530"/>
                  </a:cubicBezTo>
                  <a:cubicBezTo>
                    <a:pt x="31772" y="24530"/>
                    <a:pt x="23362" y="32473"/>
                    <a:pt x="22194" y="42284"/>
                  </a:cubicBezTo>
                  <a:cubicBezTo>
                    <a:pt x="21026" y="52330"/>
                    <a:pt x="27333" y="61207"/>
                    <a:pt x="38079" y="61207"/>
                  </a:cubicBezTo>
                  <a:cubicBezTo>
                    <a:pt x="42752" y="61207"/>
                    <a:pt x="47190" y="59104"/>
                    <a:pt x="50227" y="56535"/>
                  </a:cubicBezTo>
                  <a:cubicBezTo>
                    <a:pt x="52330" y="60039"/>
                    <a:pt x="56535" y="64010"/>
                    <a:pt x="63543" y="64010"/>
                  </a:cubicBezTo>
                  <a:cubicBezTo>
                    <a:pt x="76859" y="64010"/>
                    <a:pt x="85503" y="53264"/>
                    <a:pt x="85503" y="39948"/>
                  </a:cubicBezTo>
                  <a:cubicBezTo>
                    <a:pt x="85503" y="17989"/>
                    <a:pt x="66346" y="1"/>
                    <a:pt x="43452" y="1"/>
                  </a:cubicBezTo>
                  <a:cubicBezTo>
                    <a:pt x="18690" y="1"/>
                    <a:pt x="1" y="19390"/>
                    <a:pt x="1" y="43452"/>
                  </a:cubicBezTo>
                  <a:cubicBezTo>
                    <a:pt x="1" y="67515"/>
                    <a:pt x="18690" y="86437"/>
                    <a:pt x="42752" y="86904"/>
                  </a:cubicBezTo>
                  <a:cubicBezTo>
                    <a:pt x="49293" y="87138"/>
                    <a:pt x="57703" y="85269"/>
                    <a:pt x="62375" y="82232"/>
                  </a:cubicBezTo>
                  <a:lnTo>
                    <a:pt x="63543" y="81765"/>
                  </a:lnTo>
                  <a:lnTo>
                    <a:pt x="58170" y="71019"/>
                  </a:lnTo>
                  <a:lnTo>
                    <a:pt x="57002" y="71720"/>
                  </a:lnTo>
                  <a:cubicBezTo>
                    <a:pt x="53731" y="73355"/>
                    <a:pt x="48826" y="74523"/>
                    <a:pt x="42752" y="74523"/>
                  </a:cubicBezTo>
                  <a:cubicBezTo>
                    <a:pt x="25698" y="74523"/>
                    <a:pt x="12382" y="60740"/>
                    <a:pt x="12382" y="43452"/>
                  </a:cubicBezTo>
                  <a:cubicBezTo>
                    <a:pt x="12382" y="26399"/>
                    <a:pt x="25698" y="12382"/>
                    <a:pt x="43452" y="12382"/>
                  </a:cubicBezTo>
                  <a:cubicBezTo>
                    <a:pt x="60039" y="12382"/>
                    <a:pt x="73121" y="24530"/>
                    <a:pt x="73121" y="39948"/>
                  </a:cubicBezTo>
                  <a:cubicBezTo>
                    <a:pt x="73121" y="44854"/>
                    <a:pt x="71720" y="47657"/>
                    <a:pt x="69851" y="49293"/>
                  </a:cubicBezTo>
                  <a:cubicBezTo>
                    <a:pt x="68215" y="50928"/>
                    <a:pt x="66113" y="51629"/>
                    <a:pt x="64711" y="51629"/>
                  </a:cubicBezTo>
                  <a:cubicBezTo>
                    <a:pt x="63076" y="51629"/>
                    <a:pt x="61674" y="50928"/>
                    <a:pt x="60973" y="50227"/>
                  </a:cubicBezTo>
                  <a:cubicBezTo>
                    <a:pt x="60273" y="49293"/>
                    <a:pt x="59805" y="48125"/>
                    <a:pt x="60039" y="46256"/>
                  </a:cubicBezTo>
                  <a:lnTo>
                    <a:pt x="62609" y="25698"/>
                  </a:lnTo>
                  <a:close/>
                  <a:moveTo>
                    <a:pt x="40416" y="50227"/>
                  </a:moveTo>
                  <a:cubicBezTo>
                    <a:pt x="44621" y="50227"/>
                    <a:pt x="47658" y="46957"/>
                    <a:pt x="48358" y="42752"/>
                  </a:cubicBezTo>
                  <a:cubicBezTo>
                    <a:pt x="48826" y="38780"/>
                    <a:pt x="46256" y="35510"/>
                    <a:pt x="42518" y="35510"/>
                  </a:cubicBezTo>
                  <a:cubicBezTo>
                    <a:pt x="38079" y="35510"/>
                    <a:pt x="34809" y="39014"/>
                    <a:pt x="34342" y="42985"/>
                  </a:cubicBezTo>
                  <a:lnTo>
                    <a:pt x="34342" y="42985"/>
                  </a:lnTo>
                  <a:lnTo>
                    <a:pt x="34342" y="43219"/>
                  </a:lnTo>
                  <a:cubicBezTo>
                    <a:pt x="33874" y="46957"/>
                    <a:pt x="36444" y="50227"/>
                    <a:pt x="40416" y="50227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grpSp>
        <p:nvGrpSpPr>
          <p:cNvPr id="271" name="Google Shape;271;p14"/>
          <p:cNvGrpSpPr/>
          <p:nvPr/>
        </p:nvGrpSpPr>
        <p:grpSpPr>
          <a:xfrm>
            <a:off x="11651734" y="6250314"/>
            <a:ext cx="344717" cy="353773"/>
            <a:chOff x="238125" y="2432825"/>
            <a:chExt cx="779550" cy="781875"/>
          </a:xfrm>
        </p:grpSpPr>
        <p:sp>
          <p:nvSpPr>
            <p:cNvPr id="272" name="Google Shape;272;p1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</p:spTree>
    <p:extLst>
      <p:ext uri="{BB962C8B-B14F-4D97-AF65-F5344CB8AC3E}">
        <p14:creationId xmlns:p14="http://schemas.microsoft.com/office/powerpoint/2010/main" val="27725789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Финальный слайд 2">
  <p:cSld name="8_Финальный слайд 2">
    <p:bg>
      <p:bgPr>
        <a:solidFill>
          <a:srgbClr val="4BD0A0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15"/>
          <p:cNvGrpSpPr/>
          <p:nvPr/>
        </p:nvGrpSpPr>
        <p:grpSpPr>
          <a:xfrm>
            <a:off x="2632800" y="482600"/>
            <a:ext cx="12755517" cy="6375400"/>
            <a:chOff x="3949200" y="723900"/>
            <a:chExt cx="19133275" cy="9563100"/>
          </a:xfrm>
        </p:grpSpPr>
        <p:sp>
          <p:nvSpPr>
            <p:cNvPr id="278" name="Google Shape;278;p15"/>
            <p:cNvSpPr/>
            <p:nvPr/>
          </p:nvSpPr>
          <p:spPr>
            <a:xfrm>
              <a:off x="13519375" y="723900"/>
              <a:ext cx="9563100" cy="9563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3949200" y="723900"/>
              <a:ext cx="9563100" cy="95631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sp>
        <p:nvSpPr>
          <p:cNvPr id="280" name="Google Shape;280;p15"/>
          <p:cNvSpPr txBox="1">
            <a:spLocks noGrp="1"/>
          </p:cNvSpPr>
          <p:nvPr>
            <p:ph type="subTitle" idx="1"/>
          </p:nvPr>
        </p:nvSpPr>
        <p:spPr>
          <a:xfrm>
            <a:off x="866600" y="3952483"/>
            <a:ext cx="2371400" cy="488000"/>
          </a:xfrm>
          <a:prstGeom prst="rect">
            <a:avLst/>
          </a:prstGeom>
        </p:spPr>
        <p:txBody>
          <a:bodyPr spcFirstLastPara="1" wrap="square" lIns="180000" tIns="2160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81" name="Google Shape;281;p15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282" name="Google Shape;282;p15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sp>
        <p:nvSpPr>
          <p:cNvPr id="286" name="Google Shape;286;p15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8575200" cy="32976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grpSp>
        <p:nvGrpSpPr>
          <p:cNvPr id="287" name="Google Shape;287;p15"/>
          <p:cNvGrpSpPr/>
          <p:nvPr/>
        </p:nvGrpSpPr>
        <p:grpSpPr>
          <a:xfrm>
            <a:off x="11651734" y="6250314"/>
            <a:ext cx="344717" cy="353773"/>
            <a:chOff x="238125" y="2432825"/>
            <a:chExt cx="779550" cy="781875"/>
          </a:xfrm>
        </p:grpSpPr>
        <p:sp>
          <p:nvSpPr>
            <p:cNvPr id="288" name="Google Shape;288;p15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grpSp>
        <p:nvGrpSpPr>
          <p:cNvPr id="292" name="Google Shape;292;p15"/>
          <p:cNvGrpSpPr/>
          <p:nvPr/>
        </p:nvGrpSpPr>
        <p:grpSpPr>
          <a:xfrm>
            <a:off x="367864" y="4608815"/>
            <a:ext cx="499083" cy="499083"/>
            <a:chOff x="1190625" y="193738"/>
            <a:chExt cx="4905800" cy="4905800"/>
          </a:xfrm>
        </p:grpSpPr>
        <p:sp>
          <p:nvSpPr>
            <p:cNvPr id="293" name="Google Shape;293;p15"/>
            <p:cNvSpPr/>
            <p:nvPr/>
          </p:nvSpPr>
          <p:spPr>
            <a:xfrm>
              <a:off x="1190625" y="193738"/>
              <a:ext cx="4905800" cy="4905800"/>
            </a:xfrm>
            <a:custGeom>
              <a:avLst/>
              <a:gdLst/>
              <a:ahLst/>
              <a:cxnLst/>
              <a:rect l="l" t="t" r="r" b="b"/>
              <a:pathLst>
                <a:path w="196232" h="196232" extrusionOk="0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</a:endParaRPr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3088563" y="1629213"/>
              <a:ext cx="1109925" cy="2034850"/>
            </a:xfrm>
            <a:custGeom>
              <a:avLst/>
              <a:gdLst/>
              <a:ahLst/>
              <a:cxnLst/>
              <a:rect l="l" t="t" r="r" b="b"/>
              <a:pathLst>
                <a:path w="44397" h="81394" extrusionOk="0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</a:endParaRPr>
            </a:p>
          </p:txBody>
        </p:sp>
      </p:grpSp>
      <p:grpSp>
        <p:nvGrpSpPr>
          <p:cNvPr id="295" name="Google Shape;295;p15"/>
          <p:cNvGrpSpPr/>
          <p:nvPr/>
        </p:nvGrpSpPr>
        <p:grpSpPr>
          <a:xfrm>
            <a:off x="367412" y="3950393"/>
            <a:ext cx="499181" cy="499181"/>
            <a:chOff x="7019517" y="8956750"/>
            <a:chExt cx="684060" cy="684060"/>
          </a:xfrm>
        </p:grpSpPr>
        <p:sp>
          <p:nvSpPr>
            <p:cNvPr id="296" name="Google Shape;296;p15"/>
            <p:cNvSpPr/>
            <p:nvPr/>
          </p:nvSpPr>
          <p:spPr>
            <a:xfrm>
              <a:off x="7019517" y="8956750"/>
              <a:ext cx="684060" cy="68406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</a:endParaRPr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7226735" y="9163968"/>
              <a:ext cx="281946" cy="287338"/>
            </a:xfrm>
            <a:custGeom>
              <a:avLst/>
              <a:gdLst/>
              <a:ahLst/>
              <a:cxnLst/>
              <a:rect l="l" t="t" r="r" b="b"/>
              <a:pathLst>
                <a:path w="85503" h="87138" extrusionOk="0">
                  <a:moveTo>
                    <a:pt x="50928" y="25698"/>
                  </a:moveTo>
                  <a:lnTo>
                    <a:pt x="50694" y="27567"/>
                  </a:lnTo>
                  <a:cubicBezTo>
                    <a:pt x="48125" y="25464"/>
                    <a:pt x="45088" y="24530"/>
                    <a:pt x="41350" y="24530"/>
                  </a:cubicBezTo>
                  <a:cubicBezTo>
                    <a:pt x="31772" y="24530"/>
                    <a:pt x="23362" y="32473"/>
                    <a:pt x="22194" y="42284"/>
                  </a:cubicBezTo>
                  <a:cubicBezTo>
                    <a:pt x="21026" y="52330"/>
                    <a:pt x="27333" y="61207"/>
                    <a:pt x="38079" y="61207"/>
                  </a:cubicBezTo>
                  <a:cubicBezTo>
                    <a:pt x="42752" y="61207"/>
                    <a:pt x="47190" y="59104"/>
                    <a:pt x="50227" y="56535"/>
                  </a:cubicBezTo>
                  <a:cubicBezTo>
                    <a:pt x="52330" y="60039"/>
                    <a:pt x="56535" y="64010"/>
                    <a:pt x="63543" y="64010"/>
                  </a:cubicBezTo>
                  <a:cubicBezTo>
                    <a:pt x="76859" y="64010"/>
                    <a:pt x="85503" y="53264"/>
                    <a:pt x="85503" y="39948"/>
                  </a:cubicBezTo>
                  <a:cubicBezTo>
                    <a:pt x="85503" y="17989"/>
                    <a:pt x="66346" y="1"/>
                    <a:pt x="43452" y="1"/>
                  </a:cubicBezTo>
                  <a:cubicBezTo>
                    <a:pt x="18690" y="1"/>
                    <a:pt x="1" y="19390"/>
                    <a:pt x="1" y="43452"/>
                  </a:cubicBezTo>
                  <a:cubicBezTo>
                    <a:pt x="1" y="67515"/>
                    <a:pt x="18690" y="86437"/>
                    <a:pt x="42752" y="86904"/>
                  </a:cubicBezTo>
                  <a:cubicBezTo>
                    <a:pt x="49293" y="87138"/>
                    <a:pt x="57703" y="85269"/>
                    <a:pt x="62375" y="82232"/>
                  </a:cubicBezTo>
                  <a:lnTo>
                    <a:pt x="63543" y="81765"/>
                  </a:lnTo>
                  <a:lnTo>
                    <a:pt x="58170" y="71019"/>
                  </a:lnTo>
                  <a:lnTo>
                    <a:pt x="57002" y="71720"/>
                  </a:lnTo>
                  <a:cubicBezTo>
                    <a:pt x="53731" y="73355"/>
                    <a:pt x="48826" y="74523"/>
                    <a:pt x="42752" y="74523"/>
                  </a:cubicBezTo>
                  <a:cubicBezTo>
                    <a:pt x="25698" y="74523"/>
                    <a:pt x="12382" y="60740"/>
                    <a:pt x="12382" y="43452"/>
                  </a:cubicBezTo>
                  <a:cubicBezTo>
                    <a:pt x="12382" y="26399"/>
                    <a:pt x="25698" y="12382"/>
                    <a:pt x="43452" y="12382"/>
                  </a:cubicBezTo>
                  <a:cubicBezTo>
                    <a:pt x="60039" y="12382"/>
                    <a:pt x="73121" y="24530"/>
                    <a:pt x="73121" y="39948"/>
                  </a:cubicBezTo>
                  <a:cubicBezTo>
                    <a:pt x="73121" y="44854"/>
                    <a:pt x="71720" y="47657"/>
                    <a:pt x="69851" y="49293"/>
                  </a:cubicBezTo>
                  <a:cubicBezTo>
                    <a:pt x="68215" y="50928"/>
                    <a:pt x="66113" y="51629"/>
                    <a:pt x="64711" y="51629"/>
                  </a:cubicBezTo>
                  <a:cubicBezTo>
                    <a:pt x="63076" y="51629"/>
                    <a:pt x="61674" y="50928"/>
                    <a:pt x="60973" y="50227"/>
                  </a:cubicBezTo>
                  <a:cubicBezTo>
                    <a:pt x="60273" y="49293"/>
                    <a:pt x="59805" y="48125"/>
                    <a:pt x="60039" y="46256"/>
                  </a:cubicBezTo>
                  <a:lnTo>
                    <a:pt x="62609" y="25698"/>
                  </a:lnTo>
                  <a:close/>
                  <a:moveTo>
                    <a:pt x="40416" y="50227"/>
                  </a:moveTo>
                  <a:cubicBezTo>
                    <a:pt x="44621" y="50227"/>
                    <a:pt x="47658" y="46957"/>
                    <a:pt x="48358" y="42752"/>
                  </a:cubicBezTo>
                  <a:cubicBezTo>
                    <a:pt x="48826" y="38780"/>
                    <a:pt x="46256" y="35510"/>
                    <a:pt x="42518" y="35510"/>
                  </a:cubicBezTo>
                  <a:cubicBezTo>
                    <a:pt x="38079" y="35510"/>
                    <a:pt x="34809" y="39014"/>
                    <a:pt x="34342" y="42985"/>
                  </a:cubicBezTo>
                  <a:lnTo>
                    <a:pt x="34342" y="42985"/>
                  </a:lnTo>
                  <a:lnTo>
                    <a:pt x="34342" y="43219"/>
                  </a:lnTo>
                  <a:cubicBezTo>
                    <a:pt x="33874" y="46957"/>
                    <a:pt x="36444" y="50227"/>
                    <a:pt x="40416" y="502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</a:endParaRPr>
            </a:p>
          </p:txBody>
        </p:sp>
      </p:grpSp>
      <p:sp>
        <p:nvSpPr>
          <p:cNvPr id="298" name="Google Shape;298;p15"/>
          <p:cNvSpPr txBox="1">
            <a:spLocks noGrp="1"/>
          </p:cNvSpPr>
          <p:nvPr>
            <p:ph type="subTitle" idx="2"/>
          </p:nvPr>
        </p:nvSpPr>
        <p:spPr>
          <a:xfrm>
            <a:off x="866500" y="4612800"/>
            <a:ext cx="2371400" cy="488000"/>
          </a:xfrm>
          <a:prstGeom prst="rect">
            <a:avLst/>
          </a:prstGeom>
        </p:spPr>
        <p:txBody>
          <a:bodyPr spcFirstLastPara="1" wrap="square" lIns="180000" tIns="2160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15"/>
          <p:cNvSpPr txBox="1">
            <a:spLocks noGrp="1"/>
          </p:cNvSpPr>
          <p:nvPr>
            <p:ph type="subTitle" idx="3"/>
          </p:nvPr>
        </p:nvSpPr>
        <p:spPr>
          <a:xfrm>
            <a:off x="360000" y="5438400"/>
            <a:ext cx="3819000" cy="98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25403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">
  <p:cSld name="2_Слайд раздел">
    <p:bg>
      <p:bgPr>
        <a:solidFill>
          <a:srgbClr val="4BD0A0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16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302" name="Google Shape;302;p16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sp>
        <p:nvSpPr>
          <p:cNvPr id="306" name="Google Shape;306;p16"/>
          <p:cNvSpPr/>
          <p:nvPr/>
        </p:nvSpPr>
        <p:spPr>
          <a:xfrm>
            <a:off x="6897867" y="-4625"/>
            <a:ext cx="5294200" cy="5256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07" name="Google Shape;307;p16"/>
          <p:cNvSpPr/>
          <p:nvPr/>
        </p:nvSpPr>
        <p:spPr>
          <a:xfrm>
            <a:off x="5782300" y="4346200"/>
            <a:ext cx="2510400" cy="25108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08" name="Google Shape;308;p16"/>
          <p:cNvSpPr txBox="1">
            <a:spLocks noGrp="1"/>
          </p:cNvSpPr>
          <p:nvPr>
            <p:ph type="subTitle" idx="1"/>
          </p:nvPr>
        </p:nvSpPr>
        <p:spPr>
          <a:xfrm>
            <a:off x="6096000" y="5096400"/>
            <a:ext cx="1894400" cy="9996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>
            <a:lvl1pPr lvl="0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Proxima Nova Semibold"/>
              <a:buNone/>
              <a:defRPr sz="6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2pPr>
            <a:lvl3pPr lvl="2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3pPr>
            <a:lvl4pPr lvl="3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4pPr>
            <a:lvl5pPr lvl="4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5pPr>
            <a:lvl6pPr lvl="5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6pPr>
            <a:lvl7pPr lvl="6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7pPr>
            <a:lvl8pPr lvl="7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8pPr>
            <a:lvl9pPr lvl="8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9pPr>
          </a:lstStyle>
          <a:p>
            <a:endParaRPr/>
          </a:p>
        </p:txBody>
      </p:sp>
      <p:sp>
        <p:nvSpPr>
          <p:cNvPr id="309" name="Google Shape;309;p16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8575200" cy="31344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29227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2">
  <p:cSld name="2_Слайд раздел 2">
    <p:bg>
      <p:bgPr>
        <a:solidFill>
          <a:srgbClr val="4BD0A0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7"/>
          <p:cNvSpPr/>
          <p:nvPr/>
        </p:nvSpPr>
        <p:spPr>
          <a:xfrm>
            <a:off x="8906942" y="2654663"/>
            <a:ext cx="3769800" cy="37698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12" name="Google Shape;312;p17"/>
          <p:cNvSpPr/>
          <p:nvPr/>
        </p:nvSpPr>
        <p:spPr>
          <a:xfrm>
            <a:off x="5136057" y="2640417"/>
            <a:ext cx="3769800" cy="3769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4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3" name="Google Shape;313;p17"/>
          <p:cNvSpPr txBox="1">
            <a:spLocks noGrp="1"/>
          </p:cNvSpPr>
          <p:nvPr>
            <p:ph type="subTitle" idx="1"/>
          </p:nvPr>
        </p:nvSpPr>
        <p:spPr>
          <a:xfrm>
            <a:off x="5136050" y="3624000"/>
            <a:ext cx="3807000" cy="1814400"/>
          </a:xfrm>
          <a:prstGeom prst="rect">
            <a:avLst/>
          </a:prstGeom>
        </p:spPr>
        <p:txBody>
          <a:bodyPr spcFirstLastPara="1" wrap="square" lIns="0" tIns="576000" rIns="91425" bIns="0" anchor="t" anchorCtr="0">
            <a:noAutofit/>
          </a:bodyPr>
          <a:lstStyle>
            <a:lvl1pPr lvl="0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roxima Nova Semibold"/>
              <a:buNone/>
              <a:defRPr sz="64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2pPr>
            <a:lvl3pPr lvl="2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3pPr>
            <a:lvl4pPr lvl="3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4pPr>
            <a:lvl5pPr lvl="4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5pPr>
            <a:lvl6pPr lvl="5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6pPr>
            <a:lvl7pPr lvl="6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7pPr>
            <a:lvl8pPr lvl="7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8pPr>
            <a:lvl9pPr lvl="8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9pPr>
          </a:lstStyle>
          <a:p>
            <a:endParaRPr/>
          </a:p>
        </p:txBody>
      </p:sp>
      <p:grpSp>
        <p:nvGrpSpPr>
          <p:cNvPr id="314" name="Google Shape;314;p17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315" name="Google Shape;315;p17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16" name="Google Shape;316;p17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sp>
        <p:nvSpPr>
          <p:cNvPr id="319" name="Google Shape;319;p17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9528000" cy="28080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48866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3_1">
  <p:cSld name="2_Слайд раздел 3_1">
    <p:bg>
      <p:bgPr>
        <a:solidFill>
          <a:srgbClr val="4BD0A0"/>
        </a:solid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8"/>
          <p:cNvSpPr/>
          <p:nvPr/>
        </p:nvSpPr>
        <p:spPr>
          <a:xfrm>
            <a:off x="0" y="3379208"/>
            <a:ext cx="3048000" cy="3048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64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64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2" name="Google Shape;322;p18"/>
          <p:cNvSpPr/>
          <p:nvPr/>
        </p:nvSpPr>
        <p:spPr>
          <a:xfrm>
            <a:off x="6095912" y="3379208"/>
            <a:ext cx="3048000" cy="3048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23" name="Google Shape;323;p18"/>
          <p:cNvSpPr/>
          <p:nvPr/>
        </p:nvSpPr>
        <p:spPr>
          <a:xfrm>
            <a:off x="9143985" y="3379208"/>
            <a:ext cx="3048000" cy="3048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24" name="Google Shape;324;p18"/>
          <p:cNvSpPr/>
          <p:nvPr/>
        </p:nvSpPr>
        <p:spPr>
          <a:xfrm>
            <a:off x="3048000" y="3379308"/>
            <a:ext cx="3047800" cy="30478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grpSp>
        <p:nvGrpSpPr>
          <p:cNvPr id="325" name="Google Shape;325;p18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326" name="Google Shape;326;p18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27" name="Google Shape;327;p18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28" name="Google Shape;328;p18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sp>
        <p:nvSpPr>
          <p:cNvPr id="330" name="Google Shape;330;p18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9528000" cy="28080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3737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AFD52-25D2-4072-A106-902B96921175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5ED9-09CD-42DC-A189-5C8787D59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3549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3_2">
  <p:cSld name="2_Слайд раздел 3_2">
    <p:bg>
      <p:bgPr>
        <a:solidFill>
          <a:srgbClr val="4BD0A0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9"/>
          <p:cNvSpPr/>
          <p:nvPr/>
        </p:nvSpPr>
        <p:spPr>
          <a:xfrm>
            <a:off x="6095912" y="3379208"/>
            <a:ext cx="3048000" cy="3048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33" name="Google Shape;333;p19"/>
          <p:cNvSpPr/>
          <p:nvPr/>
        </p:nvSpPr>
        <p:spPr>
          <a:xfrm>
            <a:off x="9143985" y="3379208"/>
            <a:ext cx="3048000" cy="3048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34" name="Google Shape;334;p19"/>
          <p:cNvSpPr/>
          <p:nvPr/>
        </p:nvSpPr>
        <p:spPr>
          <a:xfrm>
            <a:off x="0" y="3379208"/>
            <a:ext cx="3048000" cy="3048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35" name="Google Shape;335;p19"/>
          <p:cNvSpPr/>
          <p:nvPr/>
        </p:nvSpPr>
        <p:spPr>
          <a:xfrm>
            <a:off x="3048000" y="3379308"/>
            <a:ext cx="3047800" cy="3047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64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64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36" name="Google Shape;336;p19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337" name="Google Shape;337;p19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38" name="Google Shape;338;p19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39" name="Google Shape;339;p19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40" name="Google Shape;340;p19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sp>
        <p:nvSpPr>
          <p:cNvPr id="341" name="Google Shape;341;p19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9528000" cy="28080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82112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3_3">
  <p:cSld name="2_Слайд раздел 3_3">
    <p:bg>
      <p:bgPr>
        <a:solidFill>
          <a:srgbClr val="4BD0A0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0"/>
          <p:cNvSpPr/>
          <p:nvPr/>
        </p:nvSpPr>
        <p:spPr>
          <a:xfrm>
            <a:off x="9143985" y="3379208"/>
            <a:ext cx="3048000" cy="3048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44" name="Google Shape;344;p20"/>
          <p:cNvSpPr/>
          <p:nvPr/>
        </p:nvSpPr>
        <p:spPr>
          <a:xfrm>
            <a:off x="0" y="3379208"/>
            <a:ext cx="3048000" cy="3048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45" name="Google Shape;345;p20"/>
          <p:cNvSpPr/>
          <p:nvPr/>
        </p:nvSpPr>
        <p:spPr>
          <a:xfrm>
            <a:off x="6095795" y="3379208"/>
            <a:ext cx="3048000" cy="3048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64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64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6" name="Google Shape;346;p20"/>
          <p:cNvSpPr/>
          <p:nvPr/>
        </p:nvSpPr>
        <p:spPr>
          <a:xfrm>
            <a:off x="3048000" y="3379308"/>
            <a:ext cx="3047800" cy="30478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grpSp>
        <p:nvGrpSpPr>
          <p:cNvPr id="347" name="Google Shape;347;p20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348" name="Google Shape;348;p2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50" name="Google Shape;350;p2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51" name="Google Shape;351;p2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sp>
        <p:nvSpPr>
          <p:cNvPr id="352" name="Google Shape;352;p20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9528000" cy="28080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7346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33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3_4">
  <p:cSld name="2_Слайд раздел 3_4">
    <p:bg>
      <p:bgPr>
        <a:solidFill>
          <a:srgbClr val="4BD0A0"/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1"/>
          <p:cNvSpPr/>
          <p:nvPr/>
        </p:nvSpPr>
        <p:spPr>
          <a:xfrm>
            <a:off x="0" y="3379208"/>
            <a:ext cx="3048000" cy="3048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55" name="Google Shape;355;p21"/>
          <p:cNvSpPr/>
          <p:nvPr/>
        </p:nvSpPr>
        <p:spPr>
          <a:xfrm>
            <a:off x="3048000" y="3379308"/>
            <a:ext cx="3047800" cy="30478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56" name="Google Shape;356;p21"/>
          <p:cNvSpPr/>
          <p:nvPr/>
        </p:nvSpPr>
        <p:spPr>
          <a:xfrm>
            <a:off x="6095912" y="3379208"/>
            <a:ext cx="3048000" cy="3048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57" name="Google Shape;357;p21"/>
          <p:cNvSpPr/>
          <p:nvPr/>
        </p:nvSpPr>
        <p:spPr>
          <a:xfrm>
            <a:off x="9143985" y="3379208"/>
            <a:ext cx="3048000" cy="3048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64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64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58" name="Google Shape;358;p21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359" name="Google Shape;359;p21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60" name="Google Shape;360;p21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61" name="Google Shape;361;p21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62" name="Google Shape;362;p21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sp>
        <p:nvSpPr>
          <p:cNvPr id="363" name="Google Shape;363;p21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9528000" cy="28080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97534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 с изображением">
  <p:cSld name="1_Титульный слайд с изображением">
    <p:bg>
      <p:bgPr>
        <a:solidFill>
          <a:srgbClr val="4BD0A0"/>
        </a:soli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2"/>
          <p:cNvSpPr/>
          <p:nvPr/>
        </p:nvSpPr>
        <p:spPr>
          <a:xfrm>
            <a:off x="6096000" y="331200"/>
            <a:ext cx="5609000" cy="5608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66" name="Google Shape;366;p22"/>
          <p:cNvSpPr/>
          <p:nvPr/>
        </p:nvSpPr>
        <p:spPr>
          <a:xfrm>
            <a:off x="6401840" y="840000"/>
            <a:ext cx="5577200" cy="55770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67" name="Google Shape;367;p22"/>
          <p:cNvSpPr txBox="1"/>
          <p:nvPr/>
        </p:nvSpPr>
        <p:spPr>
          <a:xfrm>
            <a:off x="7208100" y="3373817"/>
            <a:ext cx="36406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Proxima Nova"/>
                <a:ea typeface="Proxima Nova"/>
                <a:cs typeface="Proxima Nova"/>
                <a:sym typeface="Proxima Nova"/>
              </a:rPr>
              <a:t>Область для круглой фотографии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Proxima Nova"/>
                <a:ea typeface="Proxima Nova"/>
                <a:cs typeface="Proxima Nova"/>
                <a:sym typeface="Proxima Nova"/>
              </a:rPr>
              <a:t>(изображение должно накрывать пунктирный радиус)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68" name="Google Shape;368;p22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369" name="Google Shape;369;p2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sp>
        <p:nvSpPr>
          <p:cNvPr id="373" name="Google Shape;373;p22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6669600" cy="31344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22"/>
          <p:cNvSpPr/>
          <p:nvPr/>
        </p:nvSpPr>
        <p:spPr>
          <a:xfrm>
            <a:off x="12515367" y="488967"/>
            <a:ext cx="3050400" cy="46182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84000" rIns="60950" bIns="60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Поместите квадратное изображение на слайд, затем с помощью инструмента </a:t>
            </a:r>
            <a:r>
              <a:rPr lang="ru" sz="1200" b="1"/>
              <a:t>Обрезка</a:t>
            </a:r>
            <a:r>
              <a:rPr lang="ru" sz="1200"/>
              <a:t> выберете обрезку с помощью овала.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" sz="1200"/>
            </a:br>
            <a:br>
              <a:rPr lang="ru" sz="1200"/>
            </a:br>
            <a:br>
              <a:rPr lang="ru" sz="1200"/>
            </a:br>
            <a:br>
              <a:rPr lang="ru" sz="1200"/>
            </a:br>
            <a:br>
              <a:rPr lang="ru" sz="1200"/>
            </a:b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" sz="1200"/>
            </a:b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Переместите изображение в </a:t>
            </a:r>
            <a:r>
              <a:rPr lang="ru" sz="700">
                <a:solidFill>
                  <a:srgbClr val="222222"/>
                </a:solidFill>
                <a:highlight>
                  <a:srgbClr val="FFFFFF"/>
                </a:highlight>
              </a:rPr>
              <a:t>«</a:t>
            </a:r>
            <a:r>
              <a:rPr lang="ru" sz="1200">
                <a:solidFill>
                  <a:schemeClr val="dk1"/>
                </a:solidFill>
              </a:rPr>
              <a:t>область для фотографии</a:t>
            </a:r>
            <a:r>
              <a:rPr lang="ru" sz="700">
                <a:solidFill>
                  <a:srgbClr val="222222"/>
                </a:solidFill>
                <a:highlight>
                  <a:srgbClr val="FFFFFF"/>
                </a:highlight>
              </a:rPr>
              <a:t>»‎</a:t>
            </a:r>
            <a:r>
              <a:rPr lang="ru" sz="1200"/>
              <a:t> и подберите его размер, чтобы оно закрывало собой пунктирную линию.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Пример:</a:t>
            </a:r>
            <a:endParaRPr sz="1200"/>
          </a:p>
        </p:txBody>
      </p:sp>
      <p:pic>
        <p:nvPicPr>
          <p:cNvPr id="375" name="Google Shape;37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629384" y="3460800"/>
            <a:ext cx="2736617" cy="1534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29379" y="1090585"/>
            <a:ext cx="2736623" cy="132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22"/>
          <p:cNvSpPr/>
          <p:nvPr/>
        </p:nvSpPr>
        <p:spPr>
          <a:xfrm>
            <a:off x="12515367" y="-18333"/>
            <a:ext cx="344800" cy="3448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378" name="Google Shape;378;p22"/>
          <p:cNvSpPr txBox="1">
            <a:spLocks noGrp="1"/>
          </p:cNvSpPr>
          <p:nvPr>
            <p:ph type="subTitle" idx="1"/>
          </p:nvPr>
        </p:nvSpPr>
        <p:spPr>
          <a:xfrm>
            <a:off x="360000" y="5438400"/>
            <a:ext cx="3819000" cy="98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1129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1 Зелёный">
  <p:cSld name="Сетка 1 Зелёный">
    <p:bg>
      <p:bgPr>
        <a:solidFill>
          <a:srgbClr val="4BD0A0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23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381" name="Google Shape;381;p23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82" name="Google Shape;382;p23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83" name="Google Shape;383;p23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84" name="Google Shape;384;p23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</p:spTree>
    <p:extLst>
      <p:ext uri="{BB962C8B-B14F-4D97-AF65-F5344CB8AC3E}">
        <p14:creationId xmlns:p14="http://schemas.microsoft.com/office/powerpoint/2010/main" val="3842544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AFD52-25D2-4072-A106-902B96921175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5ED9-09CD-42DC-A189-5C8787D59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158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AFD52-25D2-4072-A106-902B96921175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5ED9-09CD-42DC-A189-5C8787D59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677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AFD52-25D2-4072-A106-902B96921175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5ED9-09CD-42DC-A189-5C8787D59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963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AFD52-25D2-4072-A106-902B96921175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5ED9-09CD-42DC-A189-5C8787D59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346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AFD52-25D2-4072-A106-902B96921175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5ED9-09CD-42DC-A189-5C8787D59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186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AFD52-25D2-4072-A106-902B96921175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5ED9-09CD-42DC-A189-5C8787D59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280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AFD52-25D2-4072-A106-902B96921175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F5ED9-09CD-42DC-A189-5C8787D59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94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9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Char char="●"/>
              <a:defRPr sz="36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○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■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●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○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■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●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○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■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24500541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  <p:sldLayoutId id="2147483690" r:id="rId19"/>
    <p:sldLayoutId id="2147483691" r:id="rId20"/>
    <p:sldLayoutId id="2147483692" r:id="rId21"/>
    <p:sldLayoutId id="2147483693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company/ru_mts/blog/485976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53"/>
          <p:cNvSpPr/>
          <p:nvPr/>
        </p:nvSpPr>
        <p:spPr>
          <a:xfrm>
            <a:off x="9616717" y="482600"/>
            <a:ext cx="6375400" cy="637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defTabSz="609630">
              <a:buClr>
                <a:srgbClr val="000000"/>
              </a:buClr>
            </a:pPr>
            <a:endParaRPr sz="9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60" name="Google Shape;860;p53"/>
          <p:cNvSpPr/>
          <p:nvPr/>
        </p:nvSpPr>
        <p:spPr>
          <a:xfrm>
            <a:off x="3236600" y="482600"/>
            <a:ext cx="6375400" cy="63754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defTabSz="609630">
              <a:buClr>
                <a:srgbClr val="000000"/>
              </a:buClr>
            </a:pPr>
            <a:endParaRPr sz="9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61" name="Google Shape;861;p53"/>
          <p:cNvSpPr txBox="1"/>
          <p:nvPr/>
        </p:nvSpPr>
        <p:spPr>
          <a:xfrm>
            <a:off x="367900" y="326400"/>
            <a:ext cx="9528000" cy="3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609630">
              <a:lnSpc>
                <a:spcPct val="80000"/>
              </a:lnSpc>
              <a:buClr>
                <a:srgbClr val="000000"/>
              </a:buClr>
            </a:pPr>
            <a:endParaRPr lang="ru-RU" sz="6667" b="1" kern="0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defTabSz="609630">
              <a:lnSpc>
                <a:spcPct val="80000"/>
              </a:lnSpc>
              <a:buClr>
                <a:srgbClr val="000000"/>
              </a:buClr>
            </a:pPr>
            <a:r>
              <a:rPr lang="en-US" sz="6400" b="1" kern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Uplift modeling</a:t>
            </a:r>
            <a:r>
              <a:rPr lang="ru-RU" sz="6400" b="1" kern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lang="en-US" sz="6400" b="1" kern="0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defTabSz="609630">
              <a:lnSpc>
                <a:spcPct val="80000"/>
              </a:lnSpc>
              <a:buClr>
                <a:srgbClr val="000000"/>
              </a:buClr>
            </a:pPr>
            <a:r>
              <a:rPr lang="en-US" sz="6400" b="1" kern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SMS communication</a:t>
            </a:r>
            <a:endParaRPr lang="ru-RU" sz="6400" b="1" kern="0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defTabSz="609630">
              <a:lnSpc>
                <a:spcPct val="80000"/>
              </a:lnSpc>
              <a:buClr>
                <a:srgbClr val="000000"/>
              </a:buClr>
            </a:pPr>
            <a:endParaRPr sz="2000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defTabSz="609630">
              <a:lnSpc>
                <a:spcPct val="80000"/>
              </a:lnSpc>
              <a:buClr>
                <a:srgbClr val="000000"/>
              </a:buClr>
            </a:pPr>
            <a:endParaRPr sz="2000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2" name="Google Shape;862;p53"/>
          <p:cNvSpPr txBox="1"/>
          <p:nvPr/>
        </p:nvSpPr>
        <p:spPr>
          <a:xfrm>
            <a:off x="367900" y="5270400"/>
            <a:ext cx="3811200" cy="11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60950" bIns="0" anchor="b" anchorCtr="0">
            <a:noAutofit/>
          </a:bodyPr>
          <a:lstStyle/>
          <a:p>
            <a:pPr defTabSz="609630">
              <a:buClr>
                <a:srgbClr val="000000"/>
              </a:buClr>
            </a:pPr>
            <a:r>
              <a:rPr lang="ru-RU" sz="1600" b="1" kern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Давид Бесаев</a:t>
            </a:r>
          </a:p>
          <a:p>
            <a:pPr defTabSz="609630">
              <a:buClr>
                <a:srgbClr val="000000"/>
              </a:buClr>
            </a:pPr>
            <a:r>
              <a:rPr lang="ru-RU" sz="1600" kern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Аналитик в </a:t>
            </a:r>
            <a:r>
              <a:rPr lang="en-US" sz="1600" kern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CRM </a:t>
            </a:r>
            <a:r>
              <a:rPr lang="ru-RU" sz="1600" kern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«</a:t>
            </a:r>
            <a:r>
              <a:rPr lang="ru-RU" sz="1600" kern="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Столото</a:t>
            </a:r>
            <a:r>
              <a:rPr lang="ru-RU" sz="1600" kern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»</a:t>
            </a:r>
            <a:endParaRPr sz="1600" kern="0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863" name="Google Shape;863;p53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864" name="Google Shape;864;p53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defTabSz="609630">
                <a:buClr>
                  <a:srgbClr val="000000"/>
                </a:buClr>
              </a:pPr>
              <a:endParaRPr sz="9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53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defTabSz="609630">
                <a:buClr>
                  <a:srgbClr val="000000"/>
                </a:buClr>
              </a:pPr>
              <a:endParaRPr sz="9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53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defTabSz="609630">
                <a:buClr>
                  <a:srgbClr val="000000"/>
                </a:buClr>
              </a:pPr>
              <a:endParaRPr sz="9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53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defTabSz="609630">
                <a:buClr>
                  <a:srgbClr val="000000"/>
                </a:buClr>
              </a:pPr>
              <a:endParaRPr sz="9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585A3-7899-44AA-9C7A-386B53FA8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D5DF95-5655-442D-933E-835E44A0C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4364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0" name="Google Shape;880;p55"/>
          <p:cNvGrpSpPr/>
          <p:nvPr/>
        </p:nvGrpSpPr>
        <p:grpSpPr>
          <a:xfrm>
            <a:off x="368000" y="1641559"/>
            <a:ext cx="6669500" cy="326400"/>
            <a:chOff x="552000" y="2462338"/>
            <a:chExt cx="10004250" cy="489600"/>
          </a:xfrm>
        </p:grpSpPr>
        <p:sp>
          <p:nvSpPr>
            <p:cNvPr id="881" name="Google Shape;881;p55"/>
            <p:cNvSpPr txBox="1"/>
            <p:nvPr/>
          </p:nvSpPr>
          <p:spPr>
            <a:xfrm>
              <a:off x="1981050" y="2462338"/>
              <a:ext cx="8575200" cy="4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r>
                <a:rPr lang="ru-RU" sz="1600" dirty="0">
                  <a:latin typeface="Proxima Nova"/>
                  <a:ea typeface="Proxima Nova"/>
                  <a:cs typeface="Proxima Nova"/>
                  <a:sym typeface="Proxima Nova"/>
                </a:rPr>
                <a:t>О бренде и решаемой проблеме</a:t>
              </a:r>
              <a:endParaRPr sz="1600" dirty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882" name="Google Shape;882;p55"/>
            <p:cNvSpPr/>
            <p:nvPr/>
          </p:nvSpPr>
          <p:spPr>
            <a:xfrm>
              <a:off x="552000" y="2464138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ru" sz="1200" b="1">
                  <a:latin typeface="Proxima Nova"/>
                  <a:ea typeface="Proxima Nova"/>
                  <a:cs typeface="Proxima Nova"/>
                  <a:sym typeface="Proxima Nova"/>
                </a:rPr>
                <a:t>1</a:t>
              </a:r>
              <a:endParaRPr sz="1200" b="1"/>
            </a:p>
          </p:txBody>
        </p:sp>
      </p:grpSp>
      <p:grpSp>
        <p:nvGrpSpPr>
          <p:cNvPr id="883" name="Google Shape;883;p55"/>
          <p:cNvGrpSpPr/>
          <p:nvPr/>
        </p:nvGrpSpPr>
        <p:grpSpPr>
          <a:xfrm>
            <a:off x="367896" y="2301600"/>
            <a:ext cx="6669605" cy="333600"/>
            <a:chOff x="551843" y="3452400"/>
            <a:chExt cx="10004407" cy="500400"/>
          </a:xfrm>
        </p:grpSpPr>
        <p:sp>
          <p:nvSpPr>
            <p:cNvPr id="884" name="Google Shape;884;p55"/>
            <p:cNvSpPr txBox="1"/>
            <p:nvPr/>
          </p:nvSpPr>
          <p:spPr>
            <a:xfrm>
              <a:off x="1981050" y="3452400"/>
              <a:ext cx="8575200" cy="5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r>
                <a:rPr lang="ru-RU" sz="1600" dirty="0">
                  <a:latin typeface="Proxima Nova"/>
                  <a:ea typeface="Proxima Nova"/>
                  <a:cs typeface="Proxima Nova"/>
                  <a:sym typeface="Proxima Nova"/>
                </a:rPr>
                <a:t>Выбор стратегии работы, определение целевых показателей</a:t>
              </a:r>
              <a:endParaRPr sz="1600" dirty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885" name="Google Shape;885;p55"/>
            <p:cNvSpPr/>
            <p:nvPr/>
          </p:nvSpPr>
          <p:spPr>
            <a:xfrm>
              <a:off x="551843" y="3459600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ru" sz="1200" b="1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2</a:t>
              </a:r>
              <a:endParaRPr sz="1200" b="1"/>
            </a:p>
          </p:txBody>
        </p:sp>
      </p:grpSp>
      <p:grpSp>
        <p:nvGrpSpPr>
          <p:cNvPr id="886" name="Google Shape;886;p55"/>
          <p:cNvGrpSpPr/>
          <p:nvPr/>
        </p:nvGrpSpPr>
        <p:grpSpPr>
          <a:xfrm>
            <a:off x="367996" y="2961600"/>
            <a:ext cx="6669505" cy="336000"/>
            <a:chOff x="551993" y="4442400"/>
            <a:chExt cx="10004257" cy="504000"/>
          </a:xfrm>
        </p:grpSpPr>
        <p:sp>
          <p:nvSpPr>
            <p:cNvPr id="887" name="Google Shape;887;p55"/>
            <p:cNvSpPr txBox="1"/>
            <p:nvPr/>
          </p:nvSpPr>
          <p:spPr>
            <a:xfrm>
              <a:off x="1981050" y="4442400"/>
              <a:ext cx="8575200" cy="50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r>
                <a:rPr lang="ru-RU" sz="1600" dirty="0">
                  <a:latin typeface="Proxima Nova"/>
                  <a:ea typeface="Proxima Nova"/>
                  <a:cs typeface="Proxima Nova"/>
                  <a:sym typeface="Proxima Nova"/>
                </a:rPr>
                <a:t>Сбор и обработка данных, отбор признаков</a:t>
              </a:r>
              <a:endParaRPr sz="1600" dirty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888" name="Google Shape;888;p55"/>
            <p:cNvSpPr/>
            <p:nvPr/>
          </p:nvSpPr>
          <p:spPr>
            <a:xfrm>
              <a:off x="551993" y="4451400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ru" sz="1200" b="1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3</a:t>
              </a:r>
              <a:endParaRPr sz="1200" b="1"/>
            </a:p>
          </p:txBody>
        </p:sp>
      </p:grpSp>
      <p:grpSp>
        <p:nvGrpSpPr>
          <p:cNvPr id="889" name="Google Shape;889;p55"/>
          <p:cNvGrpSpPr/>
          <p:nvPr/>
        </p:nvGrpSpPr>
        <p:grpSpPr>
          <a:xfrm>
            <a:off x="367996" y="3623959"/>
            <a:ext cx="6669505" cy="326400"/>
            <a:chOff x="551993" y="5435938"/>
            <a:chExt cx="10004257" cy="489600"/>
          </a:xfrm>
        </p:grpSpPr>
        <p:sp>
          <p:nvSpPr>
            <p:cNvPr id="890" name="Google Shape;890;p55"/>
            <p:cNvSpPr txBox="1"/>
            <p:nvPr/>
          </p:nvSpPr>
          <p:spPr>
            <a:xfrm>
              <a:off x="1981050" y="5435938"/>
              <a:ext cx="8575200" cy="4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r>
                <a:rPr lang="ru-RU" sz="1600" dirty="0">
                  <a:latin typeface="Proxima Nova"/>
                  <a:ea typeface="Proxima Nova"/>
                  <a:cs typeface="Proxima Nova"/>
                  <a:sym typeface="Proxima Nova"/>
                </a:rPr>
                <a:t>Выбор и оптимизация модели</a:t>
              </a:r>
              <a:endParaRPr sz="1600" dirty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891" name="Google Shape;891;p55"/>
            <p:cNvSpPr/>
            <p:nvPr/>
          </p:nvSpPr>
          <p:spPr>
            <a:xfrm>
              <a:off x="551993" y="5437738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ru" sz="1200" b="1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4</a:t>
              </a:r>
              <a:endParaRPr sz="1200" b="1"/>
            </a:p>
          </p:txBody>
        </p:sp>
      </p:grpSp>
      <p:grpSp>
        <p:nvGrpSpPr>
          <p:cNvPr id="892" name="Google Shape;892;p55"/>
          <p:cNvGrpSpPr/>
          <p:nvPr/>
        </p:nvGrpSpPr>
        <p:grpSpPr>
          <a:xfrm>
            <a:off x="367996" y="4281559"/>
            <a:ext cx="6669505" cy="326400"/>
            <a:chOff x="551993" y="6422338"/>
            <a:chExt cx="10004257" cy="489600"/>
          </a:xfrm>
        </p:grpSpPr>
        <p:sp>
          <p:nvSpPr>
            <p:cNvPr id="893" name="Google Shape;893;p55"/>
            <p:cNvSpPr txBox="1"/>
            <p:nvPr/>
          </p:nvSpPr>
          <p:spPr>
            <a:xfrm>
              <a:off x="1981050" y="6422338"/>
              <a:ext cx="8575200" cy="4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r>
                <a:rPr lang="ru-RU" sz="1600" dirty="0">
                  <a:latin typeface="Proxima Nova"/>
                  <a:ea typeface="Proxima Nova"/>
                  <a:cs typeface="Proxima Nova"/>
                  <a:sym typeface="Proxima Nova"/>
                </a:rPr>
                <a:t>Результаты применения модели (А\Б тестирование)</a:t>
              </a:r>
              <a:endParaRPr sz="1600" dirty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894" name="Google Shape;894;p55"/>
            <p:cNvSpPr/>
            <p:nvPr/>
          </p:nvSpPr>
          <p:spPr>
            <a:xfrm>
              <a:off x="551993" y="6424138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ru" sz="1200" b="1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5</a:t>
              </a:r>
              <a:endParaRPr sz="1200" b="1"/>
            </a:p>
          </p:txBody>
        </p:sp>
      </p:grpSp>
      <p:grpSp>
        <p:nvGrpSpPr>
          <p:cNvPr id="895" name="Google Shape;895;p55"/>
          <p:cNvGrpSpPr/>
          <p:nvPr/>
        </p:nvGrpSpPr>
        <p:grpSpPr>
          <a:xfrm>
            <a:off x="367996" y="4944000"/>
            <a:ext cx="6669505" cy="324000"/>
            <a:chOff x="551993" y="7416000"/>
            <a:chExt cx="10004257" cy="486000"/>
          </a:xfrm>
        </p:grpSpPr>
        <p:sp>
          <p:nvSpPr>
            <p:cNvPr id="896" name="Google Shape;896;p55"/>
            <p:cNvSpPr txBox="1"/>
            <p:nvPr/>
          </p:nvSpPr>
          <p:spPr>
            <a:xfrm>
              <a:off x="1981050" y="7416000"/>
              <a:ext cx="8575200" cy="48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r>
                <a:rPr lang="ru" sz="1600" dirty="0">
                  <a:latin typeface="Proxima Nova"/>
                  <a:ea typeface="Proxima Nova"/>
                  <a:cs typeface="Proxima Nova"/>
                  <a:sym typeface="Proxima Nova"/>
                </a:rPr>
                <a:t>Выводы и дальнешие планы</a:t>
              </a:r>
              <a:endParaRPr sz="1600" dirty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897" name="Google Shape;897;p55"/>
            <p:cNvSpPr/>
            <p:nvPr/>
          </p:nvSpPr>
          <p:spPr>
            <a:xfrm>
              <a:off x="551993" y="7416000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ru" sz="1200" b="1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6</a:t>
              </a:r>
              <a:endParaRPr sz="1200" b="1"/>
            </a:p>
          </p:txBody>
        </p:sp>
      </p:grpSp>
      <p:sp>
        <p:nvSpPr>
          <p:cNvPr id="901" name="Google Shape;901;p55"/>
          <p:cNvSpPr txBox="1"/>
          <p:nvPr/>
        </p:nvSpPr>
        <p:spPr>
          <a:xfrm>
            <a:off x="367900" y="326400"/>
            <a:ext cx="95280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  <a:buClr>
                <a:schemeClr val="dk1"/>
              </a:buClr>
              <a:buSzPts val="1100"/>
            </a:pPr>
            <a:r>
              <a:rPr lang="ru" sz="3734" b="1" dirty="0">
                <a:latin typeface="Proxima Nova"/>
                <a:ea typeface="Proxima Nova"/>
                <a:cs typeface="Proxima Nova"/>
                <a:sym typeface="Proxima Nova"/>
              </a:rPr>
              <a:t>План презентации</a:t>
            </a:r>
            <a:endParaRPr sz="3734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84"/>
          <p:cNvSpPr/>
          <p:nvPr/>
        </p:nvSpPr>
        <p:spPr>
          <a:xfrm>
            <a:off x="941179" y="3234000"/>
            <a:ext cx="3297600" cy="3297600"/>
          </a:xfrm>
          <a:prstGeom prst="ellipse">
            <a:avLst/>
          </a:prstGeom>
          <a:noFill/>
          <a:ln w="28575" cap="flat" cmpd="sng">
            <a:solidFill>
              <a:srgbClr val="9E9F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endParaRPr sz="1200"/>
          </a:p>
        </p:txBody>
      </p:sp>
      <p:sp>
        <p:nvSpPr>
          <p:cNvPr id="1362" name="Google Shape;1362;p84"/>
          <p:cNvSpPr/>
          <p:nvPr/>
        </p:nvSpPr>
        <p:spPr>
          <a:xfrm>
            <a:off x="4240414" y="3234000"/>
            <a:ext cx="3297600" cy="3297600"/>
          </a:xfrm>
          <a:prstGeom prst="ellipse">
            <a:avLst/>
          </a:prstGeom>
          <a:noFill/>
          <a:ln w="28575" cap="flat" cmpd="sng">
            <a:solidFill>
              <a:srgbClr val="9E9F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endParaRPr sz="1200"/>
          </a:p>
        </p:txBody>
      </p:sp>
      <p:sp>
        <p:nvSpPr>
          <p:cNvPr id="1363" name="Google Shape;1363;p84"/>
          <p:cNvSpPr/>
          <p:nvPr/>
        </p:nvSpPr>
        <p:spPr>
          <a:xfrm>
            <a:off x="7539648" y="3234000"/>
            <a:ext cx="3297600" cy="3297600"/>
          </a:xfrm>
          <a:prstGeom prst="ellipse">
            <a:avLst/>
          </a:prstGeom>
          <a:noFill/>
          <a:ln w="28575" cap="flat" cmpd="sng">
            <a:solidFill>
              <a:srgbClr val="9E9F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endParaRPr sz="1200"/>
          </a:p>
        </p:txBody>
      </p:sp>
      <p:sp>
        <p:nvSpPr>
          <p:cNvPr id="1364" name="Google Shape;1364;p84"/>
          <p:cNvSpPr txBox="1"/>
          <p:nvPr/>
        </p:nvSpPr>
        <p:spPr>
          <a:xfrm>
            <a:off x="367900" y="326400"/>
            <a:ext cx="95278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ru-RU" sz="3734" b="1" dirty="0">
                <a:latin typeface="Proxima Nova"/>
                <a:ea typeface="Proxima Nova"/>
                <a:cs typeface="Proxima Nova"/>
                <a:sym typeface="Proxima Nova"/>
              </a:rPr>
              <a:t>Что такое «</a:t>
            </a:r>
            <a:r>
              <a:rPr lang="ru-RU" sz="3734" b="1" dirty="0" err="1">
                <a:latin typeface="Proxima Nova"/>
                <a:ea typeface="Proxima Nova"/>
                <a:cs typeface="Proxima Nova"/>
                <a:sym typeface="Proxima Nova"/>
              </a:rPr>
              <a:t>Столото</a:t>
            </a:r>
            <a:r>
              <a:rPr lang="ru-RU" sz="3734" b="1" dirty="0">
                <a:latin typeface="Proxima Nova"/>
                <a:ea typeface="Proxima Nova"/>
                <a:cs typeface="Proxima Nova"/>
                <a:sym typeface="Proxima Nova"/>
              </a:rPr>
              <a:t>»?</a:t>
            </a:r>
            <a:endParaRPr sz="3734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65" name="Google Shape;1365;p84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6096" y="4175292"/>
            <a:ext cx="2559541" cy="1502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6" name="Google Shape;1366;p8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10026" y="4331519"/>
            <a:ext cx="2958383" cy="1107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7" name="Google Shape;1367;p84"/>
          <p:cNvPicPr preferRelativeResize="0"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17682" y="4175292"/>
            <a:ext cx="2666930" cy="150222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3BD9D3-56AE-4269-9C13-A44F6FAAAE41}"/>
              </a:ext>
            </a:extLst>
          </p:cNvPr>
          <p:cNvSpPr txBox="1"/>
          <p:nvPr/>
        </p:nvSpPr>
        <p:spPr>
          <a:xfrm>
            <a:off x="491706" y="1112808"/>
            <a:ext cx="99980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333333"/>
                </a:solidFill>
                <a:latin typeface="Proxima Nova" panose="020B0604020202020204" charset="0"/>
              </a:rPr>
              <a:t>Л</a:t>
            </a:r>
            <a:r>
              <a:rPr lang="ru-RU" sz="2800" b="0" i="0" dirty="0">
                <a:solidFill>
                  <a:srgbClr val="333333"/>
                </a:solidFill>
                <a:effectLst/>
                <a:latin typeface="Proxima Nova" panose="020B0604020202020204" charset="0"/>
              </a:rPr>
              <a:t>отерейный бренд российский компании АО ТК «Центр», под которым распространяются государственные лотереи на территории Российской Федерации.</a:t>
            </a:r>
            <a:endParaRPr lang="ru-RU" sz="2800" dirty="0">
              <a:latin typeface="Proxima Nova" panose="020B060402020202020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EA405A3-2CE1-4FE8-A7EC-4D5A138ECD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5191" y="4175292"/>
            <a:ext cx="2728046" cy="15022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709CE7B-912F-4FB9-BF27-361AD830395A}"/>
              </a:ext>
            </a:extLst>
          </p:cNvPr>
          <p:cNvSpPr txBox="1"/>
          <p:nvPr/>
        </p:nvSpPr>
        <p:spPr>
          <a:xfrm>
            <a:off x="1154164" y="2864668"/>
            <a:ext cx="30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Proxima Nova" panose="020B0604020202020204" charset="0"/>
              </a:rPr>
              <a:t>Электронная коммерция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C3A3E8-49BD-4825-B466-F167A9300524}"/>
              </a:ext>
            </a:extLst>
          </p:cNvPr>
          <p:cNvSpPr txBox="1"/>
          <p:nvPr/>
        </p:nvSpPr>
        <p:spPr>
          <a:xfrm>
            <a:off x="4758387" y="2864668"/>
            <a:ext cx="223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Proxima Nova" panose="020B0604020202020204" charset="0"/>
              </a:rPr>
              <a:t>Агентская розница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B43664-1180-481C-A7BE-CA4B4DD011E2}"/>
              </a:ext>
            </a:extLst>
          </p:cNvPr>
          <p:cNvSpPr txBox="1"/>
          <p:nvPr/>
        </p:nvSpPr>
        <p:spPr>
          <a:xfrm>
            <a:off x="7917682" y="2864668"/>
            <a:ext cx="223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Proxima Nova" panose="020B0604020202020204" charset="0"/>
              </a:rPr>
              <a:t>Федеральные сети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617" y="1610829"/>
            <a:ext cx="8438742" cy="41498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11538" y="174007"/>
            <a:ext cx="4459266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Предсказание </a:t>
            </a:r>
            <a:r>
              <a:rPr lang="en-US" b="1" dirty="0"/>
              <a:t>Uplift</a:t>
            </a:r>
          </a:p>
          <a:p>
            <a:pPr algn="ctr"/>
            <a:r>
              <a:rPr lang="ru-RU" dirty="0" err="1"/>
              <a:t>Многоклассовая</a:t>
            </a:r>
            <a:r>
              <a:rPr lang="ru-RU" dirty="0"/>
              <a:t> классификация</a:t>
            </a:r>
          </a:p>
          <a:p>
            <a:pPr algn="ctr"/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Цель: Оптимизация затрат на СМС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315503" y="1097337"/>
            <a:ext cx="484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Предсказываем реакцию на коммуникацию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B2BBF1-8EAD-444C-A982-9218474785DF}"/>
              </a:ext>
            </a:extLst>
          </p:cNvPr>
          <p:cNvSpPr txBox="1"/>
          <p:nvPr/>
        </p:nvSpPr>
        <p:spPr>
          <a:xfrm>
            <a:off x="-1992617" y="6365807"/>
            <a:ext cx="11067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За основу взята статья с </a:t>
            </a:r>
            <a:r>
              <a:rPr lang="en-US" sz="1400" dirty="0" err="1"/>
              <a:t>habr</a:t>
            </a:r>
            <a:r>
              <a:rPr lang="en-US" sz="1400" dirty="0"/>
              <a:t>:  </a:t>
            </a:r>
            <a:r>
              <a:rPr lang="en-US" sz="1400" dirty="0">
                <a:hlinkClick r:id="rId3"/>
              </a:rPr>
              <a:t>https://habr.com/ru/company/ru_mts/blog/485976/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80726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бъект 2"/>
          <p:cNvSpPr txBox="1">
            <a:spLocks/>
          </p:cNvSpPr>
          <p:nvPr/>
        </p:nvSpPr>
        <p:spPr>
          <a:xfrm>
            <a:off x="933092" y="517585"/>
            <a:ext cx="10515600" cy="566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ru-RU" dirty="0"/>
              <a:t>Модель обучена и скорректирована по результатам первой серии тестов</a:t>
            </a:r>
          </a:p>
          <a:p>
            <a:pPr algn="l"/>
            <a:endParaRPr lang="ru-RU" dirty="0">
              <a:solidFill>
                <a:srgbClr val="FF0000"/>
              </a:solidFill>
            </a:endParaRPr>
          </a:p>
          <a:p>
            <a:pPr algn="l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1175387" y="2234241"/>
            <a:ext cx="9235440" cy="3774632"/>
            <a:chOff x="1123630" y="2325681"/>
            <a:chExt cx="9235440" cy="2829177"/>
          </a:xfrm>
        </p:grpSpPr>
        <p:graphicFrame>
          <p:nvGraphicFramePr>
            <p:cNvPr id="5" name="Схема 4"/>
            <p:cNvGraphicFramePr/>
            <p:nvPr>
              <p:extLst>
                <p:ext uri="{D42A27DB-BD31-4B8C-83A1-F6EECF244321}">
                  <p14:modId xmlns:p14="http://schemas.microsoft.com/office/powerpoint/2010/main" val="1072607711"/>
                </p:ext>
              </p:extLst>
            </p:nvPr>
          </p:nvGraphicFramePr>
          <p:xfrm>
            <a:off x="1123630" y="2325681"/>
            <a:ext cx="9235440" cy="282917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2" name="Стрелка вправо 1"/>
            <p:cNvSpPr/>
            <p:nvPr/>
          </p:nvSpPr>
          <p:spPr>
            <a:xfrm>
              <a:off x="5564037" y="3640347"/>
              <a:ext cx="534838" cy="560717"/>
            </a:xfrm>
            <a:prstGeom prst="rightArrow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reflection blurRad="6350" stA="50000" endA="300" endPos="55500" dist="50800" dir="5400000" sy="-100000" algn="bl" rotWithShape="0"/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Объект 2">
            <a:extLst>
              <a:ext uri="{FF2B5EF4-FFF2-40B4-BE49-F238E27FC236}">
                <a16:creationId xmlns:a16="http://schemas.microsoft.com/office/drawing/2014/main" id="{02F55CA9-B0AE-48E7-A13F-70DF81E46B96}"/>
              </a:ext>
            </a:extLst>
          </p:cNvPr>
          <p:cNvSpPr txBox="1">
            <a:spLocks/>
          </p:cNvSpPr>
          <p:nvPr/>
        </p:nvSpPr>
        <p:spPr>
          <a:xfrm>
            <a:off x="743308" y="414092"/>
            <a:ext cx="10515600" cy="1927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/>
              <a:t>Модель обучена и скорректирована по результатам первой серии тестов</a:t>
            </a:r>
          </a:p>
          <a:p>
            <a:pPr algn="l"/>
            <a:endParaRPr lang="ru-RU" dirty="0">
              <a:solidFill>
                <a:srgbClr val="FF0000"/>
              </a:solidFill>
            </a:endParaRPr>
          </a:p>
          <a:p>
            <a:pPr algn="l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051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E5CFCCE5-828E-4325-8C95-D0E7174D4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652696"/>
              </p:ext>
            </p:extLst>
          </p:nvPr>
        </p:nvGraphicFramePr>
        <p:xfrm>
          <a:off x="487015" y="1384775"/>
          <a:ext cx="3958725" cy="268676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394711">
                  <a:extLst>
                    <a:ext uri="{9D8B030D-6E8A-4147-A177-3AD203B41FA5}">
                      <a16:colId xmlns:a16="http://schemas.microsoft.com/office/drawing/2014/main" val="2771006399"/>
                    </a:ext>
                  </a:extLst>
                </a:gridCol>
                <a:gridCol w="564014">
                  <a:extLst>
                    <a:ext uri="{9D8B030D-6E8A-4147-A177-3AD203B41FA5}">
                      <a16:colId xmlns:a16="http://schemas.microsoft.com/office/drawing/2014/main" val="4278247817"/>
                    </a:ext>
                  </a:extLst>
                </a:gridCol>
              </a:tblGrid>
              <a:tr h="226814"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lang="en-US" sz="1100" b="1" u="none" strike="noStrike" dirty="0">
                          <a:effectLst/>
                        </a:rPr>
                        <a:t>Feature Importance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endParaRPr lang="ru-RU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750561"/>
                  </a:ext>
                </a:extLst>
              </a:tr>
              <a:tr h="22681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lang="ru-RU" sz="1200" b="1" u="none" strike="noStrike" dirty="0">
                          <a:effectLst/>
                        </a:rPr>
                        <a:t>Предиктор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lang="ru-RU" sz="1200" b="1" u="none" strike="noStrike" dirty="0">
                          <a:effectLst/>
                        </a:rPr>
                        <a:t>Вклад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0061995"/>
                  </a:ext>
                </a:extLst>
              </a:tr>
              <a:tr h="226814">
                <a:tc>
                  <a:txBody>
                    <a:bodyPr/>
                    <a:lstStyle/>
                    <a:p>
                      <a:pPr algn="l" fontAlgn="ctr">
                        <a:lnSpc>
                          <a:spcPct val="130000"/>
                        </a:lnSpc>
                      </a:pPr>
                      <a:r>
                        <a:rPr lang="ru-RU" sz="1050" u="none" strike="noStrike" dirty="0">
                          <a:effectLst/>
                        </a:rPr>
                        <a:t>Средняя доля отклика на</a:t>
                      </a:r>
                      <a:r>
                        <a:rPr lang="ru-RU" sz="1050" u="none" strike="noStrike" baseline="0" dirty="0">
                          <a:effectLst/>
                        </a:rPr>
                        <a:t> рассылки за последние 3 месяца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lang="ru-RU" sz="1050" u="none" strike="noStrike" dirty="0">
                          <a:effectLst/>
                        </a:rPr>
                        <a:t>13.2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8941175"/>
                  </a:ext>
                </a:extLst>
              </a:tr>
              <a:tr h="226814">
                <a:tc>
                  <a:txBody>
                    <a:bodyPr/>
                    <a:lstStyle/>
                    <a:p>
                      <a:pPr algn="l" fontAlgn="ctr">
                        <a:lnSpc>
                          <a:spcPct val="130000"/>
                        </a:lnSpc>
                      </a:pPr>
                      <a:r>
                        <a:rPr lang="ru-RU" sz="1050" u="none" strike="noStrike" dirty="0">
                          <a:effectLst/>
                        </a:rPr>
                        <a:t>К-во недель без покупок</a:t>
                      </a:r>
                      <a:r>
                        <a:rPr lang="ru-RU" sz="1050" u="none" strike="noStrike" baseline="0" dirty="0">
                          <a:effectLst/>
                        </a:rPr>
                        <a:t> за последний месяц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lang="ru-RU" sz="1050" u="none" strike="noStrike" dirty="0">
                          <a:effectLst/>
                        </a:rPr>
                        <a:t>8.0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7736205"/>
                  </a:ext>
                </a:extLst>
              </a:tr>
              <a:tr h="226814">
                <a:tc>
                  <a:txBody>
                    <a:bodyPr/>
                    <a:lstStyle/>
                    <a:p>
                      <a:pPr algn="l" fontAlgn="ctr">
                        <a:lnSpc>
                          <a:spcPct val="130000"/>
                        </a:lnSpc>
                      </a:pPr>
                      <a:r>
                        <a:rPr lang="ru-RU" sz="1050" u="none" strike="noStrike" dirty="0">
                          <a:effectLst/>
                        </a:rPr>
                        <a:t>Количество к</a:t>
                      </a:r>
                      <a:r>
                        <a:rPr lang="ru-RU" sz="1050" u="none" strike="noStrike" baseline="0" dirty="0">
                          <a:effectLst/>
                        </a:rPr>
                        <a:t>упленных билетов за последнюю неделю</a:t>
                      </a:r>
                      <a:br>
                        <a:rPr lang="ru-RU" sz="1050" u="none" strike="noStrike" baseline="0" dirty="0">
                          <a:effectLst/>
                        </a:rPr>
                      </a:br>
                      <a:r>
                        <a:rPr lang="ru-RU" sz="1050" u="none" strike="noStrike" baseline="0" dirty="0">
                          <a:effectLst/>
                        </a:rPr>
                        <a:t>к среднему за месяц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lang="ru-RU" sz="1050" u="none" strike="noStrike" dirty="0">
                          <a:effectLst/>
                        </a:rPr>
                        <a:t>4.8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58759781"/>
                  </a:ext>
                </a:extLst>
              </a:tr>
              <a:tr h="226814">
                <a:tc>
                  <a:txBody>
                    <a:bodyPr/>
                    <a:lstStyle/>
                    <a:p>
                      <a:pPr algn="l" fontAlgn="ctr">
                        <a:lnSpc>
                          <a:spcPct val="130000"/>
                        </a:lnSpc>
                      </a:pPr>
                      <a:r>
                        <a:rPr lang="en-US" sz="1050" u="none" strike="noStrike" dirty="0">
                          <a:effectLst/>
                        </a:rPr>
                        <a:t>LTV</a:t>
                      </a:r>
                      <a:r>
                        <a:rPr lang="ru-RU" sz="1050" u="none" strike="noStrike" dirty="0">
                          <a:effectLst/>
                        </a:rPr>
                        <a:t> на момент сбора</a:t>
                      </a:r>
                      <a:r>
                        <a:rPr lang="ru-RU" sz="1050" u="none" strike="noStrike" baseline="0" dirty="0">
                          <a:effectLst/>
                        </a:rPr>
                        <a:t> данных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lang="ru-RU" sz="1050" u="none" strike="noStrike" dirty="0">
                          <a:effectLst/>
                        </a:rPr>
                        <a:t>4.2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1023858"/>
                  </a:ext>
                </a:extLst>
              </a:tr>
              <a:tr h="226814">
                <a:tc>
                  <a:txBody>
                    <a:bodyPr/>
                    <a:lstStyle/>
                    <a:p>
                      <a:pPr algn="l" fontAlgn="ctr">
                        <a:lnSpc>
                          <a:spcPct val="130000"/>
                        </a:lnSpc>
                      </a:pPr>
                      <a:r>
                        <a:rPr lang="ru-RU" sz="1050" u="none" strike="noStrike" dirty="0">
                          <a:effectLst/>
                        </a:rPr>
                        <a:t>Сумма затрат за 2ю неделю до</a:t>
                      </a:r>
                      <a:r>
                        <a:rPr lang="ru-RU" sz="1050" u="none" strike="noStrike" baseline="0" dirty="0">
                          <a:effectLst/>
                        </a:rPr>
                        <a:t> среза к среднему за месяц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lang="ru-RU" sz="1050" u="none" strike="noStrike" dirty="0">
                          <a:effectLst/>
                        </a:rPr>
                        <a:t>4.1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3592964"/>
                  </a:ext>
                </a:extLst>
              </a:tr>
              <a:tr h="226814">
                <a:tc>
                  <a:txBody>
                    <a:bodyPr/>
                    <a:lstStyle/>
                    <a:p>
                      <a:pPr algn="l" fontAlgn="ctr">
                        <a:lnSpc>
                          <a:spcPct val="130000"/>
                        </a:lnSpc>
                      </a:pPr>
                      <a:r>
                        <a:rPr lang="ru-RU" sz="1050" u="none" strike="noStrike" dirty="0">
                          <a:effectLst/>
                        </a:rPr>
                        <a:t>Простой тренд</a:t>
                      </a:r>
                      <a:r>
                        <a:rPr lang="ru-RU" sz="1050" u="none" strike="noStrike" baseline="0" dirty="0">
                          <a:effectLst/>
                        </a:rPr>
                        <a:t> последних 3х месяцев</a:t>
                      </a:r>
                      <a:br>
                        <a:rPr lang="ru-RU" sz="1050" u="none" strike="noStrike" baseline="0" dirty="0">
                          <a:effectLst/>
                        </a:rPr>
                      </a:br>
                      <a:r>
                        <a:rPr lang="ru-RU" sz="1050" u="none" strike="noStrike" baseline="0" dirty="0">
                          <a:effectLst/>
                        </a:rPr>
                        <a:t>по полученным рассылкам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lang="ru-RU" sz="1050" u="none" strike="noStrike" dirty="0">
                          <a:effectLst/>
                        </a:rPr>
                        <a:t>3.3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0946684"/>
                  </a:ext>
                </a:extLst>
              </a:tr>
              <a:tr h="22681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u="none" strike="noStrike" dirty="0">
                          <a:effectLst/>
                        </a:rPr>
                        <a:t>Недельная</a:t>
                      </a:r>
                      <a:r>
                        <a:rPr lang="ru-RU" sz="1050" u="none" strike="noStrike" baseline="0" dirty="0">
                          <a:effectLst/>
                        </a:rPr>
                        <a:t> д</a:t>
                      </a:r>
                      <a:r>
                        <a:rPr lang="ru-RU" sz="1050" u="none" strike="noStrike" dirty="0">
                          <a:effectLst/>
                        </a:rPr>
                        <a:t>оля затрат</a:t>
                      </a:r>
                      <a:r>
                        <a:rPr lang="ru-RU" sz="1050" u="none" strike="noStrike" baseline="0" dirty="0">
                          <a:effectLst/>
                        </a:rPr>
                        <a:t> на бинго – размах за месяц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lang="ru-RU" sz="1050" u="none" strike="noStrike" dirty="0">
                          <a:effectLst/>
                        </a:rPr>
                        <a:t>3.2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0486491"/>
                  </a:ext>
                </a:extLst>
              </a:tr>
              <a:tr h="22681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u="none" strike="noStrike" dirty="0">
                          <a:effectLst/>
                        </a:rPr>
                        <a:t>Доля отклика на</a:t>
                      </a:r>
                      <a:r>
                        <a:rPr lang="ru-RU" sz="1050" u="none" strike="noStrike" baseline="0" dirty="0">
                          <a:effectLst/>
                        </a:rPr>
                        <a:t> рассылки за последний месяц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lang="ru-RU" sz="1050" u="none" strike="noStrike" dirty="0">
                          <a:effectLst/>
                        </a:rPr>
                        <a:t>3.1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80708706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F58A5E2F-54A9-4858-A04A-9A0DF08CD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088009"/>
              </p:ext>
            </p:extLst>
          </p:nvPr>
        </p:nvGraphicFramePr>
        <p:xfrm>
          <a:off x="487015" y="4352256"/>
          <a:ext cx="3958725" cy="2083049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2693960">
                  <a:extLst>
                    <a:ext uri="{9D8B030D-6E8A-4147-A177-3AD203B41FA5}">
                      <a16:colId xmlns:a16="http://schemas.microsoft.com/office/drawing/2014/main" val="2810390992"/>
                    </a:ext>
                  </a:extLst>
                </a:gridCol>
                <a:gridCol w="1264765">
                  <a:extLst>
                    <a:ext uri="{9D8B030D-6E8A-4147-A177-3AD203B41FA5}">
                      <a16:colId xmlns:a16="http://schemas.microsoft.com/office/drawing/2014/main" val="4284632365"/>
                    </a:ext>
                  </a:extLst>
                </a:gridCol>
              </a:tblGrid>
              <a:tr h="26265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Качество модели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3669277"/>
                  </a:ext>
                </a:extLst>
              </a:tr>
              <a:tr h="26005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Метрика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Значение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9576632"/>
                  </a:ext>
                </a:extLst>
              </a:tr>
              <a:tr h="2600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Weighted F1 Train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 0.5</a:t>
                      </a:r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r>
                        <a:rPr lang="ru-RU" sz="1100" u="none" strike="noStrike" dirty="0">
                          <a:effectLst/>
                        </a:rPr>
                        <a:t>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3340693"/>
                  </a:ext>
                </a:extLst>
              </a:tr>
              <a:tr h="2600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Weighted F1 Validation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 0.5</a:t>
                      </a:r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5590930"/>
                  </a:ext>
                </a:extLst>
              </a:tr>
              <a:tr h="2600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Weighted Precision Train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 0.6</a:t>
                      </a:r>
                      <a:r>
                        <a:rPr lang="en-US" sz="1100" u="none" strike="noStrike" dirty="0">
                          <a:effectLst/>
                        </a:rPr>
                        <a:t>9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41217"/>
                  </a:ext>
                </a:extLst>
              </a:tr>
              <a:tr h="2600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Weighted Precision Validation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 0.671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8324092"/>
                  </a:ext>
                </a:extLst>
              </a:tr>
              <a:tr h="2600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Weighted Recall Train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 0.4</a:t>
                      </a:r>
                      <a:r>
                        <a:rPr lang="en-US" sz="1100" u="none" strike="noStrike" dirty="0">
                          <a:effectLst/>
                        </a:rPr>
                        <a:t>7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7674349"/>
                  </a:ext>
                </a:extLst>
              </a:tr>
              <a:tr h="2600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Weighted Recall Validation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 0.45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0970358"/>
                  </a:ext>
                </a:extLst>
              </a:tr>
            </a:tbl>
          </a:graphicData>
        </a:graphic>
      </p:graphicFrame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C65CD1D-9743-4B65-8734-4FAA63BDB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459" y="1561381"/>
            <a:ext cx="6351904" cy="4739498"/>
          </a:xfrm>
          <a:prstGeom prst="rect">
            <a:avLst/>
          </a:prstGeom>
        </p:spPr>
      </p:pic>
      <p:sp>
        <p:nvSpPr>
          <p:cNvPr id="8" name="Google Shape;901;p55">
            <a:extLst>
              <a:ext uri="{FF2B5EF4-FFF2-40B4-BE49-F238E27FC236}">
                <a16:creationId xmlns:a16="http://schemas.microsoft.com/office/drawing/2014/main" id="{5DD3810B-2D9D-4F13-A9A2-37C05FDE8A53}"/>
              </a:ext>
            </a:extLst>
          </p:cNvPr>
          <p:cNvSpPr txBox="1"/>
          <p:nvPr/>
        </p:nvSpPr>
        <p:spPr>
          <a:xfrm>
            <a:off x="367900" y="326400"/>
            <a:ext cx="9528000" cy="777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  <a:buClr>
                <a:schemeClr val="dk1"/>
              </a:buClr>
              <a:buSzPts val="1100"/>
            </a:pPr>
            <a:r>
              <a:rPr lang="ru-RU" sz="3734" b="1" dirty="0">
                <a:latin typeface="Proxima Nova"/>
                <a:ea typeface="Proxima Nova"/>
                <a:cs typeface="Proxima Nova"/>
                <a:sym typeface="Proxima Nova"/>
              </a:rPr>
              <a:t>Выбор модели и её качество</a:t>
            </a:r>
            <a:endParaRPr sz="3734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066590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22C6E09-F8B6-45B0-8F77-E5EDCD85B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217" y="1966821"/>
            <a:ext cx="8703566" cy="4466447"/>
          </a:xfrm>
          <a:prstGeom prst="rect">
            <a:avLst/>
          </a:prstGeom>
        </p:spPr>
      </p:pic>
      <p:sp>
        <p:nvSpPr>
          <p:cNvPr id="8" name="Google Shape;901;p55">
            <a:extLst>
              <a:ext uri="{FF2B5EF4-FFF2-40B4-BE49-F238E27FC236}">
                <a16:creationId xmlns:a16="http://schemas.microsoft.com/office/drawing/2014/main" id="{04A86170-F1C9-440B-8BA4-1929BE5B94BB}"/>
              </a:ext>
            </a:extLst>
          </p:cNvPr>
          <p:cNvSpPr txBox="1"/>
          <p:nvPr/>
        </p:nvSpPr>
        <p:spPr>
          <a:xfrm>
            <a:off x="367900" y="326400"/>
            <a:ext cx="95280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  <a:buClr>
                <a:schemeClr val="dk1"/>
              </a:buClr>
              <a:buSzPts val="1100"/>
            </a:pPr>
            <a:r>
              <a:rPr lang="ru-RU" sz="3734" b="1" dirty="0">
                <a:latin typeface="Proxima Nova"/>
                <a:ea typeface="Proxima Nova"/>
                <a:cs typeface="Proxima Nova"/>
                <a:sym typeface="Proxima Nova"/>
              </a:rPr>
              <a:t>План работы с клиентской базой</a:t>
            </a:r>
            <a:endParaRPr sz="3734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448244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7339392-88D4-4DBB-9521-94203F26B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83" y="2323901"/>
            <a:ext cx="5349373" cy="354813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CA40634-BDB8-4976-90E7-0CD006955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318" y="2185030"/>
            <a:ext cx="5427239" cy="3646426"/>
          </a:xfrm>
          <a:prstGeom prst="rect">
            <a:avLst/>
          </a:prstGeom>
        </p:spPr>
      </p:pic>
      <p:sp>
        <p:nvSpPr>
          <p:cNvPr id="6" name="Google Shape;901;p55">
            <a:extLst>
              <a:ext uri="{FF2B5EF4-FFF2-40B4-BE49-F238E27FC236}">
                <a16:creationId xmlns:a16="http://schemas.microsoft.com/office/drawing/2014/main" id="{C40A413A-1175-41B5-9EA9-82D91FF8B0EB}"/>
              </a:ext>
            </a:extLst>
          </p:cNvPr>
          <p:cNvSpPr txBox="1"/>
          <p:nvPr/>
        </p:nvSpPr>
        <p:spPr>
          <a:xfrm>
            <a:off x="367900" y="326400"/>
            <a:ext cx="95280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  <a:buClr>
                <a:schemeClr val="dk1"/>
              </a:buClr>
              <a:buSzPts val="1100"/>
            </a:pPr>
            <a:r>
              <a:rPr lang="ru" sz="3734" b="1" dirty="0">
                <a:latin typeface="Proxima Nova"/>
                <a:ea typeface="Proxima Nova"/>
                <a:cs typeface="Proxima Nova"/>
                <a:sym typeface="Proxima Nova"/>
              </a:rPr>
              <a:t>Распределение покупателей лотерей между А\Б группами </a:t>
            </a:r>
            <a:endParaRPr sz="3734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4263004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s://asana-user-private-us-east-1.s3.amazonaws.com/assets/100933609066073/1200792615305105/9575e5b255e7be93f622618c50d8281a?X-Amz-Security-Token=IQoJb3JpZ2luX2VjENz%2F%2F%2F%2F%2F%2F%2F%2F%2F%2FwEaCXVzLWVhc3QtMSJIMEYCIQDvq5sEXU8r630HMJSbRJ9zfySazOYS0x%2BmTKON6o4odgIhAMWmhCPCNt2cEuuxPJAQ8awvGOVezUNCeT0qdfTirx2zKvoDCBQQABoMNDAzNDgzNDQ2ODQwIgwREwHeZIO3sYiKrrEq1wOqweH8M13PYmP8xNc2I%2FTFL7fmEFqf2ZpfeJcW%2BJPiztqxMC4Fo4IBSTr0cqNAFY4k5tEo4A3oioqALx%2F1%2FGaqCTBqcLeH46A2sTugX5gUCXFyUK%2Boy3E50FbR0J%2Fm%2BPXizIH7ewQLGcjw1qj%2FI%2FVcSuWemyQaWB3AtOxk5f4%2FwKkBBQUNOD7yzWJRcw1lg8Kj2vv%2FtGDb8qpHwUZ%2BR5%2FVqC7GO1LGyd64AYSxLOqumquw7p3%2BtsEWTCKa9aEAE6N8phRBUknIl0cxrCiDVlF8OgNAssjkQLhUwgxOAwWQCqbUxXMZjJvYBKllU3Rb6%2B%2F739mRvT5RRy5MaHz0u3CfenVHFfgwfw6xA5H%2BkXd3c6lgMz2MkJEm0yba3FEwaz5jTK3wfqHqrgdvU527%2BJ5JtB6iGDBuPQ%2BmCjgIFK13lDBxLcznTwtoHbzLGihqg6D197qRpGiCm4TjuAAs5xSDR2bTp6ELbuP4iDrSfmxeyZbaE5g71%2FHhRAZ94wfK1TEoW2SO4lgLbvKXp1FLAysti2u36ynpxqCHbOA09ukahCkuZ4ADZRiYdbTmGZDphqh%2B4knJXXlqoNag%2F8DSU%2Fpzx4J%2B1V7jN5CzV67d21seqEuzzhmaqwAwjoSOiQY6pAHTGDYK8GmV3xyNvptKBJwLBaJaFfSAcZ8AYcR3votZUWrRL3bWe9ybaa404LJGNP5zZx3eB24q7thTovEdo4AVim22lnUw5U0LPClffkc7wqaqXWNOgFH9HzkyeNoU5jFtImjNT%2FlxDORAG4toyxrq5wh%2BAKYAwRb0MXZfgZJYAGBsUEAmCN8O%2BN%2BqMrdWi1c67W9UOQofmAdk%2FVCNwaQNf9S%2F9Q%3D%3D&amp;X-Amz-Algorithm=AWS4-HMAC-SHA256&amp;X-Amz-Date=20210823T113235Z&amp;X-Amz-SignedHeaders=host&amp;X-Amz-Expires=120&amp;X-Amz-Credential=ASIAV34L4ZY4OWLC5SUD%2F20210823%2Fus-east-1%2Fs3%2Faws4_request&amp;X-Amz-Signature=0c82edf7c4c9a49450088e88c2b6024b99b8b75de7662942d7616bdf1259fda6#_=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531" y="1305837"/>
            <a:ext cx="5443755" cy="444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880559" y="3341528"/>
            <a:ext cx="2078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Агентская розница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80559" y="-23095"/>
            <a:ext cx="2078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Федеральные сети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91ACE0F-BE3C-4FF9-A674-6661BAA96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10" y="346237"/>
            <a:ext cx="5746990" cy="290578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E056860-9E13-42DB-8429-2C8245D80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933" y="3800369"/>
            <a:ext cx="5705698" cy="289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5078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 Green">
  <a:themeElements>
    <a:clrScheme name="Simple Light">
      <a:dk1>
        <a:srgbClr val="000000"/>
      </a:dk1>
      <a:lt1>
        <a:srgbClr val="FFFFFF"/>
      </a:lt1>
      <a:dk2>
        <a:srgbClr val="4BD0A0"/>
      </a:dk2>
      <a:lt2>
        <a:srgbClr val="27282D"/>
      </a:lt2>
      <a:accent1>
        <a:srgbClr val="EB236B"/>
      </a:accent1>
      <a:accent2>
        <a:srgbClr val="5D00F5"/>
      </a:accent2>
      <a:accent3>
        <a:srgbClr val="0066FF"/>
      </a:accent3>
      <a:accent4>
        <a:srgbClr val="F3F4F7"/>
      </a:accent4>
      <a:accent5>
        <a:srgbClr val="999999"/>
      </a:accent5>
      <a:accent6>
        <a:srgbClr val="FFFFFF"/>
      </a:accent6>
      <a:hlink>
        <a:srgbClr val="4BD0A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7180</TotalTime>
  <Words>320</Words>
  <Application>Microsoft Office PowerPoint</Application>
  <PresentationFormat>Широкоэкранный</PresentationFormat>
  <Paragraphs>90</Paragraphs>
  <Slides>10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Proxima Nova</vt:lpstr>
      <vt:lpstr>Proxima Nova Semibold</vt:lpstr>
      <vt:lpstr>Тема Office</vt:lpstr>
      <vt:lpstr>White Green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Литвинова Лада</dc:creator>
  <cp:lastModifiedBy>Давид Бесаев</cp:lastModifiedBy>
  <cp:revision>74</cp:revision>
  <dcterms:created xsi:type="dcterms:W3CDTF">2021-08-23T08:20:28Z</dcterms:created>
  <dcterms:modified xsi:type="dcterms:W3CDTF">2021-10-08T20:21:59Z</dcterms:modified>
</cp:coreProperties>
</file>