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74" r:id="rId2"/>
    <p:sldId id="265" r:id="rId3"/>
    <p:sldId id="294" r:id="rId4"/>
    <p:sldId id="272" r:id="rId5"/>
    <p:sldId id="296" r:id="rId6"/>
    <p:sldId id="299" r:id="rId7"/>
    <p:sldId id="271" r:id="rId8"/>
    <p:sldId id="295" r:id="rId9"/>
    <p:sldId id="300" r:id="rId10"/>
    <p:sldId id="258" r:id="rId11"/>
    <p:sldId id="297" r:id="rId12"/>
    <p:sldId id="298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Бесаев Давид" initials="БД" lastIdx="2" clrIdx="0">
    <p:extLst>
      <p:ext uri="{19B8F6BF-5375-455C-9EA6-DF929625EA0E}">
        <p15:presenceInfo xmlns:p15="http://schemas.microsoft.com/office/powerpoint/2012/main" userId="S-1-5-21-4054586374-1217062678-3094406088-119371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Светлый стиль 1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88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Давид Бесаев" userId="f5a12334b4a32a9e" providerId="LiveId" clId="{F854EBB6-BA64-4B62-A206-3A1BA8A51AB2}"/>
    <pc:docChg chg="undo custSel addSld delSld modSld sldOrd delMainMaster modMainMaster">
      <pc:chgData name="Давид Бесаев" userId="f5a12334b4a32a9e" providerId="LiveId" clId="{F854EBB6-BA64-4B62-A206-3A1BA8A51AB2}" dt="2021-10-09T15:54:41.146" v="1683" actId="20577"/>
      <pc:docMkLst>
        <pc:docMk/>
      </pc:docMkLst>
      <pc:sldChg chg="addSp modSp mod modClrScheme chgLayout">
        <pc:chgData name="Давид Бесаев" userId="f5a12334b4a32a9e" providerId="LiveId" clId="{F854EBB6-BA64-4B62-A206-3A1BA8A51AB2}" dt="2021-10-09T15:25:05.658" v="1103" actId="700"/>
        <pc:sldMkLst>
          <pc:docMk/>
          <pc:sldMk cId="3643507832" sldId="258"/>
        </pc:sldMkLst>
        <pc:spChg chg="add mod">
          <ac:chgData name="Давид Бесаев" userId="f5a12334b4a32a9e" providerId="LiveId" clId="{F854EBB6-BA64-4B62-A206-3A1BA8A51AB2}" dt="2021-10-09T11:14:04.786" v="956" actId="20577"/>
          <ac:spMkLst>
            <pc:docMk/>
            <pc:sldMk cId="3643507832" sldId="258"/>
            <ac:spMk id="7" creationId="{E2BCAD85-446F-495C-AAA7-06CA8803D482}"/>
          </ac:spMkLst>
        </pc:spChg>
        <pc:spChg chg="mod">
          <ac:chgData name="Давид Бесаев" userId="f5a12334b4a32a9e" providerId="LiveId" clId="{F854EBB6-BA64-4B62-A206-3A1BA8A51AB2}" dt="2021-10-09T11:13:41.998" v="920" actId="1076"/>
          <ac:spMkLst>
            <pc:docMk/>
            <pc:sldMk cId="3643507832" sldId="258"/>
            <ac:spMk id="13" creationId="{00000000-0000-0000-0000-000000000000}"/>
          </ac:spMkLst>
        </pc:spChg>
        <pc:spChg chg="mod">
          <ac:chgData name="Давид Бесаев" userId="f5a12334b4a32a9e" providerId="LiveId" clId="{F854EBB6-BA64-4B62-A206-3A1BA8A51AB2}" dt="2021-10-09T11:13:54.030" v="925" actId="1076"/>
          <ac:spMkLst>
            <pc:docMk/>
            <pc:sldMk cId="3643507832" sldId="258"/>
            <ac:spMk id="14" creationId="{00000000-0000-0000-0000-000000000000}"/>
          </ac:spMkLst>
        </pc:spChg>
        <pc:picChg chg="mod">
          <ac:chgData name="Давид Бесаев" userId="f5a12334b4a32a9e" providerId="LiveId" clId="{F854EBB6-BA64-4B62-A206-3A1BA8A51AB2}" dt="2021-10-09T11:13:50.181" v="924" actId="14100"/>
          <ac:picMkLst>
            <pc:docMk/>
            <pc:sldMk cId="3643507832" sldId="258"/>
            <ac:picMk id="4" creationId="{591ACE0F-BE3C-4FF9-A674-6661BAA96A51}"/>
          </ac:picMkLst>
        </pc:picChg>
        <pc:picChg chg="mod">
          <ac:chgData name="Давид Бесаев" userId="f5a12334b4a32a9e" providerId="LiveId" clId="{F854EBB6-BA64-4B62-A206-3A1BA8A51AB2}" dt="2021-10-09T11:13:39.352" v="919" actId="1076"/>
          <ac:picMkLst>
            <pc:docMk/>
            <pc:sldMk cId="3643507832" sldId="258"/>
            <ac:picMk id="6" creationId="{2E056860-9E13-42DB-8429-2C8245D803D4}"/>
          </ac:picMkLst>
        </pc:picChg>
      </pc:sldChg>
      <pc:sldChg chg="addSp delSp modSp mod modClrScheme chgLayout">
        <pc:chgData name="Давид Бесаев" userId="f5a12334b4a32a9e" providerId="LiveId" clId="{F854EBB6-BA64-4B62-A206-3A1BA8A51AB2}" dt="2021-10-09T15:25:05.658" v="1103" actId="700"/>
        <pc:sldMkLst>
          <pc:docMk/>
          <pc:sldMk cId="0" sldId="265"/>
        </pc:sldMkLst>
        <pc:spChg chg="add del mod">
          <ac:chgData name="Давид Бесаев" userId="f5a12334b4a32a9e" providerId="LiveId" clId="{F854EBB6-BA64-4B62-A206-3A1BA8A51AB2}" dt="2021-10-09T15:24:45.740" v="1102"/>
          <ac:spMkLst>
            <pc:docMk/>
            <pc:sldMk cId="0" sldId="265"/>
            <ac:spMk id="21" creationId="{76354C67-29F4-4D3D-9F63-B5FDBCA7637B}"/>
          </ac:spMkLst>
        </pc:spChg>
      </pc:sldChg>
      <pc:sldChg chg="addSp delSp modSp mod modClrScheme chgLayout">
        <pc:chgData name="Давид Бесаев" userId="f5a12334b4a32a9e" providerId="LiveId" clId="{F854EBB6-BA64-4B62-A206-3A1BA8A51AB2}" dt="2021-10-09T15:25:05.658" v="1103" actId="700"/>
        <pc:sldMkLst>
          <pc:docMk/>
          <pc:sldMk cId="1484051273" sldId="271"/>
        </pc:sldMkLst>
        <pc:spChg chg="add mod">
          <ac:chgData name="Давид Бесаев" userId="f5a12334b4a32a9e" providerId="LiveId" clId="{F854EBB6-BA64-4B62-A206-3A1BA8A51AB2}" dt="2021-10-09T11:08:15.631" v="736" actId="1076"/>
          <ac:spMkLst>
            <pc:docMk/>
            <pc:sldMk cId="1484051273" sldId="271"/>
            <ac:spMk id="7" creationId="{3907DCC9-EF31-46FA-8762-7B85519DF09A}"/>
          </ac:spMkLst>
        </pc:spChg>
        <pc:spChg chg="del">
          <ac:chgData name="Давид Бесаев" userId="f5a12334b4a32a9e" providerId="LiveId" clId="{F854EBB6-BA64-4B62-A206-3A1BA8A51AB2}" dt="2021-10-09T11:08:11.921" v="735" actId="478"/>
          <ac:spMkLst>
            <pc:docMk/>
            <pc:sldMk cId="1484051273" sldId="271"/>
            <ac:spMk id="8" creationId="{02F55CA9-B0AE-48E7-A13F-70DF81E46B96}"/>
          </ac:spMkLst>
        </pc:spChg>
        <pc:spChg chg="mod">
          <ac:chgData name="Давид Бесаев" userId="f5a12334b4a32a9e" providerId="LiveId" clId="{F854EBB6-BA64-4B62-A206-3A1BA8A51AB2}" dt="2021-10-09T11:08:33.810" v="738" actId="1076"/>
          <ac:spMkLst>
            <pc:docMk/>
            <pc:sldMk cId="1484051273" sldId="271"/>
            <ac:spMk id="10" creationId="{00000000-0000-0000-0000-000000000000}"/>
          </ac:spMkLst>
        </pc:spChg>
        <pc:grpChg chg="mod">
          <ac:chgData name="Давид Бесаев" userId="f5a12334b4a32a9e" providerId="LiveId" clId="{F854EBB6-BA64-4B62-A206-3A1BA8A51AB2}" dt="2021-10-09T11:18:53.616" v="970" actId="14100"/>
          <ac:grpSpMkLst>
            <pc:docMk/>
            <pc:sldMk cId="1484051273" sldId="271"/>
            <ac:grpSpMk id="6" creationId="{00000000-0000-0000-0000-000000000000}"/>
          </ac:grpSpMkLst>
        </pc:grpChg>
        <pc:graphicFrameChg chg="mod modGraphic">
          <ac:chgData name="Давид Бесаев" userId="f5a12334b4a32a9e" providerId="LiveId" clId="{F854EBB6-BA64-4B62-A206-3A1BA8A51AB2}" dt="2021-10-09T11:19:11.049" v="976" actId="403"/>
          <ac:graphicFrameMkLst>
            <pc:docMk/>
            <pc:sldMk cId="1484051273" sldId="271"/>
            <ac:graphicFrameMk id="5" creationId="{00000000-0000-0000-0000-000000000000}"/>
          </ac:graphicFrameMkLst>
        </pc:graphicFrameChg>
      </pc:sldChg>
      <pc:sldChg chg="addSp delSp modSp mod modClrScheme chgLayout">
        <pc:chgData name="Давид Бесаев" userId="f5a12334b4a32a9e" providerId="LiveId" clId="{F854EBB6-BA64-4B62-A206-3A1BA8A51AB2}" dt="2021-10-09T15:25:05.658" v="1103" actId="700"/>
        <pc:sldMkLst>
          <pc:docMk/>
          <pc:sldMk cId="80726752" sldId="272"/>
        </pc:sldMkLst>
        <pc:spChg chg="mod">
          <ac:chgData name="Давид Бесаев" userId="f5a12334b4a32a9e" providerId="LiveId" clId="{F854EBB6-BA64-4B62-A206-3A1BA8A51AB2}" dt="2021-10-09T10:32:03.866" v="687" actId="1076"/>
          <ac:spMkLst>
            <pc:docMk/>
            <pc:sldMk cId="80726752" sldId="272"/>
            <ac:spMk id="3" creationId="{00000000-0000-0000-0000-000000000000}"/>
          </ac:spMkLst>
        </pc:spChg>
        <pc:spChg chg="add del">
          <ac:chgData name="Давид Бесаев" userId="f5a12334b4a32a9e" providerId="LiveId" clId="{F854EBB6-BA64-4B62-A206-3A1BA8A51AB2}" dt="2021-10-09T11:16:36.434" v="962"/>
          <ac:spMkLst>
            <pc:docMk/>
            <pc:sldMk cId="80726752" sldId="272"/>
            <ac:spMk id="5" creationId="{F92D8B9A-A10A-4CE5-B482-744ED159CE6B}"/>
          </ac:spMkLst>
        </pc:spChg>
        <pc:spChg chg="add del">
          <ac:chgData name="Давид Бесаев" userId="f5a12334b4a32a9e" providerId="LiveId" clId="{F854EBB6-BA64-4B62-A206-3A1BA8A51AB2}" dt="2021-10-09T10:30:11.085" v="611" actId="22"/>
          <ac:spMkLst>
            <pc:docMk/>
            <pc:sldMk cId="80726752" sldId="272"/>
            <ac:spMk id="7" creationId="{B83EA2E9-CFF6-4DA6-93D2-9D5F373ABBB7}"/>
          </ac:spMkLst>
        </pc:spChg>
        <pc:spChg chg="add mod">
          <ac:chgData name="Давид Бесаев" userId="f5a12334b4a32a9e" providerId="LiveId" clId="{F854EBB6-BA64-4B62-A206-3A1BA8A51AB2}" dt="2021-10-09T10:32:01.372" v="686" actId="1076"/>
          <ac:spMkLst>
            <pc:docMk/>
            <pc:sldMk cId="80726752" sldId="272"/>
            <ac:spMk id="8" creationId="{1EABDC00-3C50-4D45-8647-63E51397EE16}"/>
          </ac:spMkLst>
        </pc:spChg>
        <pc:spChg chg="mod">
          <ac:chgData name="Давид Бесаев" userId="f5a12334b4a32a9e" providerId="LiveId" clId="{F854EBB6-BA64-4B62-A206-3A1BA8A51AB2}" dt="2021-10-09T10:32:10.961" v="689" actId="1076"/>
          <ac:spMkLst>
            <pc:docMk/>
            <pc:sldMk cId="80726752" sldId="272"/>
            <ac:spMk id="11" creationId="{00000000-0000-0000-0000-000000000000}"/>
          </ac:spMkLst>
        </pc:spChg>
        <pc:picChg chg="mod">
          <ac:chgData name="Давид Бесаев" userId="f5a12334b4a32a9e" providerId="LiveId" clId="{F854EBB6-BA64-4B62-A206-3A1BA8A51AB2}" dt="2021-10-09T11:16:26.971" v="958" actId="1076"/>
          <ac:picMkLst>
            <pc:docMk/>
            <pc:sldMk cId="80726752" sldId="272"/>
            <ac:picMk id="2" creationId="{00000000-0000-0000-0000-000000000000}"/>
          </ac:picMkLst>
        </pc:picChg>
        <pc:picChg chg="add mod">
          <ac:chgData name="Давид Бесаев" userId="f5a12334b4a32a9e" providerId="LiveId" clId="{F854EBB6-BA64-4B62-A206-3A1BA8A51AB2}" dt="2021-10-09T11:17:04.439" v="967" actId="1076"/>
          <ac:picMkLst>
            <pc:docMk/>
            <pc:sldMk cId="80726752" sldId="272"/>
            <ac:picMk id="9" creationId="{72EE5A4F-E758-4BA2-A6A9-9061A22964BF}"/>
          </ac:picMkLst>
        </pc:picChg>
        <pc:picChg chg="add del">
          <ac:chgData name="Давид Бесаев" userId="f5a12334b4a32a9e" providerId="LiveId" clId="{F854EBB6-BA64-4B62-A206-3A1BA8A51AB2}" dt="2021-10-09T11:16:28.923" v="960"/>
          <ac:picMkLst>
            <pc:docMk/>
            <pc:sldMk cId="80726752" sldId="272"/>
            <ac:picMk id="1026" creationId="{586B9081-CA11-4C91-B929-3825229E4B4C}"/>
          </ac:picMkLst>
        </pc:picChg>
      </pc:sldChg>
      <pc:sldChg chg="delSp mod modClrScheme chgLayout">
        <pc:chgData name="Давид Бесаев" userId="f5a12334b4a32a9e" providerId="LiveId" clId="{F854EBB6-BA64-4B62-A206-3A1BA8A51AB2}" dt="2021-10-09T15:25:05.658" v="1103" actId="700"/>
        <pc:sldMkLst>
          <pc:docMk/>
          <pc:sldMk cId="0" sldId="274"/>
        </pc:sldMkLst>
        <pc:spChg chg="del">
          <ac:chgData name="Давид Бесаев" userId="f5a12334b4a32a9e" providerId="LiveId" clId="{F854EBB6-BA64-4B62-A206-3A1BA8A51AB2}" dt="2021-10-09T15:24:33.914" v="1099" actId="478"/>
          <ac:spMkLst>
            <pc:docMk/>
            <pc:sldMk cId="0" sldId="274"/>
            <ac:spMk id="2" creationId="{92E8C846-065A-4071-8E25-3B84C126B22E}"/>
          </ac:spMkLst>
        </pc:spChg>
        <pc:grpChg chg="del">
          <ac:chgData name="Давид Бесаев" userId="f5a12334b4a32a9e" providerId="LiveId" clId="{F854EBB6-BA64-4B62-A206-3A1BA8A51AB2}" dt="2021-10-09T15:24:31.106" v="1098" actId="478"/>
          <ac:grpSpMkLst>
            <pc:docMk/>
            <pc:sldMk cId="0" sldId="274"/>
            <ac:grpSpMk id="863" creationId="{00000000-0000-0000-0000-000000000000}"/>
          </ac:grpSpMkLst>
        </pc:grpChg>
      </pc:sldChg>
      <pc:sldChg chg="delSp mod modClrScheme chgLayout">
        <pc:chgData name="Давид Бесаев" userId="f5a12334b4a32a9e" providerId="LiveId" clId="{F854EBB6-BA64-4B62-A206-3A1BA8A51AB2}" dt="2021-10-09T15:26:12.435" v="1107" actId="478"/>
        <pc:sldMkLst>
          <pc:docMk/>
          <pc:sldMk cId="0" sldId="294"/>
        </pc:sldMkLst>
        <pc:picChg chg="del">
          <ac:chgData name="Давид Бесаев" userId="f5a12334b4a32a9e" providerId="LiveId" clId="{F854EBB6-BA64-4B62-A206-3A1BA8A51AB2}" dt="2021-10-09T15:26:12.435" v="1107" actId="478"/>
          <ac:picMkLst>
            <pc:docMk/>
            <pc:sldMk cId="0" sldId="294"/>
            <ac:picMk id="1366" creationId="{00000000-0000-0000-0000-000000000000}"/>
          </ac:picMkLst>
        </pc:picChg>
      </pc:sldChg>
      <pc:sldChg chg="addSp delSp modSp mod chgLayout">
        <pc:chgData name="Давид Бесаев" userId="f5a12334b4a32a9e" providerId="LiveId" clId="{F854EBB6-BA64-4B62-A206-3A1BA8A51AB2}" dt="2021-10-09T15:45:20.691" v="1318" actId="1076"/>
        <pc:sldMkLst>
          <pc:docMk/>
          <pc:sldMk cId="3066590961" sldId="295"/>
        </pc:sldMkLst>
        <pc:spChg chg="del mod ord">
          <ac:chgData name="Давид Бесаев" userId="f5a12334b4a32a9e" providerId="LiveId" clId="{F854EBB6-BA64-4B62-A206-3A1BA8A51AB2}" dt="2021-10-09T15:25:19.754" v="1105" actId="478"/>
          <ac:spMkLst>
            <pc:docMk/>
            <pc:sldMk cId="3066590961" sldId="295"/>
            <ac:spMk id="2" creationId="{BE0F0454-DF56-4EFC-9F62-B46B6D312AE9}"/>
          </ac:spMkLst>
        </pc:spChg>
        <pc:spChg chg="mod">
          <ac:chgData name="Давид Бесаев" userId="f5a12334b4a32a9e" providerId="LiveId" clId="{F854EBB6-BA64-4B62-A206-3A1BA8A51AB2}" dt="2021-10-09T11:12:03.149" v="914" actId="20577"/>
          <ac:spMkLst>
            <pc:docMk/>
            <pc:sldMk cId="3066590961" sldId="295"/>
            <ac:spMk id="8" creationId="{5DD3810B-2D9D-4F13-A9A2-37C05FDE8A53}"/>
          </ac:spMkLst>
        </pc:spChg>
        <pc:graphicFrameChg chg="del">
          <ac:chgData name="Давид Бесаев" userId="f5a12334b4a32a9e" providerId="LiveId" clId="{F854EBB6-BA64-4B62-A206-3A1BA8A51AB2}" dt="2021-10-09T15:36:07.515" v="1163" actId="21"/>
          <ac:graphicFrameMkLst>
            <pc:docMk/>
            <pc:sldMk cId="3066590961" sldId="295"/>
            <ac:graphicFrameMk id="4" creationId="{E5CFCCE5-828E-4325-8C95-D0E7174D49BF}"/>
          </ac:graphicFrameMkLst>
        </pc:graphicFrameChg>
        <pc:graphicFrameChg chg="del">
          <ac:chgData name="Давид Бесаев" userId="f5a12334b4a32a9e" providerId="LiveId" clId="{F854EBB6-BA64-4B62-A206-3A1BA8A51AB2}" dt="2021-10-09T15:36:15.289" v="1166" actId="21"/>
          <ac:graphicFrameMkLst>
            <pc:docMk/>
            <pc:sldMk cId="3066590961" sldId="295"/>
            <ac:graphicFrameMk id="5" creationId="{F58A5E2F-54A9-4858-A04A-9A0DF08CD850}"/>
          </ac:graphicFrameMkLst>
        </pc:graphicFrameChg>
        <pc:picChg chg="mod">
          <ac:chgData name="Давид Бесаев" userId="f5a12334b4a32a9e" providerId="LiveId" clId="{F854EBB6-BA64-4B62-A206-3A1BA8A51AB2}" dt="2021-10-09T15:45:20.691" v="1318" actId="1076"/>
          <ac:picMkLst>
            <pc:docMk/>
            <pc:sldMk cId="3066590961" sldId="295"/>
            <ac:picMk id="7" creationId="{2C65CD1D-9743-4B65-8734-4FAA63BDBBC0}"/>
          </ac:picMkLst>
        </pc:picChg>
        <pc:picChg chg="add mod">
          <ac:chgData name="Давид Бесаев" userId="f5a12334b4a32a9e" providerId="LiveId" clId="{F854EBB6-BA64-4B62-A206-3A1BA8A51AB2}" dt="2021-10-09T15:45:16.137" v="1316" actId="1076"/>
          <ac:picMkLst>
            <pc:docMk/>
            <pc:sldMk cId="3066590961" sldId="295"/>
            <ac:picMk id="2050" creationId="{70B19388-6599-426E-BF2C-728B21EE260F}"/>
          </ac:picMkLst>
        </pc:picChg>
        <pc:picChg chg="add mod">
          <ac:chgData name="Давид Бесаев" userId="f5a12334b4a32a9e" providerId="LiveId" clId="{F854EBB6-BA64-4B62-A206-3A1BA8A51AB2}" dt="2021-10-09T15:45:18.341" v="1317" actId="1076"/>
          <ac:picMkLst>
            <pc:docMk/>
            <pc:sldMk cId="3066590961" sldId="295"/>
            <ac:picMk id="2052" creationId="{78BCADBC-44C7-4DFD-BE3C-FEE1E01C0542}"/>
          </ac:picMkLst>
        </pc:picChg>
      </pc:sldChg>
      <pc:sldChg chg="delSp modSp mod ord chgLayout">
        <pc:chgData name="Давид Бесаев" userId="f5a12334b4a32a9e" providerId="LiveId" clId="{F854EBB6-BA64-4B62-A206-3A1BA8A51AB2}" dt="2021-10-09T15:25:05.658" v="1103" actId="700"/>
        <pc:sldMkLst>
          <pc:docMk/>
          <pc:sldMk cId="448244054" sldId="296"/>
        </pc:sldMkLst>
        <pc:spChg chg="del">
          <ac:chgData name="Давид Бесаев" userId="f5a12334b4a32a9e" providerId="LiveId" clId="{F854EBB6-BA64-4B62-A206-3A1BA8A51AB2}" dt="2021-10-09T15:24:41.454" v="1100" actId="21"/>
          <ac:spMkLst>
            <pc:docMk/>
            <pc:sldMk cId="448244054" sldId="296"/>
            <ac:spMk id="2" creationId="{2CFE9A20-ED9D-484E-8E04-D969BFD23C64}"/>
          </ac:spMkLst>
        </pc:spChg>
        <pc:picChg chg="mod">
          <ac:chgData name="Давид Бесаев" userId="f5a12334b4a32a9e" providerId="LiveId" clId="{F854EBB6-BA64-4B62-A206-3A1BA8A51AB2}" dt="2021-10-09T10:32:20.900" v="690" actId="1076"/>
          <ac:picMkLst>
            <pc:docMk/>
            <pc:sldMk cId="448244054" sldId="296"/>
            <ac:picMk id="3" creationId="{E22C6E09-F8B6-45B0-8F77-E5EDCD85B433}"/>
          </ac:picMkLst>
        </pc:picChg>
      </pc:sldChg>
      <pc:sldChg chg="delSp modSp mod ord chgLayout">
        <pc:chgData name="Давид Бесаев" userId="f5a12334b4a32a9e" providerId="LiveId" clId="{F854EBB6-BA64-4B62-A206-3A1BA8A51AB2}" dt="2021-10-09T15:25:23.069" v="1106" actId="478"/>
        <pc:sldMkLst>
          <pc:docMk/>
          <pc:sldMk cId="4263004234" sldId="297"/>
        </pc:sldMkLst>
        <pc:spChg chg="del mod ord">
          <ac:chgData name="Давид Бесаев" userId="f5a12334b4a32a9e" providerId="LiveId" clId="{F854EBB6-BA64-4B62-A206-3A1BA8A51AB2}" dt="2021-10-09T15:25:23.069" v="1106" actId="478"/>
          <ac:spMkLst>
            <pc:docMk/>
            <pc:sldMk cId="4263004234" sldId="297"/>
            <ac:spMk id="2" creationId="{276E6882-03F5-4EC5-8AE1-65DCE4303754}"/>
          </ac:spMkLst>
        </pc:spChg>
      </pc:sldChg>
      <pc:sldChg chg="addSp delSp modSp mod modClrScheme chgLayout">
        <pc:chgData name="Давид Бесаев" userId="f5a12334b4a32a9e" providerId="LiveId" clId="{F854EBB6-BA64-4B62-A206-3A1BA8A51AB2}" dt="2021-10-09T15:54:41.146" v="1683" actId="20577"/>
        <pc:sldMkLst>
          <pc:docMk/>
          <pc:sldMk cId="2454364019" sldId="298"/>
        </pc:sldMkLst>
        <pc:spChg chg="del">
          <ac:chgData name="Давид Бесаев" userId="f5a12334b4a32a9e" providerId="LiveId" clId="{F854EBB6-BA64-4B62-A206-3A1BA8A51AB2}" dt="2021-10-09T11:20:20.892" v="978" actId="478"/>
          <ac:spMkLst>
            <pc:docMk/>
            <pc:sldMk cId="2454364019" sldId="298"/>
            <ac:spMk id="2" creationId="{A6C585A3-7899-44AA-9C7A-386B53FA86CD}"/>
          </ac:spMkLst>
        </pc:spChg>
        <pc:spChg chg="mod ord">
          <ac:chgData name="Давид Бесаев" userId="f5a12334b4a32a9e" providerId="LiveId" clId="{F854EBB6-BA64-4B62-A206-3A1BA8A51AB2}" dt="2021-10-09T15:53:17.087" v="1456" actId="1076"/>
          <ac:spMkLst>
            <pc:docMk/>
            <pc:sldMk cId="2454364019" sldId="298"/>
            <ac:spMk id="3" creationId="{FCD5DF95-5655-442D-933E-835E44A0CD7A}"/>
          </ac:spMkLst>
        </pc:spChg>
        <pc:spChg chg="add mod">
          <ac:chgData name="Давид Бесаев" userId="f5a12334b4a32a9e" providerId="LiveId" clId="{F854EBB6-BA64-4B62-A206-3A1BA8A51AB2}" dt="2021-10-09T15:52:52.255" v="1451" actId="20577"/>
          <ac:spMkLst>
            <pc:docMk/>
            <pc:sldMk cId="2454364019" sldId="298"/>
            <ac:spMk id="4" creationId="{32D06B03-6607-44A8-A1CA-62BF07FEDA22}"/>
          </ac:spMkLst>
        </pc:spChg>
        <pc:spChg chg="add del mod">
          <ac:chgData name="Давид Бесаев" userId="f5a12334b4a32a9e" providerId="LiveId" clId="{F854EBB6-BA64-4B62-A206-3A1BA8A51AB2}" dt="2021-10-09T11:20:23.045" v="979" actId="478"/>
          <ac:spMkLst>
            <pc:docMk/>
            <pc:sldMk cId="2454364019" sldId="298"/>
            <ac:spMk id="6" creationId="{5F55A7E9-4620-4DF8-A695-8976586B7C0A}"/>
          </ac:spMkLst>
        </pc:spChg>
        <pc:spChg chg="del mod ord">
          <ac:chgData name="Давид Бесаев" userId="f5a12334b4a32a9e" providerId="LiveId" clId="{F854EBB6-BA64-4B62-A206-3A1BA8A51AB2}" dt="2021-10-09T15:50:31.944" v="1419" actId="478"/>
          <ac:spMkLst>
            <pc:docMk/>
            <pc:sldMk cId="2454364019" sldId="298"/>
            <ac:spMk id="7" creationId="{D9006F7E-1512-43B0-9C8E-BF711354D1C4}"/>
          </ac:spMkLst>
        </pc:spChg>
        <pc:spChg chg="add mod">
          <ac:chgData name="Давид Бесаев" userId="f5a12334b4a32a9e" providerId="LiveId" clId="{F854EBB6-BA64-4B62-A206-3A1BA8A51AB2}" dt="2021-10-09T15:52:33.586" v="1423" actId="1076"/>
          <ac:spMkLst>
            <pc:docMk/>
            <pc:sldMk cId="2454364019" sldId="298"/>
            <ac:spMk id="8" creationId="{8BC84647-4B7C-40F9-BA04-D89DB896C608}"/>
          </ac:spMkLst>
        </pc:spChg>
        <pc:spChg chg="add mod">
          <ac:chgData name="Давид Бесаев" userId="f5a12334b4a32a9e" providerId="LiveId" clId="{F854EBB6-BA64-4B62-A206-3A1BA8A51AB2}" dt="2021-10-09T15:52:56.304" v="1452" actId="20577"/>
          <ac:spMkLst>
            <pc:docMk/>
            <pc:sldMk cId="2454364019" sldId="298"/>
            <ac:spMk id="9" creationId="{7A34A327-6845-4DE1-A909-803EEC5B950F}"/>
          </ac:spMkLst>
        </pc:spChg>
        <pc:spChg chg="add mod">
          <ac:chgData name="Давид Бесаев" userId="f5a12334b4a32a9e" providerId="LiveId" clId="{F854EBB6-BA64-4B62-A206-3A1BA8A51AB2}" dt="2021-10-09T15:54:41.146" v="1683" actId="20577"/>
          <ac:spMkLst>
            <pc:docMk/>
            <pc:sldMk cId="2454364019" sldId="298"/>
            <ac:spMk id="10" creationId="{90231D42-B0AC-4526-9404-7FD7DE47F5F5}"/>
          </ac:spMkLst>
        </pc:spChg>
      </pc:sldChg>
      <pc:sldChg chg="addSp delSp modSp new mod modClrScheme chgLayout">
        <pc:chgData name="Давид Бесаев" userId="f5a12334b4a32a9e" providerId="LiveId" clId="{F854EBB6-BA64-4B62-A206-3A1BA8A51AB2}" dt="2021-10-09T15:34:59.235" v="1162" actId="1076"/>
        <pc:sldMkLst>
          <pc:docMk/>
          <pc:sldMk cId="3187506019" sldId="299"/>
        </pc:sldMkLst>
        <pc:spChg chg="del">
          <ac:chgData name="Давид Бесаев" userId="f5a12334b4a32a9e" providerId="LiveId" clId="{F854EBB6-BA64-4B62-A206-3A1BA8A51AB2}" dt="2021-10-09T10:19:36.482" v="3" actId="478"/>
          <ac:spMkLst>
            <pc:docMk/>
            <pc:sldMk cId="3187506019" sldId="299"/>
            <ac:spMk id="2" creationId="{E781E367-815A-407A-88FA-FD3FFB78D8E6}"/>
          </ac:spMkLst>
        </pc:spChg>
        <pc:spChg chg="del">
          <ac:chgData name="Давид Бесаев" userId="f5a12334b4a32a9e" providerId="LiveId" clId="{F854EBB6-BA64-4B62-A206-3A1BA8A51AB2}" dt="2021-10-09T10:19:35.504" v="2" actId="478"/>
          <ac:spMkLst>
            <pc:docMk/>
            <pc:sldMk cId="3187506019" sldId="299"/>
            <ac:spMk id="3" creationId="{8C3952D1-0B27-49F7-93F3-C273E03F5DBC}"/>
          </ac:spMkLst>
        </pc:spChg>
        <pc:spChg chg="add mod">
          <ac:chgData name="Давид Бесаев" userId="f5a12334b4a32a9e" providerId="LiveId" clId="{F854EBB6-BA64-4B62-A206-3A1BA8A51AB2}" dt="2021-10-09T10:19:52.409" v="43" actId="20577"/>
          <ac:spMkLst>
            <pc:docMk/>
            <pc:sldMk cId="3187506019" sldId="299"/>
            <ac:spMk id="4" creationId="{BD05BF40-FE53-4F9B-A74E-9F2EA8042F23}"/>
          </ac:spMkLst>
        </pc:spChg>
        <pc:spChg chg="add mod">
          <ac:chgData name="Давид Бесаев" userId="f5a12334b4a32a9e" providerId="LiveId" clId="{F854EBB6-BA64-4B62-A206-3A1BA8A51AB2}" dt="2021-10-09T11:17:26.813" v="968" actId="20577"/>
          <ac:spMkLst>
            <pc:docMk/>
            <pc:sldMk cId="3187506019" sldId="299"/>
            <ac:spMk id="5" creationId="{08FFE69B-D74E-4E90-AF06-774ABDBE79E8}"/>
          </ac:spMkLst>
        </pc:spChg>
        <pc:spChg chg="add mod">
          <ac:chgData name="Давид Бесаев" userId="f5a12334b4a32a9e" providerId="LiveId" clId="{F854EBB6-BA64-4B62-A206-3A1BA8A51AB2}" dt="2021-10-09T15:34:47.859" v="1158" actId="20577"/>
          <ac:spMkLst>
            <pc:docMk/>
            <pc:sldMk cId="3187506019" sldId="299"/>
            <ac:spMk id="6" creationId="{0D728439-3F2B-469B-A77F-02AADBD18F4F}"/>
          </ac:spMkLst>
        </pc:spChg>
        <pc:spChg chg="add mod">
          <ac:chgData name="Давид Бесаев" userId="f5a12334b4a32a9e" providerId="LiveId" clId="{F854EBB6-BA64-4B62-A206-3A1BA8A51AB2}" dt="2021-10-09T10:26:29.472" v="298" actId="1076"/>
          <ac:spMkLst>
            <pc:docMk/>
            <pc:sldMk cId="3187506019" sldId="299"/>
            <ac:spMk id="7" creationId="{A6A19EFF-2E96-49BF-9C4A-2961F254E165}"/>
          </ac:spMkLst>
        </pc:spChg>
        <pc:spChg chg="add mod">
          <ac:chgData name="Давид Бесаев" userId="f5a12334b4a32a9e" providerId="LiveId" clId="{F854EBB6-BA64-4B62-A206-3A1BA8A51AB2}" dt="2021-10-09T10:27:14.801" v="348" actId="207"/>
          <ac:spMkLst>
            <pc:docMk/>
            <pc:sldMk cId="3187506019" sldId="299"/>
            <ac:spMk id="8" creationId="{3B88331D-E23A-4399-A978-1E5F353B4E3A}"/>
          </ac:spMkLst>
        </pc:spChg>
        <pc:spChg chg="del mod ord">
          <ac:chgData name="Давид Бесаев" userId="f5a12334b4a32a9e" providerId="LiveId" clId="{F854EBB6-BA64-4B62-A206-3A1BA8A51AB2}" dt="2021-10-09T15:25:15.466" v="1104" actId="478"/>
          <ac:spMkLst>
            <pc:docMk/>
            <pc:sldMk cId="3187506019" sldId="299"/>
            <ac:spMk id="9" creationId="{18E52A13-215C-424D-AC6A-532027297509}"/>
          </ac:spMkLst>
        </pc:spChg>
        <pc:picChg chg="add mod">
          <ac:chgData name="Давид Бесаев" userId="f5a12334b4a32a9e" providerId="LiveId" clId="{F854EBB6-BA64-4B62-A206-3A1BA8A51AB2}" dt="2021-10-09T15:34:59.235" v="1162" actId="1076"/>
          <ac:picMkLst>
            <pc:docMk/>
            <pc:sldMk cId="3187506019" sldId="299"/>
            <ac:picMk id="11" creationId="{F0E04359-E4AD-4537-A4DA-A0AAEE21258C}"/>
          </ac:picMkLst>
        </pc:picChg>
      </pc:sldChg>
      <pc:sldChg chg="addSp delSp modSp new del mod modClrScheme chgLayout">
        <pc:chgData name="Давид Бесаев" userId="f5a12334b4a32a9e" providerId="LiveId" clId="{F854EBB6-BA64-4B62-A206-3A1BA8A51AB2}" dt="2021-10-09T11:08:17.439" v="737" actId="47"/>
        <pc:sldMkLst>
          <pc:docMk/>
          <pc:sldMk cId="1188629509" sldId="300"/>
        </pc:sldMkLst>
        <pc:spChg chg="del">
          <ac:chgData name="Давид Бесаев" userId="f5a12334b4a32a9e" providerId="LiveId" clId="{F854EBB6-BA64-4B62-A206-3A1BA8A51AB2}" dt="2021-10-09T10:32:51.749" v="692" actId="700"/>
          <ac:spMkLst>
            <pc:docMk/>
            <pc:sldMk cId="1188629509" sldId="300"/>
            <ac:spMk id="2" creationId="{73D18905-BA43-447D-ACF8-255159CE87A7}"/>
          </ac:spMkLst>
        </pc:spChg>
        <pc:spChg chg="del">
          <ac:chgData name="Давид Бесаев" userId="f5a12334b4a32a9e" providerId="LiveId" clId="{F854EBB6-BA64-4B62-A206-3A1BA8A51AB2}" dt="2021-10-09T10:32:51.749" v="692" actId="700"/>
          <ac:spMkLst>
            <pc:docMk/>
            <pc:sldMk cId="1188629509" sldId="300"/>
            <ac:spMk id="3" creationId="{947A57E7-EB85-4F12-BB31-A3216741B9FD}"/>
          </ac:spMkLst>
        </pc:spChg>
        <pc:spChg chg="add del mod">
          <ac:chgData name="Давид Бесаев" userId="f5a12334b4a32a9e" providerId="LiveId" clId="{F854EBB6-BA64-4B62-A206-3A1BA8A51AB2}" dt="2021-10-09T11:08:08.229" v="733" actId="21"/>
          <ac:spMkLst>
            <pc:docMk/>
            <pc:sldMk cId="1188629509" sldId="300"/>
            <ac:spMk id="4" creationId="{5C6DBAB1-CB2C-48AF-8B39-A8085FA96C31}"/>
          </ac:spMkLst>
        </pc:spChg>
      </pc:sldChg>
      <pc:sldChg chg="addSp delSp modSp new mod">
        <pc:chgData name="Давид Бесаев" userId="f5a12334b4a32a9e" providerId="LiveId" clId="{F854EBB6-BA64-4B62-A206-3A1BA8A51AB2}" dt="2021-10-09T15:50:28.790" v="1418" actId="478"/>
        <pc:sldMkLst>
          <pc:docMk/>
          <pc:sldMk cId="3611913348" sldId="300"/>
        </pc:sldMkLst>
        <pc:spChg chg="del">
          <ac:chgData name="Давид Бесаев" userId="f5a12334b4a32a9e" providerId="LiveId" clId="{F854EBB6-BA64-4B62-A206-3A1BA8A51AB2}" dt="2021-10-09T15:50:28.790" v="1418" actId="478"/>
          <ac:spMkLst>
            <pc:docMk/>
            <pc:sldMk cId="3611913348" sldId="300"/>
            <ac:spMk id="2" creationId="{8D131635-E178-4EE3-8373-5A91811890B8}"/>
          </ac:spMkLst>
        </pc:spChg>
        <pc:spChg chg="add mod">
          <ac:chgData name="Давид Бесаев" userId="f5a12334b4a32a9e" providerId="LiveId" clId="{F854EBB6-BA64-4B62-A206-3A1BA8A51AB2}" dt="2021-10-09T15:33:25.996" v="1126" actId="20577"/>
          <ac:spMkLst>
            <pc:docMk/>
            <pc:sldMk cId="3611913348" sldId="300"/>
            <ac:spMk id="3" creationId="{8FB5E179-0CB0-4D1C-B510-46AF212D4E89}"/>
          </ac:spMkLst>
        </pc:spChg>
        <pc:spChg chg="add mod">
          <ac:chgData name="Давид Бесаев" userId="f5a12334b4a32a9e" providerId="LiveId" clId="{F854EBB6-BA64-4B62-A206-3A1BA8A51AB2}" dt="2021-10-09T15:50:23.429" v="1417" actId="1076"/>
          <ac:spMkLst>
            <pc:docMk/>
            <pc:sldMk cId="3611913348" sldId="300"/>
            <ac:spMk id="8" creationId="{E50CEF7D-FE72-439F-AE6F-131ED041CFA2}"/>
          </ac:spMkLst>
        </pc:spChg>
        <pc:spChg chg="add mod">
          <ac:chgData name="Давид Бесаев" userId="f5a12334b4a32a9e" providerId="LiveId" clId="{F854EBB6-BA64-4B62-A206-3A1BA8A51AB2}" dt="2021-10-09T15:47:05.796" v="1320" actId="1076"/>
          <ac:spMkLst>
            <pc:docMk/>
            <pc:sldMk cId="3611913348" sldId="300"/>
            <ac:spMk id="11" creationId="{F746735D-21EA-43EF-83D5-86A318D1F62D}"/>
          </ac:spMkLst>
        </pc:spChg>
        <pc:graphicFrameChg chg="add mod">
          <ac:chgData name="Давид Бесаев" userId="f5a12334b4a32a9e" providerId="LiveId" clId="{F854EBB6-BA64-4B62-A206-3A1BA8A51AB2}" dt="2021-10-09T15:36:10.822" v="1165" actId="1076"/>
          <ac:graphicFrameMkLst>
            <pc:docMk/>
            <pc:sldMk cId="3611913348" sldId="300"/>
            <ac:graphicFrameMk id="4" creationId="{4FDDF1E0-F147-4BFA-989C-9F81B91083D7}"/>
          </ac:graphicFrameMkLst>
        </pc:graphicFrameChg>
        <pc:graphicFrameChg chg="add mod">
          <ac:chgData name="Давид Бесаев" userId="f5a12334b4a32a9e" providerId="LiveId" clId="{F854EBB6-BA64-4B62-A206-3A1BA8A51AB2}" dt="2021-10-09T15:37:29.033" v="1173" actId="1076"/>
          <ac:graphicFrameMkLst>
            <pc:docMk/>
            <pc:sldMk cId="3611913348" sldId="300"/>
            <ac:graphicFrameMk id="5" creationId="{28C42458-5A55-4DF6-8F0A-D96D2F52AEB0}"/>
          </ac:graphicFrameMkLst>
        </pc:graphicFrameChg>
        <pc:picChg chg="add mod">
          <ac:chgData name="Давид Бесаев" userId="f5a12334b4a32a9e" providerId="LiveId" clId="{F854EBB6-BA64-4B62-A206-3A1BA8A51AB2}" dt="2021-10-09T15:50:18.329" v="1416" actId="1076"/>
          <ac:picMkLst>
            <pc:docMk/>
            <pc:sldMk cId="3611913348" sldId="300"/>
            <ac:picMk id="7" creationId="{22F22EF6-125F-43A9-A41D-2A96770A207B}"/>
          </ac:picMkLst>
        </pc:picChg>
        <pc:picChg chg="add mod">
          <ac:chgData name="Давид Бесаев" userId="f5a12334b4a32a9e" providerId="LiveId" clId="{F854EBB6-BA64-4B62-A206-3A1BA8A51AB2}" dt="2021-10-09T15:47:04.187" v="1319" actId="1076"/>
          <ac:picMkLst>
            <pc:docMk/>
            <pc:sldMk cId="3611913348" sldId="300"/>
            <ac:picMk id="10" creationId="{99C0942C-ECBF-4910-8170-CD4FACA75EE8}"/>
          </ac:picMkLst>
        </pc:picChg>
      </pc:sldChg>
      <pc:sldMasterChg chg="modSldLayout">
        <pc:chgData name="Давид Бесаев" userId="f5a12334b4a32a9e" providerId="LiveId" clId="{F854EBB6-BA64-4B62-A206-3A1BA8A51AB2}" dt="2021-10-09T15:23:37.560" v="1097"/>
        <pc:sldMasterMkLst>
          <pc:docMk/>
          <pc:sldMasterMk cId="3515942275" sldId="2147483648"/>
        </pc:sldMasterMkLst>
        <pc:sldLayoutChg chg="addSp modSp">
          <pc:chgData name="Давид Бесаев" userId="f5a12334b4a32a9e" providerId="LiveId" clId="{F854EBB6-BA64-4B62-A206-3A1BA8A51AB2}" dt="2021-10-09T15:23:37.560" v="1097"/>
          <pc:sldLayoutMkLst>
            <pc:docMk/>
            <pc:sldMasterMk cId="3515942275" sldId="2147483648"/>
            <pc:sldLayoutMk cId="2583468154" sldId="2147483655"/>
          </pc:sldLayoutMkLst>
          <pc:spChg chg="add mod">
            <ac:chgData name="Давид Бесаев" userId="f5a12334b4a32a9e" providerId="LiveId" clId="{F854EBB6-BA64-4B62-A206-3A1BA8A51AB2}" dt="2021-10-09T15:23:37.560" v="1097"/>
            <ac:spMkLst>
              <pc:docMk/>
              <pc:sldMasterMk cId="3515942275" sldId="2147483648"/>
              <pc:sldLayoutMk cId="2583468154" sldId="2147483655"/>
              <ac:spMk id="5" creationId="{43B0CBDD-BBA6-412C-9DAE-51A135530300}"/>
            </ac:spMkLst>
          </pc:spChg>
        </pc:sldLayoutChg>
      </pc:sldMasterChg>
      <pc:sldMasterChg chg="del delSldLayout modSldLayout">
        <pc:chgData name="Давид Бесаев" userId="f5a12334b4a32a9e" providerId="LiveId" clId="{F854EBB6-BA64-4B62-A206-3A1BA8A51AB2}" dt="2021-10-09T15:25:05.658" v="1103" actId="700"/>
        <pc:sldMasterMkLst>
          <pc:docMk/>
          <pc:sldMasterMk cId="2245005414" sldId="2147483671"/>
        </pc:sldMasterMkLst>
        <pc:sldLayoutChg chg="addSp modSp del">
          <pc:chgData name="Давид Бесаев" userId="f5a12334b4a32a9e" providerId="LiveId" clId="{F854EBB6-BA64-4B62-A206-3A1BA8A51AB2}" dt="2021-10-09T15:25:05.658" v="1103" actId="700"/>
          <pc:sldLayoutMkLst>
            <pc:docMk/>
            <pc:sldMasterMk cId="2245005414" sldId="2147483671"/>
            <pc:sldLayoutMk cId="2168632554" sldId="2147483672"/>
          </pc:sldLayoutMkLst>
          <pc:spChg chg="add mod">
            <ac:chgData name="Давид Бесаев" userId="f5a12334b4a32a9e" providerId="LiveId" clId="{F854EBB6-BA64-4B62-A206-3A1BA8A51AB2}" dt="2021-10-09T15:23:14.834" v="1095"/>
            <ac:spMkLst>
              <pc:docMk/>
              <pc:sldMasterMk cId="2245005414" sldId="2147483671"/>
              <pc:sldLayoutMk cId="2168632554" sldId="2147483672"/>
              <ac:spMk id="7" creationId="{B9DC7CB1-4612-4E5F-8911-126F6F20D111}"/>
            </ac:spMkLst>
          </pc:spChg>
        </pc:sldLayoutChg>
        <pc:sldLayoutChg chg="addSp modSp del">
          <pc:chgData name="Давид Бесаев" userId="f5a12334b4a32a9e" providerId="LiveId" clId="{F854EBB6-BA64-4B62-A206-3A1BA8A51AB2}" dt="2021-10-09T15:25:05.658" v="1103" actId="700"/>
          <pc:sldLayoutMkLst>
            <pc:docMk/>
            <pc:sldMasterMk cId="2245005414" sldId="2147483671"/>
            <pc:sldLayoutMk cId="1554091934" sldId="2147483673"/>
          </pc:sldLayoutMkLst>
          <pc:spChg chg="add mod">
            <ac:chgData name="Давид Бесаев" userId="f5a12334b4a32a9e" providerId="LiveId" clId="{F854EBB6-BA64-4B62-A206-3A1BA8A51AB2}" dt="2021-10-09T15:23:18.480" v="1096"/>
            <ac:spMkLst>
              <pc:docMk/>
              <pc:sldMasterMk cId="2245005414" sldId="2147483671"/>
              <pc:sldLayoutMk cId="1554091934" sldId="2147483673"/>
              <ac:spMk id="7" creationId="{B3BD06DA-3B39-4245-9C47-63622477DA48}"/>
            </ac:spMkLst>
          </pc:spChg>
        </pc:sldLayoutChg>
        <pc:sldLayoutChg chg="del">
          <pc:chgData name="Давид Бесаев" userId="f5a12334b4a32a9e" providerId="LiveId" clId="{F854EBB6-BA64-4B62-A206-3A1BA8A51AB2}" dt="2021-10-09T15:25:05.658" v="1103" actId="700"/>
          <pc:sldLayoutMkLst>
            <pc:docMk/>
            <pc:sldMasterMk cId="2245005414" sldId="2147483671"/>
            <pc:sldLayoutMk cId="3467547329" sldId="2147483674"/>
          </pc:sldLayoutMkLst>
        </pc:sldLayoutChg>
        <pc:sldLayoutChg chg="del">
          <pc:chgData name="Давид Бесаев" userId="f5a12334b4a32a9e" providerId="LiveId" clId="{F854EBB6-BA64-4B62-A206-3A1BA8A51AB2}" dt="2021-10-09T15:25:05.658" v="1103" actId="700"/>
          <pc:sldLayoutMkLst>
            <pc:docMk/>
            <pc:sldMasterMk cId="2245005414" sldId="2147483671"/>
            <pc:sldLayoutMk cId="1952717636" sldId="2147483675"/>
          </pc:sldLayoutMkLst>
        </pc:sldLayoutChg>
        <pc:sldLayoutChg chg="del">
          <pc:chgData name="Давид Бесаев" userId="f5a12334b4a32a9e" providerId="LiveId" clId="{F854EBB6-BA64-4B62-A206-3A1BA8A51AB2}" dt="2021-10-09T15:25:05.658" v="1103" actId="700"/>
          <pc:sldLayoutMkLst>
            <pc:docMk/>
            <pc:sldMasterMk cId="2245005414" sldId="2147483671"/>
            <pc:sldLayoutMk cId="3844347958" sldId="2147483676"/>
          </pc:sldLayoutMkLst>
        </pc:sldLayoutChg>
        <pc:sldLayoutChg chg="del">
          <pc:chgData name="Давид Бесаев" userId="f5a12334b4a32a9e" providerId="LiveId" clId="{F854EBB6-BA64-4B62-A206-3A1BA8A51AB2}" dt="2021-10-09T15:25:05.658" v="1103" actId="700"/>
          <pc:sldLayoutMkLst>
            <pc:docMk/>
            <pc:sldMasterMk cId="2245005414" sldId="2147483671"/>
            <pc:sldLayoutMk cId="3427584450" sldId="2147483677"/>
          </pc:sldLayoutMkLst>
        </pc:sldLayoutChg>
        <pc:sldLayoutChg chg="del">
          <pc:chgData name="Давид Бесаев" userId="f5a12334b4a32a9e" providerId="LiveId" clId="{F854EBB6-BA64-4B62-A206-3A1BA8A51AB2}" dt="2021-10-09T15:25:05.658" v="1103" actId="700"/>
          <pc:sldLayoutMkLst>
            <pc:docMk/>
            <pc:sldMasterMk cId="2245005414" sldId="2147483671"/>
            <pc:sldLayoutMk cId="1846207042" sldId="2147483678"/>
          </pc:sldLayoutMkLst>
        </pc:sldLayoutChg>
        <pc:sldLayoutChg chg="del">
          <pc:chgData name="Давид Бесаев" userId="f5a12334b4a32a9e" providerId="LiveId" clId="{F854EBB6-BA64-4B62-A206-3A1BA8A51AB2}" dt="2021-10-09T15:25:05.658" v="1103" actId="700"/>
          <pc:sldLayoutMkLst>
            <pc:docMk/>
            <pc:sldMasterMk cId="2245005414" sldId="2147483671"/>
            <pc:sldLayoutMk cId="3567490824" sldId="2147483679"/>
          </pc:sldLayoutMkLst>
        </pc:sldLayoutChg>
        <pc:sldLayoutChg chg="del">
          <pc:chgData name="Давид Бесаев" userId="f5a12334b4a32a9e" providerId="LiveId" clId="{F854EBB6-BA64-4B62-A206-3A1BA8A51AB2}" dt="2021-10-09T15:25:05.658" v="1103" actId="700"/>
          <pc:sldLayoutMkLst>
            <pc:docMk/>
            <pc:sldMasterMk cId="2245005414" sldId="2147483671"/>
            <pc:sldLayoutMk cId="4232803951" sldId="2147483680"/>
          </pc:sldLayoutMkLst>
        </pc:sldLayoutChg>
        <pc:sldLayoutChg chg="del">
          <pc:chgData name="Давид Бесаев" userId="f5a12334b4a32a9e" providerId="LiveId" clId="{F854EBB6-BA64-4B62-A206-3A1BA8A51AB2}" dt="2021-10-09T15:25:05.658" v="1103" actId="700"/>
          <pc:sldLayoutMkLst>
            <pc:docMk/>
            <pc:sldMasterMk cId="2245005414" sldId="2147483671"/>
            <pc:sldLayoutMk cId="2477594141" sldId="2147483681"/>
          </pc:sldLayoutMkLst>
        </pc:sldLayoutChg>
        <pc:sldLayoutChg chg="del">
          <pc:chgData name="Давид Бесаев" userId="f5a12334b4a32a9e" providerId="LiveId" clId="{F854EBB6-BA64-4B62-A206-3A1BA8A51AB2}" dt="2021-10-09T15:25:05.658" v="1103" actId="700"/>
          <pc:sldLayoutMkLst>
            <pc:docMk/>
            <pc:sldMasterMk cId="2245005414" sldId="2147483671"/>
            <pc:sldLayoutMk cId="698097309" sldId="2147483682"/>
          </pc:sldLayoutMkLst>
        </pc:sldLayoutChg>
        <pc:sldLayoutChg chg="del">
          <pc:chgData name="Давид Бесаев" userId="f5a12334b4a32a9e" providerId="LiveId" clId="{F854EBB6-BA64-4B62-A206-3A1BA8A51AB2}" dt="2021-10-09T15:25:05.658" v="1103" actId="700"/>
          <pc:sldLayoutMkLst>
            <pc:docMk/>
            <pc:sldMasterMk cId="2245005414" sldId="2147483671"/>
            <pc:sldLayoutMk cId="3498941571" sldId="2147483683"/>
          </pc:sldLayoutMkLst>
        </pc:sldLayoutChg>
        <pc:sldLayoutChg chg="del">
          <pc:chgData name="Давид Бесаев" userId="f5a12334b4a32a9e" providerId="LiveId" clId="{F854EBB6-BA64-4B62-A206-3A1BA8A51AB2}" dt="2021-10-09T15:25:05.658" v="1103" actId="700"/>
          <pc:sldLayoutMkLst>
            <pc:docMk/>
            <pc:sldMasterMk cId="2245005414" sldId="2147483671"/>
            <pc:sldLayoutMk cId="2772578985" sldId="2147483684"/>
          </pc:sldLayoutMkLst>
        </pc:sldLayoutChg>
        <pc:sldLayoutChg chg="del">
          <pc:chgData name="Давид Бесаев" userId="f5a12334b4a32a9e" providerId="LiveId" clId="{F854EBB6-BA64-4B62-A206-3A1BA8A51AB2}" dt="2021-10-09T15:25:05.658" v="1103" actId="700"/>
          <pc:sldLayoutMkLst>
            <pc:docMk/>
            <pc:sldMasterMk cId="2245005414" sldId="2147483671"/>
            <pc:sldLayoutMk cId="3112540392" sldId="2147483685"/>
          </pc:sldLayoutMkLst>
        </pc:sldLayoutChg>
        <pc:sldLayoutChg chg="del">
          <pc:chgData name="Давид Бесаев" userId="f5a12334b4a32a9e" providerId="LiveId" clId="{F854EBB6-BA64-4B62-A206-3A1BA8A51AB2}" dt="2021-10-09T15:25:05.658" v="1103" actId="700"/>
          <pc:sldLayoutMkLst>
            <pc:docMk/>
            <pc:sldMasterMk cId="2245005414" sldId="2147483671"/>
            <pc:sldLayoutMk cId="2102922701" sldId="2147483686"/>
          </pc:sldLayoutMkLst>
        </pc:sldLayoutChg>
        <pc:sldLayoutChg chg="del">
          <pc:chgData name="Давид Бесаев" userId="f5a12334b4a32a9e" providerId="LiveId" clId="{F854EBB6-BA64-4B62-A206-3A1BA8A51AB2}" dt="2021-10-09T15:25:05.658" v="1103" actId="700"/>
          <pc:sldLayoutMkLst>
            <pc:docMk/>
            <pc:sldMasterMk cId="2245005414" sldId="2147483671"/>
            <pc:sldLayoutMk cId="3948866323" sldId="2147483687"/>
          </pc:sldLayoutMkLst>
        </pc:sldLayoutChg>
        <pc:sldLayoutChg chg="del">
          <pc:chgData name="Давид Бесаев" userId="f5a12334b4a32a9e" providerId="LiveId" clId="{F854EBB6-BA64-4B62-A206-3A1BA8A51AB2}" dt="2021-10-09T15:25:05.658" v="1103" actId="700"/>
          <pc:sldLayoutMkLst>
            <pc:docMk/>
            <pc:sldMasterMk cId="2245005414" sldId="2147483671"/>
            <pc:sldLayoutMk cId="323373783" sldId="2147483688"/>
          </pc:sldLayoutMkLst>
        </pc:sldLayoutChg>
        <pc:sldLayoutChg chg="del">
          <pc:chgData name="Давид Бесаев" userId="f5a12334b4a32a9e" providerId="LiveId" clId="{F854EBB6-BA64-4B62-A206-3A1BA8A51AB2}" dt="2021-10-09T15:25:05.658" v="1103" actId="700"/>
          <pc:sldLayoutMkLst>
            <pc:docMk/>
            <pc:sldMasterMk cId="2245005414" sldId="2147483671"/>
            <pc:sldLayoutMk cId="4208211252" sldId="2147483689"/>
          </pc:sldLayoutMkLst>
        </pc:sldLayoutChg>
        <pc:sldLayoutChg chg="del">
          <pc:chgData name="Давид Бесаев" userId="f5a12334b4a32a9e" providerId="LiveId" clId="{F854EBB6-BA64-4B62-A206-3A1BA8A51AB2}" dt="2021-10-09T15:25:05.658" v="1103" actId="700"/>
          <pc:sldLayoutMkLst>
            <pc:docMk/>
            <pc:sldMasterMk cId="2245005414" sldId="2147483671"/>
            <pc:sldLayoutMk cId="290734681" sldId="2147483690"/>
          </pc:sldLayoutMkLst>
        </pc:sldLayoutChg>
        <pc:sldLayoutChg chg="del">
          <pc:chgData name="Давид Бесаев" userId="f5a12334b4a32a9e" providerId="LiveId" clId="{F854EBB6-BA64-4B62-A206-3A1BA8A51AB2}" dt="2021-10-09T15:25:05.658" v="1103" actId="700"/>
          <pc:sldLayoutMkLst>
            <pc:docMk/>
            <pc:sldMasterMk cId="2245005414" sldId="2147483671"/>
            <pc:sldLayoutMk cId="779753455" sldId="2147483691"/>
          </pc:sldLayoutMkLst>
        </pc:sldLayoutChg>
        <pc:sldLayoutChg chg="del">
          <pc:chgData name="Давид Бесаев" userId="f5a12334b4a32a9e" providerId="LiveId" clId="{F854EBB6-BA64-4B62-A206-3A1BA8A51AB2}" dt="2021-10-09T15:25:05.658" v="1103" actId="700"/>
          <pc:sldLayoutMkLst>
            <pc:docMk/>
            <pc:sldMasterMk cId="2245005414" sldId="2147483671"/>
            <pc:sldLayoutMk cId="2931129603" sldId="2147483692"/>
          </pc:sldLayoutMkLst>
        </pc:sldLayoutChg>
        <pc:sldLayoutChg chg="del">
          <pc:chgData name="Давид Бесаев" userId="f5a12334b4a32a9e" providerId="LiveId" clId="{F854EBB6-BA64-4B62-A206-3A1BA8A51AB2}" dt="2021-10-09T15:25:05.658" v="1103" actId="700"/>
          <pc:sldLayoutMkLst>
            <pc:docMk/>
            <pc:sldMasterMk cId="2245005414" sldId="2147483671"/>
            <pc:sldLayoutMk cId="3842544738" sldId="2147483693"/>
          </pc:sldLayoutMkLst>
        </pc:sldLayoutChg>
      </pc:sldMasterChg>
    </pc:docChg>
  </pc:docChgLst>
  <pc:docChgLst>
    <pc:chgData name="Давид Бесаев" userId="f5a12334b4a32a9e" providerId="LiveId" clId="{D75F33AB-B091-43C0-810F-3C74C0E96684}"/>
    <pc:docChg chg="undo custSel addSld delSld modSld sldOrd delMainMaster">
      <pc:chgData name="Давид Бесаев" userId="f5a12334b4a32a9e" providerId="LiveId" clId="{D75F33AB-B091-43C0-810F-3C74C0E96684}" dt="2021-10-08T20:21:55.601" v="1151" actId="20577"/>
      <pc:docMkLst>
        <pc:docMk/>
      </pc:docMkLst>
      <pc:sldChg chg="addSp delSp modSp mod delCm">
        <pc:chgData name="Давид Бесаев" userId="f5a12334b4a32a9e" providerId="LiveId" clId="{D75F33AB-B091-43C0-810F-3C74C0E96684}" dt="2021-10-08T20:21:44.961" v="1144" actId="1076"/>
        <pc:sldMkLst>
          <pc:docMk/>
          <pc:sldMk cId="3643507832" sldId="258"/>
        </pc:sldMkLst>
        <pc:spChg chg="del">
          <ac:chgData name="Давид Бесаев" userId="f5a12334b4a32a9e" providerId="LiveId" clId="{D75F33AB-B091-43C0-810F-3C74C0E96684}" dt="2021-10-08T19:44:29.408" v="508" actId="21"/>
          <ac:spMkLst>
            <pc:docMk/>
            <pc:sldMk cId="3643507832" sldId="258"/>
            <ac:spMk id="3" creationId="{00000000-0000-0000-0000-000000000000}"/>
          </ac:spMkLst>
        </pc:spChg>
        <pc:spChg chg="del">
          <ac:chgData name="Давид Бесаев" userId="f5a12334b4a32a9e" providerId="LiveId" clId="{D75F33AB-B091-43C0-810F-3C74C0E96684}" dt="2021-10-08T19:44:25.317" v="507" actId="478"/>
          <ac:spMkLst>
            <pc:docMk/>
            <pc:sldMk cId="3643507832" sldId="258"/>
            <ac:spMk id="12" creationId="{00000000-0000-0000-0000-000000000000}"/>
          </ac:spMkLst>
        </pc:spChg>
        <pc:picChg chg="add mod">
          <ac:chgData name="Давид Бесаев" userId="f5a12334b4a32a9e" providerId="LiveId" clId="{D75F33AB-B091-43C0-810F-3C74C0E96684}" dt="2021-10-08T20:21:14.072" v="1137" actId="1076"/>
          <ac:picMkLst>
            <pc:docMk/>
            <pc:sldMk cId="3643507832" sldId="258"/>
            <ac:picMk id="4" creationId="{591ACE0F-BE3C-4FF9-A674-6661BAA96A51}"/>
          </ac:picMkLst>
        </pc:picChg>
        <pc:picChg chg="add mod">
          <ac:chgData name="Давид Бесаев" userId="f5a12334b4a32a9e" providerId="LiveId" clId="{D75F33AB-B091-43C0-810F-3C74C0E96684}" dt="2021-10-08T20:21:30.798" v="1143" actId="1076"/>
          <ac:picMkLst>
            <pc:docMk/>
            <pc:sldMk cId="3643507832" sldId="258"/>
            <ac:picMk id="6" creationId="{2E056860-9E13-42DB-8429-2C8245D803D4}"/>
          </ac:picMkLst>
        </pc:picChg>
        <pc:picChg chg="del">
          <ac:chgData name="Давид Бесаев" userId="f5a12334b4a32a9e" providerId="LiveId" clId="{D75F33AB-B091-43C0-810F-3C74C0E96684}" dt="2021-10-08T20:21:04.879" v="1133" actId="478"/>
          <ac:picMkLst>
            <pc:docMk/>
            <pc:sldMk cId="3643507832" sldId="258"/>
            <ac:picMk id="8" creationId="{00000000-0000-0000-0000-000000000000}"/>
          </ac:picMkLst>
        </pc:picChg>
        <pc:picChg chg="mod">
          <ac:chgData name="Давид Бесаев" userId="f5a12334b4a32a9e" providerId="LiveId" clId="{D75F33AB-B091-43C0-810F-3C74C0E96684}" dt="2021-10-08T20:21:44.961" v="1144" actId="1076"/>
          <ac:picMkLst>
            <pc:docMk/>
            <pc:sldMk cId="3643507832" sldId="258"/>
            <ac:picMk id="10" creationId="{00000000-0000-0000-0000-000000000000}"/>
          </ac:picMkLst>
        </pc:picChg>
        <pc:picChg chg="del">
          <ac:chgData name="Давид Бесаев" userId="f5a12334b4a32a9e" providerId="LiveId" clId="{D75F33AB-B091-43C0-810F-3C74C0E96684}" dt="2021-10-08T20:21:17.566" v="1138" actId="478"/>
          <ac:picMkLst>
            <pc:docMk/>
            <pc:sldMk cId="3643507832" sldId="258"/>
            <ac:picMk id="11" creationId="{00000000-0000-0000-0000-000000000000}"/>
          </ac:picMkLst>
        </pc:picChg>
      </pc:sldChg>
      <pc:sldChg chg="del">
        <pc:chgData name="Давид Бесаев" userId="f5a12334b4a32a9e" providerId="LiveId" clId="{D75F33AB-B091-43C0-810F-3C74C0E96684}" dt="2021-10-08T19:30:20.260" v="0" actId="47"/>
        <pc:sldMkLst>
          <pc:docMk/>
          <pc:sldMk cId="0" sldId="263"/>
        </pc:sldMkLst>
      </pc:sldChg>
      <pc:sldChg chg="delSp modSp mod ord modNotes">
        <pc:chgData name="Давид Бесаев" userId="f5a12334b4a32a9e" providerId="LiveId" clId="{D75F33AB-B091-43C0-810F-3C74C0E96684}" dt="2021-10-08T20:03:32.022" v="865" actId="478"/>
        <pc:sldMkLst>
          <pc:docMk/>
          <pc:sldMk cId="0" sldId="265"/>
        </pc:sldMkLst>
        <pc:spChg chg="mod">
          <ac:chgData name="Давид Бесаев" userId="f5a12334b4a32a9e" providerId="LiveId" clId="{D75F33AB-B091-43C0-810F-3C74C0E96684}" dt="2021-10-08T19:41:56.628" v="381" actId="20577"/>
          <ac:spMkLst>
            <pc:docMk/>
            <pc:sldMk cId="0" sldId="265"/>
            <ac:spMk id="881" creationId="{00000000-0000-0000-0000-000000000000}"/>
          </ac:spMkLst>
        </pc:spChg>
        <pc:spChg chg="mod">
          <ac:chgData name="Давид Бесаев" userId="f5a12334b4a32a9e" providerId="LiveId" clId="{D75F33AB-B091-43C0-810F-3C74C0E96684}" dt="2021-10-08T19:42:42.195" v="452" actId="20577"/>
          <ac:spMkLst>
            <pc:docMk/>
            <pc:sldMk cId="0" sldId="265"/>
            <ac:spMk id="884" creationId="{00000000-0000-0000-0000-000000000000}"/>
          </ac:spMkLst>
        </pc:spChg>
        <pc:spChg chg="mod">
          <ac:chgData name="Давид Бесаев" userId="f5a12334b4a32a9e" providerId="LiveId" clId="{D75F33AB-B091-43C0-810F-3C74C0E96684}" dt="2021-10-08T20:01:40.559" v="723" actId="20577"/>
          <ac:spMkLst>
            <pc:docMk/>
            <pc:sldMk cId="0" sldId="265"/>
            <ac:spMk id="887" creationId="{00000000-0000-0000-0000-000000000000}"/>
          </ac:spMkLst>
        </pc:spChg>
        <pc:spChg chg="mod">
          <ac:chgData name="Давид Бесаев" userId="f5a12334b4a32a9e" providerId="LiveId" clId="{D75F33AB-B091-43C0-810F-3C74C0E96684}" dt="2021-10-08T20:02:18.240" v="750" actId="20577"/>
          <ac:spMkLst>
            <pc:docMk/>
            <pc:sldMk cId="0" sldId="265"/>
            <ac:spMk id="890" creationId="{00000000-0000-0000-0000-000000000000}"/>
          </ac:spMkLst>
        </pc:spChg>
        <pc:spChg chg="mod">
          <ac:chgData name="Давид Бесаев" userId="f5a12334b4a32a9e" providerId="LiveId" clId="{D75F33AB-B091-43C0-810F-3C74C0E96684}" dt="2021-10-08T20:03:18.580" v="838" actId="20577"/>
          <ac:spMkLst>
            <pc:docMk/>
            <pc:sldMk cId="0" sldId="265"/>
            <ac:spMk id="893" creationId="{00000000-0000-0000-0000-000000000000}"/>
          </ac:spMkLst>
        </pc:spChg>
        <pc:spChg chg="mod">
          <ac:chgData name="Давид Бесаев" userId="f5a12334b4a32a9e" providerId="LiveId" clId="{D75F33AB-B091-43C0-810F-3C74C0E96684}" dt="2021-10-08T20:03:29.801" v="864" actId="20577"/>
          <ac:spMkLst>
            <pc:docMk/>
            <pc:sldMk cId="0" sldId="265"/>
            <ac:spMk id="896" creationId="{00000000-0000-0000-0000-000000000000}"/>
          </ac:spMkLst>
        </pc:spChg>
        <pc:spChg chg="mod">
          <ac:chgData name="Давид Бесаев" userId="f5a12334b4a32a9e" providerId="LiveId" clId="{D75F33AB-B091-43C0-810F-3C74C0E96684}" dt="2021-10-08T19:44:16.808" v="506" actId="20577"/>
          <ac:spMkLst>
            <pc:docMk/>
            <pc:sldMk cId="0" sldId="265"/>
            <ac:spMk id="899" creationId="{00000000-0000-0000-0000-000000000000}"/>
          </ac:spMkLst>
        </pc:spChg>
        <pc:spChg chg="mod">
          <ac:chgData name="Давид Бесаев" userId="f5a12334b4a32a9e" providerId="LiveId" clId="{D75F33AB-B091-43C0-810F-3C74C0E96684}" dt="2021-10-08T19:41:38.310" v="351" actId="20577"/>
          <ac:spMkLst>
            <pc:docMk/>
            <pc:sldMk cId="0" sldId="265"/>
            <ac:spMk id="901" creationId="{00000000-0000-0000-0000-000000000000}"/>
          </ac:spMkLst>
        </pc:spChg>
        <pc:grpChg chg="del">
          <ac:chgData name="Давид Бесаев" userId="f5a12334b4a32a9e" providerId="LiveId" clId="{D75F33AB-B091-43C0-810F-3C74C0E96684}" dt="2021-10-08T20:03:32.022" v="865" actId="478"/>
          <ac:grpSpMkLst>
            <pc:docMk/>
            <pc:sldMk cId="0" sldId="265"/>
            <ac:grpSpMk id="898" creationId="{00000000-0000-0000-0000-000000000000}"/>
          </ac:grpSpMkLst>
        </pc:grpChg>
      </pc:sldChg>
      <pc:sldChg chg="addSp delSp modSp mod ord">
        <pc:chgData name="Давид Бесаев" userId="f5a12334b4a32a9e" providerId="LiveId" clId="{D75F33AB-B091-43C0-810F-3C74C0E96684}" dt="2021-10-08T19:54:19.725" v="654" actId="1076"/>
        <pc:sldMkLst>
          <pc:docMk/>
          <pc:sldMk cId="1484051273" sldId="271"/>
        </pc:sldMkLst>
        <pc:spChg chg="del">
          <ac:chgData name="Давид Бесаев" userId="f5a12334b4a32a9e" providerId="LiveId" clId="{D75F33AB-B091-43C0-810F-3C74C0E96684}" dt="2021-10-08T19:52:32.618" v="631" actId="478"/>
          <ac:spMkLst>
            <pc:docMk/>
            <pc:sldMk cId="1484051273" sldId="271"/>
            <ac:spMk id="3" creationId="{00000000-0000-0000-0000-000000000000}"/>
          </ac:spMkLst>
        </pc:spChg>
        <pc:spChg chg="add mod">
          <ac:chgData name="Давид Бесаев" userId="f5a12334b4a32a9e" providerId="LiveId" clId="{D75F33AB-B091-43C0-810F-3C74C0E96684}" dt="2021-10-08T19:54:19.725" v="654" actId="1076"/>
          <ac:spMkLst>
            <pc:docMk/>
            <pc:sldMk cId="1484051273" sldId="271"/>
            <ac:spMk id="8" creationId="{02F55CA9-B0AE-48E7-A13F-70DF81E46B96}"/>
          </ac:spMkLst>
        </pc:spChg>
        <pc:spChg chg="mod">
          <ac:chgData name="Давид Бесаев" userId="f5a12334b4a32a9e" providerId="LiveId" clId="{D75F33AB-B091-43C0-810F-3C74C0E96684}" dt="2021-10-08T19:54:02.005" v="646" actId="20577"/>
          <ac:spMkLst>
            <pc:docMk/>
            <pc:sldMk cId="1484051273" sldId="271"/>
            <ac:spMk id="10" creationId="{00000000-0000-0000-0000-000000000000}"/>
          </ac:spMkLst>
        </pc:spChg>
        <pc:spChg chg="del">
          <ac:chgData name="Давид Бесаев" userId="f5a12334b4a32a9e" providerId="LiveId" clId="{D75F33AB-B091-43C0-810F-3C74C0E96684}" dt="2021-10-08T19:52:34.475" v="632" actId="478"/>
          <ac:spMkLst>
            <pc:docMk/>
            <pc:sldMk cId="1484051273" sldId="271"/>
            <ac:spMk id="12" creationId="{00000000-0000-0000-0000-000000000000}"/>
          </ac:spMkLst>
        </pc:spChg>
        <pc:grpChg chg="mod">
          <ac:chgData name="Давид Бесаев" userId="f5a12334b4a32a9e" providerId="LiveId" clId="{D75F33AB-B091-43C0-810F-3C74C0E96684}" dt="2021-10-08T19:54:08.215" v="647" actId="1076"/>
          <ac:grpSpMkLst>
            <pc:docMk/>
            <pc:sldMk cId="1484051273" sldId="271"/>
            <ac:grpSpMk id="6" creationId="{00000000-0000-0000-0000-000000000000}"/>
          </ac:grpSpMkLst>
        </pc:grpChg>
        <pc:graphicFrameChg chg="mod">
          <ac:chgData name="Давид Бесаев" userId="f5a12334b4a32a9e" providerId="LiveId" clId="{D75F33AB-B091-43C0-810F-3C74C0E96684}" dt="2021-10-08T19:53:47.203" v="643" actId="20577"/>
          <ac:graphicFrameMkLst>
            <pc:docMk/>
            <pc:sldMk cId="1484051273" sldId="271"/>
            <ac:graphicFrameMk id="5" creationId="{00000000-0000-0000-0000-000000000000}"/>
          </ac:graphicFrameMkLst>
        </pc:graphicFrameChg>
      </pc:sldChg>
      <pc:sldChg chg="addSp delSp modSp mod delCm modCm">
        <pc:chgData name="Давид Бесаев" userId="f5a12334b4a32a9e" providerId="LiveId" clId="{D75F33AB-B091-43C0-810F-3C74C0E96684}" dt="2021-10-08T20:10:40.142" v="1110" actId="1076"/>
        <pc:sldMkLst>
          <pc:docMk/>
          <pc:sldMk cId="80726752" sldId="272"/>
        </pc:sldMkLst>
        <pc:spChg chg="mod">
          <ac:chgData name="Давид Бесаев" userId="f5a12334b4a32a9e" providerId="LiveId" clId="{D75F33AB-B091-43C0-810F-3C74C0E96684}" dt="2021-10-08T19:46:35.052" v="545" actId="1076"/>
          <ac:spMkLst>
            <pc:docMk/>
            <pc:sldMk cId="80726752" sldId="272"/>
            <ac:spMk id="3" creationId="{00000000-0000-0000-0000-000000000000}"/>
          </ac:spMkLst>
        </pc:spChg>
        <pc:spChg chg="del">
          <ac:chgData name="Давид Бесаев" userId="f5a12334b4a32a9e" providerId="LiveId" clId="{D75F33AB-B091-43C0-810F-3C74C0E96684}" dt="2021-10-08T19:45:51.117" v="527" actId="478"/>
          <ac:spMkLst>
            <pc:docMk/>
            <pc:sldMk cId="80726752" sldId="272"/>
            <ac:spMk id="5" creationId="{00000000-0000-0000-0000-000000000000}"/>
          </ac:spMkLst>
        </pc:spChg>
        <pc:spChg chg="mod">
          <ac:chgData name="Давид Бесаев" userId="f5a12334b4a32a9e" providerId="LiveId" clId="{D75F33AB-B091-43C0-810F-3C74C0E96684}" dt="2021-10-08T19:46:38.816" v="546" actId="1076"/>
          <ac:spMkLst>
            <pc:docMk/>
            <pc:sldMk cId="80726752" sldId="272"/>
            <ac:spMk id="11" creationId="{00000000-0000-0000-0000-000000000000}"/>
          </ac:spMkLst>
        </pc:spChg>
        <pc:spChg chg="del">
          <ac:chgData name="Давид Бесаев" userId="f5a12334b4a32a9e" providerId="LiveId" clId="{D75F33AB-B091-43C0-810F-3C74C0E96684}" dt="2021-10-08T19:44:39.676" v="509" actId="478"/>
          <ac:spMkLst>
            <pc:docMk/>
            <pc:sldMk cId="80726752" sldId="272"/>
            <ac:spMk id="12" creationId="{00000000-0000-0000-0000-000000000000}"/>
          </ac:spMkLst>
        </pc:spChg>
        <pc:spChg chg="del">
          <ac:chgData name="Давид Бесаев" userId="f5a12334b4a32a9e" providerId="LiveId" clId="{D75F33AB-B091-43C0-810F-3C74C0E96684}" dt="2021-10-08T19:45:23.316" v="516" actId="478"/>
          <ac:spMkLst>
            <pc:docMk/>
            <pc:sldMk cId="80726752" sldId="272"/>
            <ac:spMk id="21" creationId="{00000000-0000-0000-0000-000000000000}"/>
          </ac:spMkLst>
        </pc:spChg>
        <pc:spChg chg="del">
          <ac:chgData name="Давид Бесаев" userId="f5a12334b4a32a9e" providerId="LiveId" clId="{D75F33AB-B091-43C0-810F-3C74C0E96684}" dt="2021-10-08T19:45:44.847" v="524" actId="478"/>
          <ac:spMkLst>
            <pc:docMk/>
            <pc:sldMk cId="80726752" sldId="272"/>
            <ac:spMk id="22" creationId="{00000000-0000-0000-0000-000000000000}"/>
          </ac:spMkLst>
        </pc:spChg>
        <pc:spChg chg="add mod">
          <ac:chgData name="Давид Бесаев" userId="f5a12334b4a32a9e" providerId="LiveId" clId="{D75F33AB-B091-43C0-810F-3C74C0E96684}" dt="2021-10-08T19:49:41.297" v="628" actId="1076"/>
          <ac:spMkLst>
            <pc:docMk/>
            <pc:sldMk cId="80726752" sldId="272"/>
            <ac:spMk id="24" creationId="{A7B2BBF1-8EAD-444C-A982-9218474785DF}"/>
          </ac:spMkLst>
        </pc:spChg>
        <pc:spChg chg="add del mod">
          <ac:chgData name="Давид Бесаев" userId="f5a12334b4a32a9e" providerId="LiveId" clId="{D75F33AB-B091-43C0-810F-3C74C0E96684}" dt="2021-10-08T19:54:28.829" v="656" actId="478"/>
          <ac:spMkLst>
            <pc:docMk/>
            <pc:sldMk cId="80726752" sldId="272"/>
            <ac:spMk id="25" creationId="{329101F9-0831-45A4-AB3B-3DF3273AD52F}"/>
          </ac:spMkLst>
        </pc:spChg>
        <pc:spChg chg="del">
          <ac:chgData name="Давид Бесаев" userId="f5a12334b4a32a9e" providerId="LiveId" clId="{D75F33AB-B091-43C0-810F-3C74C0E96684}" dt="2021-10-08T19:45:29.231" v="518" actId="478"/>
          <ac:spMkLst>
            <pc:docMk/>
            <pc:sldMk cId="80726752" sldId="272"/>
            <ac:spMk id="30" creationId="{00000000-0000-0000-0000-000000000000}"/>
          </ac:spMkLst>
        </pc:spChg>
        <pc:spChg chg="del topLvl">
          <ac:chgData name="Давид Бесаев" userId="f5a12334b4a32a9e" providerId="LiveId" clId="{D75F33AB-B091-43C0-810F-3C74C0E96684}" dt="2021-10-08T19:45:54.111" v="528" actId="478"/>
          <ac:spMkLst>
            <pc:docMk/>
            <pc:sldMk cId="80726752" sldId="272"/>
            <ac:spMk id="31" creationId="{00000000-0000-0000-0000-000000000000}"/>
          </ac:spMkLst>
        </pc:spChg>
        <pc:spChg chg="del">
          <ac:chgData name="Давид Бесаев" userId="f5a12334b4a32a9e" providerId="LiveId" clId="{D75F33AB-B091-43C0-810F-3C74C0E96684}" dt="2021-10-08T19:45:25.984" v="517" actId="478"/>
          <ac:spMkLst>
            <pc:docMk/>
            <pc:sldMk cId="80726752" sldId="272"/>
            <ac:spMk id="38" creationId="{00000000-0000-0000-0000-000000000000}"/>
          </ac:spMkLst>
        </pc:spChg>
        <pc:spChg chg="del topLvl">
          <ac:chgData name="Давид Бесаев" userId="f5a12334b4a32a9e" providerId="LiveId" clId="{D75F33AB-B091-43C0-810F-3C74C0E96684}" dt="2021-10-08T19:45:55.898" v="529" actId="478"/>
          <ac:spMkLst>
            <pc:docMk/>
            <pc:sldMk cId="80726752" sldId="272"/>
            <ac:spMk id="39" creationId="{00000000-0000-0000-0000-000000000000}"/>
          </ac:spMkLst>
        </pc:spChg>
        <pc:spChg chg="del">
          <ac:chgData name="Давид Бесаев" userId="f5a12334b4a32a9e" providerId="LiveId" clId="{D75F33AB-B091-43C0-810F-3C74C0E96684}" dt="2021-10-08T19:45:39.966" v="521" actId="478"/>
          <ac:spMkLst>
            <pc:docMk/>
            <pc:sldMk cId="80726752" sldId="272"/>
            <ac:spMk id="40" creationId="{00000000-0000-0000-0000-000000000000}"/>
          </ac:spMkLst>
        </pc:spChg>
        <pc:spChg chg="del">
          <ac:chgData name="Давид Бесаев" userId="f5a12334b4a32a9e" providerId="LiveId" clId="{D75F33AB-B091-43C0-810F-3C74C0E96684}" dt="2021-10-08T19:45:35.670" v="519" actId="478"/>
          <ac:spMkLst>
            <pc:docMk/>
            <pc:sldMk cId="80726752" sldId="272"/>
            <ac:spMk id="46" creationId="{00000000-0000-0000-0000-000000000000}"/>
          </ac:spMkLst>
        </pc:spChg>
        <pc:spChg chg="del">
          <ac:chgData name="Давид Бесаев" userId="f5a12334b4a32a9e" providerId="LiveId" clId="{D75F33AB-B091-43C0-810F-3C74C0E96684}" dt="2021-10-08T19:45:43.011" v="523" actId="478"/>
          <ac:spMkLst>
            <pc:docMk/>
            <pc:sldMk cId="80726752" sldId="272"/>
            <ac:spMk id="48" creationId="{00000000-0000-0000-0000-000000000000}"/>
          </ac:spMkLst>
        </pc:spChg>
        <pc:grpChg chg="del">
          <ac:chgData name="Давид Бесаев" userId="f5a12334b4a32a9e" providerId="LiveId" clId="{D75F33AB-B091-43C0-810F-3C74C0E96684}" dt="2021-10-08T19:45:54.111" v="528" actId="478"/>
          <ac:grpSpMkLst>
            <pc:docMk/>
            <pc:sldMk cId="80726752" sldId="272"/>
            <ac:grpSpMk id="50" creationId="{00000000-0000-0000-0000-000000000000}"/>
          </ac:grpSpMkLst>
        </pc:grpChg>
        <pc:graphicFrameChg chg="del">
          <ac:chgData name="Давид Бесаев" userId="f5a12334b4a32a9e" providerId="LiveId" clId="{D75F33AB-B091-43C0-810F-3C74C0E96684}" dt="2021-10-08T19:45:59.179" v="530" actId="21"/>
          <ac:graphicFrameMkLst>
            <pc:docMk/>
            <pc:sldMk cId="80726752" sldId="272"/>
            <ac:graphicFrameMk id="7" creationId="{00000000-0000-0000-0000-000000000000}"/>
          </ac:graphicFrameMkLst>
        </pc:graphicFrameChg>
        <pc:graphicFrameChg chg="del">
          <ac:chgData name="Давид Бесаев" userId="f5a12334b4a32a9e" providerId="LiveId" clId="{D75F33AB-B091-43C0-810F-3C74C0E96684}" dt="2021-10-08T19:44:44.978" v="510" actId="21"/>
          <ac:graphicFrameMkLst>
            <pc:docMk/>
            <pc:sldMk cId="80726752" sldId="272"/>
            <ac:graphicFrameMk id="9" creationId="{00000000-0000-0000-0000-000000000000}"/>
          </ac:graphicFrameMkLst>
        </pc:graphicFrameChg>
        <pc:picChg chg="mod">
          <ac:chgData name="Давид Бесаев" userId="f5a12334b4a32a9e" providerId="LiveId" clId="{D75F33AB-B091-43C0-810F-3C74C0E96684}" dt="2021-10-08T20:10:40.142" v="1110" actId="1076"/>
          <ac:picMkLst>
            <pc:docMk/>
            <pc:sldMk cId="80726752" sldId="272"/>
            <ac:picMk id="2" creationId="{00000000-0000-0000-0000-000000000000}"/>
          </ac:picMkLst>
        </pc:picChg>
        <pc:cxnChg chg="del">
          <ac:chgData name="Давид Бесаев" userId="f5a12334b4a32a9e" providerId="LiveId" clId="{D75F33AB-B091-43C0-810F-3C74C0E96684}" dt="2021-10-08T19:45:18.611" v="515" actId="478"/>
          <ac:cxnSpMkLst>
            <pc:docMk/>
            <pc:sldMk cId="80726752" sldId="272"/>
            <ac:cxnSpMk id="13" creationId="{00000000-0000-0000-0000-000000000000}"/>
          </ac:cxnSpMkLst>
        </pc:cxnChg>
        <pc:cxnChg chg="del">
          <ac:chgData name="Давид Бесаев" userId="f5a12334b4a32a9e" providerId="LiveId" clId="{D75F33AB-B091-43C0-810F-3C74C0E96684}" dt="2021-10-08T19:45:48.680" v="526" actId="478"/>
          <ac:cxnSpMkLst>
            <pc:docMk/>
            <pc:sldMk cId="80726752" sldId="272"/>
            <ac:cxnSpMk id="23" creationId="{00000000-0000-0000-0000-000000000000}"/>
          </ac:cxnSpMkLst>
        </pc:cxnChg>
        <pc:cxnChg chg="del">
          <ac:chgData name="Давид Бесаев" userId="f5a12334b4a32a9e" providerId="LiveId" clId="{D75F33AB-B091-43C0-810F-3C74C0E96684}" dt="2021-10-08T19:45:46.705" v="525" actId="478"/>
          <ac:cxnSpMkLst>
            <pc:docMk/>
            <pc:sldMk cId="80726752" sldId="272"/>
            <ac:cxnSpMk id="32" creationId="{00000000-0000-0000-0000-000000000000}"/>
          </ac:cxnSpMkLst>
        </pc:cxnChg>
        <pc:cxnChg chg="del">
          <ac:chgData name="Давид Бесаев" userId="f5a12334b4a32a9e" providerId="LiveId" clId="{D75F33AB-B091-43C0-810F-3C74C0E96684}" dt="2021-10-08T19:45:37.298" v="520" actId="478"/>
          <ac:cxnSpMkLst>
            <pc:docMk/>
            <pc:sldMk cId="80726752" sldId="272"/>
            <ac:cxnSpMk id="41" creationId="{00000000-0000-0000-0000-000000000000}"/>
          </ac:cxnSpMkLst>
        </pc:cxnChg>
        <pc:cxnChg chg="del">
          <ac:chgData name="Давид Бесаев" userId="f5a12334b4a32a9e" providerId="LiveId" clId="{D75F33AB-B091-43C0-810F-3C74C0E96684}" dt="2021-10-08T19:45:41.801" v="522" actId="478"/>
          <ac:cxnSpMkLst>
            <pc:docMk/>
            <pc:sldMk cId="80726752" sldId="272"/>
            <ac:cxnSpMk id="42" creationId="{00000000-0000-0000-0000-000000000000}"/>
          </ac:cxnSpMkLst>
        </pc:cxnChg>
      </pc:sldChg>
      <pc:sldChg chg="del">
        <pc:chgData name="Давид Бесаев" userId="f5a12334b4a32a9e" providerId="LiveId" clId="{D75F33AB-B091-43C0-810F-3C74C0E96684}" dt="2021-10-08T19:31:44.236" v="129" actId="47"/>
        <pc:sldMkLst>
          <pc:docMk/>
          <pc:sldMk cId="3036513301" sldId="273"/>
        </pc:sldMkLst>
      </pc:sldChg>
      <pc:sldChg chg="delSp modSp mod ord modShow modNotes">
        <pc:chgData name="Давид Бесаев" userId="f5a12334b4a32a9e" providerId="LiveId" clId="{D75F33AB-B091-43C0-810F-3C74C0E96684}" dt="2021-10-08T19:33:30.435" v="155"/>
        <pc:sldMkLst>
          <pc:docMk/>
          <pc:sldMk cId="0" sldId="274"/>
        </pc:sldMkLst>
        <pc:spChg chg="mod">
          <ac:chgData name="Давид Бесаев" userId="f5a12334b4a32a9e" providerId="LiveId" clId="{D75F33AB-B091-43C0-810F-3C74C0E96684}" dt="2021-10-08T19:32:00.166" v="154" actId="20577"/>
          <ac:spMkLst>
            <pc:docMk/>
            <pc:sldMk cId="0" sldId="274"/>
            <ac:spMk id="861" creationId="{00000000-0000-0000-0000-000000000000}"/>
          </ac:spMkLst>
        </pc:spChg>
        <pc:spChg chg="mod">
          <ac:chgData name="Давид Бесаев" userId="f5a12334b4a32a9e" providerId="LiveId" clId="{D75F33AB-B091-43C0-810F-3C74C0E96684}" dt="2021-10-08T19:31:24.571" v="128" actId="313"/>
          <ac:spMkLst>
            <pc:docMk/>
            <pc:sldMk cId="0" sldId="274"/>
            <ac:spMk id="862" creationId="{00000000-0000-0000-0000-000000000000}"/>
          </ac:spMkLst>
        </pc:spChg>
        <pc:picChg chg="del">
          <ac:chgData name="Давид Бесаев" userId="f5a12334b4a32a9e" providerId="LiveId" clId="{D75F33AB-B091-43C0-810F-3C74C0E96684}" dt="2021-10-08T19:33:30.435" v="155"/>
          <ac:picMkLst>
            <pc:docMk/>
            <pc:sldMk cId="0" sldId="274"/>
            <ac:picMk id="2" creationId="{91C10FE5-9E41-47C4-AD84-8D361EE9E65D}"/>
          </ac:picMkLst>
        </pc:picChg>
      </pc:sldChg>
      <pc:sldChg chg="addSp delSp modSp mod ord modNotes">
        <pc:chgData name="Давид Бесаев" userId="f5a12334b4a32a9e" providerId="LiveId" clId="{D75F33AB-B091-43C0-810F-3C74C0E96684}" dt="2021-10-08T19:40:31.296" v="338" actId="20577"/>
        <pc:sldMkLst>
          <pc:docMk/>
          <pc:sldMk cId="0" sldId="294"/>
        </pc:sldMkLst>
        <pc:spChg chg="add mod">
          <ac:chgData name="Давид Бесаев" userId="f5a12334b4a32a9e" providerId="LiveId" clId="{D75F33AB-B091-43C0-810F-3C74C0E96684}" dt="2021-10-08T19:35:52.713" v="217" actId="403"/>
          <ac:spMkLst>
            <pc:docMk/>
            <pc:sldMk cId="0" sldId="294"/>
            <ac:spMk id="2" creationId="{B03BD9D3-56AE-4269-9C13-A44F6FAAAE41}"/>
          </ac:spMkLst>
        </pc:spChg>
        <pc:spChg chg="add mod">
          <ac:chgData name="Давид Бесаев" userId="f5a12334b4a32a9e" providerId="LiveId" clId="{D75F33AB-B091-43C0-810F-3C74C0E96684}" dt="2021-10-08T19:39:58.406" v="275" actId="1076"/>
          <ac:spMkLst>
            <pc:docMk/>
            <pc:sldMk cId="0" sldId="294"/>
            <ac:spMk id="12" creationId="{3709CE7B-912F-4FB9-BF27-361AD830395A}"/>
          </ac:spMkLst>
        </pc:spChg>
        <pc:spChg chg="add mod">
          <ac:chgData name="Давид Бесаев" userId="f5a12334b4a32a9e" providerId="LiveId" clId="{D75F33AB-B091-43C0-810F-3C74C0E96684}" dt="2021-10-08T19:40:20.588" v="310" actId="1076"/>
          <ac:spMkLst>
            <pc:docMk/>
            <pc:sldMk cId="0" sldId="294"/>
            <ac:spMk id="13" creationId="{55C3A3E8-49BD-4825-B466-F167A9300524}"/>
          </ac:spMkLst>
        </pc:spChg>
        <pc:spChg chg="add mod">
          <ac:chgData name="Давид Бесаев" userId="f5a12334b4a32a9e" providerId="LiveId" clId="{D75F33AB-B091-43C0-810F-3C74C0E96684}" dt="2021-10-08T19:40:31.296" v="338" actId="20577"/>
          <ac:spMkLst>
            <pc:docMk/>
            <pc:sldMk cId="0" sldId="294"/>
            <ac:spMk id="14" creationId="{B3B43664-1180-481C-A7BE-CA4B4DD011E2}"/>
          </ac:spMkLst>
        </pc:spChg>
        <pc:spChg chg="mod">
          <ac:chgData name="Давид Бесаев" userId="f5a12334b4a32a9e" providerId="LiveId" clId="{D75F33AB-B091-43C0-810F-3C74C0E96684}" dt="2021-10-08T19:34:04.408" v="207" actId="1076"/>
          <ac:spMkLst>
            <pc:docMk/>
            <pc:sldMk cId="0" sldId="294"/>
            <ac:spMk id="1361" creationId="{00000000-0000-0000-0000-000000000000}"/>
          </ac:spMkLst>
        </pc:spChg>
        <pc:spChg chg="mod">
          <ac:chgData name="Давид Бесаев" userId="f5a12334b4a32a9e" providerId="LiveId" clId="{D75F33AB-B091-43C0-810F-3C74C0E96684}" dt="2021-10-08T19:34:04.408" v="207" actId="1076"/>
          <ac:spMkLst>
            <pc:docMk/>
            <pc:sldMk cId="0" sldId="294"/>
            <ac:spMk id="1362" creationId="{00000000-0000-0000-0000-000000000000}"/>
          </ac:spMkLst>
        </pc:spChg>
        <pc:spChg chg="mod">
          <ac:chgData name="Давид Бесаев" userId="f5a12334b4a32a9e" providerId="LiveId" clId="{D75F33AB-B091-43C0-810F-3C74C0E96684}" dt="2021-10-08T19:34:04.408" v="207" actId="1076"/>
          <ac:spMkLst>
            <pc:docMk/>
            <pc:sldMk cId="0" sldId="294"/>
            <ac:spMk id="1363" creationId="{00000000-0000-0000-0000-000000000000}"/>
          </ac:spMkLst>
        </pc:spChg>
        <pc:spChg chg="mod">
          <ac:chgData name="Давид Бесаев" userId="f5a12334b4a32a9e" providerId="LiveId" clId="{D75F33AB-B091-43C0-810F-3C74C0E96684}" dt="2021-10-08T19:33:49.948" v="202" actId="20577"/>
          <ac:spMkLst>
            <pc:docMk/>
            <pc:sldMk cId="0" sldId="294"/>
            <ac:spMk id="1364" creationId="{00000000-0000-0000-0000-000000000000}"/>
          </ac:spMkLst>
        </pc:spChg>
        <pc:picChg chg="add del">
          <ac:chgData name="Давид Бесаев" userId="f5a12334b4a32a9e" providerId="LiveId" clId="{D75F33AB-B091-43C0-810F-3C74C0E96684}" dt="2021-10-08T19:38:06.305" v="219"/>
          <ac:picMkLst>
            <pc:docMk/>
            <pc:sldMk cId="0" sldId="294"/>
            <ac:picMk id="3" creationId="{C1D525E8-3C7D-4FC9-8BB0-DAF48FD759B0}"/>
          </ac:picMkLst>
        </pc:picChg>
        <pc:picChg chg="add mod">
          <ac:chgData name="Давид Бесаев" userId="f5a12334b4a32a9e" providerId="LiveId" clId="{D75F33AB-B091-43C0-810F-3C74C0E96684}" dt="2021-10-08T19:38:47.273" v="229" actId="1076"/>
          <ac:picMkLst>
            <pc:docMk/>
            <pc:sldMk cId="0" sldId="294"/>
            <ac:picMk id="4" creationId="{3EA405A3-2CE1-4FE8-A7EC-4D5A138ECDAB}"/>
          </ac:picMkLst>
        </pc:picChg>
        <pc:picChg chg="mod">
          <ac:chgData name="Давид Бесаев" userId="f5a12334b4a32a9e" providerId="LiveId" clId="{D75F33AB-B091-43C0-810F-3C74C0E96684}" dt="2021-10-08T19:38:59.310" v="233" actId="1076"/>
          <ac:picMkLst>
            <pc:docMk/>
            <pc:sldMk cId="0" sldId="294"/>
            <ac:picMk id="1365" creationId="{00000000-0000-0000-0000-000000000000}"/>
          </ac:picMkLst>
        </pc:picChg>
        <pc:picChg chg="mod">
          <ac:chgData name="Давид Бесаев" userId="f5a12334b4a32a9e" providerId="LiveId" clId="{D75F33AB-B091-43C0-810F-3C74C0E96684}" dt="2021-10-08T19:34:04.408" v="207" actId="1076"/>
          <ac:picMkLst>
            <pc:docMk/>
            <pc:sldMk cId="0" sldId="294"/>
            <ac:picMk id="1366" creationId="{00000000-0000-0000-0000-000000000000}"/>
          </ac:picMkLst>
        </pc:picChg>
        <pc:picChg chg="mod">
          <ac:chgData name="Давид Бесаев" userId="f5a12334b4a32a9e" providerId="LiveId" clId="{D75F33AB-B091-43C0-810F-3C74C0E96684}" dt="2021-10-08T19:39:17.701" v="237" actId="1076"/>
          <ac:picMkLst>
            <pc:docMk/>
            <pc:sldMk cId="0" sldId="294"/>
            <ac:picMk id="1367" creationId="{00000000-0000-0000-0000-000000000000}"/>
          </ac:picMkLst>
        </pc:picChg>
      </pc:sldChg>
      <pc:sldChg chg="addSp delSp modSp new mod ord modClrScheme chgLayout">
        <pc:chgData name="Давид Бесаев" userId="f5a12334b4a32a9e" providerId="LiveId" clId="{D75F33AB-B091-43C0-810F-3C74C0E96684}" dt="2021-10-08T20:09:24.083" v="984" actId="14100"/>
        <pc:sldMkLst>
          <pc:docMk/>
          <pc:sldMk cId="3066590961" sldId="295"/>
        </pc:sldMkLst>
        <pc:spChg chg="del">
          <ac:chgData name="Давид Бесаев" userId="f5a12334b4a32a9e" providerId="LiveId" clId="{D75F33AB-B091-43C0-810F-3C74C0E96684}" dt="2021-10-08T19:44:58.517" v="512" actId="700"/>
          <ac:spMkLst>
            <pc:docMk/>
            <pc:sldMk cId="3066590961" sldId="295"/>
            <ac:spMk id="2" creationId="{278F7CC4-5207-41B4-9869-90F598B3DC4D}"/>
          </ac:spMkLst>
        </pc:spChg>
        <pc:spChg chg="del">
          <ac:chgData name="Давид Бесаев" userId="f5a12334b4a32a9e" providerId="LiveId" clId="{D75F33AB-B091-43C0-810F-3C74C0E96684}" dt="2021-10-08T19:44:58.517" v="512" actId="700"/>
          <ac:spMkLst>
            <pc:docMk/>
            <pc:sldMk cId="3066590961" sldId="295"/>
            <ac:spMk id="3" creationId="{CFB58031-D530-40E1-8B19-DD841A68FA6A}"/>
          </ac:spMkLst>
        </pc:spChg>
        <pc:spChg chg="add mod">
          <ac:chgData name="Давид Бесаев" userId="f5a12334b4a32a9e" providerId="LiveId" clId="{D75F33AB-B091-43C0-810F-3C74C0E96684}" dt="2021-10-08T20:09:24.083" v="984" actId="14100"/>
          <ac:spMkLst>
            <pc:docMk/>
            <pc:sldMk cId="3066590961" sldId="295"/>
            <ac:spMk id="8" creationId="{5DD3810B-2D9D-4F13-A9A2-37C05FDE8A53}"/>
          </ac:spMkLst>
        </pc:spChg>
        <pc:graphicFrameChg chg="add mod">
          <ac:chgData name="Давид Бесаев" userId="f5a12334b4a32a9e" providerId="LiveId" clId="{D75F33AB-B091-43C0-810F-3C74C0E96684}" dt="2021-10-08T20:07:56.248" v="899" actId="1076"/>
          <ac:graphicFrameMkLst>
            <pc:docMk/>
            <pc:sldMk cId="3066590961" sldId="295"/>
            <ac:graphicFrameMk id="4" creationId="{E5CFCCE5-828E-4325-8C95-D0E7174D49BF}"/>
          </ac:graphicFrameMkLst>
        </pc:graphicFrameChg>
        <pc:graphicFrameChg chg="add mod modGraphic">
          <ac:chgData name="Давид Бесаев" userId="f5a12334b4a32a9e" providerId="LiveId" clId="{D75F33AB-B091-43C0-810F-3C74C0E96684}" dt="2021-10-08T20:08:38.984" v="910" actId="20577"/>
          <ac:graphicFrameMkLst>
            <pc:docMk/>
            <pc:sldMk cId="3066590961" sldId="295"/>
            <ac:graphicFrameMk id="5" creationId="{F58A5E2F-54A9-4858-A04A-9A0DF08CD850}"/>
          </ac:graphicFrameMkLst>
        </pc:graphicFrameChg>
        <pc:picChg chg="add mod">
          <ac:chgData name="Давид Бесаев" userId="f5a12334b4a32a9e" providerId="LiveId" clId="{D75F33AB-B091-43C0-810F-3C74C0E96684}" dt="2021-10-08T20:08:04.950" v="903" actId="1076"/>
          <ac:picMkLst>
            <pc:docMk/>
            <pc:sldMk cId="3066590961" sldId="295"/>
            <ac:picMk id="7" creationId="{2C65CD1D-9743-4B65-8734-4FAA63BDBBC0}"/>
          </ac:picMkLst>
        </pc:picChg>
      </pc:sldChg>
      <pc:sldChg chg="addSp delSp modSp new mod">
        <pc:chgData name="Давид Бесаев" userId="f5a12334b4a32a9e" providerId="LiveId" clId="{D75F33AB-B091-43C0-810F-3C74C0E96684}" dt="2021-10-08T20:09:51.318" v="1058" actId="20577"/>
        <pc:sldMkLst>
          <pc:docMk/>
          <pc:sldMk cId="448244054" sldId="296"/>
        </pc:sldMkLst>
        <pc:spChg chg="add mod">
          <ac:chgData name="Давид Бесаев" userId="f5a12334b4a32a9e" providerId="LiveId" clId="{D75F33AB-B091-43C0-810F-3C74C0E96684}" dt="2021-10-08T20:09:51.318" v="1058" actId="20577"/>
          <ac:spMkLst>
            <pc:docMk/>
            <pc:sldMk cId="448244054" sldId="296"/>
            <ac:spMk id="8" creationId="{04A86170-F1C9-440B-8BA4-1929BE5B94BB}"/>
          </ac:spMkLst>
        </pc:spChg>
        <pc:picChg chg="add mod">
          <ac:chgData name="Давид Бесаев" userId="f5a12334b4a32a9e" providerId="LiveId" clId="{D75F33AB-B091-43C0-810F-3C74C0E96684}" dt="2021-10-08T20:04:54.643" v="883" actId="1076"/>
          <ac:picMkLst>
            <pc:docMk/>
            <pc:sldMk cId="448244054" sldId="296"/>
            <ac:picMk id="3" creationId="{E22C6E09-F8B6-45B0-8F77-E5EDCD85B433}"/>
          </ac:picMkLst>
        </pc:picChg>
        <pc:picChg chg="add del mod">
          <ac:chgData name="Давид Бесаев" userId="f5a12334b4a32a9e" providerId="LiveId" clId="{D75F33AB-B091-43C0-810F-3C74C0E96684}" dt="2021-10-08T20:04:49.755" v="880" actId="478"/>
          <ac:picMkLst>
            <pc:docMk/>
            <pc:sldMk cId="448244054" sldId="296"/>
            <ac:picMk id="5" creationId="{F32A27C6-5645-490E-B416-43D80D339A2E}"/>
          </ac:picMkLst>
        </pc:picChg>
        <pc:picChg chg="add del">
          <ac:chgData name="Давид Бесаев" userId="f5a12334b4a32a9e" providerId="LiveId" clId="{D75F33AB-B091-43C0-810F-3C74C0E96684}" dt="2021-10-08T20:05:02.171" v="885" actId="22"/>
          <ac:picMkLst>
            <pc:docMk/>
            <pc:sldMk cId="448244054" sldId="296"/>
            <ac:picMk id="7" creationId="{4441C4EE-D723-46A9-9912-6A226F1C511B}"/>
          </ac:picMkLst>
        </pc:picChg>
      </pc:sldChg>
      <pc:sldChg chg="addSp modSp new mod">
        <pc:chgData name="Давид Бесаев" userId="f5a12334b4a32a9e" providerId="LiveId" clId="{D75F33AB-B091-43C0-810F-3C74C0E96684}" dt="2021-10-08T20:10:53.951" v="1131" actId="20577"/>
        <pc:sldMkLst>
          <pc:docMk/>
          <pc:sldMk cId="4263004234" sldId="297"/>
        </pc:sldMkLst>
        <pc:spChg chg="add mod">
          <ac:chgData name="Давид Бесаев" userId="f5a12334b4a32a9e" providerId="LiveId" clId="{D75F33AB-B091-43C0-810F-3C74C0E96684}" dt="2021-10-08T20:10:53.951" v="1131" actId="20577"/>
          <ac:spMkLst>
            <pc:docMk/>
            <pc:sldMk cId="4263004234" sldId="297"/>
            <ac:spMk id="6" creationId="{C40A413A-1175-41B5-9EA9-82D91FF8B0EB}"/>
          </ac:spMkLst>
        </pc:spChg>
        <pc:picChg chg="add mod">
          <ac:chgData name="Давид Бесаев" userId="f5a12334b4a32a9e" providerId="LiveId" clId="{D75F33AB-B091-43C0-810F-3C74C0E96684}" dt="2021-10-08T20:05:23.638" v="896" actId="1076"/>
          <ac:picMkLst>
            <pc:docMk/>
            <pc:sldMk cId="4263004234" sldId="297"/>
            <ac:picMk id="3" creationId="{67339392-88D4-4DBB-9521-94203F26B7A8}"/>
          </ac:picMkLst>
        </pc:picChg>
        <pc:picChg chg="add mod">
          <ac:chgData name="Давид Бесаев" userId="f5a12334b4a32a9e" providerId="LiveId" clId="{D75F33AB-B091-43C0-810F-3C74C0E96684}" dt="2021-10-08T20:05:27.299" v="897" actId="1076"/>
          <ac:picMkLst>
            <pc:docMk/>
            <pc:sldMk cId="4263004234" sldId="297"/>
            <ac:picMk id="5" creationId="{ACA40634-BDB8-4976-90E7-0CD006955DAD}"/>
          </ac:picMkLst>
        </pc:picChg>
      </pc:sldChg>
      <pc:sldChg chg="modSp new mod">
        <pc:chgData name="Давид Бесаев" userId="f5a12334b4a32a9e" providerId="LiveId" clId="{D75F33AB-B091-43C0-810F-3C74C0E96684}" dt="2021-10-08T20:21:55.601" v="1151" actId="20577"/>
        <pc:sldMkLst>
          <pc:docMk/>
          <pc:sldMk cId="2454364019" sldId="298"/>
        </pc:sldMkLst>
        <pc:spChg chg="mod">
          <ac:chgData name="Давид Бесаев" userId="f5a12334b4a32a9e" providerId="LiveId" clId="{D75F33AB-B091-43C0-810F-3C74C0E96684}" dt="2021-10-08T20:21:55.601" v="1151" actId="20577"/>
          <ac:spMkLst>
            <pc:docMk/>
            <pc:sldMk cId="2454364019" sldId="298"/>
            <ac:spMk id="2" creationId="{A6C585A3-7899-44AA-9C7A-386B53FA86CD}"/>
          </ac:spMkLst>
        </pc:spChg>
      </pc:sldChg>
      <pc:sldMasterChg chg="delSldLayout">
        <pc:chgData name="Давид Бесаев" userId="f5a12334b4a32a9e" providerId="LiveId" clId="{D75F33AB-B091-43C0-810F-3C74C0E96684}" dt="2021-10-08T19:30:20.260" v="0" actId="47"/>
        <pc:sldMasterMkLst>
          <pc:docMk/>
          <pc:sldMasterMk cId="3515942275" sldId="2147483648"/>
        </pc:sldMasterMkLst>
        <pc:sldLayoutChg chg="del">
          <pc:chgData name="Давид Бесаев" userId="f5a12334b4a32a9e" providerId="LiveId" clId="{D75F33AB-B091-43C0-810F-3C74C0E96684}" dt="2021-10-08T19:30:20.260" v="0" actId="47"/>
          <pc:sldLayoutMkLst>
            <pc:docMk/>
            <pc:sldMasterMk cId="3515942275" sldId="2147483648"/>
            <pc:sldLayoutMk cId="868132387" sldId="2147483670"/>
          </pc:sldLayoutMkLst>
        </pc:sldLayoutChg>
      </pc:sldMasterChg>
      <pc:sldMasterChg chg="del delSldLayout">
        <pc:chgData name="Давид Бесаев" userId="f5a12334b4a32a9e" providerId="LiveId" clId="{D75F33AB-B091-43C0-810F-3C74C0E96684}" dt="2021-10-08T19:31:44.236" v="129" actId="47"/>
        <pc:sldMasterMkLst>
          <pc:docMk/>
          <pc:sldMasterMk cId="1762639874" sldId="2147483660"/>
        </pc:sldMasterMkLst>
        <pc:sldLayoutChg chg="del">
          <pc:chgData name="Давид Бесаев" userId="f5a12334b4a32a9e" providerId="LiveId" clId="{D75F33AB-B091-43C0-810F-3C74C0E96684}" dt="2021-10-08T19:31:44.236" v="129" actId="47"/>
          <pc:sldLayoutMkLst>
            <pc:docMk/>
            <pc:sldMasterMk cId="1762639874" sldId="2147483660"/>
            <pc:sldLayoutMk cId="3077445427" sldId="2147483661"/>
          </pc:sldLayoutMkLst>
        </pc:sldLayoutChg>
        <pc:sldLayoutChg chg="del">
          <pc:chgData name="Давид Бесаев" userId="f5a12334b4a32a9e" providerId="LiveId" clId="{D75F33AB-B091-43C0-810F-3C74C0E96684}" dt="2021-10-08T19:31:44.236" v="129" actId="47"/>
          <pc:sldLayoutMkLst>
            <pc:docMk/>
            <pc:sldMasterMk cId="1762639874" sldId="2147483660"/>
            <pc:sldLayoutMk cId="1499761853" sldId="2147483662"/>
          </pc:sldLayoutMkLst>
        </pc:sldLayoutChg>
        <pc:sldLayoutChg chg="del">
          <pc:chgData name="Давид Бесаев" userId="f5a12334b4a32a9e" providerId="LiveId" clId="{D75F33AB-B091-43C0-810F-3C74C0E96684}" dt="2021-10-08T19:31:44.236" v="129" actId="47"/>
          <pc:sldLayoutMkLst>
            <pc:docMk/>
            <pc:sldMasterMk cId="1762639874" sldId="2147483660"/>
            <pc:sldLayoutMk cId="329868310" sldId="2147483663"/>
          </pc:sldLayoutMkLst>
        </pc:sldLayoutChg>
        <pc:sldLayoutChg chg="del">
          <pc:chgData name="Давид Бесаев" userId="f5a12334b4a32a9e" providerId="LiveId" clId="{D75F33AB-B091-43C0-810F-3C74C0E96684}" dt="2021-10-08T19:31:44.236" v="129" actId="47"/>
          <pc:sldLayoutMkLst>
            <pc:docMk/>
            <pc:sldMasterMk cId="1762639874" sldId="2147483660"/>
            <pc:sldLayoutMk cId="82488213" sldId="2147483664"/>
          </pc:sldLayoutMkLst>
        </pc:sldLayoutChg>
        <pc:sldLayoutChg chg="del">
          <pc:chgData name="Давид Бесаев" userId="f5a12334b4a32a9e" providerId="LiveId" clId="{D75F33AB-B091-43C0-810F-3C74C0E96684}" dt="2021-10-08T19:31:44.236" v="129" actId="47"/>
          <pc:sldLayoutMkLst>
            <pc:docMk/>
            <pc:sldMasterMk cId="1762639874" sldId="2147483660"/>
            <pc:sldLayoutMk cId="1144411134" sldId="2147483665"/>
          </pc:sldLayoutMkLst>
        </pc:sldLayoutChg>
        <pc:sldLayoutChg chg="del">
          <pc:chgData name="Давид Бесаев" userId="f5a12334b4a32a9e" providerId="LiveId" clId="{D75F33AB-B091-43C0-810F-3C74C0E96684}" dt="2021-10-08T19:31:44.236" v="129" actId="47"/>
          <pc:sldLayoutMkLst>
            <pc:docMk/>
            <pc:sldMasterMk cId="1762639874" sldId="2147483660"/>
            <pc:sldLayoutMk cId="1896817890" sldId="2147483666"/>
          </pc:sldLayoutMkLst>
        </pc:sldLayoutChg>
        <pc:sldLayoutChg chg="del">
          <pc:chgData name="Давид Бесаев" userId="f5a12334b4a32a9e" providerId="LiveId" clId="{D75F33AB-B091-43C0-810F-3C74C0E96684}" dt="2021-10-08T19:31:44.236" v="129" actId="47"/>
          <pc:sldLayoutMkLst>
            <pc:docMk/>
            <pc:sldMasterMk cId="1762639874" sldId="2147483660"/>
            <pc:sldLayoutMk cId="1826870355" sldId="2147483667"/>
          </pc:sldLayoutMkLst>
        </pc:sldLayoutChg>
        <pc:sldLayoutChg chg="del">
          <pc:chgData name="Давид Бесаев" userId="f5a12334b4a32a9e" providerId="LiveId" clId="{D75F33AB-B091-43C0-810F-3C74C0E96684}" dt="2021-10-08T19:31:44.236" v="129" actId="47"/>
          <pc:sldLayoutMkLst>
            <pc:docMk/>
            <pc:sldMasterMk cId="1762639874" sldId="2147483660"/>
            <pc:sldLayoutMk cId="336406943" sldId="2147483668"/>
          </pc:sldLayoutMkLst>
        </pc:sldLayoutChg>
        <pc:sldLayoutChg chg="del">
          <pc:chgData name="Давид Бесаев" userId="f5a12334b4a32a9e" providerId="LiveId" clId="{D75F33AB-B091-43C0-810F-3C74C0E96684}" dt="2021-10-08T19:31:44.236" v="129" actId="47"/>
          <pc:sldLayoutMkLst>
            <pc:docMk/>
            <pc:sldMasterMk cId="1762639874" sldId="2147483660"/>
            <pc:sldLayoutMk cId="3685701802" sldId="2147483669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EBDF3F-454A-47B4-BE89-9919092EFF0D}" type="doc">
      <dgm:prSet loTypeId="urn:microsoft.com/office/officeart/2005/8/layout/hList2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ru-RU"/>
        </a:p>
      </dgm:t>
    </dgm:pt>
    <dgm:pt modelId="{A63F0B29-BFE2-409E-AE2B-324C92321C28}">
      <dgm:prSet phldrT="[Текст]" custT="1"/>
      <dgm:spPr/>
      <dgm:t>
        <a:bodyPr/>
        <a:lstStyle/>
        <a:p>
          <a:r>
            <a:rPr lang="ru-RU" sz="2000" b="1" dirty="0"/>
            <a:t>Активность за последний месяц (</a:t>
          </a:r>
          <a:r>
            <a:rPr lang="ru-RU" sz="2000" b="1" dirty="0" err="1"/>
            <a:t>понедельно</a:t>
          </a:r>
          <a:r>
            <a:rPr lang="ru-RU" sz="2000" b="1" dirty="0"/>
            <a:t>):</a:t>
          </a:r>
        </a:p>
      </dgm:t>
    </dgm:pt>
    <dgm:pt modelId="{256F888F-DDC5-4C63-87CF-65EB2B83F52B}" type="parTrans" cxnId="{E8154B2C-E673-483D-A837-E3555B41E3B4}">
      <dgm:prSet/>
      <dgm:spPr/>
      <dgm:t>
        <a:bodyPr/>
        <a:lstStyle/>
        <a:p>
          <a:endParaRPr lang="ru-RU" sz="3200"/>
        </a:p>
      </dgm:t>
    </dgm:pt>
    <dgm:pt modelId="{9B65378C-6C8C-4A24-A222-4458C5071AC6}" type="sibTrans" cxnId="{E8154B2C-E673-483D-A837-E3555B41E3B4}">
      <dgm:prSet/>
      <dgm:spPr/>
      <dgm:t>
        <a:bodyPr/>
        <a:lstStyle/>
        <a:p>
          <a:endParaRPr lang="ru-RU" sz="3200"/>
        </a:p>
      </dgm:t>
    </dgm:pt>
    <dgm:pt modelId="{ED1CBD4E-6400-4767-BA51-F2A08663CE4C}">
      <dgm:prSet phldrT="[Текст]" custT="1"/>
      <dgm:spPr/>
      <dgm:t>
        <a:bodyPr/>
        <a:lstStyle/>
        <a:p>
          <a:r>
            <a:rPr lang="ru-RU" sz="2000" b="1" dirty="0"/>
            <a:t>Отклик на рассылки за последние 6 месяцев</a:t>
          </a:r>
        </a:p>
      </dgm:t>
    </dgm:pt>
    <dgm:pt modelId="{5C7F1455-BDAD-4C1D-B357-3576DF9A0287}" type="parTrans" cxnId="{AEDB73E8-5318-4266-BB99-49109CF58532}">
      <dgm:prSet/>
      <dgm:spPr/>
      <dgm:t>
        <a:bodyPr/>
        <a:lstStyle/>
        <a:p>
          <a:endParaRPr lang="ru-RU" sz="3200"/>
        </a:p>
      </dgm:t>
    </dgm:pt>
    <dgm:pt modelId="{21A57B1D-D20C-4672-B28F-33212891705A}" type="sibTrans" cxnId="{AEDB73E8-5318-4266-BB99-49109CF58532}">
      <dgm:prSet/>
      <dgm:spPr/>
      <dgm:t>
        <a:bodyPr/>
        <a:lstStyle/>
        <a:p>
          <a:endParaRPr lang="ru-RU" sz="3200"/>
        </a:p>
      </dgm:t>
    </dgm:pt>
    <dgm:pt modelId="{999350B9-CC18-4FAE-BF36-B6E1A6199F3C}">
      <dgm:prSet phldrT="[Текст]" custT="1"/>
      <dgm:spPr/>
      <dgm:t>
        <a:bodyPr/>
        <a:lstStyle/>
        <a:p>
          <a:r>
            <a:rPr lang="ru-RU" sz="4800" dirty="0"/>
            <a:t> </a:t>
          </a:r>
        </a:p>
      </dgm:t>
    </dgm:pt>
    <dgm:pt modelId="{B86C1E3F-4745-42BA-BDAB-2A20D356C97A}" type="parTrans" cxnId="{7A8316FF-1AB3-439D-B6EB-8FB9202AFF10}">
      <dgm:prSet/>
      <dgm:spPr/>
      <dgm:t>
        <a:bodyPr/>
        <a:lstStyle/>
        <a:p>
          <a:endParaRPr lang="ru-RU" sz="3200"/>
        </a:p>
      </dgm:t>
    </dgm:pt>
    <dgm:pt modelId="{6B66976D-BC7A-4070-B14D-BB478A3D219C}" type="sibTrans" cxnId="{7A8316FF-1AB3-439D-B6EB-8FB9202AFF10}">
      <dgm:prSet/>
      <dgm:spPr/>
      <dgm:t>
        <a:bodyPr/>
        <a:lstStyle/>
        <a:p>
          <a:endParaRPr lang="ru-RU" sz="3200"/>
        </a:p>
      </dgm:t>
    </dgm:pt>
    <dgm:pt modelId="{FC873AA2-BFD4-4B46-8278-325D37F05954}">
      <dgm:prSet phldrT="[Текст]" custT="1"/>
      <dgm:spPr/>
      <dgm:t>
        <a:bodyPr/>
        <a:lstStyle/>
        <a:p>
          <a:r>
            <a:rPr lang="ru-RU" sz="2000" dirty="0"/>
            <a:t>Выплата выигрыша</a:t>
          </a:r>
        </a:p>
      </dgm:t>
    </dgm:pt>
    <dgm:pt modelId="{119073C5-0641-4A0E-848F-596645F7126C}" type="sibTrans" cxnId="{654C160F-E7C1-449C-A1CF-8E2ADB84F0B0}">
      <dgm:prSet/>
      <dgm:spPr/>
      <dgm:t>
        <a:bodyPr/>
        <a:lstStyle/>
        <a:p>
          <a:endParaRPr lang="ru-RU" sz="3200"/>
        </a:p>
      </dgm:t>
    </dgm:pt>
    <dgm:pt modelId="{4B50E83B-0877-466A-9911-17A8F75D0A12}" type="parTrans" cxnId="{654C160F-E7C1-449C-A1CF-8E2ADB84F0B0}">
      <dgm:prSet/>
      <dgm:spPr/>
      <dgm:t>
        <a:bodyPr/>
        <a:lstStyle/>
        <a:p>
          <a:endParaRPr lang="ru-RU" sz="3200"/>
        </a:p>
      </dgm:t>
    </dgm:pt>
    <dgm:pt modelId="{4B9EBD06-8FC0-4D75-819D-A648C19A8008}">
      <dgm:prSet phldrT="[Текст]" custT="1"/>
      <dgm:spPr/>
      <dgm:t>
        <a:bodyPr/>
        <a:lstStyle/>
        <a:p>
          <a:r>
            <a:rPr lang="ru-RU" sz="4800" dirty="0"/>
            <a:t> </a:t>
          </a:r>
        </a:p>
      </dgm:t>
    </dgm:pt>
    <dgm:pt modelId="{EC420FA9-FBD8-4C5C-B3EA-C7A28F970D52}" type="sibTrans" cxnId="{733F05BC-840E-47D1-956C-0C3647F8F7CE}">
      <dgm:prSet/>
      <dgm:spPr/>
      <dgm:t>
        <a:bodyPr/>
        <a:lstStyle/>
        <a:p>
          <a:endParaRPr lang="ru-RU" sz="3200"/>
        </a:p>
      </dgm:t>
    </dgm:pt>
    <dgm:pt modelId="{DDE0B3FF-4BC1-4E9B-A171-85F4651975F6}" type="parTrans" cxnId="{733F05BC-840E-47D1-956C-0C3647F8F7CE}">
      <dgm:prSet/>
      <dgm:spPr/>
      <dgm:t>
        <a:bodyPr/>
        <a:lstStyle/>
        <a:p>
          <a:endParaRPr lang="ru-RU" sz="3200"/>
        </a:p>
      </dgm:t>
    </dgm:pt>
    <dgm:pt modelId="{2828C9E3-962B-485D-98E5-1AD27B2865D9}">
      <dgm:prSet phldrT="[Текст]" custT="1"/>
      <dgm:spPr/>
      <dgm:t>
        <a:bodyPr/>
        <a:lstStyle/>
        <a:p>
          <a:r>
            <a:rPr lang="ru-RU" sz="2000" dirty="0"/>
            <a:t>Траты (сумма, среднее, максимум, минимум, тренды)</a:t>
          </a:r>
        </a:p>
      </dgm:t>
    </dgm:pt>
    <dgm:pt modelId="{7D476D1E-7BE4-4864-B71C-BE21E5E91FD7}" type="parTrans" cxnId="{FBD57C88-A3EA-420B-86DF-8FDC4E09FD85}">
      <dgm:prSet/>
      <dgm:spPr/>
      <dgm:t>
        <a:bodyPr/>
        <a:lstStyle/>
        <a:p>
          <a:endParaRPr lang="ru-RU" sz="3200"/>
        </a:p>
      </dgm:t>
    </dgm:pt>
    <dgm:pt modelId="{6B8EE963-9B57-4F8C-9AB4-21A584AED9D5}" type="sibTrans" cxnId="{FBD57C88-A3EA-420B-86DF-8FDC4E09FD85}">
      <dgm:prSet/>
      <dgm:spPr/>
      <dgm:t>
        <a:bodyPr/>
        <a:lstStyle/>
        <a:p>
          <a:endParaRPr lang="ru-RU" sz="3200"/>
        </a:p>
      </dgm:t>
    </dgm:pt>
    <dgm:pt modelId="{D6058026-665B-4079-8DBE-AC3D93D2107E}">
      <dgm:prSet phldrT="[Текст]" custT="1"/>
      <dgm:spPr/>
      <dgm:t>
        <a:bodyPr/>
        <a:lstStyle/>
        <a:p>
          <a:r>
            <a:rPr lang="ru-RU" sz="2000" dirty="0"/>
            <a:t>Выигрыши (сумма, среднее, максимум, минимум, тренды)</a:t>
          </a:r>
        </a:p>
      </dgm:t>
    </dgm:pt>
    <dgm:pt modelId="{0AEABEC0-57E4-4785-ABEA-AD63EFC706BE}" type="parTrans" cxnId="{A014E3CA-B507-4A0B-BB16-0EB42DD37D90}">
      <dgm:prSet/>
      <dgm:spPr/>
      <dgm:t>
        <a:bodyPr/>
        <a:lstStyle/>
        <a:p>
          <a:endParaRPr lang="ru-RU" sz="3200"/>
        </a:p>
      </dgm:t>
    </dgm:pt>
    <dgm:pt modelId="{8294C6F9-7FF1-4EB0-A25E-0298CDE99E6F}" type="sibTrans" cxnId="{A014E3CA-B507-4A0B-BB16-0EB42DD37D90}">
      <dgm:prSet/>
      <dgm:spPr/>
      <dgm:t>
        <a:bodyPr/>
        <a:lstStyle/>
        <a:p>
          <a:endParaRPr lang="ru-RU" sz="3200"/>
        </a:p>
      </dgm:t>
    </dgm:pt>
    <dgm:pt modelId="{27A2B549-8FF6-43AA-8EFE-F66E11EFB820}">
      <dgm:prSet phldrT="[Текст]" custT="1"/>
      <dgm:spPr/>
      <dgm:t>
        <a:bodyPr/>
        <a:lstStyle/>
        <a:p>
          <a:r>
            <a:rPr lang="ru-RU" sz="2000" dirty="0"/>
            <a:t>Продуктовые предпочтения</a:t>
          </a:r>
        </a:p>
      </dgm:t>
    </dgm:pt>
    <dgm:pt modelId="{77B53E7E-66A8-4253-AB74-4FAF994B2DB4}" type="parTrans" cxnId="{42F85CCA-D871-4C9E-9012-95DDC74427FC}">
      <dgm:prSet/>
      <dgm:spPr/>
      <dgm:t>
        <a:bodyPr/>
        <a:lstStyle/>
        <a:p>
          <a:endParaRPr lang="ru-RU" sz="3200"/>
        </a:p>
      </dgm:t>
    </dgm:pt>
    <dgm:pt modelId="{7E8F5C22-E1E1-4E85-A732-C5598E8A20FA}" type="sibTrans" cxnId="{42F85CCA-D871-4C9E-9012-95DDC74427FC}">
      <dgm:prSet/>
      <dgm:spPr/>
      <dgm:t>
        <a:bodyPr/>
        <a:lstStyle/>
        <a:p>
          <a:endParaRPr lang="ru-RU" sz="3200"/>
        </a:p>
      </dgm:t>
    </dgm:pt>
    <dgm:pt modelId="{9E83BF54-2E8B-4EDC-89DC-C8340A1C061C}">
      <dgm:prSet phldrT="[Текст]" custT="1"/>
      <dgm:spPr/>
      <dgm:t>
        <a:bodyPr/>
        <a:lstStyle/>
        <a:p>
          <a:r>
            <a:rPr lang="en-US" sz="2000" dirty="0"/>
            <a:t>RFM</a:t>
          </a:r>
          <a:endParaRPr lang="ru-RU" sz="2000" dirty="0"/>
        </a:p>
      </dgm:t>
    </dgm:pt>
    <dgm:pt modelId="{EDD4A632-AB98-449D-8BAD-623159CB020B}" type="parTrans" cxnId="{6B733A94-7625-49CA-BACD-E69EEEBF44B3}">
      <dgm:prSet/>
      <dgm:spPr/>
      <dgm:t>
        <a:bodyPr/>
        <a:lstStyle/>
        <a:p>
          <a:endParaRPr lang="ru-RU" sz="3200"/>
        </a:p>
      </dgm:t>
    </dgm:pt>
    <dgm:pt modelId="{84AF9675-5FE1-4EC8-8D38-B4DBA6942693}" type="sibTrans" cxnId="{6B733A94-7625-49CA-BACD-E69EEEBF44B3}">
      <dgm:prSet/>
      <dgm:spPr/>
      <dgm:t>
        <a:bodyPr/>
        <a:lstStyle/>
        <a:p>
          <a:endParaRPr lang="ru-RU" sz="3200"/>
        </a:p>
      </dgm:t>
    </dgm:pt>
    <dgm:pt modelId="{14F4852B-1880-4209-8B65-4503FE4B6381}">
      <dgm:prSet phldrT="[Текст]" custT="1"/>
      <dgm:spPr/>
      <dgm:t>
        <a:bodyPr/>
        <a:lstStyle/>
        <a:p>
          <a:r>
            <a:rPr lang="en-US" sz="2000" dirty="0"/>
            <a:t>MLS</a:t>
          </a:r>
          <a:endParaRPr lang="ru-RU" sz="2000" dirty="0"/>
        </a:p>
      </dgm:t>
    </dgm:pt>
    <dgm:pt modelId="{44E224F1-CB74-415E-B7F2-417AA593A83D}" type="parTrans" cxnId="{07505E4F-430F-466B-A41A-548CB6D2A3D7}">
      <dgm:prSet/>
      <dgm:spPr/>
      <dgm:t>
        <a:bodyPr/>
        <a:lstStyle/>
        <a:p>
          <a:endParaRPr lang="ru-RU" sz="3200"/>
        </a:p>
      </dgm:t>
    </dgm:pt>
    <dgm:pt modelId="{B2E74C22-F041-4853-BA23-5A02093F9FD0}" type="sibTrans" cxnId="{07505E4F-430F-466B-A41A-548CB6D2A3D7}">
      <dgm:prSet/>
      <dgm:spPr/>
      <dgm:t>
        <a:bodyPr/>
        <a:lstStyle/>
        <a:p>
          <a:endParaRPr lang="ru-RU" sz="3200"/>
        </a:p>
      </dgm:t>
    </dgm:pt>
    <dgm:pt modelId="{00C0760D-3C53-4724-9193-01BC87D93984}">
      <dgm:prSet phldrT="[Текст]" custT="1"/>
      <dgm:spPr/>
      <dgm:t>
        <a:bodyPr/>
        <a:lstStyle/>
        <a:p>
          <a:r>
            <a:rPr lang="ru-RU" sz="2000" dirty="0"/>
            <a:t>Город-</a:t>
          </a:r>
          <a:r>
            <a:rPr lang="ru-RU" sz="2000" dirty="0" err="1"/>
            <a:t>миллионник</a:t>
          </a:r>
          <a:r>
            <a:rPr lang="ru-RU" sz="2000" dirty="0"/>
            <a:t> в регионе</a:t>
          </a:r>
        </a:p>
      </dgm:t>
    </dgm:pt>
    <dgm:pt modelId="{871AA61E-9547-4BB2-8D07-C5CDAF1EF416}" type="parTrans" cxnId="{5CC9F08D-B151-460E-8F79-3EE82AE7C149}">
      <dgm:prSet/>
      <dgm:spPr/>
      <dgm:t>
        <a:bodyPr/>
        <a:lstStyle/>
        <a:p>
          <a:endParaRPr lang="ru-RU" sz="3200"/>
        </a:p>
      </dgm:t>
    </dgm:pt>
    <dgm:pt modelId="{17E115A4-E3A9-4716-A1E0-CBBD34019233}" type="sibTrans" cxnId="{5CC9F08D-B151-460E-8F79-3EE82AE7C149}">
      <dgm:prSet/>
      <dgm:spPr/>
      <dgm:t>
        <a:bodyPr/>
        <a:lstStyle/>
        <a:p>
          <a:endParaRPr lang="ru-RU" sz="3200"/>
        </a:p>
      </dgm:t>
    </dgm:pt>
    <dgm:pt modelId="{A778BBE6-54A9-429A-8E93-FD9977F33C98}">
      <dgm:prSet phldrT="[Текст]" custT="1"/>
      <dgm:spPr/>
      <dgm:t>
        <a:bodyPr/>
        <a:lstStyle/>
        <a:p>
          <a:r>
            <a:rPr lang="ru-RU" sz="2000" b="1" dirty="0"/>
            <a:t>Новые </a:t>
          </a:r>
          <a:r>
            <a:rPr lang="ru-RU" sz="2000" b="1" dirty="0" err="1"/>
            <a:t>фичи</a:t>
          </a:r>
          <a:r>
            <a:rPr lang="ru-RU" sz="2000" b="1" dirty="0"/>
            <a:t>:</a:t>
          </a:r>
        </a:p>
      </dgm:t>
    </dgm:pt>
    <dgm:pt modelId="{261095DF-0EE4-4A7B-BBF2-32CE167EE618}" type="parTrans" cxnId="{C306EB72-2898-4A3F-9380-008B4EAA4D5E}">
      <dgm:prSet/>
      <dgm:spPr/>
      <dgm:t>
        <a:bodyPr/>
        <a:lstStyle/>
        <a:p>
          <a:endParaRPr lang="ru-RU" sz="3200"/>
        </a:p>
      </dgm:t>
    </dgm:pt>
    <dgm:pt modelId="{D76C0A75-0E97-42F8-95A2-D301666B2BE8}" type="sibTrans" cxnId="{C306EB72-2898-4A3F-9380-008B4EAA4D5E}">
      <dgm:prSet/>
      <dgm:spPr/>
      <dgm:t>
        <a:bodyPr/>
        <a:lstStyle/>
        <a:p>
          <a:endParaRPr lang="ru-RU" sz="3200"/>
        </a:p>
      </dgm:t>
    </dgm:pt>
    <dgm:pt modelId="{6BBB5AEE-4BEE-405F-AE97-7BEA106EC2AA}">
      <dgm:prSet phldrT="[Текст]" custT="1"/>
      <dgm:spPr/>
      <dgm:t>
        <a:bodyPr/>
        <a:lstStyle/>
        <a:p>
          <a:endParaRPr lang="ru-RU" sz="1200" dirty="0"/>
        </a:p>
      </dgm:t>
    </dgm:pt>
    <dgm:pt modelId="{21A0524F-6C07-490A-9D70-174ABD808023}" type="parTrans" cxnId="{C8C3F5EC-4173-44A2-B431-57C9FADE22B3}">
      <dgm:prSet/>
      <dgm:spPr/>
      <dgm:t>
        <a:bodyPr/>
        <a:lstStyle/>
        <a:p>
          <a:endParaRPr lang="ru-RU" sz="3200"/>
        </a:p>
      </dgm:t>
    </dgm:pt>
    <dgm:pt modelId="{AADB8F2E-9447-40CF-BA5F-2714B27E285A}" type="sibTrans" cxnId="{C8C3F5EC-4173-44A2-B431-57C9FADE22B3}">
      <dgm:prSet/>
      <dgm:spPr/>
      <dgm:t>
        <a:bodyPr/>
        <a:lstStyle/>
        <a:p>
          <a:endParaRPr lang="ru-RU" sz="3200"/>
        </a:p>
      </dgm:t>
    </dgm:pt>
    <dgm:pt modelId="{38123BF8-AD05-4823-A3FF-B2383567A1A0}">
      <dgm:prSet phldrT="[Текст]" custT="1"/>
      <dgm:spPr/>
      <dgm:t>
        <a:bodyPr/>
        <a:lstStyle/>
        <a:p>
          <a:r>
            <a:rPr lang="ru-RU" sz="2000" b="1" dirty="0"/>
            <a:t>Отклик на рассылки учитывается только за последние 3 месяца</a:t>
          </a:r>
        </a:p>
      </dgm:t>
    </dgm:pt>
    <dgm:pt modelId="{85F20F60-7B43-43BA-A03E-80482F85A4C4}" type="parTrans" cxnId="{BCA45AC1-F28B-4AC2-BBF6-891C5FDF7398}">
      <dgm:prSet/>
      <dgm:spPr/>
      <dgm:t>
        <a:bodyPr/>
        <a:lstStyle/>
        <a:p>
          <a:endParaRPr lang="ru-RU" sz="3200"/>
        </a:p>
      </dgm:t>
    </dgm:pt>
    <dgm:pt modelId="{6B1659A1-671D-4E91-9B74-4DBE1E1DD2FA}" type="sibTrans" cxnId="{BCA45AC1-F28B-4AC2-BBF6-891C5FDF7398}">
      <dgm:prSet/>
      <dgm:spPr/>
      <dgm:t>
        <a:bodyPr/>
        <a:lstStyle/>
        <a:p>
          <a:endParaRPr lang="ru-RU" sz="3200"/>
        </a:p>
      </dgm:t>
    </dgm:pt>
    <dgm:pt modelId="{9415E81F-864C-4C6F-BE95-9A773A34E6D5}">
      <dgm:prSet phldrT="[Текст]" custT="1"/>
      <dgm:spPr/>
      <dgm:t>
        <a:bodyPr/>
        <a:lstStyle/>
        <a:p>
          <a:endParaRPr lang="ru-RU" sz="2000" dirty="0"/>
        </a:p>
      </dgm:t>
    </dgm:pt>
    <dgm:pt modelId="{4B0BB01A-42E7-4090-9A5E-118D2CC57EE5}" type="parTrans" cxnId="{13956E3E-4F5F-4AD3-9AF9-F63D8A7E7710}">
      <dgm:prSet/>
      <dgm:spPr/>
      <dgm:t>
        <a:bodyPr/>
        <a:lstStyle/>
        <a:p>
          <a:endParaRPr lang="ru-RU"/>
        </a:p>
      </dgm:t>
    </dgm:pt>
    <dgm:pt modelId="{1436AEB6-B31D-4CA7-826B-00D362FD0A6A}" type="sibTrans" cxnId="{13956E3E-4F5F-4AD3-9AF9-F63D8A7E7710}">
      <dgm:prSet/>
      <dgm:spPr/>
      <dgm:t>
        <a:bodyPr/>
        <a:lstStyle/>
        <a:p>
          <a:endParaRPr lang="ru-RU"/>
        </a:p>
      </dgm:t>
    </dgm:pt>
    <dgm:pt modelId="{88A73E7E-DD53-4D07-9201-D1DEBF6A3F84}" type="pres">
      <dgm:prSet presAssocID="{3CEBDF3F-454A-47B4-BE89-9919092EFF0D}" presName="linearFlow" presStyleCnt="0">
        <dgm:presLayoutVars>
          <dgm:dir/>
          <dgm:animLvl val="lvl"/>
          <dgm:resizeHandles/>
        </dgm:presLayoutVars>
      </dgm:prSet>
      <dgm:spPr/>
    </dgm:pt>
    <dgm:pt modelId="{0CAE59BC-1D54-4BD1-AD59-2A5032C01CD0}" type="pres">
      <dgm:prSet presAssocID="{4B9EBD06-8FC0-4D75-819D-A648C19A8008}" presName="compositeNode" presStyleCnt="0">
        <dgm:presLayoutVars>
          <dgm:bulletEnabled val="1"/>
        </dgm:presLayoutVars>
      </dgm:prSet>
      <dgm:spPr/>
    </dgm:pt>
    <dgm:pt modelId="{4172915E-56CC-4D85-A7FA-CCF91C15DCF0}" type="pres">
      <dgm:prSet presAssocID="{4B9EBD06-8FC0-4D75-819D-A648C19A8008}" presName="image" presStyleLbl="fgImgPlace1" presStyleIdx="0" presStyleCnt="2" custScaleX="48637" custScaleY="48637" custLinFactX="100000" custLinFactNeighborX="154045" custLinFactNeighborY="19619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  <a:ln>
          <a:noFill/>
        </a:ln>
      </dgm:spPr>
    </dgm:pt>
    <dgm:pt modelId="{E92C8396-4AA4-4493-A50C-F066612F2FDB}" type="pres">
      <dgm:prSet presAssocID="{4B9EBD06-8FC0-4D75-819D-A648C19A8008}" presName="childNode" presStyleLbl="node1" presStyleIdx="0" presStyleCnt="2" custScaleX="119772" custScaleY="118141">
        <dgm:presLayoutVars>
          <dgm:bulletEnabled val="1"/>
        </dgm:presLayoutVars>
      </dgm:prSet>
      <dgm:spPr/>
    </dgm:pt>
    <dgm:pt modelId="{C267E421-AFF4-4E58-8680-8809281E4E73}" type="pres">
      <dgm:prSet presAssocID="{4B9EBD06-8FC0-4D75-819D-A648C19A8008}" presName="parentNode" presStyleLbl="revTx" presStyleIdx="0" presStyleCnt="2">
        <dgm:presLayoutVars>
          <dgm:chMax val="0"/>
          <dgm:bulletEnabled val="1"/>
        </dgm:presLayoutVars>
      </dgm:prSet>
      <dgm:spPr/>
    </dgm:pt>
    <dgm:pt modelId="{283648E8-3FE7-4B7A-96BB-4D9817CF1D63}" type="pres">
      <dgm:prSet presAssocID="{EC420FA9-FBD8-4C5C-B3EA-C7A28F970D52}" presName="sibTrans" presStyleCnt="0"/>
      <dgm:spPr/>
    </dgm:pt>
    <dgm:pt modelId="{623D68C1-365F-4755-BCBF-CD0848E9B97F}" type="pres">
      <dgm:prSet presAssocID="{999350B9-CC18-4FAE-BF36-B6E1A6199F3C}" presName="compositeNode" presStyleCnt="0">
        <dgm:presLayoutVars>
          <dgm:bulletEnabled val="1"/>
        </dgm:presLayoutVars>
      </dgm:prSet>
      <dgm:spPr/>
    </dgm:pt>
    <dgm:pt modelId="{C0E7E68D-5A04-4095-A60F-0C02A959ADBA}" type="pres">
      <dgm:prSet presAssocID="{999350B9-CC18-4FAE-BF36-B6E1A6199F3C}" presName="image" presStyleLbl="fgImgPlace1" presStyleIdx="1" presStyleCnt="2" custScaleX="48637" custScaleY="48637" custLinFactX="145454" custLinFactNeighborX="200000" custLinFactNeighborY="2056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6394FB1F-BD70-46D8-A607-297521164E58}" type="pres">
      <dgm:prSet presAssocID="{999350B9-CC18-4FAE-BF36-B6E1A6199F3C}" presName="childNode" presStyleLbl="node1" presStyleIdx="1" presStyleCnt="2" custScaleX="119772" custScaleY="118141">
        <dgm:presLayoutVars>
          <dgm:bulletEnabled val="1"/>
        </dgm:presLayoutVars>
      </dgm:prSet>
      <dgm:spPr/>
    </dgm:pt>
    <dgm:pt modelId="{E3975296-7D1B-4E6B-9EA4-F67F95694CE1}" type="pres">
      <dgm:prSet presAssocID="{999350B9-CC18-4FAE-BF36-B6E1A6199F3C}" presName="parentNode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14B50002-21AD-4091-AA56-3E02B3F6F79D}" type="presOf" srcId="{9E83BF54-2E8B-4EDC-89DC-C8340A1C061C}" destId="{6394FB1F-BD70-46D8-A607-297521164E58}" srcOrd="0" destOrd="2" presId="urn:microsoft.com/office/officeart/2005/8/layout/hList2"/>
    <dgm:cxn modelId="{654C160F-E7C1-449C-A1CF-8E2ADB84F0B0}" srcId="{999350B9-CC18-4FAE-BF36-B6E1A6199F3C}" destId="{FC873AA2-BFD4-4B46-8278-325D37F05954}" srcOrd="1" destOrd="0" parTransId="{4B50E83B-0877-466A-9911-17A8F75D0A12}" sibTransId="{119073C5-0641-4A0E-848F-596645F7126C}"/>
    <dgm:cxn modelId="{69E4401E-75FB-40D8-BFCE-63C4571F03EC}" type="presOf" srcId="{999350B9-CC18-4FAE-BF36-B6E1A6199F3C}" destId="{E3975296-7D1B-4E6B-9EA4-F67F95694CE1}" srcOrd="0" destOrd="0" presId="urn:microsoft.com/office/officeart/2005/8/layout/hList2"/>
    <dgm:cxn modelId="{36DAA925-F0F3-49C0-B0FF-3F64CBEC6D70}" type="presOf" srcId="{A778BBE6-54A9-429A-8E93-FD9977F33C98}" destId="{6394FB1F-BD70-46D8-A607-297521164E58}" srcOrd="0" destOrd="0" presId="urn:microsoft.com/office/officeart/2005/8/layout/hList2"/>
    <dgm:cxn modelId="{E8154B2C-E673-483D-A837-E3555B41E3B4}" srcId="{4B9EBD06-8FC0-4D75-819D-A648C19A8008}" destId="{A63F0B29-BFE2-409E-AE2B-324C92321C28}" srcOrd="0" destOrd="0" parTransId="{256F888F-DDC5-4C63-87CF-65EB2B83F52B}" sibTransId="{9B65378C-6C8C-4A24-A222-4458C5071AC6}"/>
    <dgm:cxn modelId="{F84CB72C-13C3-4F45-8AAE-6243657A1BAB}" type="presOf" srcId="{ED1CBD4E-6400-4767-BA51-F2A08663CE4C}" destId="{E92C8396-4AA4-4493-A50C-F066612F2FDB}" srcOrd="0" destOrd="5" presId="urn:microsoft.com/office/officeart/2005/8/layout/hList2"/>
    <dgm:cxn modelId="{94981A37-A4E2-404B-A2C4-3A2C0DA9706F}" type="presOf" srcId="{A63F0B29-BFE2-409E-AE2B-324C92321C28}" destId="{E92C8396-4AA4-4493-A50C-F066612F2FDB}" srcOrd="0" destOrd="0" presId="urn:microsoft.com/office/officeart/2005/8/layout/hList2"/>
    <dgm:cxn modelId="{87A63038-1481-4BC7-930C-63F3CE33AB55}" type="presOf" srcId="{2828C9E3-962B-485D-98E5-1AD27B2865D9}" destId="{E92C8396-4AA4-4493-A50C-F066612F2FDB}" srcOrd="0" destOrd="1" presId="urn:microsoft.com/office/officeart/2005/8/layout/hList2"/>
    <dgm:cxn modelId="{13956E3E-4F5F-4AD3-9AF9-F63D8A7E7710}" srcId="{4B9EBD06-8FC0-4D75-819D-A648C19A8008}" destId="{9415E81F-864C-4C6F-BE95-9A773A34E6D5}" srcOrd="4" destOrd="0" parTransId="{4B0BB01A-42E7-4090-9A5E-118D2CC57EE5}" sibTransId="{1436AEB6-B31D-4CA7-826B-00D362FD0A6A}"/>
    <dgm:cxn modelId="{1580413F-048A-4D30-9181-659872A88441}" type="presOf" srcId="{27A2B549-8FF6-43AA-8EFE-F66E11EFB820}" destId="{E92C8396-4AA4-4493-A50C-F066612F2FDB}" srcOrd="0" destOrd="3" presId="urn:microsoft.com/office/officeart/2005/8/layout/hList2"/>
    <dgm:cxn modelId="{C3A3F944-A86D-44D6-8BC9-DAEDA4A79C15}" type="presOf" srcId="{00C0760D-3C53-4724-9193-01BC87D93984}" destId="{6394FB1F-BD70-46D8-A607-297521164E58}" srcOrd="0" destOrd="4" presId="urn:microsoft.com/office/officeart/2005/8/layout/hList2"/>
    <dgm:cxn modelId="{07505E4F-430F-466B-A41A-548CB6D2A3D7}" srcId="{999350B9-CC18-4FAE-BF36-B6E1A6199F3C}" destId="{14F4852B-1880-4209-8B65-4503FE4B6381}" srcOrd="3" destOrd="0" parTransId="{44E224F1-CB74-415E-B7F2-417AA593A83D}" sibTransId="{B2E74C22-F041-4853-BA23-5A02093F9FD0}"/>
    <dgm:cxn modelId="{C306EB72-2898-4A3F-9380-008B4EAA4D5E}" srcId="{999350B9-CC18-4FAE-BF36-B6E1A6199F3C}" destId="{A778BBE6-54A9-429A-8E93-FD9977F33C98}" srcOrd="0" destOrd="0" parTransId="{261095DF-0EE4-4A7B-BBF2-32CE167EE618}" sibTransId="{D76C0A75-0E97-42F8-95A2-D301666B2BE8}"/>
    <dgm:cxn modelId="{FBD15D55-ED95-48C0-B488-2924F8D454DF}" type="presOf" srcId="{14F4852B-1880-4209-8B65-4503FE4B6381}" destId="{6394FB1F-BD70-46D8-A607-297521164E58}" srcOrd="0" destOrd="3" presId="urn:microsoft.com/office/officeart/2005/8/layout/hList2"/>
    <dgm:cxn modelId="{49AFBC75-C32A-430F-AEA0-F308BD286E1F}" type="presOf" srcId="{4B9EBD06-8FC0-4D75-819D-A648C19A8008}" destId="{C267E421-AFF4-4E58-8680-8809281E4E73}" srcOrd="0" destOrd="0" presId="urn:microsoft.com/office/officeart/2005/8/layout/hList2"/>
    <dgm:cxn modelId="{FBD57C88-A3EA-420B-86DF-8FDC4E09FD85}" srcId="{4B9EBD06-8FC0-4D75-819D-A648C19A8008}" destId="{2828C9E3-962B-485D-98E5-1AD27B2865D9}" srcOrd="1" destOrd="0" parTransId="{7D476D1E-7BE4-4864-B71C-BE21E5E91FD7}" sibTransId="{6B8EE963-9B57-4F8C-9AB4-21A584AED9D5}"/>
    <dgm:cxn modelId="{DFCCD689-78C3-4B24-AE50-B0B7FE354FC6}" type="presOf" srcId="{FC873AA2-BFD4-4B46-8278-325D37F05954}" destId="{6394FB1F-BD70-46D8-A607-297521164E58}" srcOrd="0" destOrd="1" presId="urn:microsoft.com/office/officeart/2005/8/layout/hList2"/>
    <dgm:cxn modelId="{5CC9F08D-B151-460E-8F79-3EE82AE7C149}" srcId="{999350B9-CC18-4FAE-BF36-B6E1A6199F3C}" destId="{00C0760D-3C53-4724-9193-01BC87D93984}" srcOrd="4" destOrd="0" parTransId="{871AA61E-9547-4BB2-8D07-C5CDAF1EF416}" sibTransId="{17E115A4-E3A9-4716-A1E0-CBBD34019233}"/>
    <dgm:cxn modelId="{6B733A94-7625-49CA-BACD-E69EEEBF44B3}" srcId="{999350B9-CC18-4FAE-BF36-B6E1A6199F3C}" destId="{9E83BF54-2E8B-4EDC-89DC-C8340A1C061C}" srcOrd="2" destOrd="0" parTransId="{EDD4A632-AB98-449D-8BAD-623159CB020B}" sibTransId="{84AF9675-5FE1-4EC8-8D38-B4DBA6942693}"/>
    <dgm:cxn modelId="{40D45D9C-8532-4882-A328-44C6B55614B6}" type="presOf" srcId="{9415E81F-864C-4C6F-BE95-9A773A34E6D5}" destId="{E92C8396-4AA4-4493-A50C-F066612F2FDB}" srcOrd="0" destOrd="4" presId="urn:microsoft.com/office/officeart/2005/8/layout/hList2"/>
    <dgm:cxn modelId="{0F64CCB2-4567-45D8-B00D-46838096A8BD}" type="presOf" srcId="{6BBB5AEE-4BEE-405F-AE97-7BEA106EC2AA}" destId="{6394FB1F-BD70-46D8-A607-297521164E58}" srcOrd="0" destOrd="5" presId="urn:microsoft.com/office/officeart/2005/8/layout/hList2"/>
    <dgm:cxn modelId="{7C160DBB-467D-44CC-AC4D-1689F181D10A}" type="presOf" srcId="{38123BF8-AD05-4823-A3FF-B2383567A1A0}" destId="{6394FB1F-BD70-46D8-A607-297521164E58}" srcOrd="0" destOrd="6" presId="urn:microsoft.com/office/officeart/2005/8/layout/hList2"/>
    <dgm:cxn modelId="{733F05BC-840E-47D1-956C-0C3647F8F7CE}" srcId="{3CEBDF3F-454A-47B4-BE89-9919092EFF0D}" destId="{4B9EBD06-8FC0-4D75-819D-A648C19A8008}" srcOrd="0" destOrd="0" parTransId="{DDE0B3FF-4BC1-4E9B-A171-85F4651975F6}" sibTransId="{EC420FA9-FBD8-4C5C-B3EA-C7A28F970D52}"/>
    <dgm:cxn modelId="{BCA45AC1-F28B-4AC2-BBF6-891C5FDF7398}" srcId="{999350B9-CC18-4FAE-BF36-B6E1A6199F3C}" destId="{38123BF8-AD05-4823-A3FF-B2383567A1A0}" srcOrd="6" destOrd="0" parTransId="{85F20F60-7B43-43BA-A03E-80482F85A4C4}" sibTransId="{6B1659A1-671D-4E91-9B74-4DBE1E1DD2FA}"/>
    <dgm:cxn modelId="{42F85CCA-D871-4C9E-9012-95DDC74427FC}" srcId="{4B9EBD06-8FC0-4D75-819D-A648C19A8008}" destId="{27A2B549-8FF6-43AA-8EFE-F66E11EFB820}" srcOrd="3" destOrd="0" parTransId="{77B53E7E-66A8-4253-AB74-4FAF994B2DB4}" sibTransId="{7E8F5C22-E1E1-4E85-A732-C5598E8A20FA}"/>
    <dgm:cxn modelId="{A014E3CA-B507-4A0B-BB16-0EB42DD37D90}" srcId="{4B9EBD06-8FC0-4D75-819D-A648C19A8008}" destId="{D6058026-665B-4079-8DBE-AC3D93D2107E}" srcOrd="2" destOrd="0" parTransId="{0AEABEC0-57E4-4785-ABEA-AD63EFC706BE}" sibTransId="{8294C6F9-7FF1-4EB0-A25E-0298CDE99E6F}"/>
    <dgm:cxn modelId="{BF0FC1E2-379F-4CDE-9FC1-55FE9BEDA66E}" type="presOf" srcId="{3CEBDF3F-454A-47B4-BE89-9919092EFF0D}" destId="{88A73E7E-DD53-4D07-9201-D1DEBF6A3F84}" srcOrd="0" destOrd="0" presId="urn:microsoft.com/office/officeart/2005/8/layout/hList2"/>
    <dgm:cxn modelId="{ED2156E7-9CA7-4AED-8F88-85997B09807B}" type="presOf" srcId="{D6058026-665B-4079-8DBE-AC3D93D2107E}" destId="{E92C8396-4AA4-4493-A50C-F066612F2FDB}" srcOrd="0" destOrd="2" presId="urn:microsoft.com/office/officeart/2005/8/layout/hList2"/>
    <dgm:cxn modelId="{AEDB73E8-5318-4266-BB99-49109CF58532}" srcId="{4B9EBD06-8FC0-4D75-819D-A648C19A8008}" destId="{ED1CBD4E-6400-4767-BA51-F2A08663CE4C}" srcOrd="5" destOrd="0" parTransId="{5C7F1455-BDAD-4C1D-B357-3576DF9A0287}" sibTransId="{21A57B1D-D20C-4672-B28F-33212891705A}"/>
    <dgm:cxn modelId="{C8C3F5EC-4173-44A2-B431-57C9FADE22B3}" srcId="{999350B9-CC18-4FAE-BF36-B6E1A6199F3C}" destId="{6BBB5AEE-4BEE-405F-AE97-7BEA106EC2AA}" srcOrd="5" destOrd="0" parTransId="{21A0524F-6C07-490A-9D70-174ABD808023}" sibTransId="{AADB8F2E-9447-40CF-BA5F-2714B27E285A}"/>
    <dgm:cxn modelId="{7A8316FF-1AB3-439D-B6EB-8FB9202AFF10}" srcId="{3CEBDF3F-454A-47B4-BE89-9919092EFF0D}" destId="{999350B9-CC18-4FAE-BF36-B6E1A6199F3C}" srcOrd="1" destOrd="0" parTransId="{B86C1E3F-4745-42BA-BDAB-2A20D356C97A}" sibTransId="{6B66976D-BC7A-4070-B14D-BB478A3D219C}"/>
    <dgm:cxn modelId="{094FD3CF-808A-4C42-ADBC-F863BA46808C}" type="presParOf" srcId="{88A73E7E-DD53-4D07-9201-D1DEBF6A3F84}" destId="{0CAE59BC-1D54-4BD1-AD59-2A5032C01CD0}" srcOrd="0" destOrd="0" presId="urn:microsoft.com/office/officeart/2005/8/layout/hList2"/>
    <dgm:cxn modelId="{D795BDA4-9F46-4B1B-9272-F9E950F2B15D}" type="presParOf" srcId="{0CAE59BC-1D54-4BD1-AD59-2A5032C01CD0}" destId="{4172915E-56CC-4D85-A7FA-CCF91C15DCF0}" srcOrd="0" destOrd="0" presId="urn:microsoft.com/office/officeart/2005/8/layout/hList2"/>
    <dgm:cxn modelId="{A64FAC93-1658-43B8-8FEB-CD6E099F706B}" type="presParOf" srcId="{0CAE59BC-1D54-4BD1-AD59-2A5032C01CD0}" destId="{E92C8396-4AA4-4493-A50C-F066612F2FDB}" srcOrd="1" destOrd="0" presId="urn:microsoft.com/office/officeart/2005/8/layout/hList2"/>
    <dgm:cxn modelId="{0616C240-0157-48A4-A430-CCAA7FE66E1B}" type="presParOf" srcId="{0CAE59BC-1D54-4BD1-AD59-2A5032C01CD0}" destId="{C267E421-AFF4-4E58-8680-8809281E4E73}" srcOrd="2" destOrd="0" presId="urn:microsoft.com/office/officeart/2005/8/layout/hList2"/>
    <dgm:cxn modelId="{6856070F-6DCA-4AF8-A299-850D4A6C5326}" type="presParOf" srcId="{88A73E7E-DD53-4D07-9201-D1DEBF6A3F84}" destId="{283648E8-3FE7-4B7A-96BB-4D9817CF1D63}" srcOrd="1" destOrd="0" presId="urn:microsoft.com/office/officeart/2005/8/layout/hList2"/>
    <dgm:cxn modelId="{916DF508-DA74-4C15-A5F9-700F38DECA80}" type="presParOf" srcId="{88A73E7E-DD53-4D07-9201-D1DEBF6A3F84}" destId="{623D68C1-365F-4755-BCBF-CD0848E9B97F}" srcOrd="2" destOrd="0" presId="urn:microsoft.com/office/officeart/2005/8/layout/hList2"/>
    <dgm:cxn modelId="{EB4B48D4-E635-4461-825F-C6600365A15B}" type="presParOf" srcId="{623D68C1-365F-4755-BCBF-CD0848E9B97F}" destId="{C0E7E68D-5A04-4095-A60F-0C02A959ADBA}" srcOrd="0" destOrd="0" presId="urn:microsoft.com/office/officeart/2005/8/layout/hList2"/>
    <dgm:cxn modelId="{10BABE00-F879-4590-9662-C0611AA793C0}" type="presParOf" srcId="{623D68C1-365F-4755-BCBF-CD0848E9B97F}" destId="{6394FB1F-BD70-46D8-A607-297521164E58}" srcOrd="1" destOrd="0" presId="urn:microsoft.com/office/officeart/2005/8/layout/hList2"/>
    <dgm:cxn modelId="{50AD439F-B3E6-4885-8A9A-8ACC15E12AAA}" type="presParOf" srcId="{623D68C1-365F-4755-BCBF-CD0848E9B97F}" destId="{E3975296-7D1B-4E6B-9EA4-F67F95694CE1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67E421-AFF4-4E58-8680-8809281E4E73}">
      <dsp:nvSpPr>
        <dsp:cNvPr id="0" name=""/>
        <dsp:cNvSpPr/>
      </dsp:nvSpPr>
      <dsp:spPr>
        <a:xfrm rot="16200000">
          <a:off x="-1320783" y="2159313"/>
          <a:ext cx="3747914" cy="756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666995" bIns="0" numCol="1" spcCol="1270" anchor="t" anchorCtr="0">
          <a:noAutofit/>
        </a:bodyPr>
        <a:lstStyle/>
        <a:p>
          <a:pPr marL="0" lvl="0" indent="0" algn="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800" kern="1200" dirty="0"/>
            <a:t> </a:t>
          </a:r>
        </a:p>
      </dsp:txBody>
      <dsp:txXfrm>
        <a:off x="-1320783" y="2159313"/>
        <a:ext cx="3747914" cy="756277"/>
      </dsp:txXfrm>
    </dsp:sp>
    <dsp:sp modelId="{E92C8396-4AA4-4493-A50C-F066612F2FDB}">
      <dsp:nvSpPr>
        <dsp:cNvPr id="0" name=""/>
        <dsp:cNvSpPr/>
      </dsp:nvSpPr>
      <dsp:spPr>
        <a:xfrm>
          <a:off x="558900" y="323539"/>
          <a:ext cx="4511887" cy="442782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666995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000" b="1" kern="1200" dirty="0"/>
            <a:t>Активность за последний месяц (</a:t>
          </a:r>
          <a:r>
            <a:rPr lang="ru-RU" sz="2000" b="1" kern="1200" dirty="0" err="1"/>
            <a:t>понедельно</a:t>
          </a:r>
          <a:r>
            <a:rPr lang="ru-RU" sz="2000" b="1" kern="1200" dirty="0"/>
            <a:t>):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000" kern="1200" dirty="0"/>
            <a:t>Траты (сумма, среднее, максимум, минимум, тренды)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000" kern="1200" dirty="0"/>
            <a:t>Выигрыши (сумма, среднее, максимум, минимум, тренды)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000" kern="1200" dirty="0"/>
            <a:t>Продуктовые предпочтения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ru-RU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000" b="1" kern="1200" dirty="0"/>
            <a:t>Отклик на рассылки за последние 6 месяцев</a:t>
          </a:r>
        </a:p>
      </dsp:txBody>
      <dsp:txXfrm>
        <a:off x="558900" y="323539"/>
        <a:ext cx="4511887" cy="4427824"/>
      </dsp:txXfrm>
    </dsp:sp>
    <dsp:sp modelId="{4172915E-56CC-4D85-A7FA-CCF91C15DCF0}">
      <dsp:nvSpPr>
        <dsp:cNvPr id="0" name=""/>
        <dsp:cNvSpPr/>
      </dsp:nvSpPr>
      <dsp:spPr>
        <a:xfrm>
          <a:off x="4406052" y="350403"/>
          <a:ext cx="735661" cy="735661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975296-7D1B-4E6B-9EA4-F67F95694CE1}">
      <dsp:nvSpPr>
        <dsp:cNvPr id="0" name=""/>
        <dsp:cNvSpPr/>
      </dsp:nvSpPr>
      <dsp:spPr>
        <a:xfrm rot="16200000">
          <a:off x="4570094" y="2159313"/>
          <a:ext cx="3747914" cy="756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666995" bIns="0" numCol="1" spcCol="1270" anchor="t" anchorCtr="0">
          <a:noAutofit/>
        </a:bodyPr>
        <a:lstStyle/>
        <a:p>
          <a:pPr marL="0" lvl="0" indent="0" algn="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800" kern="1200" dirty="0"/>
            <a:t> </a:t>
          </a:r>
        </a:p>
      </dsp:txBody>
      <dsp:txXfrm>
        <a:off x="4570094" y="2159313"/>
        <a:ext cx="3747914" cy="756277"/>
      </dsp:txXfrm>
    </dsp:sp>
    <dsp:sp modelId="{6394FB1F-BD70-46D8-A607-297521164E58}">
      <dsp:nvSpPr>
        <dsp:cNvPr id="0" name=""/>
        <dsp:cNvSpPr/>
      </dsp:nvSpPr>
      <dsp:spPr>
        <a:xfrm>
          <a:off x="6449779" y="323539"/>
          <a:ext cx="4511887" cy="442782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666995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000" b="1" kern="1200" dirty="0"/>
            <a:t>Новые </a:t>
          </a:r>
          <a:r>
            <a:rPr lang="ru-RU" sz="2000" b="1" kern="1200" dirty="0" err="1"/>
            <a:t>фичи</a:t>
          </a:r>
          <a:r>
            <a:rPr lang="ru-RU" sz="2000" b="1" kern="1200" dirty="0"/>
            <a:t>: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000" kern="1200" dirty="0"/>
            <a:t>Выплата выигрыша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RFM</a:t>
          </a:r>
          <a:endParaRPr lang="ru-RU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MLS</a:t>
          </a:r>
          <a:endParaRPr lang="ru-RU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000" kern="1200" dirty="0"/>
            <a:t>Город-</a:t>
          </a:r>
          <a:r>
            <a:rPr lang="ru-RU" sz="2000" kern="1200" dirty="0" err="1"/>
            <a:t>миллионник</a:t>
          </a:r>
          <a:r>
            <a:rPr lang="ru-RU" sz="2000" kern="1200" dirty="0"/>
            <a:t> в регионе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ru-RU" sz="12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000" b="1" kern="1200" dirty="0"/>
            <a:t>Отклик на рассылки учитывается только за последние 3 месяца</a:t>
          </a:r>
        </a:p>
      </dsp:txBody>
      <dsp:txXfrm>
        <a:off x="6449779" y="323539"/>
        <a:ext cx="4511887" cy="4427824"/>
      </dsp:txXfrm>
    </dsp:sp>
    <dsp:sp modelId="{C0E7E68D-5A04-4095-A60F-0C02A959ADBA}">
      <dsp:nvSpPr>
        <dsp:cNvPr id="0" name=""/>
        <dsp:cNvSpPr/>
      </dsp:nvSpPr>
      <dsp:spPr>
        <a:xfrm>
          <a:off x="10401040" y="364696"/>
          <a:ext cx="735661" cy="735661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3285E7B0-A8A4-4A84-82C3-4D1AC6A07D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2021C9A-EAAD-4FD1-A4E0-2028A7564CC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AED8A-D6A4-441C-88DB-C406A7AB94A2}" type="datetimeFigureOut">
              <a:rPr lang="ru-RU" smtClean="0"/>
              <a:t>09.10.2021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14B25AD-6901-467B-B673-283B01CC937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1B20F10-1938-4C51-AD9C-5BF092693C7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DFD1BF-C0F1-484F-8A8B-3EE91C1E3A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92504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D1251C-4053-4E1A-9E8E-6B8D4BB6DE91}" type="datetimeFigureOut">
              <a:rPr lang="ru-RU" smtClean="0"/>
              <a:t>09.10.2021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E7A8CC-44EC-41B9-99E4-F32C18E2CA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18895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872e1aa851_6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872e1aa851_6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86f911c6f3_2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86f911c6f3_2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ga47d01eb0d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9" name="Google Shape;1359;ga47d01eb0d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5ED9-09CD-42DC-A189-5C8787D594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6106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5ED9-09CD-42DC-A189-5C8787D594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590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5ED9-09CD-42DC-A189-5C8787D594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9936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1">
  <p:cSld name="Сетка 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17" name="Google Shape;17;p3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</p:spTree>
    <p:extLst>
      <p:ext uri="{BB962C8B-B14F-4D97-AF65-F5344CB8AC3E}">
        <p14:creationId xmlns:p14="http://schemas.microsoft.com/office/powerpoint/2010/main" val="21666252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5ED9-09CD-42DC-A189-5C8787D594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0087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5ED9-09CD-42DC-A189-5C8787D594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5354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5ED9-09CD-42DC-A189-5C8787D594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8158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5ED9-09CD-42DC-A189-5C8787D594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7677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5ED9-09CD-42DC-A189-5C8787D594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3963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5ED9-09CD-42DC-A189-5C8787D594FB}" type="slidenum">
              <a:rPr lang="ru-RU" smtClean="0"/>
              <a:t>‹#›</a:t>
            </a:fld>
            <a:endParaRPr lang="ru-RU"/>
          </a:p>
        </p:txBody>
      </p:sp>
      <p:sp>
        <p:nvSpPr>
          <p:cNvPr id="5" name="Google Shape;8;p1">
            <a:extLst>
              <a:ext uri="{FF2B5EF4-FFF2-40B4-BE49-F238E27FC236}">
                <a16:creationId xmlns:a16="http://schemas.microsoft.com/office/drawing/2014/main" id="{43B0CBDD-BBA6-412C-9DAE-51A135530300}"/>
              </a:ext>
            </a:extLst>
          </p:cNvPr>
          <p:cNvSpPr txBox="1">
            <a:spLocks/>
          </p:cNvSpPr>
          <p:nvPr userDrawn="1"/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0" tIns="182850" rIns="182850" bIns="182850" rtlCol="0" anchor="ctr" anchorCtr="0">
            <a:noAutofit/>
          </a:bodyPr>
          <a:lstStyle>
            <a:defPPr>
              <a:defRPr lang="ru-RU"/>
            </a:defPPr>
            <a:lvl1pPr marL="0" lvl="0" algn="r" defTabSz="914400" rtl="0" eaLnBrk="1" latinLnBrk="0" hangingPunct="1">
              <a:buNone/>
              <a:defRPr sz="1333" kern="1200">
                <a:solidFill>
                  <a:schemeClr val="dk2"/>
                </a:solidFill>
                <a:latin typeface="+mn-lt"/>
                <a:ea typeface="+mn-ea"/>
                <a:cs typeface="+mn-cs"/>
              </a:defRPr>
            </a:lvl1pPr>
            <a:lvl2pPr marL="457200" lvl="1" algn="r" defTabSz="914400" rtl="0" eaLnBrk="1" latinLnBrk="0" hangingPunct="1">
              <a:buNone/>
              <a:defRPr sz="1333" kern="1200">
                <a:solidFill>
                  <a:schemeClr val="dk2"/>
                </a:solidFill>
                <a:latin typeface="+mn-lt"/>
                <a:ea typeface="+mn-ea"/>
                <a:cs typeface="+mn-cs"/>
              </a:defRPr>
            </a:lvl2pPr>
            <a:lvl3pPr marL="914400" lvl="2" algn="r" defTabSz="914400" rtl="0" eaLnBrk="1" latinLnBrk="0" hangingPunct="1">
              <a:buNone/>
              <a:defRPr sz="1333" kern="1200">
                <a:solidFill>
                  <a:schemeClr val="dk2"/>
                </a:solidFill>
                <a:latin typeface="+mn-lt"/>
                <a:ea typeface="+mn-ea"/>
                <a:cs typeface="+mn-cs"/>
              </a:defRPr>
            </a:lvl3pPr>
            <a:lvl4pPr marL="1371600" lvl="3" algn="r" defTabSz="914400" rtl="0" eaLnBrk="1" latinLnBrk="0" hangingPunct="1">
              <a:buNone/>
              <a:defRPr sz="1333" kern="1200">
                <a:solidFill>
                  <a:schemeClr val="dk2"/>
                </a:solidFill>
                <a:latin typeface="+mn-lt"/>
                <a:ea typeface="+mn-ea"/>
                <a:cs typeface="+mn-cs"/>
              </a:defRPr>
            </a:lvl4pPr>
            <a:lvl5pPr marL="1828800" lvl="4" algn="r" defTabSz="914400" rtl="0" eaLnBrk="1" latinLnBrk="0" hangingPunct="1">
              <a:buNone/>
              <a:defRPr sz="1333" kern="1200">
                <a:solidFill>
                  <a:schemeClr val="dk2"/>
                </a:solidFill>
                <a:latin typeface="+mn-lt"/>
                <a:ea typeface="+mn-ea"/>
                <a:cs typeface="+mn-cs"/>
              </a:defRPr>
            </a:lvl5pPr>
            <a:lvl6pPr marL="2286000" lvl="5" algn="r" defTabSz="914400" rtl="0" eaLnBrk="1" latinLnBrk="0" hangingPunct="1">
              <a:buNone/>
              <a:defRPr sz="1333" kern="1200">
                <a:solidFill>
                  <a:schemeClr val="dk2"/>
                </a:solidFill>
                <a:latin typeface="+mn-lt"/>
                <a:ea typeface="+mn-ea"/>
                <a:cs typeface="+mn-cs"/>
              </a:defRPr>
            </a:lvl6pPr>
            <a:lvl7pPr marL="2743200" lvl="6" algn="r" defTabSz="914400" rtl="0" eaLnBrk="1" latinLnBrk="0" hangingPunct="1">
              <a:buNone/>
              <a:defRPr sz="1333" kern="1200">
                <a:solidFill>
                  <a:schemeClr val="dk2"/>
                </a:solidFill>
                <a:latin typeface="+mn-lt"/>
                <a:ea typeface="+mn-ea"/>
                <a:cs typeface="+mn-cs"/>
              </a:defRPr>
            </a:lvl7pPr>
            <a:lvl8pPr marL="3200400" lvl="7" algn="r" defTabSz="914400" rtl="0" eaLnBrk="1" latinLnBrk="0" hangingPunct="1">
              <a:buNone/>
              <a:defRPr sz="1333" kern="1200">
                <a:solidFill>
                  <a:schemeClr val="dk2"/>
                </a:solidFill>
                <a:latin typeface="+mn-lt"/>
                <a:ea typeface="+mn-ea"/>
                <a:cs typeface="+mn-cs"/>
              </a:defRPr>
            </a:lvl8pPr>
            <a:lvl9pPr marL="3657600" lvl="8" algn="r" defTabSz="914400" rtl="0" eaLnBrk="1" latinLnBrk="0" hangingPunct="1">
              <a:buNone/>
              <a:defRPr sz="1333" kern="1200">
                <a:solidFill>
                  <a:schemeClr val="dk2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2583468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5ED9-09CD-42DC-A189-5C8787D594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0186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5ED9-09CD-42DC-A189-5C8787D594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7280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F5ED9-09CD-42DC-A189-5C8787D594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5942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94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company/ru_mts/blog/485976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53"/>
          <p:cNvSpPr/>
          <p:nvPr/>
        </p:nvSpPr>
        <p:spPr>
          <a:xfrm>
            <a:off x="9616717" y="482600"/>
            <a:ext cx="6375400" cy="637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defTabSz="609630">
              <a:buClr>
                <a:srgbClr val="000000"/>
              </a:buClr>
            </a:pPr>
            <a:endParaRPr sz="93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60" name="Google Shape;860;p53"/>
          <p:cNvSpPr/>
          <p:nvPr/>
        </p:nvSpPr>
        <p:spPr>
          <a:xfrm>
            <a:off x="3236600" y="482600"/>
            <a:ext cx="6375400" cy="63754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defTabSz="609630">
              <a:buClr>
                <a:srgbClr val="000000"/>
              </a:buClr>
            </a:pPr>
            <a:endParaRPr sz="93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61" name="Google Shape;861;p53"/>
          <p:cNvSpPr txBox="1"/>
          <p:nvPr/>
        </p:nvSpPr>
        <p:spPr>
          <a:xfrm>
            <a:off x="367900" y="326400"/>
            <a:ext cx="9528000" cy="3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defTabSz="609630">
              <a:lnSpc>
                <a:spcPct val="80000"/>
              </a:lnSpc>
              <a:buClr>
                <a:srgbClr val="000000"/>
              </a:buClr>
            </a:pPr>
            <a:endParaRPr lang="ru-RU" sz="6667" b="1" kern="0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defTabSz="609630">
              <a:lnSpc>
                <a:spcPct val="80000"/>
              </a:lnSpc>
              <a:buClr>
                <a:srgbClr val="000000"/>
              </a:buClr>
            </a:pPr>
            <a:r>
              <a:rPr lang="en-US" sz="6400" b="1" kern="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Uplift modeling</a:t>
            </a:r>
            <a:r>
              <a:rPr lang="ru-RU" sz="6400" b="1" kern="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lang="en-US" sz="6400" b="1" kern="0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defTabSz="609630">
              <a:lnSpc>
                <a:spcPct val="80000"/>
              </a:lnSpc>
              <a:buClr>
                <a:srgbClr val="000000"/>
              </a:buClr>
            </a:pPr>
            <a:r>
              <a:rPr lang="en-US" sz="6400" b="1" kern="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SMS communication</a:t>
            </a:r>
            <a:endParaRPr lang="ru-RU" sz="6400" b="1" kern="0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defTabSz="609630">
              <a:lnSpc>
                <a:spcPct val="80000"/>
              </a:lnSpc>
              <a:buClr>
                <a:srgbClr val="000000"/>
              </a:buClr>
            </a:pPr>
            <a:endParaRPr sz="2000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defTabSz="609630">
              <a:lnSpc>
                <a:spcPct val="80000"/>
              </a:lnSpc>
              <a:buClr>
                <a:srgbClr val="000000"/>
              </a:buClr>
            </a:pPr>
            <a:endParaRPr sz="2000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62" name="Google Shape;862;p53"/>
          <p:cNvSpPr txBox="1"/>
          <p:nvPr/>
        </p:nvSpPr>
        <p:spPr>
          <a:xfrm>
            <a:off x="367900" y="5270400"/>
            <a:ext cx="3811200" cy="11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60950" bIns="0" anchor="b" anchorCtr="0">
            <a:noAutofit/>
          </a:bodyPr>
          <a:lstStyle/>
          <a:p>
            <a:pPr defTabSz="609630">
              <a:buClr>
                <a:srgbClr val="000000"/>
              </a:buClr>
            </a:pPr>
            <a:r>
              <a:rPr lang="ru-RU" sz="1600" b="1" kern="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Давид Бесаев</a:t>
            </a:r>
          </a:p>
          <a:p>
            <a:pPr defTabSz="609630">
              <a:buClr>
                <a:srgbClr val="000000"/>
              </a:buClr>
            </a:pPr>
            <a:r>
              <a:rPr lang="ru-RU" sz="1600" kern="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Аналитик в </a:t>
            </a:r>
            <a:r>
              <a:rPr lang="en-US" sz="1600" kern="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CRM </a:t>
            </a:r>
            <a:r>
              <a:rPr lang="ru-RU" sz="1600" kern="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«</a:t>
            </a:r>
            <a:r>
              <a:rPr lang="ru-RU" sz="1600" kern="0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Столото</a:t>
            </a:r>
            <a:r>
              <a:rPr lang="ru-RU" sz="1600" kern="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»</a:t>
            </a:r>
            <a:endParaRPr sz="1600" kern="0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s://asana-user-private-us-east-1.s3.amazonaws.com/assets/100933609066073/1200792615305105/9575e5b255e7be93f622618c50d8281a?X-Amz-Security-Token=IQoJb3JpZ2luX2VjENz%2F%2F%2F%2F%2F%2F%2F%2F%2F%2FwEaCXVzLWVhc3QtMSJIMEYCIQDvq5sEXU8r630HMJSbRJ9zfySazOYS0x%2BmTKON6o4odgIhAMWmhCPCNt2cEuuxPJAQ8awvGOVezUNCeT0qdfTirx2zKvoDCBQQABoMNDAzNDgzNDQ2ODQwIgwREwHeZIO3sYiKrrEq1wOqweH8M13PYmP8xNc2I%2FTFL7fmEFqf2ZpfeJcW%2BJPiztqxMC4Fo4IBSTr0cqNAFY4k5tEo4A3oioqALx%2F1%2FGaqCTBqcLeH46A2sTugX5gUCXFyUK%2Boy3E50FbR0J%2Fm%2BPXizIH7ewQLGcjw1qj%2FI%2FVcSuWemyQaWB3AtOxk5f4%2FwKkBBQUNOD7yzWJRcw1lg8Kj2vv%2FtGDb8qpHwUZ%2BR5%2FVqC7GO1LGyd64AYSxLOqumquw7p3%2BtsEWTCKa9aEAE6N8phRBUknIl0cxrCiDVlF8OgNAssjkQLhUwgxOAwWQCqbUxXMZjJvYBKllU3Rb6%2B%2F739mRvT5RRy5MaHz0u3CfenVHFfgwfw6xA5H%2BkXd3c6lgMz2MkJEm0yba3FEwaz5jTK3wfqHqrgdvU527%2BJ5JtB6iGDBuPQ%2BmCjgIFK13lDBxLcznTwtoHbzLGihqg6D197qRpGiCm4TjuAAs5xSDR2bTp6ELbuP4iDrSfmxeyZbaE5g71%2FHhRAZ94wfK1TEoW2SO4lgLbvKXp1FLAysti2u36ynpxqCHbOA09ukahCkuZ4ADZRiYdbTmGZDphqh%2B4knJXXlqoNag%2F8DSU%2Fpzx4J%2B1V7jN5CzV67d21seqEuzzhmaqwAwjoSOiQY6pAHTGDYK8GmV3xyNvptKBJwLBaJaFfSAcZ8AYcR3votZUWrRL3bWe9ybaa404LJGNP5zZx3eB24q7thTovEdo4AVim22lnUw5U0LPClffkc7wqaqXWNOgFH9HzkyeNoU5jFtImjNT%2FlxDORAG4toyxrq5wh%2BAKYAwRb0MXZfgZJYAGBsUEAmCN8O%2BN%2BqMrdWi1c67W9UOQofmAdk%2FVCNwaQNf9S%2F9Q%3D%3D&amp;X-Amz-Algorithm=AWS4-HMAC-SHA256&amp;X-Amz-Date=20210823T113235Z&amp;X-Amz-SignedHeaders=host&amp;X-Amz-Expires=120&amp;X-Amz-Credential=ASIAV34L4ZY4OWLC5SUD%2F20210823%2Fus-east-1%2Fs3%2Faws4_request&amp;X-Amz-Signature=0c82edf7c4c9a49450088e88c2b6024b99b8b75de7662942d7616bdf1259fda6#_=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531" y="1305837"/>
            <a:ext cx="5443755" cy="444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966824" y="3694499"/>
            <a:ext cx="2078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Агентская розница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89186" y="751088"/>
            <a:ext cx="2078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Федеральные сети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91ACE0F-BE3C-4FF9-A674-6661BAA96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112" y="1078554"/>
            <a:ext cx="5339358" cy="269967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E056860-9E13-42DB-8429-2C8245D803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112" y="4063831"/>
            <a:ext cx="5339358" cy="2708370"/>
          </a:xfrm>
          <a:prstGeom prst="rect">
            <a:avLst/>
          </a:prstGeom>
        </p:spPr>
      </p:pic>
      <p:sp>
        <p:nvSpPr>
          <p:cNvPr id="7" name="Google Shape;901;p55">
            <a:extLst>
              <a:ext uri="{FF2B5EF4-FFF2-40B4-BE49-F238E27FC236}">
                <a16:creationId xmlns:a16="http://schemas.microsoft.com/office/drawing/2014/main" id="{E2BCAD85-446F-495C-AAA7-06CA8803D482}"/>
              </a:ext>
            </a:extLst>
          </p:cNvPr>
          <p:cNvSpPr txBox="1"/>
          <p:nvPr/>
        </p:nvSpPr>
        <p:spPr>
          <a:xfrm>
            <a:off x="367900" y="326400"/>
            <a:ext cx="9528000" cy="777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80000"/>
              </a:lnSpc>
              <a:buClr>
                <a:schemeClr val="dk1"/>
              </a:buClr>
              <a:buSzPts val="1100"/>
            </a:pPr>
            <a:r>
              <a:rPr lang="ru-RU" sz="3734" b="1" dirty="0">
                <a:latin typeface="Proxima Nova"/>
                <a:ea typeface="Proxima Nova"/>
                <a:cs typeface="Proxima Nova"/>
                <a:sym typeface="Proxima Nova"/>
              </a:rPr>
              <a:t>Итоги тестов модели</a:t>
            </a:r>
            <a:endParaRPr sz="3734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643507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7339392-88D4-4DBB-9521-94203F26B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83" y="2323901"/>
            <a:ext cx="5349373" cy="354813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CA40634-BDB8-4976-90E7-0CD006955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318" y="2185030"/>
            <a:ext cx="5427239" cy="3646426"/>
          </a:xfrm>
          <a:prstGeom prst="rect">
            <a:avLst/>
          </a:prstGeom>
        </p:spPr>
      </p:pic>
      <p:sp>
        <p:nvSpPr>
          <p:cNvPr id="6" name="Google Shape;901;p55">
            <a:extLst>
              <a:ext uri="{FF2B5EF4-FFF2-40B4-BE49-F238E27FC236}">
                <a16:creationId xmlns:a16="http://schemas.microsoft.com/office/drawing/2014/main" id="{C40A413A-1175-41B5-9EA9-82D91FF8B0EB}"/>
              </a:ext>
            </a:extLst>
          </p:cNvPr>
          <p:cNvSpPr txBox="1"/>
          <p:nvPr/>
        </p:nvSpPr>
        <p:spPr>
          <a:xfrm>
            <a:off x="367900" y="326400"/>
            <a:ext cx="952800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80000"/>
              </a:lnSpc>
              <a:buClr>
                <a:schemeClr val="dk1"/>
              </a:buClr>
              <a:buSzPts val="1100"/>
            </a:pPr>
            <a:r>
              <a:rPr lang="ru" sz="3734" b="1" dirty="0">
                <a:latin typeface="Proxima Nova"/>
                <a:ea typeface="Proxima Nova"/>
                <a:cs typeface="Proxima Nova"/>
                <a:sym typeface="Proxima Nova"/>
              </a:rPr>
              <a:t>Распределение покупателей лотерей между А\Б группами </a:t>
            </a:r>
            <a:endParaRPr sz="3734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4263004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CD5DF95-5655-442D-933E-835E44A0CD7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14710" y="4167633"/>
            <a:ext cx="10515600" cy="1898261"/>
          </a:xfrm>
        </p:spPr>
        <p:txBody>
          <a:bodyPr/>
          <a:lstStyle/>
          <a:p>
            <a:r>
              <a:rPr lang="ru-RU" dirty="0" err="1"/>
              <a:t>Дообогатить</a:t>
            </a:r>
            <a:r>
              <a:rPr lang="ru-RU" dirty="0"/>
              <a:t> данные информацией по терминалам покупки (</a:t>
            </a:r>
            <a:r>
              <a:rPr lang="ru-RU" dirty="0" err="1"/>
              <a:t>гео</a:t>
            </a:r>
            <a:r>
              <a:rPr lang="ru-RU" dirty="0"/>
              <a:t> данные, регулярность)</a:t>
            </a:r>
            <a:endParaRPr lang="en-US" dirty="0"/>
          </a:p>
          <a:p>
            <a:r>
              <a:rPr lang="ru-RU" dirty="0"/>
              <a:t>Продумать использование продуктовых инфоповодов и размеров призов в лотереях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Google Shape;901;p55">
            <a:extLst>
              <a:ext uri="{FF2B5EF4-FFF2-40B4-BE49-F238E27FC236}">
                <a16:creationId xmlns:a16="http://schemas.microsoft.com/office/drawing/2014/main" id="{32D06B03-6607-44A8-A1CA-62BF07FEDA22}"/>
              </a:ext>
            </a:extLst>
          </p:cNvPr>
          <p:cNvSpPr txBox="1"/>
          <p:nvPr/>
        </p:nvSpPr>
        <p:spPr>
          <a:xfrm>
            <a:off x="838200" y="317773"/>
            <a:ext cx="952800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80000"/>
              </a:lnSpc>
              <a:buClr>
                <a:schemeClr val="dk1"/>
              </a:buClr>
              <a:buSzPts val="1100"/>
            </a:pPr>
            <a:r>
              <a:rPr lang="ru" sz="3734" b="1" dirty="0">
                <a:latin typeface="Proxima Nova"/>
                <a:ea typeface="Proxima Nova"/>
                <a:cs typeface="Proxima Nova"/>
                <a:sym typeface="Proxima Nova"/>
              </a:rPr>
              <a:t>Резюме:</a:t>
            </a:r>
            <a:endParaRPr sz="3734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" name="Google Shape;901;p55">
            <a:extLst>
              <a:ext uri="{FF2B5EF4-FFF2-40B4-BE49-F238E27FC236}">
                <a16:creationId xmlns:a16="http://schemas.microsoft.com/office/drawing/2014/main" id="{8BC84647-4B7C-40F9-BA04-D89DB896C608}"/>
              </a:ext>
            </a:extLst>
          </p:cNvPr>
          <p:cNvSpPr txBox="1"/>
          <p:nvPr/>
        </p:nvSpPr>
        <p:spPr>
          <a:xfrm>
            <a:off x="838200" y="3429000"/>
            <a:ext cx="952800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80000"/>
              </a:lnSpc>
              <a:buClr>
                <a:schemeClr val="dk1"/>
              </a:buClr>
              <a:buSzPts val="1100"/>
            </a:pPr>
            <a:r>
              <a:rPr lang="ru" sz="3734" b="1" dirty="0">
                <a:latin typeface="Proxima Nova"/>
                <a:ea typeface="Proxima Nova"/>
                <a:cs typeface="Proxima Nova"/>
                <a:sym typeface="Proxima Nova"/>
              </a:rPr>
              <a:t>Дальнейшие шаги:</a:t>
            </a:r>
            <a:endParaRPr sz="3734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7A34A327-6845-4DE1-A909-803EEC5B950F}"/>
              </a:ext>
            </a:extLst>
          </p:cNvPr>
          <p:cNvSpPr txBox="1">
            <a:spLocks/>
          </p:cNvSpPr>
          <p:nvPr/>
        </p:nvSpPr>
        <p:spPr>
          <a:xfrm>
            <a:off x="514710" y="1057137"/>
            <a:ext cx="10515600" cy="1898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  <a:p>
            <a:endParaRPr lang="ru-RU" dirty="0"/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90231D42-B0AC-4526-9404-7FD7DE47F5F5}"/>
              </a:ext>
            </a:extLst>
          </p:cNvPr>
          <p:cNvSpPr txBox="1">
            <a:spLocks/>
          </p:cNvSpPr>
          <p:nvPr/>
        </p:nvSpPr>
        <p:spPr>
          <a:xfrm>
            <a:off x="514710" y="870714"/>
            <a:ext cx="10515600" cy="189826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Выбран подход решения задачи</a:t>
            </a:r>
          </a:p>
          <a:p>
            <a:r>
              <a:rPr lang="ru-RU" dirty="0"/>
              <a:t>Собраны, очищены и обработаны данные</a:t>
            </a:r>
          </a:p>
          <a:p>
            <a:r>
              <a:rPr lang="ru-RU" dirty="0"/>
              <a:t>Настроена модель градиентного </a:t>
            </a:r>
            <a:r>
              <a:rPr lang="ru-RU" dirty="0" err="1"/>
              <a:t>бустинга</a:t>
            </a:r>
            <a:endParaRPr lang="ru-RU" dirty="0"/>
          </a:p>
          <a:p>
            <a:r>
              <a:rPr lang="ru-RU" dirty="0"/>
              <a:t>Проведены А\Б тесты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4364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0" name="Google Shape;880;p55"/>
          <p:cNvGrpSpPr/>
          <p:nvPr/>
        </p:nvGrpSpPr>
        <p:grpSpPr>
          <a:xfrm>
            <a:off x="368000" y="1641559"/>
            <a:ext cx="6669500" cy="326400"/>
            <a:chOff x="552000" y="2462338"/>
            <a:chExt cx="10004250" cy="489600"/>
          </a:xfrm>
        </p:grpSpPr>
        <p:sp>
          <p:nvSpPr>
            <p:cNvPr id="881" name="Google Shape;881;p55"/>
            <p:cNvSpPr txBox="1"/>
            <p:nvPr/>
          </p:nvSpPr>
          <p:spPr>
            <a:xfrm>
              <a:off x="1981050" y="2462338"/>
              <a:ext cx="8575200" cy="4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r>
                <a:rPr lang="ru-RU" sz="1600" dirty="0">
                  <a:latin typeface="Proxima Nova"/>
                  <a:ea typeface="Proxima Nova"/>
                  <a:cs typeface="Proxima Nova"/>
                  <a:sym typeface="Proxima Nova"/>
                </a:rPr>
                <a:t>О бренде и решаемой проблеме</a:t>
              </a:r>
              <a:endParaRPr sz="1600" dirty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882" name="Google Shape;882;p55"/>
            <p:cNvSpPr/>
            <p:nvPr/>
          </p:nvSpPr>
          <p:spPr>
            <a:xfrm>
              <a:off x="552000" y="2464138"/>
              <a:ext cx="486000" cy="4860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ru" sz="1200" b="1">
                  <a:latin typeface="Proxima Nova"/>
                  <a:ea typeface="Proxima Nova"/>
                  <a:cs typeface="Proxima Nova"/>
                  <a:sym typeface="Proxima Nova"/>
                </a:rPr>
                <a:t>1</a:t>
              </a:r>
              <a:endParaRPr sz="1200" b="1"/>
            </a:p>
          </p:txBody>
        </p:sp>
      </p:grpSp>
      <p:grpSp>
        <p:nvGrpSpPr>
          <p:cNvPr id="883" name="Google Shape;883;p55"/>
          <p:cNvGrpSpPr/>
          <p:nvPr/>
        </p:nvGrpSpPr>
        <p:grpSpPr>
          <a:xfrm>
            <a:off x="367896" y="2301600"/>
            <a:ext cx="6669605" cy="333600"/>
            <a:chOff x="551843" y="3452400"/>
            <a:chExt cx="10004407" cy="500400"/>
          </a:xfrm>
        </p:grpSpPr>
        <p:sp>
          <p:nvSpPr>
            <p:cNvPr id="884" name="Google Shape;884;p55"/>
            <p:cNvSpPr txBox="1"/>
            <p:nvPr/>
          </p:nvSpPr>
          <p:spPr>
            <a:xfrm>
              <a:off x="1981050" y="3452400"/>
              <a:ext cx="8575200" cy="5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r>
                <a:rPr lang="ru-RU" sz="1600" dirty="0">
                  <a:latin typeface="Proxima Nova"/>
                  <a:ea typeface="Proxima Nova"/>
                  <a:cs typeface="Proxima Nova"/>
                  <a:sym typeface="Proxima Nova"/>
                </a:rPr>
                <a:t>Выбор стратегии работы, определение целевых показателей</a:t>
              </a:r>
              <a:endParaRPr sz="1600" dirty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885" name="Google Shape;885;p55"/>
            <p:cNvSpPr/>
            <p:nvPr/>
          </p:nvSpPr>
          <p:spPr>
            <a:xfrm>
              <a:off x="551843" y="3459600"/>
              <a:ext cx="486000" cy="4860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ru" sz="1200" b="1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2</a:t>
              </a:r>
              <a:endParaRPr sz="1200" b="1"/>
            </a:p>
          </p:txBody>
        </p:sp>
      </p:grpSp>
      <p:grpSp>
        <p:nvGrpSpPr>
          <p:cNvPr id="886" name="Google Shape;886;p55"/>
          <p:cNvGrpSpPr/>
          <p:nvPr/>
        </p:nvGrpSpPr>
        <p:grpSpPr>
          <a:xfrm>
            <a:off x="367996" y="2961600"/>
            <a:ext cx="6669505" cy="336000"/>
            <a:chOff x="551993" y="4442400"/>
            <a:chExt cx="10004257" cy="504000"/>
          </a:xfrm>
        </p:grpSpPr>
        <p:sp>
          <p:nvSpPr>
            <p:cNvPr id="887" name="Google Shape;887;p55"/>
            <p:cNvSpPr txBox="1"/>
            <p:nvPr/>
          </p:nvSpPr>
          <p:spPr>
            <a:xfrm>
              <a:off x="1981050" y="4442400"/>
              <a:ext cx="8575200" cy="50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r>
                <a:rPr lang="ru-RU" sz="1600" dirty="0">
                  <a:latin typeface="Proxima Nova"/>
                  <a:ea typeface="Proxima Nova"/>
                  <a:cs typeface="Proxima Nova"/>
                  <a:sym typeface="Proxima Nova"/>
                </a:rPr>
                <a:t>Сбор и обработка данных, отбор признаков</a:t>
              </a:r>
              <a:endParaRPr sz="1600" dirty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888" name="Google Shape;888;p55"/>
            <p:cNvSpPr/>
            <p:nvPr/>
          </p:nvSpPr>
          <p:spPr>
            <a:xfrm>
              <a:off x="551993" y="4451400"/>
              <a:ext cx="486000" cy="4860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ru" sz="1200" b="1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3</a:t>
              </a:r>
              <a:endParaRPr sz="1200" b="1"/>
            </a:p>
          </p:txBody>
        </p:sp>
      </p:grpSp>
      <p:grpSp>
        <p:nvGrpSpPr>
          <p:cNvPr id="889" name="Google Shape;889;p55"/>
          <p:cNvGrpSpPr/>
          <p:nvPr/>
        </p:nvGrpSpPr>
        <p:grpSpPr>
          <a:xfrm>
            <a:off x="367996" y="3623959"/>
            <a:ext cx="6669505" cy="326400"/>
            <a:chOff x="551993" y="5435938"/>
            <a:chExt cx="10004257" cy="489600"/>
          </a:xfrm>
        </p:grpSpPr>
        <p:sp>
          <p:nvSpPr>
            <p:cNvPr id="890" name="Google Shape;890;p55"/>
            <p:cNvSpPr txBox="1"/>
            <p:nvPr/>
          </p:nvSpPr>
          <p:spPr>
            <a:xfrm>
              <a:off x="1981050" y="5435938"/>
              <a:ext cx="8575200" cy="4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r>
                <a:rPr lang="ru-RU" sz="1600" dirty="0">
                  <a:latin typeface="Proxima Nova"/>
                  <a:ea typeface="Proxima Nova"/>
                  <a:cs typeface="Proxima Nova"/>
                  <a:sym typeface="Proxima Nova"/>
                </a:rPr>
                <a:t>Выбор и оптимизация модели</a:t>
              </a:r>
              <a:endParaRPr sz="1600" dirty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891" name="Google Shape;891;p55"/>
            <p:cNvSpPr/>
            <p:nvPr/>
          </p:nvSpPr>
          <p:spPr>
            <a:xfrm>
              <a:off x="551993" y="5437738"/>
              <a:ext cx="486000" cy="4860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ru" sz="1200" b="1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4</a:t>
              </a:r>
              <a:endParaRPr sz="1200" b="1"/>
            </a:p>
          </p:txBody>
        </p:sp>
      </p:grpSp>
      <p:grpSp>
        <p:nvGrpSpPr>
          <p:cNvPr id="892" name="Google Shape;892;p55"/>
          <p:cNvGrpSpPr/>
          <p:nvPr/>
        </p:nvGrpSpPr>
        <p:grpSpPr>
          <a:xfrm>
            <a:off x="367996" y="4281559"/>
            <a:ext cx="6669505" cy="326400"/>
            <a:chOff x="551993" y="6422338"/>
            <a:chExt cx="10004257" cy="489600"/>
          </a:xfrm>
        </p:grpSpPr>
        <p:sp>
          <p:nvSpPr>
            <p:cNvPr id="893" name="Google Shape;893;p55"/>
            <p:cNvSpPr txBox="1"/>
            <p:nvPr/>
          </p:nvSpPr>
          <p:spPr>
            <a:xfrm>
              <a:off x="1981050" y="6422338"/>
              <a:ext cx="8575200" cy="4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r>
                <a:rPr lang="ru-RU" sz="1600" dirty="0">
                  <a:latin typeface="Proxima Nova"/>
                  <a:ea typeface="Proxima Nova"/>
                  <a:cs typeface="Proxima Nova"/>
                  <a:sym typeface="Proxima Nova"/>
                </a:rPr>
                <a:t>Результаты применения модели (А\Б тестирование)</a:t>
              </a:r>
              <a:endParaRPr sz="1600" dirty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894" name="Google Shape;894;p55"/>
            <p:cNvSpPr/>
            <p:nvPr/>
          </p:nvSpPr>
          <p:spPr>
            <a:xfrm>
              <a:off x="551993" y="6424138"/>
              <a:ext cx="486000" cy="4860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ru" sz="1200" b="1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5</a:t>
              </a:r>
              <a:endParaRPr sz="1200" b="1"/>
            </a:p>
          </p:txBody>
        </p:sp>
      </p:grpSp>
      <p:grpSp>
        <p:nvGrpSpPr>
          <p:cNvPr id="895" name="Google Shape;895;p55"/>
          <p:cNvGrpSpPr/>
          <p:nvPr/>
        </p:nvGrpSpPr>
        <p:grpSpPr>
          <a:xfrm>
            <a:off x="367996" y="4944000"/>
            <a:ext cx="6669505" cy="324000"/>
            <a:chOff x="551993" y="7416000"/>
            <a:chExt cx="10004257" cy="486000"/>
          </a:xfrm>
        </p:grpSpPr>
        <p:sp>
          <p:nvSpPr>
            <p:cNvPr id="896" name="Google Shape;896;p55"/>
            <p:cNvSpPr txBox="1"/>
            <p:nvPr/>
          </p:nvSpPr>
          <p:spPr>
            <a:xfrm>
              <a:off x="1981050" y="7416000"/>
              <a:ext cx="8575200" cy="48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r>
                <a:rPr lang="ru" sz="1600" dirty="0">
                  <a:latin typeface="Proxima Nova"/>
                  <a:ea typeface="Proxima Nova"/>
                  <a:cs typeface="Proxima Nova"/>
                  <a:sym typeface="Proxima Nova"/>
                </a:rPr>
                <a:t>Выводы и дальнешие планы</a:t>
              </a:r>
              <a:endParaRPr sz="1600" dirty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897" name="Google Shape;897;p55"/>
            <p:cNvSpPr/>
            <p:nvPr/>
          </p:nvSpPr>
          <p:spPr>
            <a:xfrm>
              <a:off x="551993" y="7416000"/>
              <a:ext cx="486000" cy="4860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ru" sz="1200" b="1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6</a:t>
              </a:r>
              <a:endParaRPr sz="1200" b="1"/>
            </a:p>
          </p:txBody>
        </p:sp>
      </p:grpSp>
      <p:sp>
        <p:nvSpPr>
          <p:cNvPr id="901" name="Google Shape;901;p55"/>
          <p:cNvSpPr txBox="1"/>
          <p:nvPr/>
        </p:nvSpPr>
        <p:spPr>
          <a:xfrm>
            <a:off x="367900" y="326400"/>
            <a:ext cx="952800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80000"/>
              </a:lnSpc>
              <a:buClr>
                <a:schemeClr val="dk1"/>
              </a:buClr>
              <a:buSzPts val="1100"/>
            </a:pPr>
            <a:r>
              <a:rPr lang="ru" sz="3734" b="1" dirty="0">
                <a:latin typeface="Proxima Nova"/>
                <a:ea typeface="Proxima Nova"/>
                <a:cs typeface="Proxima Nova"/>
                <a:sym typeface="Proxima Nova"/>
              </a:rPr>
              <a:t>План презентации</a:t>
            </a:r>
            <a:endParaRPr sz="3734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84"/>
          <p:cNvSpPr/>
          <p:nvPr/>
        </p:nvSpPr>
        <p:spPr>
          <a:xfrm>
            <a:off x="941179" y="3234000"/>
            <a:ext cx="3297600" cy="3297600"/>
          </a:xfrm>
          <a:prstGeom prst="ellipse">
            <a:avLst/>
          </a:prstGeom>
          <a:noFill/>
          <a:ln w="28575" cap="flat" cmpd="sng">
            <a:solidFill>
              <a:srgbClr val="9E9F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endParaRPr sz="1200"/>
          </a:p>
        </p:txBody>
      </p:sp>
      <p:sp>
        <p:nvSpPr>
          <p:cNvPr id="1362" name="Google Shape;1362;p84"/>
          <p:cNvSpPr/>
          <p:nvPr/>
        </p:nvSpPr>
        <p:spPr>
          <a:xfrm>
            <a:off x="4240414" y="3234000"/>
            <a:ext cx="3297600" cy="3297600"/>
          </a:xfrm>
          <a:prstGeom prst="ellipse">
            <a:avLst/>
          </a:prstGeom>
          <a:noFill/>
          <a:ln w="28575" cap="flat" cmpd="sng">
            <a:solidFill>
              <a:srgbClr val="9E9F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endParaRPr sz="1200"/>
          </a:p>
        </p:txBody>
      </p:sp>
      <p:sp>
        <p:nvSpPr>
          <p:cNvPr id="1363" name="Google Shape;1363;p84"/>
          <p:cNvSpPr/>
          <p:nvPr/>
        </p:nvSpPr>
        <p:spPr>
          <a:xfrm>
            <a:off x="7539648" y="3234000"/>
            <a:ext cx="3297600" cy="3297600"/>
          </a:xfrm>
          <a:prstGeom prst="ellipse">
            <a:avLst/>
          </a:prstGeom>
          <a:noFill/>
          <a:ln w="28575" cap="flat" cmpd="sng">
            <a:solidFill>
              <a:srgbClr val="9E9F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endParaRPr sz="1200"/>
          </a:p>
        </p:txBody>
      </p:sp>
      <p:sp>
        <p:nvSpPr>
          <p:cNvPr id="1364" name="Google Shape;1364;p84"/>
          <p:cNvSpPr txBox="1"/>
          <p:nvPr/>
        </p:nvSpPr>
        <p:spPr>
          <a:xfrm>
            <a:off x="367900" y="326400"/>
            <a:ext cx="952780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ru-RU" sz="3734" b="1" dirty="0">
                <a:latin typeface="Proxima Nova"/>
                <a:ea typeface="Proxima Nova"/>
                <a:cs typeface="Proxima Nova"/>
                <a:sym typeface="Proxima Nova"/>
              </a:rPr>
              <a:t>Что такое «</a:t>
            </a:r>
            <a:r>
              <a:rPr lang="ru-RU" sz="3734" b="1" dirty="0" err="1">
                <a:latin typeface="Proxima Nova"/>
                <a:ea typeface="Proxima Nova"/>
                <a:cs typeface="Proxima Nova"/>
                <a:sym typeface="Proxima Nova"/>
              </a:rPr>
              <a:t>Столото</a:t>
            </a:r>
            <a:r>
              <a:rPr lang="ru-RU" sz="3734" b="1" dirty="0">
                <a:latin typeface="Proxima Nova"/>
                <a:ea typeface="Proxima Nova"/>
                <a:cs typeface="Proxima Nova"/>
                <a:sym typeface="Proxima Nova"/>
              </a:rPr>
              <a:t>»?</a:t>
            </a:r>
            <a:endParaRPr sz="3734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65" name="Google Shape;1365;p84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6096" y="4175292"/>
            <a:ext cx="2559541" cy="1502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7" name="Google Shape;1367;p84"/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17682" y="4175292"/>
            <a:ext cx="2666930" cy="150222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3BD9D3-56AE-4269-9C13-A44F6FAAAE41}"/>
              </a:ext>
            </a:extLst>
          </p:cNvPr>
          <p:cNvSpPr txBox="1"/>
          <p:nvPr/>
        </p:nvSpPr>
        <p:spPr>
          <a:xfrm>
            <a:off x="491706" y="1112808"/>
            <a:ext cx="99980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333333"/>
                </a:solidFill>
                <a:latin typeface="Proxima Nova" panose="020B0604020202020204" charset="0"/>
              </a:rPr>
              <a:t>Л</a:t>
            </a:r>
            <a:r>
              <a:rPr lang="ru-RU" sz="2800" b="0" i="0" dirty="0">
                <a:solidFill>
                  <a:srgbClr val="333333"/>
                </a:solidFill>
                <a:effectLst/>
                <a:latin typeface="Proxima Nova" panose="020B0604020202020204" charset="0"/>
              </a:rPr>
              <a:t>отерейный бренд российский компании АО ТК «Центр», под которым распространяются государственные лотереи на территории Российской Федерации.</a:t>
            </a:r>
            <a:endParaRPr lang="ru-RU" sz="2800" dirty="0">
              <a:latin typeface="Proxima Nova" panose="020B060402020202020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EA405A3-2CE1-4FE8-A7EC-4D5A138ECD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5191" y="4175292"/>
            <a:ext cx="2728046" cy="15022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709CE7B-912F-4FB9-BF27-361AD830395A}"/>
              </a:ext>
            </a:extLst>
          </p:cNvPr>
          <p:cNvSpPr txBox="1"/>
          <p:nvPr/>
        </p:nvSpPr>
        <p:spPr>
          <a:xfrm>
            <a:off x="1154164" y="2864668"/>
            <a:ext cx="30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Proxima Nova" panose="020B0604020202020204" charset="0"/>
              </a:rPr>
              <a:t>Электронная коммерция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C3A3E8-49BD-4825-B466-F167A9300524}"/>
              </a:ext>
            </a:extLst>
          </p:cNvPr>
          <p:cNvSpPr txBox="1"/>
          <p:nvPr/>
        </p:nvSpPr>
        <p:spPr>
          <a:xfrm>
            <a:off x="4758387" y="2864668"/>
            <a:ext cx="2231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Proxima Nova" panose="020B0604020202020204" charset="0"/>
              </a:rPr>
              <a:t>Агентская розница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B43664-1180-481C-A7BE-CA4B4DD011E2}"/>
              </a:ext>
            </a:extLst>
          </p:cNvPr>
          <p:cNvSpPr txBox="1"/>
          <p:nvPr/>
        </p:nvSpPr>
        <p:spPr>
          <a:xfrm>
            <a:off x="7917682" y="2864668"/>
            <a:ext cx="2231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Proxima Nova" panose="020B0604020202020204" charset="0"/>
              </a:rPr>
              <a:t>Федеральные сети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907" y="2092738"/>
            <a:ext cx="7388141" cy="363319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55765" y="951265"/>
            <a:ext cx="7517878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err="1"/>
              <a:t>Многоклассовая</a:t>
            </a:r>
            <a:r>
              <a:rPr lang="ru-RU" dirty="0"/>
              <a:t> классификация</a:t>
            </a:r>
          </a:p>
          <a:p>
            <a:pPr algn="ctr"/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Цель: Оптимизация затрат на СМС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увеличение отклика от коммуникаций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3393140" y="1723406"/>
            <a:ext cx="484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Предсказываем реакцию на коммуникацию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B2BBF1-8EAD-444C-A982-9218474785DF}"/>
              </a:ext>
            </a:extLst>
          </p:cNvPr>
          <p:cNvSpPr txBox="1"/>
          <p:nvPr/>
        </p:nvSpPr>
        <p:spPr>
          <a:xfrm>
            <a:off x="-1992617" y="6365807"/>
            <a:ext cx="11067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За основу взята статья с </a:t>
            </a:r>
            <a:r>
              <a:rPr lang="en-US" sz="1400" dirty="0" err="1"/>
              <a:t>habr</a:t>
            </a:r>
            <a:r>
              <a:rPr lang="en-US" sz="1400" dirty="0"/>
              <a:t>:  </a:t>
            </a:r>
            <a:r>
              <a:rPr lang="en-US" sz="1400" dirty="0">
                <a:hlinkClick r:id="rId3"/>
              </a:rPr>
              <a:t>https://habr.com/ru/company/ru_mts/blog/485976/</a:t>
            </a:r>
            <a:endParaRPr lang="ru-RU" sz="1400" dirty="0"/>
          </a:p>
        </p:txBody>
      </p:sp>
      <p:sp>
        <p:nvSpPr>
          <p:cNvPr id="8" name="Google Shape;1364;p84">
            <a:extLst>
              <a:ext uri="{FF2B5EF4-FFF2-40B4-BE49-F238E27FC236}">
                <a16:creationId xmlns:a16="http://schemas.microsoft.com/office/drawing/2014/main" id="{1EABDC00-3C50-4D45-8647-63E51397EE16}"/>
              </a:ext>
            </a:extLst>
          </p:cNvPr>
          <p:cNvSpPr txBox="1"/>
          <p:nvPr/>
        </p:nvSpPr>
        <p:spPr>
          <a:xfrm>
            <a:off x="367900" y="326400"/>
            <a:ext cx="952780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ru-RU" sz="3734" b="1" dirty="0">
                <a:latin typeface="Proxima Nova"/>
                <a:ea typeface="Proxima Nova"/>
                <a:cs typeface="Proxima Nova"/>
                <a:sym typeface="Proxima Nova"/>
              </a:rPr>
              <a:t>Предсказание </a:t>
            </a:r>
            <a:r>
              <a:rPr lang="en-US" sz="3734" b="1" dirty="0">
                <a:latin typeface="Proxima Nova"/>
                <a:ea typeface="Proxima Nova"/>
                <a:cs typeface="Proxima Nova"/>
                <a:sym typeface="Proxima Nova"/>
              </a:rPr>
              <a:t>Uplift</a:t>
            </a:r>
            <a:endParaRPr sz="3734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2EE5A4F-E758-4BA2-A6A9-9061A22964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5198" y="5875900"/>
            <a:ext cx="7621603" cy="23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26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22C6E09-F8B6-45B0-8F77-E5EDCD85B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217" y="1315200"/>
            <a:ext cx="8703566" cy="4466447"/>
          </a:xfrm>
          <a:prstGeom prst="rect">
            <a:avLst/>
          </a:prstGeom>
        </p:spPr>
      </p:pic>
      <p:sp>
        <p:nvSpPr>
          <p:cNvPr id="8" name="Google Shape;901;p55">
            <a:extLst>
              <a:ext uri="{FF2B5EF4-FFF2-40B4-BE49-F238E27FC236}">
                <a16:creationId xmlns:a16="http://schemas.microsoft.com/office/drawing/2014/main" id="{04A86170-F1C9-440B-8BA4-1929BE5B94BB}"/>
              </a:ext>
            </a:extLst>
          </p:cNvPr>
          <p:cNvSpPr txBox="1"/>
          <p:nvPr/>
        </p:nvSpPr>
        <p:spPr>
          <a:xfrm>
            <a:off x="367900" y="326400"/>
            <a:ext cx="952800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80000"/>
              </a:lnSpc>
              <a:buClr>
                <a:schemeClr val="dk1"/>
              </a:buClr>
              <a:buSzPts val="1100"/>
            </a:pPr>
            <a:r>
              <a:rPr lang="ru-RU" sz="3734" b="1" dirty="0">
                <a:latin typeface="Proxima Nova"/>
                <a:ea typeface="Proxima Nova"/>
                <a:cs typeface="Proxima Nova"/>
                <a:sym typeface="Proxima Nova"/>
              </a:rPr>
              <a:t>План работы с клиентской базой</a:t>
            </a:r>
            <a:endParaRPr sz="3734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448244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64;p84">
            <a:extLst>
              <a:ext uri="{FF2B5EF4-FFF2-40B4-BE49-F238E27FC236}">
                <a16:creationId xmlns:a16="http://schemas.microsoft.com/office/drawing/2014/main" id="{BD05BF40-FE53-4F9B-A74E-9F2EA8042F23}"/>
              </a:ext>
            </a:extLst>
          </p:cNvPr>
          <p:cNvSpPr txBox="1"/>
          <p:nvPr/>
        </p:nvSpPr>
        <p:spPr>
          <a:xfrm>
            <a:off x="411032" y="369532"/>
            <a:ext cx="952780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ru-RU" sz="3734" b="1" dirty="0">
                <a:latin typeface="Proxima Nova"/>
                <a:ea typeface="Proxima Nova"/>
                <a:cs typeface="Proxima Nova"/>
                <a:sym typeface="Proxima Nova"/>
              </a:rPr>
              <a:t>Какими данными мы располагаем?</a:t>
            </a:r>
            <a:endParaRPr sz="3734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FFE69B-D74E-4E90-AF06-774ABDBE79E8}"/>
              </a:ext>
            </a:extLst>
          </p:cNvPr>
          <p:cNvSpPr txBox="1"/>
          <p:nvPr/>
        </p:nvSpPr>
        <p:spPr>
          <a:xfrm>
            <a:off x="411030" y="1512371"/>
            <a:ext cx="999801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Proxima Nova" panose="020B0604020202020204" charset="0"/>
              </a:rPr>
              <a:t>Активная база 		</a:t>
            </a:r>
            <a:r>
              <a:rPr lang="en-US" sz="2800" dirty="0">
                <a:latin typeface="Proxima Nova" panose="020B0604020202020204" charset="0"/>
              </a:rPr>
              <a:t>&gt; </a:t>
            </a:r>
            <a:r>
              <a:rPr lang="ru-RU" sz="2800" dirty="0">
                <a:latin typeface="Proxima Nova" panose="020B0604020202020204" charset="0"/>
              </a:rPr>
              <a:t>1 млн. человек в месяц.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Proxima Nova" panose="020B0604020202020204" charset="0"/>
              </a:rPr>
              <a:t>Рассылки по </a:t>
            </a:r>
            <a:r>
              <a:rPr lang="en-US" sz="2800" dirty="0">
                <a:latin typeface="Proxima Nova" panose="020B0604020202020204" charset="0"/>
              </a:rPr>
              <a:t>SMS</a:t>
            </a:r>
            <a:r>
              <a:rPr lang="ru-RU" sz="2800" dirty="0">
                <a:latin typeface="Proxima Nova" panose="020B0604020202020204" charset="0"/>
              </a:rPr>
              <a:t> 		≈ 250 тыс. в неделю.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Proxima Nova" panose="020B0604020202020204" charset="0"/>
              </a:rPr>
              <a:t>Имеется вся информация по покупкам через терминалы и история коммуникаций с покупателем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728439-3F2B-469B-A77F-02AADBD18F4F}"/>
              </a:ext>
            </a:extLst>
          </p:cNvPr>
          <p:cNvSpPr txBox="1"/>
          <p:nvPr/>
        </p:nvSpPr>
        <p:spPr>
          <a:xfrm>
            <a:off x="411032" y="3960634"/>
            <a:ext cx="111914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Proxima Nova" panose="020B0604020202020204" charset="0"/>
              </a:rPr>
              <a:t>Большая доля новых покупателей без истории ≈ 25-30%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Proxima Nova" panose="020B0604020202020204" charset="0"/>
              </a:rPr>
              <a:t>Нет информации по типографским билетам (на предъявителя)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Proxima Nova" panose="020B0604020202020204" charset="0"/>
              </a:rPr>
              <a:t>Не собирается соц. дем. информация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Proxima Nova" panose="020B0604020202020204" charset="0"/>
              </a:rPr>
              <a:t>Большой перекос в классах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A19EFF-2E96-49BF-9C4A-2961F254E165}"/>
              </a:ext>
            </a:extLst>
          </p:cNvPr>
          <p:cNvSpPr txBox="1"/>
          <p:nvPr/>
        </p:nvSpPr>
        <p:spPr>
          <a:xfrm>
            <a:off x="411031" y="989151"/>
            <a:ext cx="9998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00B050"/>
                </a:solidFill>
                <a:latin typeface="Proxima Nova" panose="020B0604020202020204" charset="0"/>
              </a:rPr>
              <a:t>Из плюсов: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88331D-E23A-4399-A978-1E5F353B4E3A}"/>
              </a:ext>
            </a:extLst>
          </p:cNvPr>
          <p:cNvSpPr txBox="1"/>
          <p:nvPr/>
        </p:nvSpPr>
        <p:spPr>
          <a:xfrm>
            <a:off x="411029" y="3382833"/>
            <a:ext cx="9998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C00000"/>
                </a:solidFill>
                <a:latin typeface="Proxima Nova" panose="020B0604020202020204" charset="0"/>
              </a:rPr>
              <a:t>Из минусов: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0E04359-E4AD-4537-A4DA-A0AAEE212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4172" y="4977443"/>
            <a:ext cx="4005841" cy="161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506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бъект 2"/>
          <p:cNvSpPr txBox="1">
            <a:spLocks/>
          </p:cNvSpPr>
          <p:nvPr/>
        </p:nvSpPr>
        <p:spPr>
          <a:xfrm>
            <a:off x="1114247" y="0"/>
            <a:ext cx="10515600" cy="5665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ru-RU" dirty="0"/>
              <a:t>Модель обучена и скорректирована по результатам первой серии тестов</a:t>
            </a:r>
          </a:p>
          <a:p>
            <a:pPr algn="l"/>
            <a:endParaRPr lang="ru-RU" dirty="0">
              <a:solidFill>
                <a:srgbClr val="FF0000"/>
              </a:solidFill>
            </a:endParaRPr>
          </a:p>
          <a:p>
            <a:pPr algn="l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362309" y="1698254"/>
            <a:ext cx="11136702" cy="4805019"/>
            <a:chOff x="1123630" y="2325681"/>
            <a:chExt cx="9235440" cy="2829177"/>
          </a:xfrm>
        </p:grpSpPr>
        <p:graphicFrame>
          <p:nvGraphicFramePr>
            <p:cNvPr id="5" name="Схема 4"/>
            <p:cNvGraphicFramePr/>
            <p:nvPr>
              <p:extLst>
                <p:ext uri="{D42A27DB-BD31-4B8C-83A1-F6EECF244321}">
                  <p14:modId xmlns:p14="http://schemas.microsoft.com/office/powerpoint/2010/main" val="771746589"/>
                </p:ext>
              </p:extLst>
            </p:nvPr>
          </p:nvGraphicFramePr>
          <p:xfrm>
            <a:off x="1123630" y="2325681"/>
            <a:ext cx="9235440" cy="282917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2" name="Стрелка вправо 1"/>
            <p:cNvSpPr/>
            <p:nvPr/>
          </p:nvSpPr>
          <p:spPr>
            <a:xfrm>
              <a:off x="5564037" y="3640347"/>
              <a:ext cx="534838" cy="560717"/>
            </a:xfrm>
            <a:prstGeom prst="rightArrow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reflection blurRad="6350" stA="50000" endA="300" endPos="55500" dist="50800" dir="5400000" sy="-100000" algn="bl" rotWithShape="0"/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7" name="Google Shape;901;p55">
            <a:extLst>
              <a:ext uri="{FF2B5EF4-FFF2-40B4-BE49-F238E27FC236}">
                <a16:creationId xmlns:a16="http://schemas.microsoft.com/office/drawing/2014/main" id="{3907DCC9-EF31-46FA-8762-7B85519DF09A}"/>
              </a:ext>
            </a:extLst>
          </p:cNvPr>
          <p:cNvSpPr txBox="1"/>
          <p:nvPr/>
        </p:nvSpPr>
        <p:spPr>
          <a:xfrm>
            <a:off x="462790" y="354727"/>
            <a:ext cx="952800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80000"/>
              </a:lnSpc>
              <a:buClr>
                <a:schemeClr val="dk1"/>
              </a:buClr>
              <a:buSzPts val="1100"/>
            </a:pPr>
            <a:r>
              <a:rPr lang="ru-RU" sz="3734" b="1" dirty="0">
                <a:latin typeface="Proxima Nova"/>
                <a:ea typeface="Proxima Nova"/>
                <a:cs typeface="Proxima Nova"/>
                <a:sym typeface="Proxima Nova"/>
              </a:rPr>
              <a:t>Предобработка данных, генерация фичей.</a:t>
            </a:r>
            <a:endParaRPr sz="3734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484051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C65CD1D-9743-4B65-8734-4FAA63BDB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626" y="1599391"/>
            <a:ext cx="6351904" cy="4739498"/>
          </a:xfrm>
          <a:prstGeom prst="rect">
            <a:avLst/>
          </a:prstGeom>
        </p:spPr>
      </p:pic>
      <p:sp>
        <p:nvSpPr>
          <p:cNvPr id="8" name="Google Shape;901;p55">
            <a:extLst>
              <a:ext uri="{FF2B5EF4-FFF2-40B4-BE49-F238E27FC236}">
                <a16:creationId xmlns:a16="http://schemas.microsoft.com/office/drawing/2014/main" id="{5DD3810B-2D9D-4F13-A9A2-37C05FDE8A53}"/>
              </a:ext>
            </a:extLst>
          </p:cNvPr>
          <p:cNvSpPr txBox="1"/>
          <p:nvPr/>
        </p:nvSpPr>
        <p:spPr>
          <a:xfrm>
            <a:off x="367900" y="326400"/>
            <a:ext cx="9528000" cy="777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80000"/>
              </a:lnSpc>
              <a:buClr>
                <a:schemeClr val="dk1"/>
              </a:buClr>
              <a:buSzPts val="1100"/>
            </a:pPr>
            <a:r>
              <a:rPr lang="ru-RU" sz="3734" b="1" dirty="0">
                <a:latin typeface="Proxima Nova"/>
                <a:ea typeface="Proxima Nova"/>
                <a:cs typeface="Proxima Nova"/>
                <a:sym typeface="Proxima Nova"/>
              </a:rPr>
              <a:t>Выбор модели и её качество </a:t>
            </a:r>
          </a:p>
          <a:p>
            <a:pPr>
              <a:lnSpc>
                <a:spcPct val="80000"/>
              </a:lnSpc>
              <a:buClr>
                <a:schemeClr val="dk1"/>
              </a:buClr>
              <a:buSzPts val="1100"/>
            </a:pPr>
            <a:r>
              <a:rPr lang="en-US" sz="3734" b="1" dirty="0" err="1">
                <a:latin typeface="Proxima Nova"/>
                <a:ea typeface="Proxima Nova"/>
                <a:cs typeface="Proxima Nova"/>
                <a:sym typeface="Proxima Nova"/>
              </a:rPr>
              <a:t>Catboost</a:t>
            </a:r>
            <a:r>
              <a:rPr lang="en-US" sz="3734" b="1" dirty="0">
                <a:latin typeface="Proxima Nova"/>
                <a:ea typeface="Proxima Nova"/>
                <a:cs typeface="Proxima Nova"/>
                <a:sym typeface="Proxima Nova"/>
              </a:rPr>
              <a:t> vs </a:t>
            </a:r>
            <a:r>
              <a:rPr lang="en-US" sz="3734" b="1" dirty="0" err="1">
                <a:latin typeface="Proxima Nova"/>
                <a:ea typeface="Proxima Nova"/>
                <a:cs typeface="Proxima Nova"/>
                <a:sym typeface="Proxima Nova"/>
              </a:rPr>
              <a:t>LightGBM</a:t>
            </a:r>
            <a:endParaRPr sz="3734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050" name="Picture 2" descr="What's the F1 score? How would you use it? - Quora">
            <a:extLst>
              <a:ext uri="{FF2B5EF4-FFF2-40B4-BE49-F238E27FC236}">
                <a16:creationId xmlns:a16="http://schemas.microsoft.com/office/drawing/2014/main" id="{70B19388-6599-426E-BF2C-728B21EE2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198" y="4921640"/>
            <a:ext cx="3581400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8BCADBC-44C7-4DFD-BE3C-FEE1E01C0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4422" y="249130"/>
            <a:ext cx="2664952" cy="4845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590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01;p55">
            <a:extLst>
              <a:ext uri="{FF2B5EF4-FFF2-40B4-BE49-F238E27FC236}">
                <a16:creationId xmlns:a16="http://schemas.microsoft.com/office/drawing/2014/main" id="{8FB5E179-0CB0-4D1C-B510-46AF212D4E89}"/>
              </a:ext>
            </a:extLst>
          </p:cNvPr>
          <p:cNvSpPr txBox="1"/>
          <p:nvPr/>
        </p:nvSpPr>
        <p:spPr>
          <a:xfrm>
            <a:off x="367900" y="326400"/>
            <a:ext cx="9528000" cy="777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80000"/>
              </a:lnSpc>
              <a:buClr>
                <a:schemeClr val="dk1"/>
              </a:buClr>
              <a:buSzPts val="1100"/>
            </a:pPr>
            <a:r>
              <a:rPr lang="ru-RU" sz="3734" b="1" dirty="0">
                <a:latin typeface="Proxima Nova"/>
                <a:ea typeface="Proxima Nova"/>
                <a:cs typeface="Proxima Nova"/>
                <a:sym typeface="Proxima Nova"/>
              </a:rPr>
              <a:t>Параметры модели</a:t>
            </a:r>
            <a:endParaRPr sz="3734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4FDDF1E0-F147-4BFA-989C-9F81B91083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507686"/>
              </p:ext>
            </p:extLst>
          </p:nvPr>
        </p:nvGraphicFramePr>
        <p:xfrm>
          <a:off x="788940" y="3550005"/>
          <a:ext cx="3958725" cy="2686764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3394711">
                  <a:extLst>
                    <a:ext uri="{9D8B030D-6E8A-4147-A177-3AD203B41FA5}">
                      <a16:colId xmlns:a16="http://schemas.microsoft.com/office/drawing/2014/main" val="2771006399"/>
                    </a:ext>
                  </a:extLst>
                </a:gridCol>
                <a:gridCol w="564014">
                  <a:extLst>
                    <a:ext uri="{9D8B030D-6E8A-4147-A177-3AD203B41FA5}">
                      <a16:colId xmlns:a16="http://schemas.microsoft.com/office/drawing/2014/main" val="4278247817"/>
                    </a:ext>
                  </a:extLst>
                </a:gridCol>
              </a:tblGrid>
              <a:tr h="226814">
                <a:tc gridSpan="2"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lang="en-US" sz="1100" b="1" u="none" strike="noStrike" dirty="0">
                          <a:effectLst/>
                        </a:rPr>
                        <a:t>Feature Importance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endParaRPr lang="ru-RU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750561"/>
                  </a:ext>
                </a:extLst>
              </a:tr>
              <a:tr h="22681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lang="ru-RU" sz="1200" b="1" u="none" strike="noStrike" dirty="0">
                          <a:effectLst/>
                        </a:rPr>
                        <a:t>Предиктор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lang="ru-RU" sz="1200" b="1" u="none" strike="noStrike" dirty="0">
                          <a:effectLst/>
                        </a:rPr>
                        <a:t>Вклад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20061995"/>
                  </a:ext>
                </a:extLst>
              </a:tr>
              <a:tr h="226814">
                <a:tc>
                  <a:txBody>
                    <a:bodyPr/>
                    <a:lstStyle/>
                    <a:p>
                      <a:pPr algn="l" fontAlgn="ctr">
                        <a:lnSpc>
                          <a:spcPct val="130000"/>
                        </a:lnSpc>
                      </a:pPr>
                      <a:r>
                        <a:rPr lang="ru-RU" sz="1050" u="none" strike="noStrike" dirty="0">
                          <a:effectLst/>
                        </a:rPr>
                        <a:t>Средняя доля отклика на</a:t>
                      </a:r>
                      <a:r>
                        <a:rPr lang="ru-RU" sz="1050" u="none" strike="noStrike" baseline="0" dirty="0">
                          <a:effectLst/>
                        </a:rPr>
                        <a:t> рассылки за последние 3 месяца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lang="ru-RU" sz="1050" u="none" strike="noStrike" dirty="0">
                          <a:effectLst/>
                        </a:rPr>
                        <a:t>13.2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68941175"/>
                  </a:ext>
                </a:extLst>
              </a:tr>
              <a:tr h="226814">
                <a:tc>
                  <a:txBody>
                    <a:bodyPr/>
                    <a:lstStyle/>
                    <a:p>
                      <a:pPr algn="l" fontAlgn="ctr">
                        <a:lnSpc>
                          <a:spcPct val="130000"/>
                        </a:lnSpc>
                      </a:pPr>
                      <a:r>
                        <a:rPr lang="ru-RU" sz="1050" u="none" strike="noStrike" dirty="0">
                          <a:effectLst/>
                        </a:rPr>
                        <a:t>К-во недель без покупок</a:t>
                      </a:r>
                      <a:r>
                        <a:rPr lang="ru-RU" sz="1050" u="none" strike="noStrike" baseline="0" dirty="0">
                          <a:effectLst/>
                        </a:rPr>
                        <a:t> за последний месяц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lang="ru-RU" sz="1050" u="none" strike="noStrike" dirty="0">
                          <a:effectLst/>
                        </a:rPr>
                        <a:t>8.0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7736205"/>
                  </a:ext>
                </a:extLst>
              </a:tr>
              <a:tr h="226814">
                <a:tc>
                  <a:txBody>
                    <a:bodyPr/>
                    <a:lstStyle/>
                    <a:p>
                      <a:pPr algn="l" fontAlgn="ctr">
                        <a:lnSpc>
                          <a:spcPct val="130000"/>
                        </a:lnSpc>
                      </a:pPr>
                      <a:r>
                        <a:rPr lang="ru-RU" sz="1050" u="none" strike="noStrike" dirty="0">
                          <a:effectLst/>
                        </a:rPr>
                        <a:t>Количество к</a:t>
                      </a:r>
                      <a:r>
                        <a:rPr lang="ru-RU" sz="1050" u="none" strike="noStrike" baseline="0" dirty="0">
                          <a:effectLst/>
                        </a:rPr>
                        <a:t>упленных билетов за последнюю неделю</a:t>
                      </a:r>
                      <a:br>
                        <a:rPr lang="ru-RU" sz="1050" u="none" strike="noStrike" baseline="0" dirty="0">
                          <a:effectLst/>
                        </a:rPr>
                      </a:br>
                      <a:r>
                        <a:rPr lang="ru-RU" sz="1050" u="none" strike="noStrike" baseline="0" dirty="0">
                          <a:effectLst/>
                        </a:rPr>
                        <a:t>к среднему за месяц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lang="ru-RU" sz="1050" u="none" strike="noStrike" dirty="0">
                          <a:effectLst/>
                        </a:rPr>
                        <a:t>4.8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58759781"/>
                  </a:ext>
                </a:extLst>
              </a:tr>
              <a:tr h="226814">
                <a:tc>
                  <a:txBody>
                    <a:bodyPr/>
                    <a:lstStyle/>
                    <a:p>
                      <a:pPr algn="l" fontAlgn="ctr">
                        <a:lnSpc>
                          <a:spcPct val="130000"/>
                        </a:lnSpc>
                      </a:pPr>
                      <a:r>
                        <a:rPr lang="en-US" sz="1050" u="none" strike="noStrike" dirty="0">
                          <a:effectLst/>
                        </a:rPr>
                        <a:t>LTV</a:t>
                      </a:r>
                      <a:r>
                        <a:rPr lang="ru-RU" sz="1050" u="none" strike="noStrike" dirty="0">
                          <a:effectLst/>
                        </a:rPr>
                        <a:t> на момент сбора</a:t>
                      </a:r>
                      <a:r>
                        <a:rPr lang="ru-RU" sz="1050" u="none" strike="noStrike" baseline="0" dirty="0">
                          <a:effectLst/>
                        </a:rPr>
                        <a:t> данных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lang="ru-RU" sz="1050" u="none" strike="noStrike" dirty="0">
                          <a:effectLst/>
                        </a:rPr>
                        <a:t>4.2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81023858"/>
                  </a:ext>
                </a:extLst>
              </a:tr>
              <a:tr h="226814">
                <a:tc>
                  <a:txBody>
                    <a:bodyPr/>
                    <a:lstStyle/>
                    <a:p>
                      <a:pPr algn="l" fontAlgn="ctr">
                        <a:lnSpc>
                          <a:spcPct val="130000"/>
                        </a:lnSpc>
                      </a:pPr>
                      <a:r>
                        <a:rPr lang="ru-RU" sz="1050" u="none" strike="noStrike" dirty="0">
                          <a:effectLst/>
                        </a:rPr>
                        <a:t>Сумма затрат за 2ю неделю до</a:t>
                      </a:r>
                      <a:r>
                        <a:rPr lang="ru-RU" sz="1050" u="none" strike="noStrike" baseline="0" dirty="0">
                          <a:effectLst/>
                        </a:rPr>
                        <a:t> среза к среднему за месяц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lang="ru-RU" sz="1050" u="none" strike="noStrike" dirty="0">
                          <a:effectLst/>
                        </a:rPr>
                        <a:t>4.1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13592964"/>
                  </a:ext>
                </a:extLst>
              </a:tr>
              <a:tr h="226814">
                <a:tc>
                  <a:txBody>
                    <a:bodyPr/>
                    <a:lstStyle/>
                    <a:p>
                      <a:pPr algn="l" fontAlgn="ctr">
                        <a:lnSpc>
                          <a:spcPct val="130000"/>
                        </a:lnSpc>
                      </a:pPr>
                      <a:r>
                        <a:rPr lang="ru-RU" sz="1050" u="none" strike="noStrike" dirty="0">
                          <a:effectLst/>
                        </a:rPr>
                        <a:t>Простой тренд</a:t>
                      </a:r>
                      <a:r>
                        <a:rPr lang="ru-RU" sz="1050" u="none" strike="noStrike" baseline="0" dirty="0">
                          <a:effectLst/>
                        </a:rPr>
                        <a:t> последних 3х месяцев</a:t>
                      </a:r>
                      <a:br>
                        <a:rPr lang="ru-RU" sz="1050" u="none" strike="noStrike" baseline="0" dirty="0">
                          <a:effectLst/>
                        </a:rPr>
                      </a:br>
                      <a:r>
                        <a:rPr lang="ru-RU" sz="1050" u="none" strike="noStrike" baseline="0" dirty="0">
                          <a:effectLst/>
                        </a:rPr>
                        <a:t>по полученным рассылкам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lang="ru-RU" sz="1050" u="none" strike="noStrike" dirty="0">
                          <a:effectLst/>
                        </a:rPr>
                        <a:t>3.3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70946684"/>
                  </a:ext>
                </a:extLst>
              </a:tr>
              <a:tr h="22681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u="none" strike="noStrike" dirty="0">
                          <a:effectLst/>
                        </a:rPr>
                        <a:t>Недельная</a:t>
                      </a:r>
                      <a:r>
                        <a:rPr lang="ru-RU" sz="1050" u="none" strike="noStrike" baseline="0" dirty="0">
                          <a:effectLst/>
                        </a:rPr>
                        <a:t> д</a:t>
                      </a:r>
                      <a:r>
                        <a:rPr lang="ru-RU" sz="1050" u="none" strike="noStrike" dirty="0">
                          <a:effectLst/>
                        </a:rPr>
                        <a:t>оля затрат</a:t>
                      </a:r>
                      <a:r>
                        <a:rPr lang="ru-RU" sz="1050" u="none" strike="noStrike" baseline="0" dirty="0">
                          <a:effectLst/>
                        </a:rPr>
                        <a:t> на бинго – размах за месяц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lang="ru-RU" sz="1050" u="none" strike="noStrike" dirty="0">
                          <a:effectLst/>
                        </a:rPr>
                        <a:t>3.2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40486491"/>
                  </a:ext>
                </a:extLst>
              </a:tr>
              <a:tr h="22681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u="none" strike="noStrike" dirty="0">
                          <a:effectLst/>
                        </a:rPr>
                        <a:t>Доля отклика на</a:t>
                      </a:r>
                      <a:r>
                        <a:rPr lang="ru-RU" sz="1050" u="none" strike="noStrike" baseline="0" dirty="0">
                          <a:effectLst/>
                        </a:rPr>
                        <a:t> рассылки за последний месяц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lang="ru-RU" sz="1050" u="none" strike="noStrike" dirty="0">
                          <a:effectLst/>
                        </a:rPr>
                        <a:t>3.1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80708706"/>
                  </a:ext>
                </a:extLst>
              </a:tr>
            </a:tbl>
          </a:graphicData>
        </a:graphic>
      </p:graphicFrame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28C42458-5A55-4DF6-8F0A-D96D2F52A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997329"/>
              </p:ext>
            </p:extLst>
          </p:nvPr>
        </p:nvGraphicFramePr>
        <p:xfrm>
          <a:off x="788939" y="1224946"/>
          <a:ext cx="3958725" cy="2083049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2693960">
                  <a:extLst>
                    <a:ext uri="{9D8B030D-6E8A-4147-A177-3AD203B41FA5}">
                      <a16:colId xmlns:a16="http://schemas.microsoft.com/office/drawing/2014/main" val="2810390992"/>
                    </a:ext>
                  </a:extLst>
                </a:gridCol>
                <a:gridCol w="1264765">
                  <a:extLst>
                    <a:ext uri="{9D8B030D-6E8A-4147-A177-3AD203B41FA5}">
                      <a16:colId xmlns:a16="http://schemas.microsoft.com/office/drawing/2014/main" val="4284632365"/>
                    </a:ext>
                  </a:extLst>
                </a:gridCol>
              </a:tblGrid>
              <a:tr h="26265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Качество модели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3669277"/>
                  </a:ext>
                </a:extLst>
              </a:tr>
              <a:tr h="26005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Метрика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Значение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9576632"/>
                  </a:ext>
                </a:extLst>
              </a:tr>
              <a:tr h="2600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Weighted F1 Train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 0.5</a:t>
                      </a:r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r>
                        <a:rPr lang="ru-RU" sz="1100" u="none" strike="noStrike" dirty="0">
                          <a:effectLst/>
                        </a:rPr>
                        <a:t>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3340693"/>
                  </a:ext>
                </a:extLst>
              </a:tr>
              <a:tr h="2600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Weighted F1 Validation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 0.5</a:t>
                      </a:r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25590930"/>
                  </a:ext>
                </a:extLst>
              </a:tr>
              <a:tr h="2600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Weighted Precision Train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 0.6</a:t>
                      </a:r>
                      <a:r>
                        <a:rPr lang="en-US" sz="1100" u="none" strike="noStrike" dirty="0">
                          <a:effectLst/>
                        </a:rPr>
                        <a:t>9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241217"/>
                  </a:ext>
                </a:extLst>
              </a:tr>
              <a:tr h="2600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Weighted Precision Validation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 0.671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38324092"/>
                  </a:ext>
                </a:extLst>
              </a:tr>
              <a:tr h="2600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Weighted Recall Train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 0.4</a:t>
                      </a:r>
                      <a:r>
                        <a:rPr lang="en-US" sz="1100" u="none" strike="noStrike" dirty="0">
                          <a:effectLst/>
                        </a:rPr>
                        <a:t>7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57674349"/>
                  </a:ext>
                </a:extLst>
              </a:tr>
              <a:tr h="2600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Weighted Recall Validation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 0.45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0970358"/>
                  </a:ext>
                </a:extLst>
              </a:tr>
            </a:tbl>
          </a:graphicData>
        </a:graphic>
      </p:graphicFrame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2F22EF6-125F-43A9-A41D-2A96770A2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069" y="4464872"/>
            <a:ext cx="5144218" cy="17718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0CEF7D-FE72-439F-AE6F-131ED041CFA2}"/>
              </a:ext>
            </a:extLst>
          </p:cNvPr>
          <p:cNvSpPr txBox="1"/>
          <p:nvPr/>
        </p:nvSpPr>
        <p:spPr>
          <a:xfrm>
            <a:off x="5995440" y="3975959"/>
            <a:ext cx="484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Качество модели среди классов 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9C0942C-ECBF-4910-8170-CD4FACA75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984" y="1936766"/>
            <a:ext cx="6070389" cy="17718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746735D-21EA-43EF-83D5-86A318D1F62D}"/>
              </a:ext>
            </a:extLst>
          </p:cNvPr>
          <p:cNvSpPr txBox="1"/>
          <p:nvPr/>
        </p:nvSpPr>
        <p:spPr>
          <a:xfrm>
            <a:off x="5995441" y="1432468"/>
            <a:ext cx="484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Итоговые параметры модели (</a:t>
            </a:r>
            <a:r>
              <a:rPr lang="en-US" dirty="0" err="1"/>
              <a:t>GridSearchCV</a:t>
            </a:r>
            <a:r>
              <a:rPr lang="en-US" dirty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19133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7527</TotalTime>
  <Words>485</Words>
  <Application>Microsoft Office PowerPoint</Application>
  <PresentationFormat>Широкоэкранный</PresentationFormat>
  <Paragraphs>110</Paragraphs>
  <Slides>12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Proxima Nova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Литвинова Лада</dc:creator>
  <cp:lastModifiedBy>Давид Бесаев</cp:lastModifiedBy>
  <cp:revision>82</cp:revision>
  <dcterms:created xsi:type="dcterms:W3CDTF">2021-08-23T08:20:28Z</dcterms:created>
  <dcterms:modified xsi:type="dcterms:W3CDTF">2021-10-09T15:55:20Z</dcterms:modified>
</cp:coreProperties>
</file>