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7" r:id="rId2"/>
    <p:sldId id="256" r:id="rId3"/>
    <p:sldId id="265" r:id="rId4"/>
    <p:sldId id="262" r:id="rId5"/>
    <p:sldId id="260" r:id="rId6"/>
    <p:sldId id="261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oxx.sina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ngularJS_Study/dem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016224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dirty="0" smtClean="0"/>
              <a:t>分享人：刘会东</a:t>
            </a:r>
            <a:endParaRPr lang="en-US" altLang="zh-CN" dirty="0" smtClean="0"/>
          </a:p>
          <a:p>
            <a:pPr marL="0" indent="0" algn="r">
              <a:buNone/>
            </a:pPr>
            <a:r>
              <a:rPr lang="zh-CN" altLang="en-US" dirty="0" smtClean="0"/>
              <a:t>日期：</a:t>
            </a:r>
            <a:r>
              <a:rPr lang="en-US" altLang="zh-CN" dirty="0" smtClean="0"/>
              <a:t>2014-4-22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827584" y="476672"/>
            <a:ext cx="7920881" cy="3789784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MVC</a:t>
            </a:r>
            <a:r>
              <a:rPr lang="zh-CN" altLang="en-US" sz="5400" dirty="0"/>
              <a:t>之</a:t>
            </a:r>
            <a:r>
              <a:rPr lang="en-US" altLang="zh-CN" sz="5400" dirty="0" err="1"/>
              <a:t>AngularJS</a:t>
            </a:r>
            <a:r>
              <a:rPr lang="zh-CN" altLang="en-US" sz="5400" dirty="0"/>
              <a:t>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为什么选择</a:t>
            </a:r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1169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架构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1800" dirty="0" smtClean="0"/>
              <a:t>        </a:t>
            </a:r>
            <a:r>
              <a:rPr lang="zh-CN" altLang="en-US" sz="1900" dirty="0" smtClean="0"/>
              <a:t>无论从</a:t>
            </a:r>
            <a:r>
              <a:rPr lang="en-US" altLang="zh-CN" sz="1900" dirty="0" smtClean="0"/>
              <a:t>UI-BLL-DAL</a:t>
            </a:r>
            <a:r>
              <a:rPr lang="zh-CN" altLang="en-US" sz="1900" dirty="0" smtClean="0"/>
              <a:t>还是</a:t>
            </a:r>
            <a:r>
              <a:rPr lang="en-US" altLang="zh-CN" sz="1900" dirty="0" smtClean="0"/>
              <a:t>MVC</a:t>
            </a:r>
            <a:r>
              <a:rPr lang="zh-CN" altLang="en-US" sz="1900" dirty="0" smtClean="0"/>
              <a:t>或者是</a:t>
            </a:r>
            <a:r>
              <a:rPr lang="en-US" altLang="zh-CN" sz="1900" dirty="0" smtClean="0"/>
              <a:t>SSH</a:t>
            </a:r>
            <a:r>
              <a:rPr lang="zh-CN" altLang="en-US" sz="1900" dirty="0" smtClean="0"/>
              <a:t>（</a:t>
            </a:r>
            <a:r>
              <a:rPr lang="en-US" altLang="zh-CN" sz="1900" dirty="0" err="1" smtClean="0"/>
              <a:t>struts+spring+hibernate</a:t>
            </a:r>
            <a:r>
              <a:rPr lang="zh-CN" altLang="en-US" sz="1900" dirty="0" smtClean="0"/>
              <a:t>）都给程序员带来了很多利益，便于维护，</a:t>
            </a:r>
            <a:r>
              <a:rPr lang="zh-CN" altLang="en-US" sz="1900" dirty="0"/>
              <a:t>统一</a:t>
            </a:r>
            <a:r>
              <a:rPr lang="zh-CN" altLang="en-US" sz="1900" dirty="0" smtClean="0"/>
              <a:t>逻辑处理等等。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 smtClean="0"/>
              <a:t>      在</a:t>
            </a:r>
            <a:r>
              <a:rPr lang="en-US" altLang="zh-CN" sz="1900" dirty="0" err="1" smtClean="0"/>
              <a:t>.net</a:t>
            </a:r>
            <a:r>
              <a:rPr lang="en-US" altLang="zh-CN" sz="1900" dirty="0" smtClean="0"/>
              <a:t>  2.0</a:t>
            </a:r>
            <a:r>
              <a:rPr lang="zh-CN" altLang="en-US" sz="1900" dirty="0" smtClean="0"/>
              <a:t>的时候，通过实现</a:t>
            </a:r>
            <a:r>
              <a:rPr lang="en-US" altLang="zh-CN" sz="1900" dirty="0" err="1" smtClean="0"/>
              <a:t>INotifyPropertyChanged</a:t>
            </a:r>
            <a:r>
              <a:rPr lang="zh-CN" altLang="en-US" sz="1900" dirty="0"/>
              <a:t>接口</a:t>
            </a:r>
            <a:r>
              <a:rPr lang="zh-CN" altLang="en-US" sz="1900" dirty="0" smtClean="0"/>
              <a:t>，可以实现属性和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的实时同步，在</a:t>
            </a:r>
            <a:r>
              <a:rPr lang="en-US" altLang="zh-CN" sz="1900" dirty="0" smtClean="0"/>
              <a:t>3.0</a:t>
            </a:r>
            <a:r>
              <a:rPr lang="zh-CN" altLang="en-US" sz="1900" dirty="0" smtClean="0"/>
              <a:t>的时候推出</a:t>
            </a:r>
            <a:r>
              <a:rPr lang="en-US" altLang="zh-CN" sz="1900" dirty="0" smtClean="0"/>
              <a:t>WPF</a:t>
            </a:r>
            <a:r>
              <a:rPr lang="zh-CN" altLang="en-US" sz="1900" dirty="0" smtClean="0"/>
              <a:t>，实现了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和属性的动态绑定，这让</a:t>
            </a:r>
            <a:r>
              <a:rPr lang="en-US" altLang="zh-CN" sz="1900" dirty="0" smtClean="0"/>
              <a:t>UI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Entity</a:t>
            </a:r>
            <a:r>
              <a:rPr lang="zh-CN" altLang="en-US" sz="1900" dirty="0" smtClean="0"/>
              <a:t>仅仅通过绑定进行关联，减少了耦合，好吧，这不是重点。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那我们在看看三层架构吧，这个不用多说。看下一页的两个截图吧！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6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CRM</a:t>
            </a:r>
            <a:r>
              <a:rPr lang="zh-CN" altLang="en-US" sz="1800" dirty="0" smtClean="0"/>
              <a:t>项目                                                        个人的</a:t>
            </a:r>
            <a:r>
              <a:rPr lang="en-US" altLang="zh-CN" sz="1800" dirty="0" err="1" smtClean="0"/>
              <a:t>NoName</a:t>
            </a:r>
            <a:r>
              <a:rPr lang="zh-CN" altLang="en-US" sz="1800" dirty="0" smtClean="0"/>
              <a:t>项目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42211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380820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9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AngularJS</a:t>
            </a:r>
            <a:r>
              <a:rPr lang="zh-CN" altLang="en-US" dirty="0" smtClean="0">
                <a:solidFill>
                  <a:srgbClr val="FF0000"/>
                </a:solidFill>
              </a:rPr>
              <a:t>简介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/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30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+mn-ea"/>
              </a:rPr>
              <a:t>AngularJS</a:t>
            </a:r>
            <a:r>
              <a:rPr lang="zh-CN" altLang="en-US" sz="1600" dirty="0" smtClean="0">
                <a:latin typeface="+mn-ea"/>
              </a:rPr>
              <a:t>是为克服</a:t>
            </a:r>
            <a:r>
              <a:rPr lang="en-US" altLang="zh-CN" sz="1600" dirty="0" smtClean="0">
                <a:latin typeface="+mn-ea"/>
              </a:rPr>
              <a:t>HTML</a:t>
            </a:r>
            <a:r>
              <a:rPr lang="zh-CN" altLang="en-US" sz="1600" dirty="0" smtClean="0">
                <a:latin typeface="+mn-ea"/>
              </a:rPr>
              <a:t>在构建应用上的不足而设计的。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是一门很好的为静态文本展示设计的声明式语言，但要构建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应用的话它就显得乏力了。所以我做了一些工作（你也可以觉得是小花招）来让浏览器做我想要的事</a:t>
            </a:r>
            <a:r>
              <a:rPr lang="zh-CN" altLang="en-US" sz="1600" dirty="0" smtClean="0">
                <a:latin typeface="+mn-ea"/>
              </a:rPr>
              <a:t>。通常</a:t>
            </a:r>
            <a:r>
              <a:rPr lang="zh-CN" altLang="en-US" sz="1600" dirty="0">
                <a:latin typeface="+mn-ea"/>
              </a:rPr>
              <a:t>，我们是通过以下技术来解决静态网页技术在构建动态应用上的不足：</a:t>
            </a:r>
          </a:p>
          <a:p>
            <a:r>
              <a:rPr lang="zh-CN" altLang="en-US" sz="1600" dirty="0" smtClean="0">
                <a:latin typeface="+mn-ea"/>
              </a:rPr>
              <a:t>类</a:t>
            </a:r>
            <a:r>
              <a:rPr lang="zh-CN" altLang="en-US" sz="1600" dirty="0">
                <a:latin typeface="+mn-ea"/>
              </a:rPr>
              <a:t>库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类库是一些函数的集合，它能帮助你写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应用。起主导作用的是你的代码，由你来决定何时使用类库。类库有：</a:t>
            </a:r>
            <a:r>
              <a:rPr lang="en-US" altLang="zh-CN" sz="1600" dirty="0" err="1">
                <a:latin typeface="+mn-ea"/>
              </a:rPr>
              <a:t>jQuery</a:t>
            </a:r>
            <a:r>
              <a:rPr lang="zh-CN" altLang="en-US" sz="1600" dirty="0" smtClean="0">
                <a:latin typeface="+mn-ea"/>
              </a:rPr>
              <a:t>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框架 </a:t>
            </a:r>
            <a:r>
              <a:rPr lang="en-US" altLang="zh-CN" sz="1600" dirty="0">
                <a:latin typeface="+mn-ea"/>
              </a:rPr>
              <a:t>- </a:t>
            </a:r>
            <a:r>
              <a:rPr lang="zh-CN" altLang="en-US" sz="1600" dirty="0">
                <a:latin typeface="+mn-ea"/>
              </a:rPr>
              <a:t>框架是一种特殊的、已经实现了的</a:t>
            </a:r>
            <a:r>
              <a:rPr lang="en-US" altLang="zh-CN" sz="1600" dirty="0">
                <a:latin typeface="+mn-ea"/>
              </a:rPr>
              <a:t>WEB</a:t>
            </a:r>
            <a:r>
              <a:rPr lang="zh-CN" altLang="en-US" sz="1600" dirty="0">
                <a:latin typeface="+mn-ea"/>
              </a:rPr>
              <a:t>应用，你只需要对它填充具体的业务逻辑。这里框架是起主导作用的，由它来根据具体的应用逻辑来调用你的代码。框架有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knockout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sproutcore</a:t>
            </a:r>
            <a:r>
              <a:rPr lang="zh-CN" altLang="en-US" sz="1600" dirty="0">
                <a:latin typeface="+mn-ea"/>
              </a:rPr>
              <a:t>等。</a:t>
            </a:r>
          </a:p>
          <a:p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使用了不同的方法，它尝试去补足</a:t>
            </a:r>
            <a:r>
              <a:rPr lang="en-US" altLang="zh-CN" sz="1600" dirty="0">
                <a:latin typeface="+mn-ea"/>
              </a:rPr>
              <a:t>HTML</a:t>
            </a:r>
            <a:r>
              <a:rPr lang="zh-CN" altLang="en-US" sz="1600" dirty="0">
                <a:latin typeface="+mn-ea"/>
              </a:rPr>
              <a:t>本身在构建应用方面的缺陷。</a:t>
            </a:r>
            <a:r>
              <a:rPr lang="en-US" altLang="zh-CN" sz="1600" dirty="0" err="1">
                <a:latin typeface="+mn-ea"/>
              </a:rPr>
              <a:t>AngularJS</a:t>
            </a:r>
            <a:r>
              <a:rPr lang="zh-CN" altLang="en-US" sz="1600" dirty="0">
                <a:latin typeface="+mn-ea"/>
              </a:rPr>
              <a:t>通过使用我们称为标识符</a:t>
            </a:r>
            <a:r>
              <a:rPr lang="en-US" altLang="zh-CN" sz="1600" dirty="0">
                <a:latin typeface="+mn-ea"/>
              </a:rPr>
              <a:t>(directives)</a:t>
            </a:r>
            <a:r>
              <a:rPr lang="zh-CN" altLang="en-US" sz="1600" dirty="0">
                <a:latin typeface="+mn-ea"/>
              </a:rPr>
              <a:t>的结构，让浏览器能够识别新的语法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200" dirty="0">
                <a:latin typeface="+mn-ea"/>
                <a:hlinkClick r:id="rId2"/>
              </a:rPr>
              <a:t>猛</a:t>
            </a:r>
            <a:r>
              <a:rPr lang="zh-CN" altLang="en-US" sz="3200" dirty="0" smtClean="0">
                <a:latin typeface="+mn-ea"/>
                <a:hlinkClick r:id="rId2"/>
              </a:rPr>
              <a:t>戳这里：</a:t>
            </a:r>
            <a:r>
              <a:rPr lang="en-US" altLang="zh-CN" sz="3200" dirty="0" smtClean="0">
                <a:latin typeface="+mn-ea"/>
                <a:hlinkClick r:id="rId2"/>
              </a:rPr>
              <a:t>http</a:t>
            </a:r>
            <a:r>
              <a:rPr lang="en-US" altLang="zh-CN" sz="3200" dirty="0">
                <a:latin typeface="+mn-ea"/>
                <a:hlinkClick r:id="rId2"/>
              </a:rPr>
              <a:t>://woxx.sinaapp.com/</a:t>
            </a:r>
            <a:endParaRPr lang="en-US" altLang="zh-CN" sz="32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90465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8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AngularJS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Demo</a:t>
            </a:r>
            <a:r>
              <a:rPr lang="zh-CN" altLang="en-US" dirty="0">
                <a:solidFill>
                  <a:srgbClr val="FF0000"/>
                </a:solidFill>
              </a:rPr>
              <a:t>展示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3225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hlinkClick r:id="rId2" action="ppaction://hlinkfile"/>
              </a:rPr>
              <a:t>点击这里进入</a:t>
            </a:r>
            <a:r>
              <a:rPr lang="en-US" altLang="zh-CN" dirty="0" smtClean="0">
                <a:hlinkClick r:id="rId2" action="ppaction://hlinkfile"/>
              </a:rPr>
              <a:t>demo</a:t>
            </a:r>
            <a:r>
              <a:rPr lang="zh-CN" altLang="en-US" dirty="0" smtClean="0">
                <a:hlinkClick r:id="rId2" action="ppaction://hlinkfile"/>
              </a:rPr>
              <a:t>文件夹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Demo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779912" y="0"/>
            <a:ext cx="5357327" cy="980728"/>
          </a:xfrm>
        </p:spPr>
        <p:txBody>
          <a:bodyPr anchor="t">
            <a:noAutofit/>
          </a:bodyPr>
          <a:lstStyle/>
          <a:p>
            <a:pPr algn="r"/>
            <a:r>
              <a:rPr lang="en-US" altLang="zh-CN" sz="4400" dirty="0" smtClean="0"/>
              <a:t>MVC</a:t>
            </a:r>
            <a:r>
              <a:rPr lang="zh-CN" altLang="en-US" sz="4400" dirty="0" smtClean="0"/>
              <a:t>之</a:t>
            </a:r>
            <a:r>
              <a:rPr lang="en-US" altLang="zh-CN" sz="4400" dirty="0" err="1" smtClean="0"/>
              <a:t>AngularJS</a:t>
            </a:r>
            <a:r>
              <a:rPr lang="zh-CN" altLang="en-US" sz="4400" dirty="0" smtClean="0"/>
              <a:t>分享</a:t>
            </a:r>
            <a:endParaRPr lang="zh-CN" altLang="en-US" sz="4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60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Thank you </a:t>
            </a:r>
            <a:r>
              <a:rPr lang="zh-CN" altLang="en-US" dirty="0" smtClean="0"/>
              <a:t>！</a:t>
            </a:r>
            <a:r>
              <a:rPr lang="en-US" altLang="zh-CN" dirty="0" smtClean="0"/>
              <a:t>^_^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44208" y="6453336"/>
            <a:ext cx="2592288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中地数码企业信息化部</a:t>
            </a:r>
            <a:endParaRPr lang="zh-CN" altLang="en-US" sz="14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11559" y="1295400"/>
            <a:ext cx="5728905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9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497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流畅</vt:lpstr>
      <vt:lpstr>PowerPoint 演示文稿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  <vt:lpstr>MVC之AngularJS分享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liuyu</dc:creator>
  <cp:lastModifiedBy>liuyu-pc</cp:lastModifiedBy>
  <cp:revision>50</cp:revision>
  <dcterms:created xsi:type="dcterms:W3CDTF">2014-04-20T14:51:21Z</dcterms:created>
  <dcterms:modified xsi:type="dcterms:W3CDTF">2014-04-22T01:24:09Z</dcterms:modified>
</cp:coreProperties>
</file>