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00" r:id="rId5"/>
    <p:sldId id="391" r:id="rId6"/>
    <p:sldId id="403" r:id="rId7"/>
    <p:sldId id="404" r:id="rId8"/>
    <p:sldId id="405" r:id="rId9"/>
    <p:sldId id="406" r:id="rId10"/>
    <p:sldId id="286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521D70-E450-46F9-B6BB-8B2F119DEB25}" type="datetime1">
              <a:rPr lang="nl-NL" smtClean="0"/>
              <a:t>7-7-2022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21B084-08CE-4CE2-A230-03FB2D2096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4151-D0B2-4D77-8F96-225344484E7B}" type="datetime1">
              <a:rPr lang="nl-NL" smtClean="0"/>
              <a:pPr/>
              <a:t>7-7-2022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4B07EB-3CEE-4B2A-A06F-03C965D4E9F1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6BFE780-4B97-4708-B97F-94D8ADC6D79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F8C22AF-75C7-433B-B852-69970FBFF62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24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23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26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E6D7BE9-6C4F-48E9-816E-E7C44694421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 useBgFill="1">
        <p:nvSpPr>
          <p:cNvPr id="10" name="Titel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 sz="4800" noProof="0"/>
              <a:t>Klik om stijl te bewerken</a:t>
            </a:r>
          </a:p>
        </p:txBody>
      </p:sp>
      <p:sp useBgFill="1">
        <p:nvSpPr>
          <p:cNvPr id="12" name="Subtitel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69441" y="1233378"/>
            <a:ext cx="5898114" cy="1357422"/>
          </a:xfrm>
        </p:spPr>
        <p:txBody>
          <a:bodyPr rtlCol="0"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0" name="Subtitel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>
            <a:lvl1pPr marL="36900" indent="0">
              <a:buNone/>
              <a:defRPr/>
            </a:lvl1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 useBgFill="1"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6676" y="1572884"/>
            <a:ext cx="4100417" cy="2585050"/>
          </a:xfrm>
        </p:spPr>
        <p:txBody>
          <a:bodyPr lIns="274320" rtlCol="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pPr rtl="0"/>
            <a:r>
              <a:rPr lang="nl-NL" noProof="0"/>
              <a:t>Klik om te bewerken</a:t>
            </a:r>
          </a:p>
        </p:txBody>
      </p:sp>
      <p:sp useBgFill="1"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146675" y="4157934"/>
            <a:ext cx="4100418" cy="1446364"/>
          </a:xfrm>
        </p:spPr>
        <p:txBody>
          <a:bodyPr lIns="2743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975" y="782122"/>
            <a:ext cx="3619500" cy="2492828"/>
          </a:xfrm>
        </p:spPr>
        <p:txBody>
          <a:bodyPr rtlCol="0"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9" name="Tijdelijke aanduiding voor afbeelding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0" name="Tijdelijke aanduiding voor afbeelding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2" name="Tijdelijke aanduiding voor voettekst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ei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3335" y="1233378"/>
            <a:ext cx="5697102" cy="1405366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13795" y="3002281"/>
            <a:ext cx="5686437" cy="227139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Tijdelijke aanduiding voor datum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-ei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70693" y="4913529"/>
            <a:ext cx="9440034" cy="680691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8" name="Subtitel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0693" y="5713343"/>
            <a:ext cx="9440034" cy="436942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nl-NL" noProof="0"/>
              <a:t>Subtitel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ek, tabel,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948" y="1233378"/>
            <a:ext cx="5441285" cy="291190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 rtlCol="0"/>
          <a:lstStyle>
            <a:lvl1pPr marL="36900" indent="0" algn="ctr">
              <a:buNone/>
              <a:defRPr/>
            </a:lvl1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2" name="Tijdelijke aanduiding voor afbeelding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33" name="Tijdelijke aanduiding voor afbeelding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4" name="Tijdelijke aanduiding voor afbeelding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5" name="Tijdelijke aanduiding voor afbeelding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36" name="Tijdelijke aanduiding voor tekst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5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37" name="Tijdelijke aanduiding voor tekst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5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38" name="Tijdelijke aanduiding voor tekst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5276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39" name="Tijdelijke aanduiding voor tekst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5276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0" name="Tijdelijke aanduiding voor tekst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547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1" name="Tijdelijke aanduiding voor tekst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547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2" name="Tijdelijke aanduiding voor tekst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8184" y="5017734"/>
            <a:ext cx="2359476" cy="350292"/>
          </a:xfrm>
        </p:spPr>
        <p:txBody>
          <a:bodyPr rtlCol="0"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43" name="Tijdelijke aanduiding voor tekst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8184" y="5352052"/>
            <a:ext cx="2359476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om voor inhoud 2 (vergelijkings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om voor inhou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001623" y="1855153"/>
            <a:ext cx="318294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01623" y="2702103"/>
            <a:ext cx="318294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4995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4995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5279" y="1855152"/>
            <a:ext cx="3192843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inhoud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5279" y="2702103"/>
            <a:ext cx="3192842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nl-NL" noProof="0"/>
              <a:t>20XX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nl-NL" noProof="0"/>
              <a:t>Voorbeeld van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94A09A9-5501-47C1-A89A-A340965A2BE2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afbeelding 21" descr="Een foto met muur, houten, binnenshuis, tafel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el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rtlCol="0"/>
          <a:lstStyle/>
          <a:p>
            <a:pPr rtl="0"/>
            <a:r>
              <a:rPr lang="nl-NL" dirty="0"/>
              <a:t>Restaurant </a:t>
            </a:r>
            <a:r>
              <a:rPr lang="nl-NL" dirty="0" err="1"/>
              <a:t>Finder</a:t>
            </a:r>
            <a:endParaRPr lang="nl-NL" dirty="0"/>
          </a:p>
        </p:txBody>
      </p:sp>
      <p:sp useBgFill="1">
        <p:nvSpPr>
          <p:cNvPr id="19" name="Subtitel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526972"/>
            <a:ext cx="7665139" cy="1568144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Rémi </a:t>
            </a:r>
            <a:r>
              <a:rPr lang="nl-NL" dirty="0" err="1"/>
              <a:t>Defoor</a:t>
            </a:r>
            <a:endParaRPr lang="nl-NL" dirty="0"/>
          </a:p>
          <a:p>
            <a:pPr rtl="0"/>
            <a:r>
              <a:rPr lang="nl-NL" dirty="0"/>
              <a:t>Jordi Franssen</a:t>
            </a:r>
          </a:p>
          <a:p>
            <a:pPr rtl="0"/>
            <a:r>
              <a:rPr lang="nl-NL" dirty="0"/>
              <a:t>Yannick Van Damme</a:t>
            </a: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el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rtlCol="0"/>
          <a:lstStyle/>
          <a:p>
            <a:pPr rtl="0"/>
            <a:r>
              <a:rPr lang="nl-NL" dirty="0"/>
              <a:t>Agenda</a:t>
            </a:r>
          </a:p>
        </p:txBody>
      </p:sp>
      <p:pic>
        <p:nvPicPr>
          <p:cNvPr id="41" name="Tijdelijke aanduiding voor afbeelding 40" descr="Een afbeelding met een bord Geopend in een venster">
            <a:extLst>
              <a:ext uri="{FF2B5EF4-FFF2-40B4-BE49-F238E27FC236}">
                <a16:creationId xmlns:a16="http://schemas.microsoft.com/office/drawing/2014/main" id="{AA02CD6D-6B8C-4E5D-ADA1-EDE5CF5541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0"/>
            <a:ext cx="3754712" cy="2675444"/>
          </a:xfrm>
        </p:spPr>
      </p:pic>
      <p:pic>
        <p:nvPicPr>
          <p:cNvPr id="45" name="Tijdelijke aanduiding voor afbeelding 44" descr="Een afbeelding met servies">
            <a:extLst>
              <a:ext uri="{FF2B5EF4-FFF2-40B4-BE49-F238E27FC236}">
                <a16:creationId xmlns:a16="http://schemas.microsoft.com/office/drawing/2014/main" id="{1A565340-6612-43BB-8B80-C72700DD93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972" y="0"/>
            <a:ext cx="3793815" cy="2675444"/>
          </a:xfrm>
        </p:spPr>
      </p:pic>
      <p:pic>
        <p:nvPicPr>
          <p:cNvPr id="49" name="Tijdelijke aanduiding voor afbeelding 48" descr="Een afbeelding met een persoon, tafel, houten, maaltijd">
            <a:extLst>
              <a:ext uri="{FF2B5EF4-FFF2-40B4-BE49-F238E27FC236}">
                <a16:creationId xmlns:a16="http://schemas.microsoft.com/office/drawing/2014/main" id="{0D8BC8F5-4101-493D-9289-8D175DE9D7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2675444"/>
            <a:ext cx="7543904" cy="4182556"/>
          </a:xfr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 rtlCol="0"/>
          <a:lstStyle/>
          <a:p>
            <a:pPr rtl="0"/>
            <a:r>
              <a:rPr lang="nl-NL" dirty="0"/>
              <a:t>Idea</a:t>
            </a:r>
          </a:p>
          <a:p>
            <a:pPr rtl="0"/>
            <a:r>
              <a:rPr lang="nl-NL" dirty="0"/>
              <a:t>Technologies</a:t>
            </a:r>
          </a:p>
          <a:p>
            <a:pPr rtl="0"/>
            <a:r>
              <a:rPr lang="nl-NL" dirty="0"/>
              <a:t>App Features</a:t>
            </a:r>
          </a:p>
          <a:p>
            <a:pPr rtl="0"/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88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Idea</a:t>
            </a:r>
          </a:p>
        </p:txBody>
      </p:sp>
      <p:sp>
        <p:nvSpPr>
          <p:cNvPr id="3" name="Subtitel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rtlCol="0">
            <a:normAutofit/>
          </a:bodyPr>
          <a:lstStyle/>
          <a:p>
            <a:pPr marL="342900" indent="-306000" algn="l">
              <a:buFont typeface="Wingdings 2" charset="2"/>
              <a:buChar char=""/>
            </a:pPr>
            <a:r>
              <a:rPr lang="nl-NL" dirty="0">
                <a:cs typeface="+mn-cs"/>
              </a:rPr>
              <a:t>App </a:t>
            </a:r>
            <a:r>
              <a:rPr lang="nl-NL" dirty="0" err="1">
                <a:cs typeface="+mn-cs"/>
              </a:rPr>
              <a:t>to</a:t>
            </a:r>
            <a:r>
              <a:rPr lang="nl-NL" dirty="0">
                <a:cs typeface="+mn-cs"/>
              </a:rPr>
              <a:t> </a:t>
            </a:r>
            <a:r>
              <a:rPr lang="nl-NL" dirty="0" err="1">
                <a:cs typeface="+mn-cs"/>
              </a:rPr>
              <a:t>find</a:t>
            </a:r>
            <a:r>
              <a:rPr lang="nl-NL" dirty="0">
                <a:cs typeface="+mn-cs"/>
              </a:rPr>
              <a:t> </a:t>
            </a:r>
            <a:r>
              <a:rPr lang="nl-NL" dirty="0" err="1">
                <a:cs typeface="+mn-cs"/>
              </a:rPr>
              <a:t>your</a:t>
            </a:r>
            <a:r>
              <a:rPr lang="nl-NL" dirty="0">
                <a:cs typeface="+mn-cs"/>
              </a:rPr>
              <a:t> restaurant</a:t>
            </a:r>
          </a:p>
          <a:p>
            <a:pPr marL="342900" indent="-306000" algn="l">
              <a:buFont typeface="Wingdings 2" charset="2"/>
              <a:buChar char=""/>
            </a:pPr>
            <a:r>
              <a:rPr lang="nl-NL" dirty="0">
                <a:cs typeface="+mn-cs"/>
              </a:rPr>
              <a:t>Info </a:t>
            </a:r>
            <a:r>
              <a:rPr lang="nl-NL" dirty="0" err="1">
                <a:cs typeface="+mn-cs"/>
              </a:rPr>
              <a:t>about</a:t>
            </a:r>
            <a:r>
              <a:rPr lang="nl-NL" dirty="0">
                <a:cs typeface="+mn-cs"/>
              </a:rPr>
              <a:t> restaurant </a:t>
            </a:r>
          </a:p>
          <a:p>
            <a:pPr marL="342900" indent="-306000" algn="l">
              <a:buFont typeface="Wingdings 2" charset="2"/>
              <a:buChar char=""/>
            </a:pPr>
            <a:r>
              <a:rPr lang="nl-NL" dirty="0">
                <a:cs typeface="+mn-cs"/>
              </a:rPr>
              <a:t>Price ranges</a:t>
            </a:r>
          </a:p>
        </p:txBody>
      </p:sp>
      <p:pic>
        <p:nvPicPr>
          <p:cNvPr id="23" name="Tijdelijke aanduiding voor afbeelding 22" descr="Een persoon die aan een tafel zit">
            <a:extLst>
              <a:ext uri="{FF2B5EF4-FFF2-40B4-BE49-F238E27FC236}">
                <a16:creationId xmlns:a16="http://schemas.microsoft.com/office/drawing/2014/main" id="{8E1CFD6C-2E4B-4106-8446-4BD0F6602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864" y="0"/>
            <a:ext cx="4572000" cy="6858000"/>
          </a:xfrm>
        </p:spPr>
      </p:pic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el 2" descr="Tag=AccentColor&#10;Flavor=Light&#10;Target=Text"/>
          <p:cNvSpPr>
            <a:spLocks noGrp="1"/>
          </p:cNvSpPr>
          <p:nvPr>
            <p:ph type="title"/>
          </p:nvPr>
        </p:nvSpPr>
        <p:spPr>
          <a:xfrm>
            <a:off x="1036372" y="2733118"/>
            <a:ext cx="5441285" cy="2911902"/>
          </a:xfrm>
        </p:spPr>
        <p:txBody>
          <a:bodyPr rtlCol="0" anchor="ctr">
            <a:normAutofit fontScale="90000"/>
          </a:bodyPr>
          <a:lstStyle/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HTML</a:t>
            </a:r>
          </a:p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CSS</a:t>
            </a:r>
          </a:p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Javascript</a:t>
            </a:r>
          </a:p>
          <a:p>
            <a:pPr marL="342900" indent="-306000" algn="l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nl-NL" sz="2000" dirty="0">
                <a:latin typeface="+mn-lt"/>
                <a:ea typeface="+mn-ea"/>
                <a:cs typeface="+mn-cs"/>
              </a:rPr>
              <a:t>MIT App </a:t>
            </a:r>
            <a:r>
              <a:rPr lang="nl-NL" sz="2000" dirty="0" err="1">
                <a:latin typeface="+mn-lt"/>
                <a:ea typeface="+mn-ea"/>
                <a:cs typeface="+mn-cs"/>
              </a:rPr>
              <a:t>Inventor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Web Viewer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Map 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</a:t>
            </a:r>
            <a:r>
              <a:rPr lang="nl-NL" sz="2000" dirty="0" err="1">
                <a:latin typeface="+mn-lt"/>
                <a:ea typeface="+mn-ea"/>
                <a:cs typeface="+mn-cs"/>
              </a:rPr>
              <a:t>Location</a:t>
            </a:r>
            <a:r>
              <a:rPr lang="nl-NL" sz="2000" dirty="0">
                <a:latin typeface="+mn-lt"/>
                <a:ea typeface="+mn-ea"/>
                <a:cs typeface="+mn-cs"/>
              </a:rPr>
              <a:t> Sensor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r>
              <a:rPr lang="nl-NL" sz="2000" dirty="0">
                <a:latin typeface="+mn-lt"/>
                <a:ea typeface="+mn-ea"/>
                <a:cs typeface="+mn-cs"/>
              </a:rPr>
              <a:t>- …</a:t>
            </a:r>
            <a:br>
              <a:rPr lang="nl-NL" sz="2000" dirty="0">
                <a:latin typeface="+mn-lt"/>
                <a:ea typeface="+mn-ea"/>
                <a:cs typeface="+mn-cs"/>
              </a:rPr>
            </a:br>
            <a:endParaRPr lang="nl-NL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39" name="Footer Placeholder 5">
            <a:extLst>
              <a:ext uri="{FF2B5EF4-FFF2-40B4-BE49-F238E27FC236}">
                <a16:creationId xmlns:a16="http://schemas.microsoft.com/office/drawing/2014/main" id="{798729A1-30DE-E6FA-EE52-97A4BEF7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nl-NL" noProof="0"/>
              <a:t>Voorbeeld van voettekst</a:t>
            </a:r>
          </a:p>
        </p:txBody>
      </p:sp>
      <p:pic>
        <p:nvPicPr>
          <p:cNvPr id="1028" name="Picture 4" descr="Serhat Erdogan - Lector - UC Leuven-Limburg | LinkedIn">
            <a:extLst>
              <a:ext uri="{FF2B5EF4-FFF2-40B4-BE49-F238E27FC236}">
                <a16:creationId xmlns:a16="http://schemas.microsoft.com/office/drawing/2014/main" id="{41D98FCC-E631-4C00-CA99-F3C1C333F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2" r="-2" b="22020"/>
          <a:stretch/>
        </p:blipFill>
        <p:spPr bwMode="auto">
          <a:xfrm>
            <a:off x="7848600" y="642938"/>
            <a:ext cx="3700463" cy="2625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0" name="Picture 6" descr="Van student tot lector - YouTube">
            <a:extLst>
              <a:ext uri="{FF2B5EF4-FFF2-40B4-BE49-F238E27FC236}">
                <a16:creationId xmlns:a16="http://schemas.microsoft.com/office/drawing/2014/main" id="{ACF7EBD7-AE26-C0A3-2BEA-147291EE3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6611" b="-2"/>
          <a:stretch/>
        </p:blipFill>
        <p:spPr bwMode="auto">
          <a:xfrm>
            <a:off x="7848600" y="3600901"/>
            <a:ext cx="3700463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Date Placeholder 6" hidden="1">
            <a:extLst>
              <a:ext uri="{FF2B5EF4-FFF2-40B4-BE49-F238E27FC236}">
                <a16:creationId xmlns:a16="http://schemas.microsoft.com/office/drawing/2014/main" id="{7BB24658-A6D7-2C5B-0CC9-86EBABB002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/>
              <a:t>20XX</a:t>
            </a:r>
          </a:p>
        </p:txBody>
      </p:sp>
      <p:sp>
        <p:nvSpPr>
          <p:cNvPr id="1043" name="Slide Number Placeholder 7" hidden="1">
            <a:extLst>
              <a:ext uri="{FF2B5EF4-FFF2-40B4-BE49-F238E27FC236}">
                <a16:creationId xmlns:a16="http://schemas.microsoft.com/office/drawing/2014/main" id="{93CEF765-5138-EDA1-E016-3A75B1C38E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nl-NL" noProof="0" smtClean="0"/>
              <a:pPr rtl="0">
                <a:spcAft>
                  <a:spcPts val="600"/>
                </a:spcAft>
              </a:pPr>
              <a:t>4</a:t>
            </a:fld>
            <a:endParaRPr lang="nl-NL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042DF68-D11B-D391-369B-515C20F559BA}"/>
              </a:ext>
            </a:extLst>
          </p:cNvPr>
          <p:cNvSpPr txBox="1">
            <a:spLocks/>
          </p:cNvSpPr>
          <p:nvPr/>
        </p:nvSpPr>
        <p:spPr>
          <a:xfrm>
            <a:off x="913796" y="1019967"/>
            <a:ext cx="5898114" cy="13574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88112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App Features</a:t>
            </a:r>
          </a:p>
        </p:txBody>
      </p:sp>
      <p:sp>
        <p:nvSpPr>
          <p:cNvPr id="3" name="Subtitel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 rtlCol="0">
            <a:normAutofit/>
          </a:bodyPr>
          <a:lstStyle/>
          <a:p>
            <a:pPr marL="342900" indent="-306000">
              <a:buFont typeface="Wingdings 2" charset="2"/>
              <a:buChar char=""/>
            </a:pPr>
            <a:r>
              <a:rPr lang="en-US" dirty="0"/>
              <a:t>All Restaurants</a:t>
            </a:r>
          </a:p>
          <a:p>
            <a:pPr marL="342900" indent="-306000">
              <a:buFont typeface="Wingdings 2" charset="2"/>
              <a:buChar char=""/>
            </a:pPr>
            <a:r>
              <a:rPr lang="en-US" dirty="0"/>
              <a:t>Filter by style of restaurant</a:t>
            </a:r>
          </a:p>
          <a:p>
            <a:pPr marL="342900" indent="-306000">
              <a:buFont typeface="Wingdings 2" charset="2"/>
              <a:buChar char=""/>
            </a:pPr>
            <a:r>
              <a:rPr lang="en-US" dirty="0"/>
              <a:t>Filter by price range</a:t>
            </a:r>
          </a:p>
          <a:p>
            <a:pPr marL="342900" indent="-306000">
              <a:buFont typeface="Wingdings 2" charset="2"/>
              <a:buChar char=""/>
            </a:pPr>
            <a:r>
              <a:rPr lang="en-US" dirty="0"/>
              <a:t>Map with your location</a:t>
            </a:r>
          </a:p>
        </p:txBody>
      </p:sp>
      <p:pic>
        <p:nvPicPr>
          <p:cNvPr id="17" name="Tijdelijke aanduiding voor afbeelding 16" descr="Een persoon in een pak die leest">
            <a:extLst>
              <a:ext uri="{FF2B5EF4-FFF2-40B4-BE49-F238E27FC236}">
                <a16:creationId xmlns:a16="http://schemas.microsoft.com/office/drawing/2014/main" id="{A2D17E8B-7A48-40BF-8132-27E5B0DBE6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113" y="0"/>
            <a:ext cx="4583113" cy="6858000"/>
          </a:xfrm>
        </p:spPr>
      </p:pic>
    </p:spTree>
    <p:extLst>
      <p:ext uri="{BB962C8B-B14F-4D97-AF65-F5344CB8AC3E}">
        <p14:creationId xmlns:p14="http://schemas.microsoft.com/office/powerpoint/2010/main" val="398153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rhat Erdogan - Lector - UC Leuven-Limburg | LinkedIn">
            <a:extLst>
              <a:ext uri="{FF2B5EF4-FFF2-40B4-BE49-F238E27FC236}">
                <a16:creationId xmlns:a16="http://schemas.microsoft.com/office/drawing/2014/main" id="{41D98FCC-E631-4C00-CA99-F3C1C333F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2" r="-2" b="22020"/>
          <a:stretch/>
        </p:blipFill>
        <p:spPr bwMode="auto">
          <a:xfrm>
            <a:off x="7848600" y="642938"/>
            <a:ext cx="3700463" cy="262572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0" name="Picture 6" descr="Van student tot lector - YouTube">
            <a:extLst>
              <a:ext uri="{FF2B5EF4-FFF2-40B4-BE49-F238E27FC236}">
                <a16:creationId xmlns:a16="http://schemas.microsoft.com/office/drawing/2014/main" id="{ACF7EBD7-AE26-C0A3-2BEA-147291EE3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6611" b="-2"/>
          <a:stretch/>
        </p:blipFill>
        <p:spPr bwMode="auto">
          <a:xfrm>
            <a:off x="7848600" y="3600901"/>
            <a:ext cx="3700463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Date Placeholder 6" hidden="1">
            <a:extLst>
              <a:ext uri="{FF2B5EF4-FFF2-40B4-BE49-F238E27FC236}">
                <a16:creationId xmlns:a16="http://schemas.microsoft.com/office/drawing/2014/main" id="{7BB24658-A6D7-2C5B-0CC9-86EBABB0029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nl-NL" noProof="0"/>
              <a:t>20XX</a:t>
            </a:r>
          </a:p>
        </p:txBody>
      </p:sp>
      <p:sp>
        <p:nvSpPr>
          <p:cNvPr id="1043" name="Slide Number Placeholder 7" hidden="1">
            <a:extLst>
              <a:ext uri="{FF2B5EF4-FFF2-40B4-BE49-F238E27FC236}">
                <a16:creationId xmlns:a16="http://schemas.microsoft.com/office/drawing/2014/main" id="{93CEF765-5138-EDA1-E016-3A75B1C38E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nl-NL" noProof="0" smtClean="0"/>
              <a:pPr rtl="0">
                <a:spcAft>
                  <a:spcPts val="600"/>
                </a:spcAft>
              </a:pPr>
              <a:t>6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5DE099-48A5-7737-A02F-4859E0E1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50" y="1973049"/>
            <a:ext cx="5441285" cy="2911902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0478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Tijdelijke aanduiding voor afbeelding 22" descr="Een persoon die op een stoel zit">
            <a:extLst>
              <a:ext uri="{FF2B5EF4-FFF2-40B4-BE49-F238E27FC236}">
                <a16:creationId xmlns:a16="http://schemas.microsoft.com/office/drawing/2014/main" id="{D7295B9C-2CB9-499D-8649-8B68BCBBD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rtlCol="0">
            <a:normAutofit/>
          </a:bodyPr>
          <a:lstStyle/>
          <a:p>
            <a:pPr rtl="0"/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 useBgFill="1">
        <p:nvSpPr>
          <p:cNvPr id="3" name="Subtitel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1146676" y="3221788"/>
            <a:ext cx="4100418" cy="1446364"/>
          </a:xfrm>
        </p:spPr>
        <p:txBody>
          <a:bodyPr rtlCol="0">
            <a:normAutofit/>
          </a:bodyPr>
          <a:lstStyle/>
          <a:p>
            <a:pPr marL="36900" indent="0" rtl="0">
              <a:buNone/>
            </a:pPr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739345_TF55991576_Win32" id="{7978E25C-5CCD-492F-9522-9E82A8B47655}" vid="{E914A995-63BF-497F-B80D-8DF804DC8CE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 design</Template>
  <TotalTime>45</TotalTime>
  <Words>88</Words>
  <Application>Microsoft Office PowerPoint</Application>
  <PresentationFormat>Breedbeeld</PresentationFormat>
  <Paragraphs>38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Calibri</vt:lpstr>
      <vt:lpstr>Calisto MT</vt:lpstr>
      <vt:lpstr>Wingdings 2</vt:lpstr>
      <vt:lpstr>SlateVTI</vt:lpstr>
      <vt:lpstr>Restaurant Finder</vt:lpstr>
      <vt:lpstr>Agenda</vt:lpstr>
      <vt:lpstr>Idea</vt:lpstr>
      <vt:lpstr>HTML CSS Javascript MIT App Inventor - Web Viewer - Map  - Location Sensor - … </vt:lpstr>
      <vt:lpstr>App Features</vt:lpstr>
      <vt:lpstr>Demo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Finder</dc:title>
  <dc:creator>Van Damme Yannick [student]</dc:creator>
  <cp:lastModifiedBy>Van Damme Yannick [student]</cp:lastModifiedBy>
  <cp:revision>22</cp:revision>
  <dcterms:created xsi:type="dcterms:W3CDTF">2022-07-07T08:33:26Z</dcterms:created>
  <dcterms:modified xsi:type="dcterms:W3CDTF">2022-07-07T09:20:31Z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