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5"/>
  </p:notesMasterIdLst>
  <p:sldIdLst>
    <p:sldId id="256" r:id="rId3"/>
    <p:sldId id="257" r:id="rId4"/>
    <p:sldId id="304" r:id="rId5"/>
    <p:sldId id="265" r:id="rId6"/>
    <p:sldId id="306" r:id="rId7"/>
    <p:sldId id="311" r:id="rId8"/>
    <p:sldId id="312" r:id="rId9"/>
    <p:sldId id="308" r:id="rId10"/>
    <p:sldId id="270" r:id="rId11"/>
    <p:sldId id="305" r:id="rId12"/>
    <p:sldId id="309" r:id="rId13"/>
    <p:sldId id="310" r:id="rId14"/>
  </p:sldIdLst>
  <p:sldSz cx="9144000" cy="5143500" type="screen16x9"/>
  <p:notesSz cx="6858000" cy="9144000"/>
  <p:embeddedFontLst>
    <p:embeddedFont>
      <p:font typeface="Barlow Semi Condensed" panose="00000506000000000000" pitchFamily="2" charset="0"/>
      <p:regular r:id="rId16"/>
      <p:bold r:id="rId17"/>
      <p:italic r:id="rId18"/>
      <p:boldItalic r:id="rId19"/>
    </p:embeddedFont>
    <p:embeddedFont>
      <p:font typeface="Barlow Semi Condensed Medium" panose="00000606000000000000" pitchFamily="2"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Fjalla One" panose="02000506040000020004" pitchFamily="2" charset="0"/>
      <p:regular r:id="rId28"/>
    </p:embeddedFont>
    <p:embeddedFont>
      <p:font typeface="Proxima Nova" panose="020B0604020202020204" charset="0"/>
      <p:regular r:id="rId29"/>
      <p:bold r:id="rId30"/>
      <p:italic r:id="rId31"/>
      <p:boldItalic r:id="rId32"/>
    </p:embeddedFont>
    <p:embeddedFont>
      <p:font typeface="Proxima Nova Semibold" panose="020B0604020202020204" charset="0"/>
      <p:regular r:id="rId33"/>
      <p:bold r:id="rId34"/>
      <p:boldItalic r:id="rId35"/>
    </p:embeddedFont>
    <p:embeddedFont>
      <p:font typeface="Roboto Condensed Light" panose="02000000000000000000"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78A3B-270A-4FAF-BAA5-011504431ED1}" v="17" dt="2023-09-01T13:45:43.822"/>
  </p1510:revLst>
</p1510:revInfo>
</file>

<file path=ppt/tableStyles.xml><?xml version="1.0" encoding="utf-8"?>
<a:tblStyleLst xmlns:a="http://schemas.openxmlformats.org/drawingml/2006/main" def="{20338D08-B410-40B0-A465-7DCDBC1E8C63}">
  <a:tblStyle styleId="{20338D08-B410-40B0-A465-7DCDBC1E8C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45" d="100"/>
          <a:sy n="145" d="100"/>
        </p:scale>
        <p:origin x="114" y="1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21" Type="http://schemas.openxmlformats.org/officeDocument/2006/relationships/font" Target="fonts/font6.fntdata"/><Relationship Id="rId34" Type="http://schemas.openxmlformats.org/officeDocument/2006/relationships/font" Target="fonts/font19.fntdata"/><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Nicolas Garcia Britos" userId="a8029d23-5245-413d-9c53-b95036f5770a" providerId="ADAL" clId="{03F78A3B-270A-4FAF-BAA5-011504431ED1}"/>
    <pc:docChg chg="custSel addSld delSld modSld sldOrd">
      <pc:chgData name="Rafael Nicolas Garcia Britos" userId="a8029d23-5245-413d-9c53-b95036f5770a" providerId="ADAL" clId="{03F78A3B-270A-4FAF-BAA5-011504431ED1}" dt="2023-09-01T13:55:22.193" v="295"/>
      <pc:docMkLst>
        <pc:docMk/>
      </pc:docMkLst>
      <pc:sldChg chg="del">
        <pc:chgData name="Rafael Nicolas Garcia Britos" userId="a8029d23-5245-413d-9c53-b95036f5770a" providerId="ADAL" clId="{03F78A3B-270A-4FAF-BAA5-011504431ED1}" dt="2023-09-01T13:49:30.628" v="241" actId="47"/>
        <pc:sldMkLst>
          <pc:docMk/>
          <pc:sldMk cId="0" sldId="258"/>
        </pc:sldMkLst>
      </pc:sldChg>
      <pc:sldChg chg="del">
        <pc:chgData name="Rafael Nicolas Garcia Britos" userId="a8029d23-5245-413d-9c53-b95036f5770a" providerId="ADAL" clId="{03F78A3B-270A-4FAF-BAA5-011504431ED1}" dt="2023-09-01T13:49:51.527" v="283" actId="47"/>
        <pc:sldMkLst>
          <pc:docMk/>
          <pc:sldMk cId="0" sldId="259"/>
        </pc:sldMkLst>
      </pc:sldChg>
      <pc:sldChg chg="del">
        <pc:chgData name="Rafael Nicolas Garcia Britos" userId="a8029d23-5245-413d-9c53-b95036f5770a" providerId="ADAL" clId="{03F78A3B-270A-4FAF-BAA5-011504431ED1}" dt="2023-09-01T13:49:33.450" v="242" actId="47"/>
        <pc:sldMkLst>
          <pc:docMk/>
          <pc:sldMk cId="0" sldId="260"/>
        </pc:sldMkLst>
      </pc:sldChg>
      <pc:sldChg chg="del">
        <pc:chgData name="Rafael Nicolas Garcia Britos" userId="a8029d23-5245-413d-9c53-b95036f5770a" providerId="ADAL" clId="{03F78A3B-270A-4FAF-BAA5-011504431ED1}" dt="2023-09-01T13:49:34.581" v="243" actId="47"/>
        <pc:sldMkLst>
          <pc:docMk/>
          <pc:sldMk cId="0" sldId="261"/>
        </pc:sldMkLst>
      </pc:sldChg>
      <pc:sldChg chg="del">
        <pc:chgData name="Rafael Nicolas Garcia Britos" userId="a8029d23-5245-413d-9c53-b95036f5770a" providerId="ADAL" clId="{03F78A3B-270A-4FAF-BAA5-011504431ED1}" dt="2023-09-01T13:49:51.002" v="282" actId="47"/>
        <pc:sldMkLst>
          <pc:docMk/>
          <pc:sldMk cId="0" sldId="262"/>
        </pc:sldMkLst>
      </pc:sldChg>
      <pc:sldChg chg="del">
        <pc:chgData name="Rafael Nicolas Garcia Britos" userId="a8029d23-5245-413d-9c53-b95036f5770a" providerId="ADAL" clId="{03F78A3B-270A-4FAF-BAA5-011504431ED1}" dt="2023-09-01T13:49:50.216" v="281" actId="47"/>
        <pc:sldMkLst>
          <pc:docMk/>
          <pc:sldMk cId="0" sldId="263"/>
        </pc:sldMkLst>
      </pc:sldChg>
      <pc:sldChg chg="del">
        <pc:chgData name="Rafael Nicolas Garcia Britos" userId="a8029d23-5245-413d-9c53-b95036f5770a" providerId="ADAL" clId="{03F78A3B-270A-4FAF-BAA5-011504431ED1}" dt="2023-09-01T13:49:49.592" v="280" actId="47"/>
        <pc:sldMkLst>
          <pc:docMk/>
          <pc:sldMk cId="0" sldId="264"/>
        </pc:sldMkLst>
      </pc:sldChg>
      <pc:sldChg chg="addSp delSp modSp mod ord">
        <pc:chgData name="Rafael Nicolas Garcia Britos" userId="a8029d23-5245-413d-9c53-b95036f5770a" providerId="ADAL" clId="{03F78A3B-270A-4FAF-BAA5-011504431ED1}" dt="2023-09-01T13:49:09.786" v="230"/>
        <pc:sldMkLst>
          <pc:docMk/>
          <pc:sldMk cId="0" sldId="265"/>
        </pc:sldMkLst>
        <pc:spChg chg="add del mod">
          <ac:chgData name="Rafael Nicolas Garcia Britos" userId="a8029d23-5245-413d-9c53-b95036f5770a" providerId="ADAL" clId="{03F78A3B-270A-4FAF-BAA5-011504431ED1}" dt="2023-09-01T13:29:32.551" v="4" actId="478"/>
          <ac:spMkLst>
            <pc:docMk/>
            <pc:sldMk cId="0" sldId="265"/>
            <ac:spMk id="3" creationId="{72AE8018-853B-D767-044D-2C4D576E2A0E}"/>
          </ac:spMkLst>
        </pc:spChg>
        <pc:spChg chg="add del mod">
          <ac:chgData name="Rafael Nicolas Garcia Britos" userId="a8029d23-5245-413d-9c53-b95036f5770a" providerId="ADAL" clId="{03F78A3B-270A-4FAF-BAA5-011504431ED1}" dt="2023-09-01T13:29:30.178" v="3" actId="478"/>
          <ac:spMkLst>
            <pc:docMk/>
            <pc:sldMk cId="0" sldId="265"/>
            <ac:spMk id="5" creationId="{C6AFFE73-05D8-EBD7-2801-C5C198668776}"/>
          </ac:spMkLst>
        </pc:spChg>
        <pc:spChg chg="add mod">
          <ac:chgData name="Rafael Nicolas Garcia Britos" userId="a8029d23-5245-413d-9c53-b95036f5770a" providerId="ADAL" clId="{03F78A3B-270A-4FAF-BAA5-011504431ED1}" dt="2023-09-01T13:34:01.793" v="38" actId="20577"/>
          <ac:spMkLst>
            <pc:docMk/>
            <pc:sldMk cId="0" sldId="265"/>
            <ac:spMk id="6" creationId="{C68E634E-B879-1D78-2B4F-17345A4B4A1D}"/>
          </ac:spMkLst>
        </pc:spChg>
        <pc:spChg chg="del">
          <ac:chgData name="Rafael Nicolas Garcia Britos" userId="a8029d23-5245-413d-9c53-b95036f5770a" providerId="ADAL" clId="{03F78A3B-270A-4FAF-BAA5-011504431ED1}" dt="2023-09-01T13:29:28.662" v="2" actId="478"/>
          <ac:spMkLst>
            <pc:docMk/>
            <pc:sldMk cId="0" sldId="265"/>
            <ac:spMk id="2329" creationId="{00000000-0000-0000-0000-000000000000}"/>
          </ac:spMkLst>
        </pc:spChg>
        <pc:spChg chg="del">
          <ac:chgData name="Rafael Nicolas Garcia Britos" userId="a8029d23-5245-413d-9c53-b95036f5770a" providerId="ADAL" clId="{03F78A3B-270A-4FAF-BAA5-011504431ED1}" dt="2023-09-01T13:29:24.214" v="0" actId="478"/>
          <ac:spMkLst>
            <pc:docMk/>
            <pc:sldMk cId="0" sldId="265"/>
            <ac:spMk id="2330" creationId="{00000000-0000-0000-0000-000000000000}"/>
          </ac:spMkLst>
        </pc:spChg>
        <pc:grpChg chg="del">
          <ac:chgData name="Rafael Nicolas Garcia Britos" userId="a8029d23-5245-413d-9c53-b95036f5770a" providerId="ADAL" clId="{03F78A3B-270A-4FAF-BAA5-011504431ED1}" dt="2023-09-01T13:35:14.122" v="43" actId="478"/>
          <ac:grpSpMkLst>
            <pc:docMk/>
            <pc:sldMk cId="0" sldId="265"/>
            <ac:grpSpMk id="2326" creationId="{00000000-0000-0000-0000-000000000000}"/>
          </ac:grpSpMkLst>
        </pc:grpChg>
        <pc:picChg chg="add mod">
          <ac:chgData name="Rafael Nicolas Garcia Britos" userId="a8029d23-5245-413d-9c53-b95036f5770a" providerId="ADAL" clId="{03F78A3B-270A-4FAF-BAA5-011504431ED1}" dt="2023-09-01T13:35:27.304" v="47" actId="1076"/>
          <ac:picMkLst>
            <pc:docMk/>
            <pc:sldMk cId="0" sldId="265"/>
            <ac:picMk id="7" creationId="{94EFCDFF-5615-878A-D3E2-367D2DB64871}"/>
          </ac:picMkLst>
        </pc:picChg>
        <pc:picChg chg="del">
          <ac:chgData name="Rafael Nicolas Garcia Britos" userId="a8029d23-5245-413d-9c53-b95036f5770a" providerId="ADAL" clId="{03F78A3B-270A-4FAF-BAA5-011504431ED1}" dt="2023-09-01T13:34:07.062" v="39" actId="478"/>
          <ac:picMkLst>
            <pc:docMk/>
            <pc:sldMk cId="0" sldId="265"/>
            <ac:picMk id="2331" creationId="{00000000-0000-0000-0000-000000000000}"/>
          </ac:picMkLst>
        </pc:picChg>
      </pc:sldChg>
      <pc:sldChg chg="del">
        <pc:chgData name="Rafael Nicolas Garcia Britos" userId="a8029d23-5245-413d-9c53-b95036f5770a" providerId="ADAL" clId="{03F78A3B-270A-4FAF-BAA5-011504431ED1}" dt="2023-09-01T13:49:49.226" v="279" actId="47"/>
        <pc:sldMkLst>
          <pc:docMk/>
          <pc:sldMk cId="0" sldId="266"/>
        </pc:sldMkLst>
      </pc:sldChg>
      <pc:sldChg chg="del">
        <pc:chgData name="Rafael Nicolas Garcia Britos" userId="a8029d23-5245-413d-9c53-b95036f5770a" providerId="ADAL" clId="{03F78A3B-270A-4FAF-BAA5-011504431ED1}" dt="2023-09-01T13:49:49.019" v="278" actId="47"/>
        <pc:sldMkLst>
          <pc:docMk/>
          <pc:sldMk cId="0" sldId="267"/>
        </pc:sldMkLst>
      </pc:sldChg>
      <pc:sldChg chg="del">
        <pc:chgData name="Rafael Nicolas Garcia Britos" userId="a8029d23-5245-413d-9c53-b95036f5770a" providerId="ADAL" clId="{03F78A3B-270A-4FAF-BAA5-011504431ED1}" dt="2023-09-01T13:49:48.439" v="277" actId="47"/>
        <pc:sldMkLst>
          <pc:docMk/>
          <pc:sldMk cId="0" sldId="268"/>
        </pc:sldMkLst>
      </pc:sldChg>
      <pc:sldChg chg="del">
        <pc:chgData name="Rafael Nicolas Garcia Britos" userId="a8029d23-5245-413d-9c53-b95036f5770a" providerId="ADAL" clId="{03F78A3B-270A-4FAF-BAA5-011504431ED1}" dt="2023-09-01T13:49:48.167" v="276" actId="47"/>
        <pc:sldMkLst>
          <pc:docMk/>
          <pc:sldMk cId="0" sldId="269"/>
        </pc:sldMkLst>
      </pc:sldChg>
      <pc:sldChg chg="del">
        <pc:chgData name="Rafael Nicolas Garcia Britos" userId="a8029d23-5245-413d-9c53-b95036f5770a" providerId="ADAL" clId="{03F78A3B-270A-4FAF-BAA5-011504431ED1}" dt="2023-09-01T13:49:47.870" v="275" actId="47"/>
        <pc:sldMkLst>
          <pc:docMk/>
          <pc:sldMk cId="0" sldId="271"/>
        </pc:sldMkLst>
      </pc:sldChg>
      <pc:sldChg chg="del">
        <pc:chgData name="Rafael Nicolas Garcia Britos" userId="a8029d23-5245-413d-9c53-b95036f5770a" providerId="ADAL" clId="{03F78A3B-270A-4FAF-BAA5-011504431ED1}" dt="2023-09-01T13:49:47.209" v="274" actId="47"/>
        <pc:sldMkLst>
          <pc:docMk/>
          <pc:sldMk cId="0" sldId="272"/>
        </pc:sldMkLst>
      </pc:sldChg>
      <pc:sldChg chg="del">
        <pc:chgData name="Rafael Nicolas Garcia Britos" userId="a8029d23-5245-413d-9c53-b95036f5770a" providerId="ADAL" clId="{03F78A3B-270A-4FAF-BAA5-011504431ED1}" dt="2023-09-01T13:44:03.687" v="204" actId="47"/>
        <pc:sldMkLst>
          <pc:docMk/>
          <pc:sldMk cId="0" sldId="273"/>
        </pc:sldMkLst>
      </pc:sldChg>
      <pc:sldChg chg="del">
        <pc:chgData name="Rafael Nicolas Garcia Britos" userId="a8029d23-5245-413d-9c53-b95036f5770a" providerId="ADAL" clId="{03F78A3B-270A-4FAF-BAA5-011504431ED1}" dt="2023-09-01T13:49:46.986" v="273" actId="47"/>
        <pc:sldMkLst>
          <pc:docMk/>
          <pc:sldMk cId="0" sldId="274"/>
        </pc:sldMkLst>
      </pc:sldChg>
      <pc:sldChg chg="del">
        <pc:chgData name="Rafael Nicolas Garcia Britos" userId="a8029d23-5245-413d-9c53-b95036f5770a" providerId="ADAL" clId="{03F78A3B-270A-4FAF-BAA5-011504431ED1}" dt="2023-09-01T13:49:46.731" v="272" actId="47"/>
        <pc:sldMkLst>
          <pc:docMk/>
          <pc:sldMk cId="0" sldId="275"/>
        </pc:sldMkLst>
      </pc:sldChg>
      <pc:sldChg chg="del">
        <pc:chgData name="Rafael Nicolas Garcia Britos" userId="a8029d23-5245-413d-9c53-b95036f5770a" providerId="ADAL" clId="{03F78A3B-270A-4FAF-BAA5-011504431ED1}" dt="2023-09-01T13:49:46.452" v="271" actId="47"/>
        <pc:sldMkLst>
          <pc:docMk/>
          <pc:sldMk cId="0" sldId="276"/>
        </pc:sldMkLst>
      </pc:sldChg>
      <pc:sldChg chg="del">
        <pc:chgData name="Rafael Nicolas Garcia Britos" userId="a8029d23-5245-413d-9c53-b95036f5770a" providerId="ADAL" clId="{03F78A3B-270A-4FAF-BAA5-011504431ED1}" dt="2023-09-01T13:49:46.174" v="270" actId="47"/>
        <pc:sldMkLst>
          <pc:docMk/>
          <pc:sldMk cId="0" sldId="277"/>
        </pc:sldMkLst>
      </pc:sldChg>
      <pc:sldChg chg="del">
        <pc:chgData name="Rafael Nicolas Garcia Britos" userId="a8029d23-5245-413d-9c53-b95036f5770a" providerId="ADAL" clId="{03F78A3B-270A-4FAF-BAA5-011504431ED1}" dt="2023-09-01T13:49:45.911" v="269" actId="47"/>
        <pc:sldMkLst>
          <pc:docMk/>
          <pc:sldMk cId="0" sldId="278"/>
        </pc:sldMkLst>
      </pc:sldChg>
      <pc:sldChg chg="del">
        <pc:chgData name="Rafael Nicolas Garcia Britos" userId="a8029d23-5245-413d-9c53-b95036f5770a" providerId="ADAL" clId="{03F78A3B-270A-4FAF-BAA5-011504431ED1}" dt="2023-09-01T13:49:45.655" v="268" actId="47"/>
        <pc:sldMkLst>
          <pc:docMk/>
          <pc:sldMk cId="0" sldId="279"/>
        </pc:sldMkLst>
      </pc:sldChg>
      <pc:sldChg chg="del">
        <pc:chgData name="Rafael Nicolas Garcia Britos" userId="a8029d23-5245-413d-9c53-b95036f5770a" providerId="ADAL" clId="{03F78A3B-270A-4FAF-BAA5-011504431ED1}" dt="2023-09-01T13:49:45.150" v="267" actId="47"/>
        <pc:sldMkLst>
          <pc:docMk/>
          <pc:sldMk cId="0" sldId="280"/>
        </pc:sldMkLst>
      </pc:sldChg>
      <pc:sldChg chg="del">
        <pc:chgData name="Rafael Nicolas Garcia Britos" userId="a8029d23-5245-413d-9c53-b95036f5770a" providerId="ADAL" clId="{03F78A3B-270A-4FAF-BAA5-011504431ED1}" dt="2023-09-01T13:49:44.919" v="266" actId="47"/>
        <pc:sldMkLst>
          <pc:docMk/>
          <pc:sldMk cId="0" sldId="281"/>
        </pc:sldMkLst>
      </pc:sldChg>
      <pc:sldChg chg="del">
        <pc:chgData name="Rafael Nicolas Garcia Britos" userId="a8029d23-5245-413d-9c53-b95036f5770a" providerId="ADAL" clId="{03F78A3B-270A-4FAF-BAA5-011504431ED1}" dt="2023-09-01T13:49:44.708" v="265" actId="47"/>
        <pc:sldMkLst>
          <pc:docMk/>
          <pc:sldMk cId="0" sldId="282"/>
        </pc:sldMkLst>
      </pc:sldChg>
      <pc:sldChg chg="del">
        <pc:chgData name="Rafael Nicolas Garcia Britos" userId="a8029d23-5245-413d-9c53-b95036f5770a" providerId="ADAL" clId="{03F78A3B-270A-4FAF-BAA5-011504431ED1}" dt="2023-09-01T13:49:44.432" v="264" actId="47"/>
        <pc:sldMkLst>
          <pc:docMk/>
          <pc:sldMk cId="0" sldId="283"/>
        </pc:sldMkLst>
      </pc:sldChg>
      <pc:sldChg chg="del">
        <pc:chgData name="Rafael Nicolas Garcia Britos" userId="a8029d23-5245-413d-9c53-b95036f5770a" providerId="ADAL" clId="{03F78A3B-270A-4FAF-BAA5-011504431ED1}" dt="2023-09-01T13:49:44.043" v="263" actId="47"/>
        <pc:sldMkLst>
          <pc:docMk/>
          <pc:sldMk cId="0" sldId="284"/>
        </pc:sldMkLst>
      </pc:sldChg>
      <pc:sldChg chg="del">
        <pc:chgData name="Rafael Nicolas Garcia Britos" userId="a8029d23-5245-413d-9c53-b95036f5770a" providerId="ADAL" clId="{03F78A3B-270A-4FAF-BAA5-011504431ED1}" dt="2023-09-01T13:49:43.822" v="262" actId="47"/>
        <pc:sldMkLst>
          <pc:docMk/>
          <pc:sldMk cId="0" sldId="285"/>
        </pc:sldMkLst>
      </pc:sldChg>
      <pc:sldChg chg="del">
        <pc:chgData name="Rafael Nicolas Garcia Britos" userId="a8029d23-5245-413d-9c53-b95036f5770a" providerId="ADAL" clId="{03F78A3B-270A-4FAF-BAA5-011504431ED1}" dt="2023-09-01T13:49:43.562" v="261" actId="47"/>
        <pc:sldMkLst>
          <pc:docMk/>
          <pc:sldMk cId="0" sldId="286"/>
        </pc:sldMkLst>
      </pc:sldChg>
      <pc:sldChg chg="del">
        <pc:chgData name="Rafael Nicolas Garcia Britos" userId="a8029d23-5245-413d-9c53-b95036f5770a" providerId="ADAL" clId="{03F78A3B-270A-4FAF-BAA5-011504431ED1}" dt="2023-09-01T13:49:43.099" v="260" actId="47"/>
        <pc:sldMkLst>
          <pc:docMk/>
          <pc:sldMk cId="0" sldId="287"/>
        </pc:sldMkLst>
      </pc:sldChg>
      <pc:sldChg chg="del">
        <pc:chgData name="Rafael Nicolas Garcia Britos" userId="a8029d23-5245-413d-9c53-b95036f5770a" providerId="ADAL" clId="{03F78A3B-270A-4FAF-BAA5-011504431ED1}" dt="2023-09-01T13:49:42.717" v="259" actId="47"/>
        <pc:sldMkLst>
          <pc:docMk/>
          <pc:sldMk cId="0" sldId="288"/>
        </pc:sldMkLst>
      </pc:sldChg>
      <pc:sldChg chg="del">
        <pc:chgData name="Rafael Nicolas Garcia Britos" userId="a8029d23-5245-413d-9c53-b95036f5770a" providerId="ADAL" clId="{03F78A3B-270A-4FAF-BAA5-011504431ED1}" dt="2023-09-01T13:49:42.256" v="258" actId="47"/>
        <pc:sldMkLst>
          <pc:docMk/>
          <pc:sldMk cId="0" sldId="289"/>
        </pc:sldMkLst>
      </pc:sldChg>
      <pc:sldChg chg="del">
        <pc:chgData name="Rafael Nicolas Garcia Britos" userId="a8029d23-5245-413d-9c53-b95036f5770a" providerId="ADAL" clId="{03F78A3B-270A-4FAF-BAA5-011504431ED1}" dt="2023-09-01T13:49:41.753" v="257" actId="47"/>
        <pc:sldMkLst>
          <pc:docMk/>
          <pc:sldMk cId="0" sldId="290"/>
        </pc:sldMkLst>
      </pc:sldChg>
      <pc:sldChg chg="del">
        <pc:chgData name="Rafael Nicolas Garcia Britos" userId="a8029d23-5245-413d-9c53-b95036f5770a" providerId="ADAL" clId="{03F78A3B-270A-4FAF-BAA5-011504431ED1}" dt="2023-09-01T13:49:41.704" v="256" actId="47"/>
        <pc:sldMkLst>
          <pc:docMk/>
          <pc:sldMk cId="0" sldId="291"/>
        </pc:sldMkLst>
      </pc:sldChg>
      <pc:sldChg chg="del">
        <pc:chgData name="Rafael Nicolas Garcia Britos" userId="a8029d23-5245-413d-9c53-b95036f5770a" providerId="ADAL" clId="{03F78A3B-270A-4FAF-BAA5-011504431ED1}" dt="2023-09-01T13:49:41.316" v="255" actId="47"/>
        <pc:sldMkLst>
          <pc:docMk/>
          <pc:sldMk cId="0" sldId="292"/>
        </pc:sldMkLst>
      </pc:sldChg>
      <pc:sldChg chg="del">
        <pc:chgData name="Rafael Nicolas Garcia Britos" userId="a8029d23-5245-413d-9c53-b95036f5770a" providerId="ADAL" clId="{03F78A3B-270A-4FAF-BAA5-011504431ED1}" dt="2023-09-01T13:49:40.602" v="254" actId="47"/>
        <pc:sldMkLst>
          <pc:docMk/>
          <pc:sldMk cId="0" sldId="293"/>
        </pc:sldMkLst>
      </pc:sldChg>
      <pc:sldChg chg="del">
        <pc:chgData name="Rafael Nicolas Garcia Britos" userId="a8029d23-5245-413d-9c53-b95036f5770a" providerId="ADAL" clId="{03F78A3B-270A-4FAF-BAA5-011504431ED1}" dt="2023-09-01T13:49:40.459" v="253" actId="47"/>
        <pc:sldMkLst>
          <pc:docMk/>
          <pc:sldMk cId="0" sldId="294"/>
        </pc:sldMkLst>
      </pc:sldChg>
      <pc:sldChg chg="del">
        <pc:chgData name="Rafael Nicolas Garcia Britos" userId="a8029d23-5245-413d-9c53-b95036f5770a" providerId="ADAL" clId="{03F78A3B-270A-4FAF-BAA5-011504431ED1}" dt="2023-09-01T13:49:40.258" v="252" actId="47"/>
        <pc:sldMkLst>
          <pc:docMk/>
          <pc:sldMk cId="0" sldId="295"/>
        </pc:sldMkLst>
      </pc:sldChg>
      <pc:sldChg chg="del">
        <pc:chgData name="Rafael Nicolas Garcia Britos" userId="a8029d23-5245-413d-9c53-b95036f5770a" providerId="ADAL" clId="{03F78A3B-270A-4FAF-BAA5-011504431ED1}" dt="2023-09-01T13:49:40.089" v="251" actId="47"/>
        <pc:sldMkLst>
          <pc:docMk/>
          <pc:sldMk cId="0" sldId="296"/>
        </pc:sldMkLst>
      </pc:sldChg>
      <pc:sldChg chg="del">
        <pc:chgData name="Rafael Nicolas Garcia Britos" userId="a8029d23-5245-413d-9c53-b95036f5770a" providerId="ADAL" clId="{03F78A3B-270A-4FAF-BAA5-011504431ED1}" dt="2023-09-01T13:49:39.932" v="250" actId="47"/>
        <pc:sldMkLst>
          <pc:docMk/>
          <pc:sldMk cId="0" sldId="297"/>
        </pc:sldMkLst>
      </pc:sldChg>
      <pc:sldChg chg="del">
        <pc:chgData name="Rafael Nicolas Garcia Britos" userId="a8029d23-5245-413d-9c53-b95036f5770a" providerId="ADAL" clId="{03F78A3B-270A-4FAF-BAA5-011504431ED1}" dt="2023-09-01T13:49:39.741" v="249" actId="47"/>
        <pc:sldMkLst>
          <pc:docMk/>
          <pc:sldMk cId="0" sldId="298"/>
        </pc:sldMkLst>
      </pc:sldChg>
      <pc:sldChg chg="del">
        <pc:chgData name="Rafael Nicolas Garcia Britos" userId="a8029d23-5245-413d-9c53-b95036f5770a" providerId="ADAL" clId="{03F78A3B-270A-4FAF-BAA5-011504431ED1}" dt="2023-09-01T13:49:39.568" v="248" actId="47"/>
        <pc:sldMkLst>
          <pc:docMk/>
          <pc:sldMk cId="0" sldId="299"/>
        </pc:sldMkLst>
      </pc:sldChg>
      <pc:sldChg chg="del">
        <pc:chgData name="Rafael Nicolas Garcia Britos" userId="a8029d23-5245-413d-9c53-b95036f5770a" providerId="ADAL" clId="{03F78A3B-270A-4FAF-BAA5-011504431ED1}" dt="2023-09-01T13:49:39.370" v="247" actId="47"/>
        <pc:sldMkLst>
          <pc:docMk/>
          <pc:sldMk cId="0" sldId="300"/>
        </pc:sldMkLst>
      </pc:sldChg>
      <pc:sldChg chg="del">
        <pc:chgData name="Rafael Nicolas Garcia Britos" userId="a8029d23-5245-413d-9c53-b95036f5770a" providerId="ADAL" clId="{03F78A3B-270A-4FAF-BAA5-011504431ED1}" dt="2023-09-01T13:49:39.032" v="246" actId="47"/>
        <pc:sldMkLst>
          <pc:docMk/>
          <pc:sldMk cId="0" sldId="301"/>
        </pc:sldMkLst>
      </pc:sldChg>
      <pc:sldChg chg="del">
        <pc:chgData name="Rafael Nicolas Garcia Britos" userId="a8029d23-5245-413d-9c53-b95036f5770a" providerId="ADAL" clId="{03F78A3B-270A-4FAF-BAA5-011504431ED1}" dt="2023-09-01T13:49:38.677" v="245" actId="47"/>
        <pc:sldMkLst>
          <pc:docMk/>
          <pc:sldMk cId="0" sldId="302"/>
        </pc:sldMkLst>
      </pc:sldChg>
      <pc:sldChg chg="del">
        <pc:chgData name="Rafael Nicolas Garcia Britos" userId="a8029d23-5245-413d-9c53-b95036f5770a" providerId="ADAL" clId="{03F78A3B-270A-4FAF-BAA5-011504431ED1}" dt="2023-09-01T13:49:37.990" v="244" actId="47"/>
        <pc:sldMkLst>
          <pc:docMk/>
          <pc:sldMk cId="0" sldId="303"/>
        </pc:sldMkLst>
      </pc:sldChg>
      <pc:sldChg chg="addSp delSp modSp add mod ord">
        <pc:chgData name="Rafael Nicolas Garcia Britos" userId="a8029d23-5245-413d-9c53-b95036f5770a" providerId="ADAL" clId="{03F78A3B-270A-4FAF-BAA5-011504431ED1}" dt="2023-09-01T13:51:00.752" v="289" actId="1076"/>
        <pc:sldMkLst>
          <pc:docMk/>
          <pc:sldMk cId="466707434" sldId="306"/>
        </pc:sldMkLst>
        <pc:spChg chg="mod">
          <ac:chgData name="Rafael Nicolas Garcia Britos" userId="a8029d23-5245-413d-9c53-b95036f5770a" providerId="ADAL" clId="{03F78A3B-270A-4FAF-BAA5-011504431ED1}" dt="2023-09-01T13:51:00.752" v="289" actId="1076"/>
          <ac:spMkLst>
            <pc:docMk/>
            <pc:sldMk cId="466707434" sldId="306"/>
            <ac:spMk id="6" creationId="{C68E634E-B879-1D78-2B4F-17345A4B4A1D}"/>
          </ac:spMkLst>
        </pc:spChg>
        <pc:picChg chg="add mod">
          <ac:chgData name="Rafael Nicolas Garcia Britos" userId="a8029d23-5245-413d-9c53-b95036f5770a" providerId="ADAL" clId="{03F78A3B-270A-4FAF-BAA5-011504431ED1}" dt="2023-09-01T13:35:51.383" v="56" actId="1076"/>
          <ac:picMkLst>
            <pc:docMk/>
            <pc:sldMk cId="466707434" sldId="306"/>
            <ac:picMk id="2" creationId="{533DBC16-2DEE-1DFF-BE69-7A7681DE3657}"/>
          </ac:picMkLst>
        </pc:picChg>
        <pc:picChg chg="del">
          <ac:chgData name="Rafael Nicolas Garcia Britos" userId="a8029d23-5245-413d-9c53-b95036f5770a" providerId="ADAL" clId="{03F78A3B-270A-4FAF-BAA5-011504431ED1}" dt="2023-09-01T13:35:37.495" v="49" actId="478"/>
          <ac:picMkLst>
            <pc:docMk/>
            <pc:sldMk cId="466707434" sldId="306"/>
            <ac:picMk id="7" creationId="{94EFCDFF-5615-878A-D3E2-367D2DB64871}"/>
          </ac:picMkLst>
        </pc:picChg>
      </pc:sldChg>
      <pc:sldChg chg="addSp delSp modSp add del mod">
        <pc:chgData name="Rafael Nicolas Garcia Britos" userId="a8029d23-5245-413d-9c53-b95036f5770a" providerId="ADAL" clId="{03F78A3B-270A-4FAF-BAA5-011504431ED1}" dt="2023-09-01T13:40:00.619" v="114" actId="2696"/>
        <pc:sldMkLst>
          <pc:docMk/>
          <pc:sldMk cId="1472790296" sldId="307"/>
        </pc:sldMkLst>
        <pc:spChg chg="mod">
          <ac:chgData name="Rafael Nicolas Garcia Britos" userId="a8029d23-5245-413d-9c53-b95036f5770a" providerId="ADAL" clId="{03F78A3B-270A-4FAF-BAA5-011504431ED1}" dt="2023-09-01T13:36:58.375" v="70" actId="20577"/>
          <ac:spMkLst>
            <pc:docMk/>
            <pc:sldMk cId="1472790296" sldId="307"/>
            <ac:spMk id="6" creationId="{C68E634E-B879-1D78-2B4F-17345A4B4A1D}"/>
          </ac:spMkLst>
        </pc:spChg>
        <pc:picChg chg="del">
          <ac:chgData name="Rafael Nicolas Garcia Britos" userId="a8029d23-5245-413d-9c53-b95036f5770a" providerId="ADAL" clId="{03F78A3B-270A-4FAF-BAA5-011504431ED1}" dt="2023-09-01T13:37:00.403" v="71" actId="478"/>
          <ac:picMkLst>
            <pc:docMk/>
            <pc:sldMk cId="1472790296" sldId="307"/>
            <ac:picMk id="2" creationId="{533DBC16-2DEE-1DFF-BE69-7A7681DE3657}"/>
          </ac:picMkLst>
        </pc:picChg>
        <pc:picChg chg="add mod">
          <ac:chgData name="Rafael Nicolas Garcia Britos" userId="a8029d23-5245-413d-9c53-b95036f5770a" providerId="ADAL" clId="{03F78A3B-270A-4FAF-BAA5-011504431ED1}" dt="2023-09-01T13:37:20.691" v="73" actId="14100"/>
          <ac:picMkLst>
            <pc:docMk/>
            <pc:sldMk cId="1472790296" sldId="307"/>
            <ac:picMk id="3" creationId="{0807F404-5416-EB6D-9B50-48D504DAD071}"/>
          </ac:picMkLst>
        </pc:picChg>
        <pc:picChg chg="add mod">
          <ac:chgData name="Rafael Nicolas Garcia Britos" userId="a8029d23-5245-413d-9c53-b95036f5770a" providerId="ADAL" clId="{03F78A3B-270A-4FAF-BAA5-011504431ED1}" dt="2023-09-01T13:37:23.486" v="74" actId="1076"/>
          <ac:picMkLst>
            <pc:docMk/>
            <pc:sldMk cId="1472790296" sldId="307"/>
            <ac:picMk id="4" creationId="{489D161A-3E05-EFD8-192A-7E0D5EE14DF6}"/>
          </ac:picMkLst>
        </pc:picChg>
        <pc:picChg chg="add mod">
          <ac:chgData name="Rafael Nicolas Garcia Britos" userId="a8029d23-5245-413d-9c53-b95036f5770a" providerId="ADAL" clId="{03F78A3B-270A-4FAF-BAA5-011504431ED1}" dt="2023-09-01T13:37:20.691" v="73" actId="14100"/>
          <ac:picMkLst>
            <pc:docMk/>
            <pc:sldMk cId="1472790296" sldId="307"/>
            <ac:picMk id="5" creationId="{F1977BE6-7BB1-9BD6-7012-80C661748BFB}"/>
          </ac:picMkLst>
        </pc:picChg>
        <pc:picChg chg="add mod">
          <ac:chgData name="Rafael Nicolas Garcia Britos" userId="a8029d23-5245-413d-9c53-b95036f5770a" providerId="ADAL" clId="{03F78A3B-270A-4FAF-BAA5-011504431ED1}" dt="2023-09-01T13:37:31.363" v="76" actId="1076"/>
          <ac:picMkLst>
            <pc:docMk/>
            <pc:sldMk cId="1472790296" sldId="307"/>
            <ac:picMk id="7" creationId="{30A28B66-4EE6-EC5A-5A7E-7A66DE56B073}"/>
          </ac:picMkLst>
        </pc:picChg>
        <pc:picChg chg="add mod">
          <ac:chgData name="Rafael Nicolas Garcia Britos" userId="a8029d23-5245-413d-9c53-b95036f5770a" providerId="ADAL" clId="{03F78A3B-270A-4FAF-BAA5-011504431ED1}" dt="2023-09-01T13:37:25.682" v="75" actId="1076"/>
          <ac:picMkLst>
            <pc:docMk/>
            <pc:sldMk cId="1472790296" sldId="307"/>
            <ac:picMk id="8" creationId="{AA42A55B-B000-1DEF-CB18-DF13420320EF}"/>
          </ac:picMkLst>
        </pc:picChg>
      </pc:sldChg>
      <pc:sldChg chg="addSp delSp modSp add mod ord">
        <pc:chgData name="Rafael Nicolas Garcia Britos" userId="a8029d23-5245-413d-9c53-b95036f5770a" providerId="ADAL" clId="{03F78A3B-270A-4FAF-BAA5-011504431ED1}" dt="2023-09-01T13:49:14.525" v="236"/>
        <pc:sldMkLst>
          <pc:docMk/>
          <pc:sldMk cId="1808902945" sldId="308"/>
        </pc:sldMkLst>
        <pc:spChg chg="add mod">
          <ac:chgData name="Rafael Nicolas Garcia Britos" userId="a8029d23-5245-413d-9c53-b95036f5770a" providerId="ADAL" clId="{03F78A3B-270A-4FAF-BAA5-011504431ED1}" dt="2023-09-01T13:39:15.027" v="101" actId="1076"/>
          <ac:spMkLst>
            <pc:docMk/>
            <pc:sldMk cId="1808902945" sldId="308"/>
            <ac:spMk id="7" creationId="{D0A49CA0-36BA-29B9-9C0F-88E24390B66A}"/>
          </ac:spMkLst>
        </pc:spChg>
        <pc:spChg chg="del">
          <ac:chgData name="Rafael Nicolas Garcia Britos" userId="a8029d23-5245-413d-9c53-b95036f5770a" providerId="ADAL" clId="{03F78A3B-270A-4FAF-BAA5-011504431ED1}" dt="2023-09-01T13:38:12.492" v="80" actId="478"/>
          <ac:spMkLst>
            <pc:docMk/>
            <pc:sldMk cId="1808902945" sldId="308"/>
            <ac:spMk id="4975" creationId="{00000000-0000-0000-0000-000000000000}"/>
          </ac:spMkLst>
        </pc:spChg>
        <pc:spChg chg="del">
          <ac:chgData name="Rafael Nicolas Garcia Britos" userId="a8029d23-5245-413d-9c53-b95036f5770a" providerId="ADAL" clId="{03F78A3B-270A-4FAF-BAA5-011504431ED1}" dt="2023-09-01T13:38:12.492" v="80" actId="478"/>
          <ac:spMkLst>
            <pc:docMk/>
            <pc:sldMk cId="1808902945" sldId="308"/>
            <ac:spMk id="4976" creationId="{00000000-0000-0000-0000-000000000000}"/>
          </ac:spMkLst>
        </pc:spChg>
        <pc:spChg chg="del">
          <ac:chgData name="Rafael Nicolas Garcia Britos" userId="a8029d23-5245-413d-9c53-b95036f5770a" providerId="ADAL" clId="{03F78A3B-270A-4FAF-BAA5-011504431ED1}" dt="2023-09-01T13:38:12.492" v="80" actId="478"/>
          <ac:spMkLst>
            <pc:docMk/>
            <pc:sldMk cId="1808902945" sldId="308"/>
            <ac:spMk id="4977" creationId="{00000000-0000-0000-0000-000000000000}"/>
          </ac:spMkLst>
        </pc:spChg>
        <pc:grpChg chg="del">
          <ac:chgData name="Rafael Nicolas Garcia Britos" userId="a8029d23-5245-413d-9c53-b95036f5770a" providerId="ADAL" clId="{03F78A3B-270A-4FAF-BAA5-011504431ED1}" dt="2023-09-01T13:38:12.492" v="80" actId="478"/>
          <ac:grpSpMkLst>
            <pc:docMk/>
            <pc:sldMk cId="1808902945" sldId="308"/>
            <ac:grpSpMk id="4964" creationId="{00000000-0000-0000-0000-000000000000}"/>
          </ac:grpSpMkLst>
        </pc:grpChg>
        <pc:picChg chg="add mod">
          <ac:chgData name="Rafael Nicolas Garcia Britos" userId="a8029d23-5245-413d-9c53-b95036f5770a" providerId="ADAL" clId="{03F78A3B-270A-4FAF-BAA5-011504431ED1}" dt="2023-09-01T13:39:25.156" v="105" actId="14100"/>
          <ac:picMkLst>
            <pc:docMk/>
            <pc:sldMk cId="1808902945" sldId="308"/>
            <ac:picMk id="2" creationId="{934FFABC-05BF-88F9-3B1C-C1EFA218DADD}"/>
          </ac:picMkLst>
        </pc:picChg>
        <pc:picChg chg="add mod">
          <ac:chgData name="Rafael Nicolas Garcia Britos" userId="a8029d23-5245-413d-9c53-b95036f5770a" providerId="ADAL" clId="{03F78A3B-270A-4FAF-BAA5-011504431ED1}" dt="2023-09-01T13:39:48.840" v="113" actId="1076"/>
          <ac:picMkLst>
            <pc:docMk/>
            <pc:sldMk cId="1808902945" sldId="308"/>
            <ac:picMk id="3" creationId="{BBC8EC1D-49CC-435C-7ECB-F4DFA5DDA54B}"/>
          </ac:picMkLst>
        </pc:picChg>
        <pc:picChg chg="add mod">
          <ac:chgData name="Rafael Nicolas Garcia Britos" userId="a8029d23-5245-413d-9c53-b95036f5770a" providerId="ADAL" clId="{03F78A3B-270A-4FAF-BAA5-011504431ED1}" dt="2023-09-01T13:39:38.718" v="112" actId="1076"/>
          <ac:picMkLst>
            <pc:docMk/>
            <pc:sldMk cId="1808902945" sldId="308"/>
            <ac:picMk id="4" creationId="{B00060C8-A76F-D0E8-9813-209E48CC4800}"/>
          </ac:picMkLst>
        </pc:picChg>
        <pc:picChg chg="add mod">
          <ac:chgData name="Rafael Nicolas Garcia Britos" userId="a8029d23-5245-413d-9c53-b95036f5770a" providerId="ADAL" clId="{03F78A3B-270A-4FAF-BAA5-011504431ED1}" dt="2023-09-01T13:39:28.315" v="107" actId="1076"/>
          <ac:picMkLst>
            <pc:docMk/>
            <pc:sldMk cId="1808902945" sldId="308"/>
            <ac:picMk id="5" creationId="{405F72B3-CA79-2385-A9EE-58859C753311}"/>
          </ac:picMkLst>
        </pc:picChg>
        <pc:picChg chg="add mod">
          <ac:chgData name="Rafael Nicolas Garcia Britos" userId="a8029d23-5245-413d-9c53-b95036f5770a" providerId="ADAL" clId="{03F78A3B-270A-4FAF-BAA5-011504431ED1}" dt="2023-09-01T13:39:32.407" v="110" actId="1076"/>
          <ac:picMkLst>
            <pc:docMk/>
            <pc:sldMk cId="1808902945" sldId="308"/>
            <ac:picMk id="6" creationId="{4F872B7F-72FB-CB21-4527-DB448EC5558B}"/>
          </ac:picMkLst>
        </pc:picChg>
      </pc:sldChg>
      <pc:sldChg chg="addSp delSp modSp add mod ord">
        <pc:chgData name="Rafael Nicolas Garcia Britos" userId="a8029d23-5245-413d-9c53-b95036f5770a" providerId="ADAL" clId="{03F78A3B-270A-4FAF-BAA5-011504431ED1}" dt="2023-09-01T13:55:22.193" v="295"/>
        <pc:sldMkLst>
          <pc:docMk/>
          <pc:sldMk cId="362645345" sldId="309"/>
        </pc:sldMkLst>
        <pc:spChg chg="mod">
          <ac:chgData name="Rafael Nicolas Garcia Britos" userId="a8029d23-5245-413d-9c53-b95036f5770a" providerId="ADAL" clId="{03F78A3B-270A-4FAF-BAA5-011504431ED1}" dt="2023-09-01T13:40:35.396" v="144" actId="20577"/>
          <ac:spMkLst>
            <pc:docMk/>
            <pc:sldMk cId="362645345" sldId="309"/>
            <ac:spMk id="7" creationId="{D0A49CA0-36BA-29B9-9C0F-88E24390B66A}"/>
          </ac:spMkLst>
        </pc:spChg>
        <pc:picChg chg="del">
          <ac:chgData name="Rafael Nicolas Garcia Britos" userId="a8029d23-5245-413d-9c53-b95036f5770a" providerId="ADAL" clId="{03F78A3B-270A-4FAF-BAA5-011504431ED1}" dt="2023-09-01T13:40:14.344" v="121" actId="478"/>
          <ac:picMkLst>
            <pc:docMk/>
            <pc:sldMk cId="362645345" sldId="309"/>
            <ac:picMk id="2" creationId="{934FFABC-05BF-88F9-3B1C-C1EFA218DADD}"/>
          </ac:picMkLst>
        </pc:picChg>
        <pc:picChg chg="del">
          <ac:chgData name="Rafael Nicolas Garcia Britos" userId="a8029d23-5245-413d-9c53-b95036f5770a" providerId="ADAL" clId="{03F78A3B-270A-4FAF-BAA5-011504431ED1}" dt="2023-09-01T13:40:13.983" v="120" actId="478"/>
          <ac:picMkLst>
            <pc:docMk/>
            <pc:sldMk cId="362645345" sldId="309"/>
            <ac:picMk id="3" creationId="{BBC8EC1D-49CC-435C-7ECB-F4DFA5DDA54B}"/>
          </ac:picMkLst>
        </pc:picChg>
        <pc:picChg chg="del">
          <ac:chgData name="Rafael Nicolas Garcia Britos" userId="a8029d23-5245-413d-9c53-b95036f5770a" providerId="ADAL" clId="{03F78A3B-270A-4FAF-BAA5-011504431ED1}" dt="2023-09-01T13:40:08.772" v="118" actId="478"/>
          <ac:picMkLst>
            <pc:docMk/>
            <pc:sldMk cId="362645345" sldId="309"/>
            <ac:picMk id="4" creationId="{B00060C8-A76F-D0E8-9813-209E48CC4800}"/>
          </ac:picMkLst>
        </pc:picChg>
        <pc:picChg chg="del">
          <ac:chgData name="Rafael Nicolas Garcia Britos" userId="a8029d23-5245-413d-9c53-b95036f5770a" providerId="ADAL" clId="{03F78A3B-270A-4FAF-BAA5-011504431ED1}" dt="2023-09-01T13:40:12.336" v="119" actId="478"/>
          <ac:picMkLst>
            <pc:docMk/>
            <pc:sldMk cId="362645345" sldId="309"/>
            <ac:picMk id="5" creationId="{405F72B3-CA79-2385-A9EE-58859C753311}"/>
          </ac:picMkLst>
        </pc:picChg>
        <pc:picChg chg="del">
          <ac:chgData name="Rafael Nicolas Garcia Britos" userId="a8029d23-5245-413d-9c53-b95036f5770a" providerId="ADAL" clId="{03F78A3B-270A-4FAF-BAA5-011504431ED1}" dt="2023-09-01T13:40:12.336" v="119" actId="478"/>
          <ac:picMkLst>
            <pc:docMk/>
            <pc:sldMk cId="362645345" sldId="309"/>
            <ac:picMk id="6" creationId="{4F872B7F-72FB-CB21-4527-DB448EC5558B}"/>
          </ac:picMkLst>
        </pc:picChg>
        <pc:picChg chg="add del mod">
          <ac:chgData name="Rafael Nicolas Garcia Britos" userId="a8029d23-5245-413d-9c53-b95036f5770a" providerId="ADAL" clId="{03F78A3B-270A-4FAF-BAA5-011504431ED1}" dt="2023-09-01T13:40:12.336" v="119" actId="478"/>
          <ac:picMkLst>
            <pc:docMk/>
            <pc:sldMk cId="362645345" sldId="309"/>
            <ac:picMk id="8" creationId="{D83CE0BC-3AD5-CDC6-D1A5-47EA83FA27A0}"/>
          </ac:picMkLst>
        </pc:picChg>
        <pc:picChg chg="add del mod">
          <ac:chgData name="Rafael Nicolas Garcia Britos" userId="a8029d23-5245-413d-9c53-b95036f5770a" providerId="ADAL" clId="{03F78A3B-270A-4FAF-BAA5-011504431ED1}" dt="2023-09-01T13:40:12.336" v="119" actId="478"/>
          <ac:picMkLst>
            <pc:docMk/>
            <pc:sldMk cId="362645345" sldId="309"/>
            <ac:picMk id="9" creationId="{B2226105-D24A-3831-DAD1-004A788547DD}"/>
          </ac:picMkLst>
        </pc:picChg>
        <pc:picChg chg="add del mod">
          <ac:chgData name="Rafael Nicolas Garcia Britos" userId="a8029d23-5245-413d-9c53-b95036f5770a" providerId="ADAL" clId="{03F78A3B-270A-4FAF-BAA5-011504431ED1}" dt="2023-09-01T13:40:08.772" v="118" actId="478"/>
          <ac:picMkLst>
            <pc:docMk/>
            <pc:sldMk cId="362645345" sldId="309"/>
            <ac:picMk id="10" creationId="{824A3A15-3C3B-FC0C-C2B6-4F52B08E9EB0}"/>
          </ac:picMkLst>
        </pc:picChg>
        <pc:picChg chg="add del mod">
          <ac:chgData name="Rafael Nicolas Garcia Britos" userId="a8029d23-5245-413d-9c53-b95036f5770a" providerId="ADAL" clId="{03F78A3B-270A-4FAF-BAA5-011504431ED1}" dt="2023-09-01T13:40:08.772" v="118" actId="478"/>
          <ac:picMkLst>
            <pc:docMk/>
            <pc:sldMk cId="362645345" sldId="309"/>
            <ac:picMk id="11" creationId="{09DC5C22-50A2-824F-6360-2D17A043E2BD}"/>
          </ac:picMkLst>
        </pc:picChg>
        <pc:picChg chg="add del mod">
          <ac:chgData name="Rafael Nicolas Garcia Britos" userId="a8029d23-5245-413d-9c53-b95036f5770a" providerId="ADAL" clId="{03F78A3B-270A-4FAF-BAA5-011504431ED1}" dt="2023-09-01T13:40:08.772" v="118" actId="478"/>
          <ac:picMkLst>
            <pc:docMk/>
            <pc:sldMk cId="362645345" sldId="309"/>
            <ac:picMk id="12" creationId="{5371AFF0-EFFA-C36F-6201-3287DD52E60F}"/>
          </ac:picMkLst>
        </pc:picChg>
        <pc:picChg chg="add del mod">
          <ac:chgData name="Rafael Nicolas Garcia Britos" userId="a8029d23-5245-413d-9c53-b95036f5770a" providerId="ADAL" clId="{03F78A3B-270A-4FAF-BAA5-011504431ED1}" dt="2023-09-01T13:40:08.772" v="118" actId="478"/>
          <ac:picMkLst>
            <pc:docMk/>
            <pc:sldMk cId="362645345" sldId="309"/>
            <ac:picMk id="13" creationId="{46A9FD7B-0D8D-F8E6-81C9-3E75859B6F36}"/>
          </ac:picMkLst>
        </pc:picChg>
        <pc:picChg chg="add mod">
          <ac:chgData name="Rafael Nicolas Garcia Britos" userId="a8029d23-5245-413d-9c53-b95036f5770a" providerId="ADAL" clId="{03F78A3B-270A-4FAF-BAA5-011504431ED1}" dt="2023-09-01T13:40:44.144" v="146" actId="14100"/>
          <ac:picMkLst>
            <pc:docMk/>
            <pc:sldMk cId="362645345" sldId="309"/>
            <ac:picMk id="14" creationId="{5FD04404-6AFD-6EEF-DF17-224F423EBADA}"/>
          </ac:picMkLst>
        </pc:picChg>
      </pc:sldChg>
      <pc:sldChg chg="addSp delSp modSp add mod ord">
        <pc:chgData name="Rafael Nicolas Garcia Britos" userId="a8029d23-5245-413d-9c53-b95036f5770a" providerId="ADAL" clId="{03F78A3B-270A-4FAF-BAA5-011504431ED1}" dt="2023-09-01T13:55:20.577" v="293"/>
        <pc:sldMkLst>
          <pc:docMk/>
          <pc:sldMk cId="2855399491" sldId="310"/>
        </pc:sldMkLst>
        <pc:picChg chg="add mod">
          <ac:chgData name="Rafael Nicolas Garcia Britos" userId="a8029d23-5245-413d-9c53-b95036f5770a" providerId="ADAL" clId="{03F78A3B-270A-4FAF-BAA5-011504431ED1}" dt="2023-09-01T13:41:29.334" v="158" actId="1076"/>
          <ac:picMkLst>
            <pc:docMk/>
            <pc:sldMk cId="2855399491" sldId="310"/>
            <ac:picMk id="2" creationId="{9B89CA47-D712-4A6A-DA3E-416B9BECBA4C}"/>
          </ac:picMkLst>
        </pc:picChg>
        <pc:picChg chg="del">
          <ac:chgData name="Rafael Nicolas Garcia Britos" userId="a8029d23-5245-413d-9c53-b95036f5770a" providerId="ADAL" clId="{03F78A3B-270A-4FAF-BAA5-011504431ED1}" dt="2023-09-01T13:41:10.490" v="148" actId="478"/>
          <ac:picMkLst>
            <pc:docMk/>
            <pc:sldMk cId="2855399491" sldId="310"/>
            <ac:picMk id="14" creationId="{5FD04404-6AFD-6EEF-DF17-224F423EBADA}"/>
          </ac:picMkLst>
        </pc:picChg>
      </pc:sldChg>
      <pc:sldChg chg="addSp delSp modSp add mod ord">
        <pc:chgData name="Rafael Nicolas Garcia Britos" userId="a8029d23-5245-413d-9c53-b95036f5770a" providerId="ADAL" clId="{03F78A3B-270A-4FAF-BAA5-011504431ED1}" dt="2023-09-01T13:50:49.409" v="284" actId="1076"/>
        <pc:sldMkLst>
          <pc:docMk/>
          <pc:sldMk cId="3716034675" sldId="311"/>
        </pc:sldMkLst>
        <pc:spChg chg="add del mod">
          <ac:chgData name="Rafael Nicolas Garcia Britos" userId="a8029d23-5245-413d-9c53-b95036f5770a" providerId="ADAL" clId="{03F78A3B-270A-4FAF-BAA5-011504431ED1}" dt="2023-09-01T13:42:14.089" v="163" actId="478"/>
          <ac:spMkLst>
            <pc:docMk/>
            <pc:sldMk cId="3716034675" sldId="311"/>
            <ac:spMk id="3" creationId="{8655BA4A-7B6B-D0E3-85FB-A77C1A2CC3F2}"/>
          </ac:spMkLst>
        </pc:spChg>
        <pc:spChg chg="add del mod">
          <ac:chgData name="Rafael Nicolas Garcia Britos" userId="a8029d23-5245-413d-9c53-b95036f5770a" providerId="ADAL" clId="{03F78A3B-270A-4FAF-BAA5-011504431ED1}" dt="2023-09-01T13:42:23.837" v="166" actId="478"/>
          <ac:spMkLst>
            <pc:docMk/>
            <pc:sldMk cId="3716034675" sldId="311"/>
            <ac:spMk id="4" creationId="{91541DA2-9B45-4B0F-35A8-2996A7373E2C}"/>
          </ac:spMkLst>
        </pc:spChg>
        <pc:spChg chg="add del mod">
          <ac:chgData name="Rafael Nicolas Garcia Britos" userId="a8029d23-5245-413d-9c53-b95036f5770a" providerId="ADAL" clId="{03F78A3B-270A-4FAF-BAA5-011504431ED1}" dt="2023-09-01T13:42:25.509" v="167" actId="478"/>
          <ac:spMkLst>
            <pc:docMk/>
            <pc:sldMk cId="3716034675" sldId="311"/>
            <ac:spMk id="6" creationId="{439FFA02-4F7E-13EB-78ED-CEF532AC0ACA}"/>
          </ac:spMkLst>
        </pc:spChg>
        <pc:spChg chg="add mod">
          <ac:chgData name="Rafael Nicolas Garcia Britos" userId="a8029d23-5245-413d-9c53-b95036f5770a" providerId="ADAL" clId="{03F78A3B-270A-4FAF-BAA5-011504431ED1}" dt="2023-09-01T13:50:49.409" v="284" actId="1076"/>
          <ac:spMkLst>
            <pc:docMk/>
            <pc:sldMk cId="3716034675" sldId="311"/>
            <ac:spMk id="7" creationId="{46F786F8-82D2-1FC0-93C5-B2158B343525}"/>
          </ac:spMkLst>
        </pc:spChg>
        <pc:spChg chg="del">
          <ac:chgData name="Rafael Nicolas Garcia Britos" userId="a8029d23-5245-413d-9c53-b95036f5770a" providerId="ADAL" clId="{03F78A3B-270A-4FAF-BAA5-011504431ED1}" dt="2023-09-01T13:42:21.187" v="165" actId="478"/>
          <ac:spMkLst>
            <pc:docMk/>
            <pc:sldMk cId="3716034675" sldId="311"/>
            <ac:spMk id="1890" creationId="{00000000-0000-0000-0000-000000000000}"/>
          </ac:spMkLst>
        </pc:spChg>
        <pc:spChg chg="del">
          <ac:chgData name="Rafael Nicolas Garcia Britos" userId="a8029d23-5245-413d-9c53-b95036f5770a" providerId="ADAL" clId="{03F78A3B-270A-4FAF-BAA5-011504431ED1}" dt="2023-09-01T13:42:12.206" v="162" actId="478"/>
          <ac:spMkLst>
            <pc:docMk/>
            <pc:sldMk cId="3716034675" sldId="311"/>
            <ac:spMk id="1891" creationId="{00000000-0000-0000-0000-000000000000}"/>
          </ac:spMkLst>
        </pc:spChg>
        <pc:picChg chg="add mod">
          <ac:chgData name="Rafael Nicolas Garcia Britos" userId="a8029d23-5245-413d-9c53-b95036f5770a" providerId="ADAL" clId="{03F78A3B-270A-4FAF-BAA5-011504431ED1}" dt="2023-09-01T13:43:25.305" v="203" actId="1076"/>
          <ac:picMkLst>
            <pc:docMk/>
            <pc:sldMk cId="3716034675" sldId="311"/>
            <ac:picMk id="8" creationId="{61759C85-722B-CECA-EA03-094ED78AF813}"/>
          </ac:picMkLst>
        </pc:picChg>
        <pc:picChg chg="add mod">
          <ac:chgData name="Rafael Nicolas Garcia Britos" userId="a8029d23-5245-413d-9c53-b95036f5770a" providerId="ADAL" clId="{03F78A3B-270A-4FAF-BAA5-011504431ED1}" dt="2023-09-01T13:43:19.241" v="200" actId="1076"/>
          <ac:picMkLst>
            <pc:docMk/>
            <pc:sldMk cId="3716034675" sldId="311"/>
            <ac:picMk id="9" creationId="{928A9FCB-7783-4182-C67E-FFB21A9A565C}"/>
          </ac:picMkLst>
        </pc:picChg>
        <pc:picChg chg="add mod">
          <ac:chgData name="Rafael Nicolas Garcia Britos" userId="a8029d23-5245-413d-9c53-b95036f5770a" providerId="ADAL" clId="{03F78A3B-270A-4FAF-BAA5-011504431ED1}" dt="2023-09-01T13:43:22.624" v="202" actId="1076"/>
          <ac:picMkLst>
            <pc:docMk/>
            <pc:sldMk cId="3716034675" sldId="311"/>
            <ac:picMk id="10" creationId="{AC9ABE5A-3A68-EA69-EEAB-24751A656CEF}"/>
          </ac:picMkLst>
        </pc:picChg>
      </pc:sldChg>
      <pc:sldChg chg="addSp delSp modSp add mod ord">
        <pc:chgData name="Rafael Nicolas Garcia Britos" userId="a8029d23-5245-413d-9c53-b95036f5770a" providerId="ADAL" clId="{03F78A3B-270A-4FAF-BAA5-011504431ED1}" dt="2023-09-01T13:55:15.871" v="291"/>
        <pc:sldMkLst>
          <pc:docMk/>
          <pc:sldMk cId="2382026506" sldId="312"/>
        </pc:sldMkLst>
        <pc:spChg chg="mod">
          <ac:chgData name="Rafael Nicolas Garcia Britos" userId="a8029d23-5245-413d-9c53-b95036f5770a" providerId="ADAL" clId="{03F78A3B-270A-4FAF-BAA5-011504431ED1}" dt="2023-09-01T13:46:08.435" v="226" actId="1076"/>
          <ac:spMkLst>
            <pc:docMk/>
            <pc:sldMk cId="2382026506" sldId="312"/>
            <ac:spMk id="7" creationId="{D0A49CA0-36BA-29B9-9C0F-88E24390B66A}"/>
          </ac:spMkLst>
        </pc:spChg>
        <pc:picChg chg="add del mod">
          <ac:chgData name="Rafael Nicolas Garcia Britos" userId="a8029d23-5245-413d-9c53-b95036f5770a" providerId="ADAL" clId="{03F78A3B-270A-4FAF-BAA5-011504431ED1}" dt="2023-09-01T13:45:41.948" v="216" actId="478"/>
          <ac:picMkLst>
            <pc:docMk/>
            <pc:sldMk cId="2382026506" sldId="312"/>
            <ac:picMk id="2" creationId="{16760FA6-CC39-A19E-2972-1DB729DCE976}"/>
          </ac:picMkLst>
        </pc:picChg>
        <pc:picChg chg="add mod modCrop">
          <ac:chgData name="Rafael Nicolas Garcia Britos" userId="a8029d23-5245-413d-9c53-b95036f5770a" providerId="ADAL" clId="{03F78A3B-270A-4FAF-BAA5-011504431ED1}" dt="2023-09-01T13:46:05.374" v="225" actId="1076"/>
          <ac:picMkLst>
            <pc:docMk/>
            <pc:sldMk cId="2382026506" sldId="312"/>
            <ac:picMk id="4" creationId="{E748E635-A052-32D5-AA70-6AD42FEDCA76}"/>
          </ac:picMkLst>
        </pc:picChg>
        <pc:picChg chg="del">
          <ac:chgData name="Rafael Nicolas Garcia Britos" userId="a8029d23-5245-413d-9c53-b95036f5770a" providerId="ADAL" clId="{03F78A3B-270A-4FAF-BAA5-011504431ED1}" dt="2023-09-01T13:45:32.056" v="206" actId="478"/>
          <ac:picMkLst>
            <pc:docMk/>
            <pc:sldMk cId="2382026506" sldId="312"/>
            <ac:picMk id="14" creationId="{5FD04404-6AFD-6EEF-DF17-224F423EBADA}"/>
          </ac:picMkLst>
        </pc:picChg>
      </pc:sldChg>
      <pc:sldMasterChg chg="delSldLayout">
        <pc:chgData name="Rafael Nicolas Garcia Britos" userId="a8029d23-5245-413d-9c53-b95036f5770a" providerId="ADAL" clId="{03F78A3B-270A-4FAF-BAA5-011504431ED1}" dt="2023-09-01T13:49:51.527" v="283" actId="47"/>
        <pc:sldMasterMkLst>
          <pc:docMk/>
          <pc:sldMasterMk cId="0" sldId="2147483680"/>
        </pc:sldMasterMkLst>
        <pc:sldLayoutChg chg="del">
          <pc:chgData name="Rafael Nicolas Garcia Britos" userId="a8029d23-5245-413d-9c53-b95036f5770a" providerId="ADAL" clId="{03F78A3B-270A-4FAF-BAA5-011504431ED1}" dt="2023-09-01T13:49:51.527" v="283" actId="47"/>
          <pc:sldLayoutMkLst>
            <pc:docMk/>
            <pc:sldMasterMk cId="0" sldId="2147483680"/>
            <pc:sldLayoutMk cId="0" sldId="2147483649"/>
          </pc:sldLayoutMkLst>
        </pc:sldLayoutChg>
        <pc:sldLayoutChg chg="del">
          <pc:chgData name="Rafael Nicolas Garcia Britos" userId="a8029d23-5245-413d-9c53-b95036f5770a" providerId="ADAL" clId="{03F78A3B-270A-4FAF-BAA5-011504431ED1}" dt="2023-09-01T13:49:33.450" v="242" actId="47"/>
          <pc:sldLayoutMkLst>
            <pc:docMk/>
            <pc:sldMasterMk cId="0" sldId="2147483680"/>
            <pc:sldLayoutMk cId="0" sldId="2147483650"/>
          </pc:sldLayoutMkLst>
        </pc:sldLayoutChg>
        <pc:sldLayoutChg chg="del">
          <pc:chgData name="Rafael Nicolas Garcia Britos" userId="a8029d23-5245-413d-9c53-b95036f5770a" providerId="ADAL" clId="{03F78A3B-270A-4FAF-BAA5-011504431ED1}" dt="2023-09-01T13:49:44.708" v="265" actId="47"/>
          <pc:sldLayoutMkLst>
            <pc:docMk/>
            <pc:sldMasterMk cId="0" sldId="2147483680"/>
            <pc:sldLayoutMk cId="0" sldId="2147483651"/>
          </pc:sldLayoutMkLst>
        </pc:sldLayoutChg>
        <pc:sldLayoutChg chg="del">
          <pc:chgData name="Rafael Nicolas Garcia Britos" userId="a8029d23-5245-413d-9c53-b95036f5770a" providerId="ADAL" clId="{03F78A3B-270A-4FAF-BAA5-011504431ED1}" dt="2023-09-01T13:49:49.226" v="279" actId="47"/>
          <pc:sldLayoutMkLst>
            <pc:docMk/>
            <pc:sldMasterMk cId="0" sldId="2147483680"/>
            <pc:sldLayoutMk cId="0" sldId="2147483654"/>
          </pc:sldLayoutMkLst>
        </pc:sldLayoutChg>
        <pc:sldLayoutChg chg="del">
          <pc:chgData name="Rafael Nicolas Garcia Britos" userId="a8029d23-5245-413d-9c53-b95036f5770a" providerId="ADAL" clId="{03F78A3B-270A-4FAF-BAA5-011504431ED1}" dt="2023-09-01T13:49:44.432" v="264" actId="47"/>
          <pc:sldLayoutMkLst>
            <pc:docMk/>
            <pc:sldMasterMk cId="0" sldId="2147483680"/>
            <pc:sldLayoutMk cId="0" sldId="2147483656"/>
          </pc:sldLayoutMkLst>
        </pc:sldLayoutChg>
        <pc:sldLayoutChg chg="del">
          <pc:chgData name="Rafael Nicolas Garcia Britos" userId="a8029d23-5245-413d-9c53-b95036f5770a" providerId="ADAL" clId="{03F78A3B-270A-4FAF-BAA5-011504431ED1}" dt="2023-09-01T13:49:46.452" v="271" actId="47"/>
          <pc:sldLayoutMkLst>
            <pc:docMk/>
            <pc:sldMasterMk cId="0" sldId="2147483680"/>
            <pc:sldLayoutMk cId="0" sldId="2147483657"/>
          </pc:sldLayoutMkLst>
        </pc:sldLayoutChg>
        <pc:sldLayoutChg chg="del">
          <pc:chgData name="Rafael Nicolas Garcia Britos" userId="a8029d23-5245-413d-9c53-b95036f5770a" providerId="ADAL" clId="{03F78A3B-270A-4FAF-BAA5-011504431ED1}" dt="2023-09-01T13:49:30.628" v="241" actId="47"/>
          <pc:sldLayoutMkLst>
            <pc:docMk/>
            <pc:sldMasterMk cId="0" sldId="2147483680"/>
            <pc:sldLayoutMk cId="0" sldId="2147483659"/>
          </pc:sldLayoutMkLst>
        </pc:sldLayoutChg>
        <pc:sldLayoutChg chg="del">
          <pc:chgData name="Rafael Nicolas Garcia Britos" userId="a8029d23-5245-413d-9c53-b95036f5770a" providerId="ADAL" clId="{03F78A3B-270A-4FAF-BAA5-011504431ED1}" dt="2023-09-01T13:49:34.581" v="243" actId="47"/>
          <pc:sldLayoutMkLst>
            <pc:docMk/>
            <pc:sldMasterMk cId="0" sldId="2147483680"/>
            <pc:sldLayoutMk cId="0" sldId="2147483660"/>
          </pc:sldLayoutMkLst>
        </pc:sldLayoutChg>
        <pc:sldLayoutChg chg="del">
          <pc:chgData name="Rafael Nicolas Garcia Britos" userId="a8029d23-5245-413d-9c53-b95036f5770a" providerId="ADAL" clId="{03F78A3B-270A-4FAF-BAA5-011504431ED1}" dt="2023-09-01T13:49:51.002" v="282" actId="47"/>
          <pc:sldLayoutMkLst>
            <pc:docMk/>
            <pc:sldMasterMk cId="0" sldId="2147483680"/>
            <pc:sldLayoutMk cId="0" sldId="2147483661"/>
          </pc:sldLayoutMkLst>
        </pc:sldLayoutChg>
        <pc:sldLayoutChg chg="del">
          <pc:chgData name="Rafael Nicolas Garcia Britos" userId="a8029d23-5245-413d-9c53-b95036f5770a" providerId="ADAL" clId="{03F78A3B-270A-4FAF-BAA5-011504431ED1}" dt="2023-09-01T13:49:47.209" v="274" actId="47"/>
          <pc:sldLayoutMkLst>
            <pc:docMk/>
            <pc:sldMasterMk cId="0" sldId="2147483680"/>
            <pc:sldLayoutMk cId="0" sldId="2147483662"/>
          </pc:sldLayoutMkLst>
        </pc:sldLayoutChg>
        <pc:sldLayoutChg chg="del">
          <pc:chgData name="Rafael Nicolas Garcia Britos" userId="a8029d23-5245-413d-9c53-b95036f5770a" providerId="ADAL" clId="{03F78A3B-270A-4FAF-BAA5-011504431ED1}" dt="2023-09-01T13:44:03.687" v="204" actId="47"/>
          <pc:sldLayoutMkLst>
            <pc:docMk/>
            <pc:sldMasterMk cId="0" sldId="2147483680"/>
            <pc:sldLayoutMk cId="0" sldId="2147483663"/>
          </pc:sldLayoutMkLst>
        </pc:sldLayoutChg>
        <pc:sldLayoutChg chg="del">
          <pc:chgData name="Rafael Nicolas Garcia Britos" userId="a8029d23-5245-413d-9c53-b95036f5770a" providerId="ADAL" clId="{03F78A3B-270A-4FAF-BAA5-011504431ED1}" dt="2023-09-01T13:49:45.911" v="269" actId="47"/>
          <pc:sldLayoutMkLst>
            <pc:docMk/>
            <pc:sldMasterMk cId="0" sldId="2147483680"/>
            <pc:sldLayoutMk cId="0" sldId="2147483664"/>
          </pc:sldLayoutMkLst>
        </pc:sldLayoutChg>
        <pc:sldLayoutChg chg="del">
          <pc:chgData name="Rafael Nicolas Garcia Britos" userId="a8029d23-5245-413d-9c53-b95036f5770a" providerId="ADAL" clId="{03F78A3B-270A-4FAF-BAA5-011504431ED1}" dt="2023-09-01T13:49:44.043" v="263" actId="47"/>
          <pc:sldLayoutMkLst>
            <pc:docMk/>
            <pc:sldMasterMk cId="0" sldId="2147483680"/>
            <pc:sldLayoutMk cId="0" sldId="2147483665"/>
          </pc:sldLayoutMkLst>
        </pc:sldLayoutChg>
        <pc:sldLayoutChg chg="del">
          <pc:chgData name="Rafael Nicolas Garcia Britos" userId="a8029d23-5245-413d-9c53-b95036f5770a" providerId="ADAL" clId="{03F78A3B-270A-4FAF-BAA5-011504431ED1}" dt="2023-09-01T13:49:48.439" v="277" actId="47"/>
          <pc:sldLayoutMkLst>
            <pc:docMk/>
            <pc:sldMasterMk cId="0" sldId="2147483680"/>
            <pc:sldLayoutMk cId="0" sldId="2147483666"/>
          </pc:sldLayoutMkLst>
        </pc:sldLayoutChg>
        <pc:sldLayoutChg chg="del">
          <pc:chgData name="Rafael Nicolas Garcia Britos" userId="a8029d23-5245-413d-9c53-b95036f5770a" providerId="ADAL" clId="{03F78A3B-270A-4FAF-BAA5-011504431ED1}" dt="2023-09-01T13:49:46.986" v="273" actId="47"/>
          <pc:sldLayoutMkLst>
            <pc:docMk/>
            <pc:sldMasterMk cId="0" sldId="2147483680"/>
            <pc:sldLayoutMk cId="0" sldId="2147483667"/>
          </pc:sldLayoutMkLst>
        </pc:sldLayoutChg>
        <pc:sldLayoutChg chg="del">
          <pc:chgData name="Rafael Nicolas Garcia Britos" userId="a8029d23-5245-413d-9c53-b95036f5770a" providerId="ADAL" clId="{03F78A3B-270A-4FAF-BAA5-011504431ED1}" dt="2023-09-01T13:49:46.731" v="272" actId="47"/>
          <pc:sldLayoutMkLst>
            <pc:docMk/>
            <pc:sldMasterMk cId="0" sldId="2147483680"/>
            <pc:sldLayoutMk cId="0" sldId="2147483668"/>
          </pc:sldLayoutMkLst>
        </pc:sldLayoutChg>
        <pc:sldLayoutChg chg="del">
          <pc:chgData name="Rafael Nicolas Garcia Britos" userId="a8029d23-5245-413d-9c53-b95036f5770a" providerId="ADAL" clId="{03F78A3B-270A-4FAF-BAA5-011504431ED1}" dt="2023-09-01T13:49:49.019" v="278" actId="47"/>
          <pc:sldLayoutMkLst>
            <pc:docMk/>
            <pc:sldMasterMk cId="0" sldId="2147483680"/>
            <pc:sldLayoutMk cId="0" sldId="2147483670"/>
          </pc:sldLayoutMkLst>
        </pc:sldLayoutChg>
        <pc:sldLayoutChg chg="del">
          <pc:chgData name="Rafael Nicolas Garcia Britos" userId="a8029d23-5245-413d-9c53-b95036f5770a" providerId="ADAL" clId="{03F78A3B-270A-4FAF-BAA5-011504431ED1}" dt="2023-09-01T13:49:45.655" v="268" actId="47"/>
          <pc:sldLayoutMkLst>
            <pc:docMk/>
            <pc:sldMasterMk cId="0" sldId="2147483680"/>
            <pc:sldLayoutMk cId="0" sldId="2147483671"/>
          </pc:sldLayoutMkLst>
        </pc:sldLayoutChg>
        <pc:sldLayoutChg chg="del">
          <pc:chgData name="Rafael Nicolas Garcia Britos" userId="a8029d23-5245-413d-9c53-b95036f5770a" providerId="ADAL" clId="{03F78A3B-270A-4FAF-BAA5-011504431ED1}" dt="2023-09-01T13:49:48.167" v="276" actId="47"/>
          <pc:sldLayoutMkLst>
            <pc:docMk/>
            <pc:sldMasterMk cId="0" sldId="2147483680"/>
            <pc:sldLayoutMk cId="0" sldId="2147483672"/>
          </pc:sldLayoutMkLst>
        </pc:sldLayoutChg>
        <pc:sldLayoutChg chg="del">
          <pc:chgData name="Rafael Nicolas Garcia Britos" userId="a8029d23-5245-413d-9c53-b95036f5770a" providerId="ADAL" clId="{03F78A3B-270A-4FAF-BAA5-011504431ED1}" dt="2023-09-01T13:49:47.870" v="275" actId="47"/>
          <pc:sldLayoutMkLst>
            <pc:docMk/>
            <pc:sldMasterMk cId="0" sldId="2147483680"/>
            <pc:sldLayoutMk cId="0" sldId="2147483677"/>
          </pc:sldLayoutMkLst>
        </pc:sldLayoutChg>
        <pc:sldLayoutChg chg="del">
          <pc:chgData name="Rafael Nicolas Garcia Britos" userId="a8029d23-5245-413d-9c53-b95036f5770a" providerId="ADAL" clId="{03F78A3B-270A-4FAF-BAA5-011504431ED1}" dt="2023-09-01T13:49:43.562" v="261" actId="47"/>
          <pc:sldLayoutMkLst>
            <pc:docMk/>
            <pc:sldMasterMk cId="0" sldId="2147483680"/>
            <pc:sldLayoutMk cId="0"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883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0"/>
        <p:cNvGrpSpPr/>
        <p:nvPr/>
      </p:nvGrpSpPr>
      <p:grpSpPr>
        <a:xfrm>
          <a:off x="0" y="0"/>
          <a:ext cx="0" cy="0"/>
          <a:chOff x="0" y="0"/>
          <a:chExt cx="0" cy="0"/>
        </a:xfrm>
      </p:grpSpPr>
      <p:sp>
        <p:nvSpPr>
          <p:cNvPr id="4961" name="Google Shape;4961;g86fa6133bc_4_10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2" name="Google Shape;4962;g86fa6133bc_4_10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699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0"/>
        <p:cNvGrpSpPr/>
        <p:nvPr/>
      </p:nvGrpSpPr>
      <p:grpSpPr>
        <a:xfrm>
          <a:off x="0" y="0"/>
          <a:ext cx="0" cy="0"/>
          <a:chOff x="0" y="0"/>
          <a:chExt cx="0" cy="0"/>
        </a:xfrm>
      </p:grpSpPr>
      <p:sp>
        <p:nvSpPr>
          <p:cNvPr id="4961" name="Google Shape;4961;g86fa6133bc_4_10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2" name="Google Shape;4962;g86fa6133bc_4_10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916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7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90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154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0"/>
        <p:cNvGrpSpPr/>
        <p:nvPr/>
      </p:nvGrpSpPr>
      <p:grpSpPr>
        <a:xfrm>
          <a:off x="0" y="0"/>
          <a:ext cx="0" cy="0"/>
          <a:chOff x="0" y="0"/>
          <a:chExt cx="0" cy="0"/>
        </a:xfrm>
      </p:grpSpPr>
      <p:sp>
        <p:nvSpPr>
          <p:cNvPr id="4961" name="Google Shape;4961;g86fa6133bc_4_10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2" name="Google Shape;4962;g86fa6133bc_4_10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81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0"/>
        <p:cNvGrpSpPr/>
        <p:nvPr/>
      </p:nvGrpSpPr>
      <p:grpSpPr>
        <a:xfrm>
          <a:off x="0" y="0"/>
          <a:ext cx="0" cy="0"/>
          <a:chOff x="0" y="0"/>
          <a:chExt cx="0" cy="0"/>
        </a:xfrm>
      </p:grpSpPr>
      <p:sp>
        <p:nvSpPr>
          <p:cNvPr id="4961" name="Google Shape;4961;g86fa6133bc_4_10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2" name="Google Shape;4962;g86fa6133bc_4_10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635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69" r:id="rId6"/>
    <p:sldLayoutId id="2147483673" r:id="rId7"/>
    <p:sldLayoutId id="2147483674"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5062969" y="2152736"/>
            <a:ext cx="3918257" cy="179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Prototipo de medición de la calidad del aire</a:t>
            </a:r>
            <a:endParaRPr sz="4400" dirty="0">
              <a:solidFill>
                <a:schemeClr val="dk2"/>
              </a:solidFill>
            </a:endParaRPr>
          </a:p>
        </p:txBody>
      </p:sp>
      <p:sp>
        <p:nvSpPr>
          <p:cNvPr id="1885" name="Google Shape;1885;p35"/>
          <p:cNvSpPr txBox="1">
            <a:spLocks noGrp="1"/>
          </p:cNvSpPr>
          <p:nvPr>
            <p:ph type="subTitle" idx="1"/>
          </p:nvPr>
        </p:nvSpPr>
        <p:spPr>
          <a:xfrm>
            <a:off x="5497603" y="3737032"/>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PY" sz="2300" dirty="0">
                <a:solidFill>
                  <a:schemeClr val="accent1"/>
                </a:solidFill>
              </a:rPr>
              <a:t>Para una red de monitoreo en tiempo real</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
        <p:nvSpPr>
          <p:cNvPr id="2318" name="Google Shape;45;p15">
            <a:extLst>
              <a:ext uri="{FF2B5EF4-FFF2-40B4-BE49-F238E27FC236}">
                <a16:creationId xmlns:a16="http://schemas.microsoft.com/office/drawing/2014/main" id="{196D45E1-D034-C24E-2081-C52A446AA88F}"/>
              </a:ext>
            </a:extLst>
          </p:cNvPr>
          <p:cNvSpPr/>
          <p:nvPr/>
        </p:nvSpPr>
        <p:spPr>
          <a:xfrm>
            <a:off x="743065" y="847691"/>
            <a:ext cx="3701369" cy="3470968"/>
          </a:xfrm>
          <a:prstGeom prst="ellipse">
            <a:avLst/>
          </a:prstGeom>
          <a:solidFill>
            <a:srgbClr val="F3F3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2319" name="Google Shape;46;p15">
            <a:extLst>
              <a:ext uri="{FF2B5EF4-FFF2-40B4-BE49-F238E27FC236}">
                <a16:creationId xmlns:a16="http://schemas.microsoft.com/office/drawing/2014/main" id="{75E65B76-7CB3-4A05-9B2A-E9F8C45A96C6}"/>
              </a:ext>
            </a:extLst>
          </p:cNvPr>
          <p:cNvGrpSpPr/>
          <p:nvPr/>
        </p:nvGrpSpPr>
        <p:grpSpPr>
          <a:xfrm>
            <a:off x="1357971" y="824841"/>
            <a:ext cx="2471556" cy="3025598"/>
            <a:chOff x="1036935" y="696870"/>
            <a:chExt cx="2471556" cy="3025598"/>
          </a:xfrm>
        </p:grpSpPr>
        <p:grpSp>
          <p:nvGrpSpPr>
            <p:cNvPr id="2355" name="Google Shape;47;p15">
              <a:extLst>
                <a:ext uri="{FF2B5EF4-FFF2-40B4-BE49-F238E27FC236}">
                  <a16:creationId xmlns:a16="http://schemas.microsoft.com/office/drawing/2014/main" id="{7E150D63-CD70-15AB-74B9-28E378144473}"/>
                </a:ext>
              </a:extLst>
            </p:cNvPr>
            <p:cNvGrpSpPr/>
            <p:nvPr/>
          </p:nvGrpSpPr>
          <p:grpSpPr>
            <a:xfrm>
              <a:off x="3109446" y="1926203"/>
              <a:ext cx="399045" cy="1796265"/>
              <a:chOff x="0" y="1442700"/>
              <a:chExt cx="743100" cy="3345000"/>
            </a:xfrm>
          </p:grpSpPr>
          <p:sp>
            <p:nvSpPr>
              <p:cNvPr id="2372" name="Google Shape;48;p15">
                <a:extLst>
                  <a:ext uri="{FF2B5EF4-FFF2-40B4-BE49-F238E27FC236}">
                    <a16:creationId xmlns:a16="http://schemas.microsoft.com/office/drawing/2014/main" id="{845FA7BF-9D96-E7FD-7824-E7459B9A35B6}"/>
                  </a:ext>
                </a:extLst>
              </p:cNvPr>
              <p:cNvSpPr/>
              <p:nvPr/>
            </p:nvSpPr>
            <p:spPr>
              <a:xfrm>
                <a:off x="0" y="1442700"/>
                <a:ext cx="743100" cy="33450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73" name="Google Shape;49;p15">
                <a:extLst>
                  <a:ext uri="{FF2B5EF4-FFF2-40B4-BE49-F238E27FC236}">
                    <a16:creationId xmlns:a16="http://schemas.microsoft.com/office/drawing/2014/main" id="{B303B860-6CB2-7CC6-EB38-F3476504D63B}"/>
                  </a:ext>
                </a:extLst>
              </p:cNvPr>
              <p:cNvSpPr/>
              <p:nvPr/>
            </p:nvSpPr>
            <p:spPr>
              <a:xfrm>
                <a:off x="389200" y="1767925"/>
                <a:ext cx="64250" cy="63400"/>
              </a:xfrm>
              <a:custGeom>
                <a:avLst/>
                <a:gdLst/>
                <a:ahLst/>
                <a:cxnLst/>
                <a:rect l="l" t="t" r="r" b="b"/>
                <a:pathLst>
                  <a:path w="2570" h="2536" extrusionOk="0">
                    <a:moveTo>
                      <a:pt x="1" y="0"/>
                    </a:moveTo>
                    <a:lnTo>
                      <a:pt x="1" y="2535"/>
                    </a:lnTo>
                    <a:lnTo>
                      <a:pt x="2569" y="2535"/>
                    </a:lnTo>
                    <a:lnTo>
                      <a:pt x="2569"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74" name="Google Shape;50;p15">
                <a:extLst>
                  <a:ext uri="{FF2B5EF4-FFF2-40B4-BE49-F238E27FC236}">
                    <a16:creationId xmlns:a16="http://schemas.microsoft.com/office/drawing/2014/main" id="{2E26304B-3235-6AD5-D591-A914C0232AB1}"/>
                  </a:ext>
                </a:extLst>
              </p:cNvPr>
              <p:cNvSpPr/>
              <p:nvPr/>
            </p:nvSpPr>
            <p:spPr>
              <a:xfrm>
                <a:off x="541825" y="2079800"/>
                <a:ext cx="63400" cy="63425"/>
              </a:xfrm>
              <a:custGeom>
                <a:avLst/>
                <a:gdLst/>
                <a:ahLst/>
                <a:cxnLst/>
                <a:rect l="l" t="t" r="r" b="b"/>
                <a:pathLst>
                  <a:path w="2536" h="2537" extrusionOk="0">
                    <a:moveTo>
                      <a:pt x="0" y="1"/>
                    </a:moveTo>
                    <a:lnTo>
                      <a:pt x="0" y="2536"/>
                    </a:lnTo>
                    <a:lnTo>
                      <a:pt x="2535" y="2536"/>
                    </a:lnTo>
                    <a:lnTo>
                      <a:pt x="2535"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356" name="Google Shape;51;p15">
              <a:extLst>
                <a:ext uri="{FF2B5EF4-FFF2-40B4-BE49-F238E27FC236}">
                  <a16:creationId xmlns:a16="http://schemas.microsoft.com/office/drawing/2014/main" id="{1E12DFAC-4041-3D9D-930B-92352D305BAC}"/>
                </a:ext>
              </a:extLst>
            </p:cNvPr>
            <p:cNvGrpSpPr/>
            <p:nvPr/>
          </p:nvGrpSpPr>
          <p:grpSpPr>
            <a:xfrm>
              <a:off x="1036935" y="696870"/>
              <a:ext cx="2338905" cy="3025596"/>
              <a:chOff x="0" y="-846560"/>
              <a:chExt cx="4355503" cy="5634260"/>
            </a:xfrm>
          </p:grpSpPr>
          <p:sp>
            <p:nvSpPr>
              <p:cNvPr id="2357" name="Google Shape;52;p15">
                <a:extLst>
                  <a:ext uri="{FF2B5EF4-FFF2-40B4-BE49-F238E27FC236}">
                    <a16:creationId xmlns:a16="http://schemas.microsoft.com/office/drawing/2014/main" id="{D26DA3C9-B37B-59E5-A501-788E20F28299}"/>
                  </a:ext>
                </a:extLst>
              </p:cNvPr>
              <p:cNvSpPr/>
              <p:nvPr/>
            </p:nvSpPr>
            <p:spPr>
              <a:xfrm>
                <a:off x="10458" y="2286502"/>
                <a:ext cx="3167700" cy="25011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8" name="Google Shape;53;p15">
                <a:extLst>
                  <a:ext uri="{FF2B5EF4-FFF2-40B4-BE49-F238E27FC236}">
                    <a16:creationId xmlns:a16="http://schemas.microsoft.com/office/drawing/2014/main" id="{933F3BD4-6054-F305-136A-46F9B9C06765}"/>
                  </a:ext>
                </a:extLst>
              </p:cNvPr>
              <p:cNvSpPr/>
              <p:nvPr/>
            </p:nvSpPr>
            <p:spPr>
              <a:xfrm>
                <a:off x="1599500" y="1484500"/>
                <a:ext cx="516300" cy="2634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9" name="Google Shape;54;p15">
                <a:extLst>
                  <a:ext uri="{FF2B5EF4-FFF2-40B4-BE49-F238E27FC236}">
                    <a16:creationId xmlns:a16="http://schemas.microsoft.com/office/drawing/2014/main" id="{15495982-4D4F-88F0-75A4-A7593B0F3DC0}"/>
                  </a:ext>
                </a:extLst>
              </p:cNvPr>
              <p:cNvSpPr/>
              <p:nvPr/>
            </p:nvSpPr>
            <p:spPr>
              <a:xfrm>
                <a:off x="0" y="1442700"/>
                <a:ext cx="743100" cy="33450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0" name="Google Shape;55;p15">
                <a:extLst>
                  <a:ext uri="{FF2B5EF4-FFF2-40B4-BE49-F238E27FC236}">
                    <a16:creationId xmlns:a16="http://schemas.microsoft.com/office/drawing/2014/main" id="{37573ECA-B5E4-DDDC-543A-B063E5D15B70}"/>
                  </a:ext>
                </a:extLst>
              </p:cNvPr>
              <p:cNvSpPr/>
              <p:nvPr/>
            </p:nvSpPr>
            <p:spPr>
              <a:xfrm>
                <a:off x="441858" y="-635619"/>
                <a:ext cx="1102475" cy="1943901"/>
              </a:xfrm>
              <a:custGeom>
                <a:avLst/>
                <a:gdLst/>
                <a:ahLst/>
                <a:cxnLst/>
                <a:rect l="l" t="t" r="r" b="b"/>
                <a:pathLst>
                  <a:path w="44099" h="56174" extrusionOk="0">
                    <a:moveTo>
                      <a:pt x="7572" y="0"/>
                    </a:moveTo>
                    <a:cubicBezTo>
                      <a:pt x="8573" y="1968"/>
                      <a:pt x="9741" y="3836"/>
                      <a:pt x="10007" y="6004"/>
                    </a:cubicBezTo>
                    <a:cubicBezTo>
                      <a:pt x="10641" y="10341"/>
                      <a:pt x="7672" y="14210"/>
                      <a:pt x="5104" y="17779"/>
                    </a:cubicBezTo>
                    <a:cubicBezTo>
                      <a:pt x="2502" y="21282"/>
                      <a:pt x="0" y="25718"/>
                      <a:pt x="1635" y="29821"/>
                    </a:cubicBezTo>
                    <a:cubicBezTo>
                      <a:pt x="3269" y="33858"/>
                      <a:pt x="8106" y="35392"/>
                      <a:pt x="12276" y="36560"/>
                    </a:cubicBezTo>
                    <a:cubicBezTo>
                      <a:pt x="16479" y="37794"/>
                      <a:pt x="21282" y="39829"/>
                      <a:pt x="22183" y="44065"/>
                    </a:cubicBezTo>
                    <a:cubicBezTo>
                      <a:pt x="22850" y="47234"/>
                      <a:pt x="21115" y="50736"/>
                      <a:pt x="22583" y="53638"/>
                    </a:cubicBezTo>
                    <a:cubicBezTo>
                      <a:pt x="23446" y="55397"/>
                      <a:pt x="25035" y="56174"/>
                      <a:pt x="26693" y="56174"/>
                    </a:cubicBezTo>
                    <a:cubicBezTo>
                      <a:pt x="28369" y="56174"/>
                      <a:pt x="30116" y="55380"/>
                      <a:pt x="31256" y="54005"/>
                    </a:cubicBezTo>
                    <a:cubicBezTo>
                      <a:pt x="33791" y="50903"/>
                      <a:pt x="34792" y="47701"/>
                      <a:pt x="38128" y="44966"/>
                    </a:cubicBezTo>
                    <a:cubicBezTo>
                      <a:pt x="41030" y="42530"/>
                      <a:pt x="44098" y="38995"/>
                      <a:pt x="42964" y="35392"/>
                    </a:cubicBezTo>
                    <a:cubicBezTo>
                      <a:pt x="42097" y="32623"/>
                      <a:pt x="38995" y="31022"/>
                      <a:pt x="37827" y="28354"/>
                    </a:cubicBezTo>
                    <a:cubicBezTo>
                      <a:pt x="36293" y="24718"/>
                      <a:pt x="38695" y="20815"/>
                      <a:pt x="40262" y="17179"/>
                    </a:cubicBezTo>
                    <a:cubicBezTo>
                      <a:pt x="42531" y="11775"/>
                      <a:pt x="42664" y="5637"/>
                      <a:pt x="40963"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1" name="Google Shape;56;p15">
                <a:extLst>
                  <a:ext uri="{FF2B5EF4-FFF2-40B4-BE49-F238E27FC236}">
                    <a16:creationId xmlns:a16="http://schemas.microsoft.com/office/drawing/2014/main" id="{FAA0A1B9-6297-528D-88FD-6935FFDE573C}"/>
                  </a:ext>
                </a:extLst>
              </p:cNvPr>
              <p:cNvSpPr/>
              <p:nvPr/>
            </p:nvSpPr>
            <p:spPr>
              <a:xfrm>
                <a:off x="979725" y="1300075"/>
                <a:ext cx="312750" cy="2041500"/>
              </a:xfrm>
              <a:custGeom>
                <a:avLst/>
                <a:gdLst/>
                <a:ahLst/>
                <a:cxnLst/>
                <a:rect l="l" t="t" r="r" b="b"/>
                <a:pathLst>
                  <a:path w="12510" h="81660" extrusionOk="0">
                    <a:moveTo>
                      <a:pt x="1" y="1"/>
                    </a:moveTo>
                    <a:lnTo>
                      <a:pt x="1" y="81659"/>
                    </a:lnTo>
                    <a:lnTo>
                      <a:pt x="12510" y="81659"/>
                    </a:lnTo>
                    <a:lnTo>
                      <a:pt x="12510"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2" name="Google Shape;57;p15">
                <a:extLst>
                  <a:ext uri="{FF2B5EF4-FFF2-40B4-BE49-F238E27FC236}">
                    <a16:creationId xmlns:a16="http://schemas.microsoft.com/office/drawing/2014/main" id="{1679FDB5-726A-697A-70DD-E9C0252978A4}"/>
                  </a:ext>
                </a:extLst>
              </p:cNvPr>
              <p:cNvSpPr/>
              <p:nvPr/>
            </p:nvSpPr>
            <p:spPr>
              <a:xfrm>
                <a:off x="2133067" y="-846560"/>
                <a:ext cx="1880525" cy="2501145"/>
              </a:xfrm>
              <a:custGeom>
                <a:avLst/>
                <a:gdLst/>
                <a:ahLst/>
                <a:cxnLst/>
                <a:rect l="l" t="t" r="r" b="b"/>
                <a:pathLst>
                  <a:path w="75221" h="66181" extrusionOk="0">
                    <a:moveTo>
                      <a:pt x="1" y="0"/>
                    </a:moveTo>
                    <a:cubicBezTo>
                      <a:pt x="2002" y="3803"/>
                      <a:pt x="6972" y="5704"/>
                      <a:pt x="8707" y="9707"/>
                    </a:cubicBezTo>
                    <a:cubicBezTo>
                      <a:pt x="11842" y="16945"/>
                      <a:pt x="2803" y="25185"/>
                      <a:pt x="5805" y="32490"/>
                    </a:cubicBezTo>
                    <a:cubicBezTo>
                      <a:pt x="6906" y="35225"/>
                      <a:pt x="9574" y="37060"/>
                      <a:pt x="12176" y="38561"/>
                    </a:cubicBezTo>
                    <a:cubicBezTo>
                      <a:pt x="16145" y="40963"/>
                      <a:pt x="20348" y="43698"/>
                      <a:pt x="20549" y="48802"/>
                    </a:cubicBezTo>
                    <a:cubicBezTo>
                      <a:pt x="20682" y="51971"/>
                      <a:pt x="18547" y="54672"/>
                      <a:pt x="18581" y="57741"/>
                    </a:cubicBezTo>
                    <a:cubicBezTo>
                      <a:pt x="18654" y="63417"/>
                      <a:pt x="23279" y="66180"/>
                      <a:pt x="28117" y="66180"/>
                    </a:cubicBezTo>
                    <a:cubicBezTo>
                      <a:pt x="32065" y="66180"/>
                      <a:pt x="36154" y="64341"/>
                      <a:pt x="38028" y="60743"/>
                    </a:cubicBezTo>
                    <a:cubicBezTo>
                      <a:pt x="38995" y="58909"/>
                      <a:pt x="39429" y="56741"/>
                      <a:pt x="40997" y="55406"/>
                    </a:cubicBezTo>
                    <a:cubicBezTo>
                      <a:pt x="44366" y="52504"/>
                      <a:pt x="50603" y="55206"/>
                      <a:pt x="53505" y="51770"/>
                    </a:cubicBezTo>
                    <a:cubicBezTo>
                      <a:pt x="56174" y="48601"/>
                      <a:pt x="53205" y="43331"/>
                      <a:pt x="55373" y="39829"/>
                    </a:cubicBezTo>
                    <a:cubicBezTo>
                      <a:pt x="56875" y="37393"/>
                      <a:pt x="60043" y="36893"/>
                      <a:pt x="62745" y="36093"/>
                    </a:cubicBezTo>
                    <a:cubicBezTo>
                      <a:pt x="65447" y="35359"/>
                      <a:pt x="68550" y="33391"/>
                      <a:pt x="68216" y="30555"/>
                    </a:cubicBezTo>
                    <a:cubicBezTo>
                      <a:pt x="68049" y="29087"/>
                      <a:pt x="66948" y="27920"/>
                      <a:pt x="66215" y="26686"/>
                    </a:cubicBezTo>
                    <a:cubicBezTo>
                      <a:pt x="63546" y="22183"/>
                      <a:pt x="65080" y="16312"/>
                      <a:pt x="67716" y="11742"/>
                    </a:cubicBezTo>
                    <a:cubicBezTo>
                      <a:pt x="70017" y="7772"/>
                      <a:pt x="73186" y="4170"/>
                      <a:pt x="752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3" name="Google Shape;58;p15">
                <a:extLst>
                  <a:ext uri="{FF2B5EF4-FFF2-40B4-BE49-F238E27FC236}">
                    <a16:creationId xmlns:a16="http://schemas.microsoft.com/office/drawing/2014/main" id="{185156EA-CBFF-E40C-AEB3-8B60549460BD}"/>
                  </a:ext>
                </a:extLst>
              </p:cNvPr>
              <p:cNvSpPr/>
              <p:nvPr/>
            </p:nvSpPr>
            <p:spPr>
              <a:xfrm>
                <a:off x="1704428" y="1291735"/>
                <a:ext cx="2651075" cy="3495781"/>
              </a:xfrm>
              <a:custGeom>
                <a:avLst/>
                <a:gdLst/>
                <a:ahLst/>
                <a:cxnLst/>
                <a:rect l="l" t="t" r="r" b="b"/>
                <a:pathLst>
                  <a:path w="106043" h="133797" extrusionOk="0">
                    <a:moveTo>
                      <a:pt x="32790" y="0"/>
                    </a:moveTo>
                    <a:cubicBezTo>
                      <a:pt x="36326" y="34892"/>
                      <a:pt x="23317" y="71918"/>
                      <a:pt x="0" y="98137"/>
                    </a:cubicBezTo>
                    <a:lnTo>
                      <a:pt x="0" y="133796"/>
                    </a:lnTo>
                    <a:lnTo>
                      <a:pt x="106042" y="133796"/>
                    </a:lnTo>
                    <a:lnTo>
                      <a:pt x="106042" y="98137"/>
                    </a:lnTo>
                    <a:cubicBezTo>
                      <a:pt x="82726" y="71918"/>
                      <a:pt x="69716" y="34892"/>
                      <a:pt x="7325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4" name="Google Shape;59;p15">
                <a:extLst>
                  <a:ext uri="{FF2B5EF4-FFF2-40B4-BE49-F238E27FC236}">
                    <a16:creationId xmlns:a16="http://schemas.microsoft.com/office/drawing/2014/main" id="{4DFDFD5E-0D76-54E1-E3A9-AAA9510DC38A}"/>
                  </a:ext>
                </a:extLst>
              </p:cNvPr>
              <p:cNvSpPr/>
              <p:nvPr/>
            </p:nvSpPr>
            <p:spPr>
              <a:xfrm>
                <a:off x="2436600" y="1291750"/>
                <a:ext cx="1188375" cy="3344925"/>
              </a:xfrm>
              <a:custGeom>
                <a:avLst/>
                <a:gdLst/>
                <a:ahLst/>
                <a:cxnLst/>
                <a:rect l="l" t="t" r="r" b="b"/>
                <a:pathLst>
                  <a:path w="47535" h="133797" extrusionOk="0">
                    <a:moveTo>
                      <a:pt x="14711" y="0"/>
                    </a:moveTo>
                    <a:cubicBezTo>
                      <a:pt x="16279" y="34892"/>
                      <a:pt x="10441" y="71918"/>
                      <a:pt x="1" y="98137"/>
                    </a:cubicBezTo>
                    <a:lnTo>
                      <a:pt x="1" y="133796"/>
                    </a:lnTo>
                    <a:lnTo>
                      <a:pt x="47535" y="133796"/>
                    </a:lnTo>
                    <a:lnTo>
                      <a:pt x="47535" y="98137"/>
                    </a:lnTo>
                    <a:cubicBezTo>
                      <a:pt x="37060" y="71918"/>
                      <a:pt x="31223" y="34892"/>
                      <a:pt x="3285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5" name="Google Shape;60;p15">
                <a:extLst>
                  <a:ext uri="{FF2B5EF4-FFF2-40B4-BE49-F238E27FC236}">
                    <a16:creationId xmlns:a16="http://schemas.microsoft.com/office/drawing/2014/main" id="{F377662F-F098-9E51-1785-1B865568A9B9}"/>
                  </a:ext>
                </a:extLst>
              </p:cNvPr>
              <p:cNvSpPr/>
              <p:nvPr/>
            </p:nvSpPr>
            <p:spPr>
              <a:xfrm>
                <a:off x="945550" y="1268400"/>
                <a:ext cx="382775" cy="62575"/>
              </a:xfrm>
              <a:custGeom>
                <a:avLst/>
                <a:gdLst/>
                <a:ahLst/>
                <a:cxnLst/>
                <a:rect l="l" t="t" r="r" b="b"/>
                <a:pathLst>
                  <a:path w="15311" h="2503" extrusionOk="0">
                    <a:moveTo>
                      <a:pt x="0" y="0"/>
                    </a:moveTo>
                    <a:lnTo>
                      <a:pt x="0" y="2502"/>
                    </a:lnTo>
                    <a:lnTo>
                      <a:pt x="15311" y="2502"/>
                    </a:lnTo>
                    <a:lnTo>
                      <a:pt x="1531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6" name="Google Shape;61;p15">
                <a:extLst>
                  <a:ext uri="{FF2B5EF4-FFF2-40B4-BE49-F238E27FC236}">
                    <a16:creationId xmlns:a16="http://schemas.microsoft.com/office/drawing/2014/main" id="{AC2EEC06-DD73-2067-F44D-B7D0A1D554E0}"/>
                  </a:ext>
                </a:extLst>
              </p:cNvPr>
              <p:cNvSpPr/>
              <p:nvPr/>
            </p:nvSpPr>
            <p:spPr>
              <a:xfrm>
                <a:off x="2459950" y="1190000"/>
                <a:ext cx="1140850" cy="150150"/>
              </a:xfrm>
              <a:custGeom>
                <a:avLst/>
                <a:gdLst/>
                <a:ahLst/>
                <a:cxnLst/>
                <a:rect l="l" t="t" r="r" b="b"/>
                <a:pathLst>
                  <a:path w="45634" h="6006" extrusionOk="0">
                    <a:moveTo>
                      <a:pt x="1" y="1"/>
                    </a:moveTo>
                    <a:lnTo>
                      <a:pt x="1" y="6005"/>
                    </a:lnTo>
                    <a:lnTo>
                      <a:pt x="45633" y="6005"/>
                    </a:lnTo>
                    <a:lnTo>
                      <a:pt x="45633"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7" name="Google Shape;62;p15">
                <a:extLst>
                  <a:ext uri="{FF2B5EF4-FFF2-40B4-BE49-F238E27FC236}">
                    <a16:creationId xmlns:a16="http://schemas.microsoft.com/office/drawing/2014/main" id="{1FB5D333-E823-2972-E6C5-0BA1278EF9FB}"/>
                  </a:ext>
                </a:extLst>
              </p:cNvPr>
              <p:cNvSpPr/>
              <p:nvPr/>
            </p:nvSpPr>
            <p:spPr>
              <a:xfrm>
                <a:off x="389200" y="1767925"/>
                <a:ext cx="64250" cy="63400"/>
              </a:xfrm>
              <a:custGeom>
                <a:avLst/>
                <a:gdLst/>
                <a:ahLst/>
                <a:cxnLst/>
                <a:rect l="l" t="t" r="r" b="b"/>
                <a:pathLst>
                  <a:path w="2570" h="2536" extrusionOk="0">
                    <a:moveTo>
                      <a:pt x="1" y="0"/>
                    </a:moveTo>
                    <a:lnTo>
                      <a:pt x="1" y="2535"/>
                    </a:lnTo>
                    <a:lnTo>
                      <a:pt x="2569" y="2535"/>
                    </a:lnTo>
                    <a:lnTo>
                      <a:pt x="2569"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8" name="Google Shape;63;p15">
                <a:extLst>
                  <a:ext uri="{FF2B5EF4-FFF2-40B4-BE49-F238E27FC236}">
                    <a16:creationId xmlns:a16="http://schemas.microsoft.com/office/drawing/2014/main" id="{FAF692D7-7FFE-8553-2867-BF152ED27511}"/>
                  </a:ext>
                </a:extLst>
              </p:cNvPr>
              <p:cNvSpPr/>
              <p:nvPr/>
            </p:nvSpPr>
            <p:spPr>
              <a:xfrm>
                <a:off x="1909951" y="1740420"/>
                <a:ext cx="63400" cy="63400"/>
              </a:xfrm>
              <a:custGeom>
                <a:avLst/>
                <a:gdLst/>
                <a:ahLst/>
                <a:cxnLst/>
                <a:rect l="l" t="t" r="r" b="b"/>
                <a:pathLst>
                  <a:path w="2536" h="2536" extrusionOk="0">
                    <a:moveTo>
                      <a:pt x="0" y="1"/>
                    </a:moveTo>
                    <a:lnTo>
                      <a:pt x="0" y="2536"/>
                    </a:lnTo>
                    <a:lnTo>
                      <a:pt x="2536" y="2536"/>
                    </a:lnTo>
                    <a:lnTo>
                      <a:pt x="2536"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9" name="Google Shape;64;p15">
                <a:extLst>
                  <a:ext uri="{FF2B5EF4-FFF2-40B4-BE49-F238E27FC236}">
                    <a16:creationId xmlns:a16="http://schemas.microsoft.com/office/drawing/2014/main" id="{34D3E8BE-C6AA-6739-93F0-BB914842AF13}"/>
                  </a:ext>
                </a:extLst>
              </p:cNvPr>
              <p:cNvSpPr/>
              <p:nvPr/>
            </p:nvSpPr>
            <p:spPr>
              <a:xfrm>
                <a:off x="1764851" y="1974770"/>
                <a:ext cx="63400" cy="63400"/>
              </a:xfrm>
              <a:custGeom>
                <a:avLst/>
                <a:gdLst/>
                <a:ahLst/>
                <a:cxnLst/>
                <a:rect l="l" t="t" r="r" b="b"/>
                <a:pathLst>
                  <a:path w="2536" h="2536" extrusionOk="0">
                    <a:moveTo>
                      <a:pt x="0" y="0"/>
                    </a:moveTo>
                    <a:lnTo>
                      <a:pt x="0" y="2535"/>
                    </a:lnTo>
                    <a:lnTo>
                      <a:pt x="2535" y="2535"/>
                    </a:lnTo>
                    <a:lnTo>
                      <a:pt x="253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70" name="Google Shape;65;p15">
                <a:extLst>
                  <a:ext uri="{FF2B5EF4-FFF2-40B4-BE49-F238E27FC236}">
                    <a16:creationId xmlns:a16="http://schemas.microsoft.com/office/drawing/2014/main" id="{8D6BD74A-B6C9-E6D3-F8DE-52F43C06662B}"/>
                  </a:ext>
                </a:extLst>
              </p:cNvPr>
              <p:cNvSpPr/>
              <p:nvPr/>
            </p:nvSpPr>
            <p:spPr>
              <a:xfrm>
                <a:off x="1878251" y="2314995"/>
                <a:ext cx="64250" cy="63400"/>
              </a:xfrm>
              <a:custGeom>
                <a:avLst/>
                <a:gdLst/>
                <a:ahLst/>
                <a:cxnLst/>
                <a:rect l="l" t="t" r="r" b="b"/>
                <a:pathLst>
                  <a:path w="2570" h="2536" extrusionOk="0">
                    <a:moveTo>
                      <a:pt x="1" y="1"/>
                    </a:moveTo>
                    <a:lnTo>
                      <a:pt x="1" y="2536"/>
                    </a:lnTo>
                    <a:lnTo>
                      <a:pt x="2569" y="2536"/>
                    </a:lnTo>
                    <a:lnTo>
                      <a:pt x="256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71" name="Google Shape;66;p15">
                <a:extLst>
                  <a:ext uri="{FF2B5EF4-FFF2-40B4-BE49-F238E27FC236}">
                    <a16:creationId xmlns:a16="http://schemas.microsoft.com/office/drawing/2014/main" id="{829B2687-0A5C-3346-7E53-C53D57ECC8CD}"/>
                  </a:ext>
                </a:extLst>
              </p:cNvPr>
              <p:cNvSpPr/>
              <p:nvPr/>
            </p:nvSpPr>
            <p:spPr>
              <a:xfrm>
                <a:off x="541825" y="2079800"/>
                <a:ext cx="63400" cy="63425"/>
              </a:xfrm>
              <a:custGeom>
                <a:avLst/>
                <a:gdLst/>
                <a:ahLst/>
                <a:cxnLst/>
                <a:rect l="l" t="t" r="r" b="b"/>
                <a:pathLst>
                  <a:path w="2536" h="2537" extrusionOk="0">
                    <a:moveTo>
                      <a:pt x="0" y="1"/>
                    </a:moveTo>
                    <a:lnTo>
                      <a:pt x="0" y="2536"/>
                    </a:lnTo>
                    <a:lnTo>
                      <a:pt x="2535" y="2536"/>
                    </a:lnTo>
                    <a:lnTo>
                      <a:pt x="2535"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
        <p:nvSpPr>
          <p:cNvPr id="2320" name="Google Shape;67;p15">
            <a:extLst>
              <a:ext uri="{FF2B5EF4-FFF2-40B4-BE49-F238E27FC236}">
                <a16:creationId xmlns:a16="http://schemas.microsoft.com/office/drawing/2014/main" id="{AD8DBCDC-DA9B-C673-F443-C1935994B6F3}"/>
              </a:ext>
            </a:extLst>
          </p:cNvPr>
          <p:cNvSpPr/>
          <p:nvPr/>
        </p:nvSpPr>
        <p:spPr>
          <a:xfrm>
            <a:off x="1223061" y="2243353"/>
            <a:ext cx="3043930" cy="1554382"/>
          </a:xfrm>
          <a:custGeom>
            <a:avLst/>
            <a:gdLst/>
            <a:ahLst/>
            <a:cxnLst/>
            <a:rect l="l" t="t" r="r" b="b"/>
            <a:pathLst>
              <a:path w="251981" h="128674" extrusionOk="0">
                <a:moveTo>
                  <a:pt x="242407" y="0"/>
                </a:moveTo>
                <a:cubicBezTo>
                  <a:pt x="241206" y="7272"/>
                  <a:pt x="233167" y="11509"/>
                  <a:pt x="225829" y="11942"/>
                </a:cubicBezTo>
                <a:cubicBezTo>
                  <a:pt x="225254" y="11974"/>
                  <a:pt x="224679" y="11988"/>
                  <a:pt x="224104" y="11988"/>
                </a:cubicBezTo>
                <a:cubicBezTo>
                  <a:pt x="217350" y="11988"/>
                  <a:pt x="210643" y="9974"/>
                  <a:pt x="203880" y="9574"/>
                </a:cubicBezTo>
                <a:cubicBezTo>
                  <a:pt x="203168" y="9526"/>
                  <a:pt x="202448" y="9501"/>
                  <a:pt x="201723" y="9501"/>
                </a:cubicBezTo>
                <a:cubicBezTo>
                  <a:pt x="194941" y="9501"/>
                  <a:pt x="187811" y="11690"/>
                  <a:pt x="184466" y="17446"/>
                </a:cubicBezTo>
                <a:cubicBezTo>
                  <a:pt x="182364" y="21082"/>
                  <a:pt x="182164" y="25419"/>
                  <a:pt x="181464" y="29555"/>
                </a:cubicBezTo>
                <a:cubicBezTo>
                  <a:pt x="180763" y="33658"/>
                  <a:pt x="179162" y="38094"/>
                  <a:pt x="175493" y="40096"/>
                </a:cubicBezTo>
                <a:cubicBezTo>
                  <a:pt x="174076" y="40879"/>
                  <a:pt x="172574" y="41198"/>
                  <a:pt x="171029" y="41198"/>
                </a:cubicBezTo>
                <a:cubicBezTo>
                  <a:pt x="167042" y="41198"/>
                  <a:pt x="162770" y="39073"/>
                  <a:pt x="158948" y="37294"/>
                </a:cubicBezTo>
                <a:cubicBezTo>
                  <a:pt x="155278" y="35616"/>
                  <a:pt x="151036" y="34345"/>
                  <a:pt x="147047" y="34345"/>
                </a:cubicBezTo>
                <a:cubicBezTo>
                  <a:pt x="143821" y="34345"/>
                  <a:pt x="140760" y="35176"/>
                  <a:pt x="138300" y="37294"/>
                </a:cubicBezTo>
                <a:cubicBezTo>
                  <a:pt x="133763" y="41263"/>
                  <a:pt x="132462" y="48669"/>
                  <a:pt x="126825" y="50837"/>
                </a:cubicBezTo>
                <a:cubicBezTo>
                  <a:pt x="125845" y="51215"/>
                  <a:pt x="124865" y="51387"/>
                  <a:pt x="123893" y="51387"/>
                </a:cubicBezTo>
                <a:cubicBezTo>
                  <a:pt x="119039" y="51387"/>
                  <a:pt x="114393" y="47111"/>
                  <a:pt x="111113" y="42998"/>
                </a:cubicBezTo>
                <a:cubicBezTo>
                  <a:pt x="106610" y="37394"/>
                  <a:pt x="102407" y="31490"/>
                  <a:pt x="98571" y="25419"/>
                </a:cubicBezTo>
                <a:cubicBezTo>
                  <a:pt x="95569" y="20649"/>
                  <a:pt x="92400" y="15411"/>
                  <a:pt x="87096" y="13443"/>
                </a:cubicBezTo>
                <a:cubicBezTo>
                  <a:pt x="85685" y="12919"/>
                  <a:pt x="84246" y="12678"/>
                  <a:pt x="82810" y="12678"/>
                </a:cubicBezTo>
                <a:cubicBezTo>
                  <a:pt x="76575" y="12678"/>
                  <a:pt x="70400" y="17213"/>
                  <a:pt x="66849" y="22717"/>
                </a:cubicBezTo>
                <a:cubicBezTo>
                  <a:pt x="62445" y="29455"/>
                  <a:pt x="60577" y="37494"/>
                  <a:pt x="56741" y="44566"/>
                </a:cubicBezTo>
                <a:cubicBezTo>
                  <a:pt x="53174" y="51111"/>
                  <a:pt x="46751" y="57079"/>
                  <a:pt x="39485" y="57079"/>
                </a:cubicBezTo>
                <a:cubicBezTo>
                  <a:pt x="38937" y="57079"/>
                  <a:pt x="38384" y="57045"/>
                  <a:pt x="37828" y="56975"/>
                </a:cubicBezTo>
                <a:cubicBezTo>
                  <a:pt x="31957" y="56274"/>
                  <a:pt x="27254" y="51771"/>
                  <a:pt x="21583" y="50303"/>
                </a:cubicBezTo>
                <a:cubicBezTo>
                  <a:pt x="20413" y="50005"/>
                  <a:pt x="19221" y="49863"/>
                  <a:pt x="18030" y="49863"/>
                </a:cubicBezTo>
                <a:cubicBezTo>
                  <a:pt x="10430" y="49863"/>
                  <a:pt x="2895" y="55632"/>
                  <a:pt x="1569" y="63246"/>
                </a:cubicBezTo>
                <a:cubicBezTo>
                  <a:pt x="1" y="72252"/>
                  <a:pt x="1" y="87396"/>
                  <a:pt x="4037" y="95602"/>
                </a:cubicBezTo>
                <a:cubicBezTo>
                  <a:pt x="8073" y="103775"/>
                  <a:pt x="16012" y="109946"/>
                  <a:pt x="24919" y="111780"/>
                </a:cubicBezTo>
                <a:cubicBezTo>
                  <a:pt x="27172" y="112239"/>
                  <a:pt x="29444" y="112436"/>
                  <a:pt x="31722" y="112436"/>
                </a:cubicBezTo>
                <a:cubicBezTo>
                  <a:pt x="38886" y="112436"/>
                  <a:pt x="46120" y="110492"/>
                  <a:pt x="53105" y="108645"/>
                </a:cubicBezTo>
                <a:cubicBezTo>
                  <a:pt x="58392" y="107230"/>
                  <a:pt x="63711" y="106622"/>
                  <a:pt x="69056" y="106622"/>
                </a:cubicBezTo>
                <a:cubicBezTo>
                  <a:pt x="98107" y="106622"/>
                  <a:pt x="127910" y="124587"/>
                  <a:pt x="157380" y="128559"/>
                </a:cubicBezTo>
                <a:cubicBezTo>
                  <a:pt x="157942" y="128636"/>
                  <a:pt x="158504" y="128673"/>
                  <a:pt x="159066" y="128673"/>
                </a:cubicBezTo>
                <a:cubicBezTo>
                  <a:pt x="173786" y="128673"/>
                  <a:pt x="188311" y="103207"/>
                  <a:pt x="203173" y="103207"/>
                </a:cubicBezTo>
                <a:cubicBezTo>
                  <a:pt x="203219" y="103207"/>
                  <a:pt x="203266" y="103207"/>
                  <a:pt x="203313" y="103208"/>
                </a:cubicBezTo>
                <a:cubicBezTo>
                  <a:pt x="203649" y="103213"/>
                  <a:pt x="203986" y="103215"/>
                  <a:pt x="204323" y="103215"/>
                </a:cubicBezTo>
                <a:cubicBezTo>
                  <a:pt x="219484" y="103215"/>
                  <a:pt x="235724" y="98058"/>
                  <a:pt x="244175" y="85495"/>
                </a:cubicBezTo>
                <a:cubicBezTo>
                  <a:pt x="251180" y="75088"/>
                  <a:pt x="251580" y="61678"/>
                  <a:pt x="251747" y="49102"/>
                </a:cubicBezTo>
                <a:cubicBezTo>
                  <a:pt x="251981" y="32190"/>
                  <a:pt x="250646" y="14778"/>
                  <a:pt x="242407" y="0"/>
                </a:cubicBezTo>
                <a:close/>
              </a:path>
            </a:pathLst>
          </a:custGeom>
          <a:solidFill>
            <a:srgbClr val="FFFFFF">
              <a:alpha val="254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2321" name="Google Shape;70;p15">
            <a:extLst>
              <a:ext uri="{FF2B5EF4-FFF2-40B4-BE49-F238E27FC236}">
                <a16:creationId xmlns:a16="http://schemas.microsoft.com/office/drawing/2014/main" id="{DD62C422-6223-596E-F025-B1FE7E8723AB}"/>
              </a:ext>
            </a:extLst>
          </p:cNvPr>
          <p:cNvGrpSpPr/>
          <p:nvPr/>
        </p:nvGrpSpPr>
        <p:grpSpPr>
          <a:xfrm>
            <a:off x="1791749" y="2425343"/>
            <a:ext cx="1644444" cy="1450340"/>
            <a:chOff x="476125" y="2404475"/>
            <a:chExt cx="3403239" cy="3001538"/>
          </a:xfrm>
        </p:grpSpPr>
        <p:sp>
          <p:nvSpPr>
            <p:cNvPr id="2324" name="Google Shape;71;p15">
              <a:extLst>
                <a:ext uri="{FF2B5EF4-FFF2-40B4-BE49-F238E27FC236}">
                  <a16:creationId xmlns:a16="http://schemas.microsoft.com/office/drawing/2014/main" id="{32A51CD1-4FFE-E972-710F-B05F7F13F359}"/>
                </a:ext>
              </a:extLst>
            </p:cNvPr>
            <p:cNvSpPr/>
            <p:nvPr/>
          </p:nvSpPr>
          <p:spPr>
            <a:xfrm>
              <a:off x="1965487" y="4890479"/>
              <a:ext cx="414617" cy="299274"/>
            </a:xfrm>
            <a:custGeom>
              <a:avLst/>
              <a:gdLst/>
              <a:ahLst/>
              <a:cxnLst/>
              <a:rect l="l" t="t" r="r" b="b"/>
              <a:pathLst>
                <a:path w="12610" h="9102" extrusionOk="0">
                  <a:moveTo>
                    <a:pt x="9173" y="1"/>
                  </a:moveTo>
                  <a:cubicBezTo>
                    <a:pt x="8773" y="834"/>
                    <a:pt x="7806" y="1201"/>
                    <a:pt x="6872" y="1402"/>
                  </a:cubicBezTo>
                  <a:cubicBezTo>
                    <a:pt x="5971" y="1568"/>
                    <a:pt x="5004" y="1635"/>
                    <a:pt x="4170" y="2035"/>
                  </a:cubicBezTo>
                  <a:cubicBezTo>
                    <a:pt x="3336" y="2469"/>
                    <a:pt x="2635" y="3336"/>
                    <a:pt x="2835" y="4237"/>
                  </a:cubicBezTo>
                  <a:cubicBezTo>
                    <a:pt x="2202" y="4504"/>
                    <a:pt x="1268" y="5037"/>
                    <a:pt x="801" y="5504"/>
                  </a:cubicBezTo>
                  <a:cubicBezTo>
                    <a:pt x="334" y="5971"/>
                    <a:pt x="0" y="6672"/>
                    <a:pt x="134" y="7306"/>
                  </a:cubicBezTo>
                  <a:cubicBezTo>
                    <a:pt x="267" y="8006"/>
                    <a:pt x="834" y="8573"/>
                    <a:pt x="1535" y="8874"/>
                  </a:cubicBezTo>
                  <a:cubicBezTo>
                    <a:pt x="1948" y="9039"/>
                    <a:pt x="2413" y="9102"/>
                    <a:pt x="2874" y="9102"/>
                  </a:cubicBezTo>
                  <a:cubicBezTo>
                    <a:pt x="3156" y="9102"/>
                    <a:pt x="3437" y="9078"/>
                    <a:pt x="3703" y="9040"/>
                  </a:cubicBezTo>
                  <a:cubicBezTo>
                    <a:pt x="7372" y="8640"/>
                    <a:pt x="10841" y="6338"/>
                    <a:pt x="12609" y="3069"/>
                  </a:cubicBezTo>
                  <a:cubicBezTo>
                    <a:pt x="11675" y="1402"/>
                    <a:pt x="10941" y="534"/>
                    <a:pt x="9173" y="1"/>
                  </a:cubicBezTo>
                  <a:close/>
                </a:path>
              </a:pathLst>
            </a:custGeom>
            <a:solidFill>
              <a:srgbClr val="FFD1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5" name="Google Shape;72;p15">
              <a:extLst>
                <a:ext uri="{FF2B5EF4-FFF2-40B4-BE49-F238E27FC236}">
                  <a16:creationId xmlns:a16="http://schemas.microsoft.com/office/drawing/2014/main" id="{CC718C70-DC19-6C43-A727-90C71B12EBC2}"/>
                </a:ext>
              </a:extLst>
            </p:cNvPr>
            <p:cNvSpPr/>
            <p:nvPr/>
          </p:nvSpPr>
          <p:spPr>
            <a:xfrm>
              <a:off x="2191394" y="3505311"/>
              <a:ext cx="897197" cy="1576103"/>
            </a:xfrm>
            <a:custGeom>
              <a:avLst/>
              <a:gdLst/>
              <a:ahLst/>
              <a:cxnLst/>
              <a:rect l="l" t="t" r="r" b="b"/>
              <a:pathLst>
                <a:path w="27287" h="47935" extrusionOk="0">
                  <a:moveTo>
                    <a:pt x="19348" y="0"/>
                  </a:moveTo>
                  <a:cubicBezTo>
                    <a:pt x="18147" y="6272"/>
                    <a:pt x="16579" y="12476"/>
                    <a:pt x="14578" y="18514"/>
                  </a:cubicBezTo>
                  <a:cubicBezTo>
                    <a:pt x="11642" y="27520"/>
                    <a:pt x="7573" y="36693"/>
                    <a:pt x="1" y="42431"/>
                  </a:cubicBezTo>
                  <a:cubicBezTo>
                    <a:pt x="1268" y="44632"/>
                    <a:pt x="2936" y="46734"/>
                    <a:pt x="5171" y="47935"/>
                  </a:cubicBezTo>
                  <a:cubicBezTo>
                    <a:pt x="12776" y="42631"/>
                    <a:pt x="19181" y="35359"/>
                    <a:pt x="23451" y="27153"/>
                  </a:cubicBezTo>
                  <a:cubicBezTo>
                    <a:pt x="25085" y="24018"/>
                    <a:pt x="24985" y="20682"/>
                    <a:pt x="25852" y="17213"/>
                  </a:cubicBezTo>
                  <a:cubicBezTo>
                    <a:pt x="26753" y="13810"/>
                    <a:pt x="27287" y="10174"/>
                    <a:pt x="26453" y="6705"/>
                  </a:cubicBezTo>
                  <a:cubicBezTo>
                    <a:pt x="25619" y="3336"/>
                    <a:pt x="22784" y="901"/>
                    <a:pt x="19348" y="0"/>
                  </a:cubicBezTo>
                  <a:close/>
                </a:path>
              </a:pathLst>
            </a:custGeom>
            <a:solidFill>
              <a:srgbClr val="40A6F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6" name="Google Shape;73;p15">
              <a:extLst>
                <a:ext uri="{FF2B5EF4-FFF2-40B4-BE49-F238E27FC236}">
                  <a16:creationId xmlns:a16="http://schemas.microsoft.com/office/drawing/2014/main" id="{34212ABE-5F75-BD44-3DF8-4128B3BC2813}"/>
                </a:ext>
              </a:extLst>
            </p:cNvPr>
            <p:cNvSpPr/>
            <p:nvPr/>
          </p:nvSpPr>
          <p:spPr>
            <a:xfrm>
              <a:off x="2191394" y="3505311"/>
              <a:ext cx="897197" cy="1576103"/>
            </a:xfrm>
            <a:custGeom>
              <a:avLst/>
              <a:gdLst/>
              <a:ahLst/>
              <a:cxnLst/>
              <a:rect l="l" t="t" r="r" b="b"/>
              <a:pathLst>
                <a:path w="27287" h="47935" extrusionOk="0">
                  <a:moveTo>
                    <a:pt x="19348" y="0"/>
                  </a:moveTo>
                  <a:cubicBezTo>
                    <a:pt x="18147" y="6272"/>
                    <a:pt x="16579" y="12476"/>
                    <a:pt x="14578" y="18514"/>
                  </a:cubicBezTo>
                  <a:cubicBezTo>
                    <a:pt x="11642" y="27520"/>
                    <a:pt x="7573" y="36693"/>
                    <a:pt x="1" y="42431"/>
                  </a:cubicBezTo>
                  <a:cubicBezTo>
                    <a:pt x="1268" y="44632"/>
                    <a:pt x="2936" y="46734"/>
                    <a:pt x="5171" y="47935"/>
                  </a:cubicBezTo>
                  <a:cubicBezTo>
                    <a:pt x="12776" y="42631"/>
                    <a:pt x="19181" y="35359"/>
                    <a:pt x="23451" y="27153"/>
                  </a:cubicBezTo>
                  <a:cubicBezTo>
                    <a:pt x="25085" y="24018"/>
                    <a:pt x="24985" y="20682"/>
                    <a:pt x="25852" y="17213"/>
                  </a:cubicBezTo>
                  <a:cubicBezTo>
                    <a:pt x="26753" y="13810"/>
                    <a:pt x="27287" y="10174"/>
                    <a:pt x="26453" y="6705"/>
                  </a:cubicBezTo>
                  <a:cubicBezTo>
                    <a:pt x="25619" y="3336"/>
                    <a:pt x="22784" y="901"/>
                    <a:pt x="19348"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7" name="Google Shape;74;p15">
              <a:extLst>
                <a:ext uri="{FF2B5EF4-FFF2-40B4-BE49-F238E27FC236}">
                  <a16:creationId xmlns:a16="http://schemas.microsoft.com/office/drawing/2014/main" id="{5990F349-3E49-F5D8-73A9-254831AF2E96}"/>
                </a:ext>
              </a:extLst>
            </p:cNvPr>
            <p:cNvSpPr/>
            <p:nvPr/>
          </p:nvSpPr>
          <p:spPr>
            <a:xfrm>
              <a:off x="2663003" y="3182116"/>
              <a:ext cx="1089117" cy="2045596"/>
            </a:xfrm>
            <a:custGeom>
              <a:avLst/>
              <a:gdLst/>
              <a:ahLst/>
              <a:cxnLst/>
              <a:rect l="l" t="t" r="r" b="b"/>
              <a:pathLst>
                <a:path w="33124" h="62214" extrusionOk="0">
                  <a:moveTo>
                    <a:pt x="18400" y="0"/>
                  </a:moveTo>
                  <a:cubicBezTo>
                    <a:pt x="16746" y="0"/>
                    <a:pt x="15070" y="346"/>
                    <a:pt x="13477" y="924"/>
                  </a:cubicBezTo>
                  <a:cubicBezTo>
                    <a:pt x="8006" y="2925"/>
                    <a:pt x="3903" y="9230"/>
                    <a:pt x="1968" y="16168"/>
                  </a:cubicBezTo>
                  <a:cubicBezTo>
                    <a:pt x="34" y="23140"/>
                    <a:pt x="0" y="30779"/>
                    <a:pt x="501" y="38151"/>
                  </a:cubicBezTo>
                  <a:cubicBezTo>
                    <a:pt x="1001" y="45789"/>
                    <a:pt x="2035" y="53362"/>
                    <a:pt x="3569" y="60767"/>
                  </a:cubicBezTo>
                  <a:cubicBezTo>
                    <a:pt x="7731" y="61770"/>
                    <a:pt x="11933" y="62214"/>
                    <a:pt x="16148" y="62214"/>
                  </a:cubicBezTo>
                  <a:cubicBezTo>
                    <a:pt x="20481" y="62214"/>
                    <a:pt x="24826" y="61745"/>
                    <a:pt x="29154" y="60934"/>
                  </a:cubicBezTo>
                  <a:cubicBezTo>
                    <a:pt x="31756" y="50693"/>
                    <a:pt x="33091" y="39952"/>
                    <a:pt x="33091" y="29178"/>
                  </a:cubicBezTo>
                  <a:cubicBezTo>
                    <a:pt x="33124" y="24107"/>
                    <a:pt x="32824" y="18970"/>
                    <a:pt x="31589" y="14167"/>
                  </a:cubicBezTo>
                  <a:cubicBezTo>
                    <a:pt x="30322" y="9397"/>
                    <a:pt x="28087" y="4893"/>
                    <a:pt x="24785" y="2225"/>
                  </a:cubicBezTo>
                  <a:cubicBezTo>
                    <a:pt x="22878" y="646"/>
                    <a:pt x="20660" y="0"/>
                    <a:pt x="18400"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8" name="Google Shape;75;p15">
              <a:extLst>
                <a:ext uri="{FF2B5EF4-FFF2-40B4-BE49-F238E27FC236}">
                  <a16:creationId xmlns:a16="http://schemas.microsoft.com/office/drawing/2014/main" id="{BA4713ED-A685-9A01-A388-6D10C32B5415}"/>
                </a:ext>
              </a:extLst>
            </p:cNvPr>
            <p:cNvSpPr/>
            <p:nvPr/>
          </p:nvSpPr>
          <p:spPr>
            <a:xfrm>
              <a:off x="3248634" y="3549170"/>
              <a:ext cx="399262" cy="658060"/>
            </a:xfrm>
            <a:custGeom>
              <a:avLst/>
              <a:gdLst/>
              <a:ahLst/>
              <a:cxnLst/>
              <a:rect l="l" t="t" r="r" b="b"/>
              <a:pathLst>
                <a:path w="12143" h="20014" extrusionOk="0">
                  <a:moveTo>
                    <a:pt x="2770" y="1"/>
                  </a:moveTo>
                  <a:lnTo>
                    <a:pt x="2770" y="1"/>
                  </a:lnTo>
                  <a:cubicBezTo>
                    <a:pt x="3770" y="3336"/>
                    <a:pt x="4804" y="6772"/>
                    <a:pt x="4671" y="10275"/>
                  </a:cubicBezTo>
                  <a:cubicBezTo>
                    <a:pt x="4538" y="13777"/>
                    <a:pt x="3036" y="17413"/>
                    <a:pt x="1" y="19181"/>
                  </a:cubicBezTo>
                  <a:cubicBezTo>
                    <a:pt x="1315" y="19717"/>
                    <a:pt x="2696" y="20013"/>
                    <a:pt x="4029" y="20013"/>
                  </a:cubicBezTo>
                  <a:cubicBezTo>
                    <a:pt x="6182" y="20013"/>
                    <a:pt x="8207" y="19239"/>
                    <a:pt x="9608" y="17446"/>
                  </a:cubicBezTo>
                  <a:cubicBezTo>
                    <a:pt x="11843" y="14511"/>
                    <a:pt x="12143" y="10308"/>
                    <a:pt x="10609" y="6972"/>
                  </a:cubicBezTo>
                  <a:cubicBezTo>
                    <a:pt x="9041" y="3603"/>
                    <a:pt x="6339" y="935"/>
                    <a:pt x="2770"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9" name="Google Shape;76;p15">
              <a:extLst>
                <a:ext uri="{FF2B5EF4-FFF2-40B4-BE49-F238E27FC236}">
                  <a16:creationId xmlns:a16="http://schemas.microsoft.com/office/drawing/2014/main" id="{B27B45F5-DAD7-19BE-5E15-C7197A830242}"/>
                </a:ext>
              </a:extLst>
            </p:cNvPr>
            <p:cNvSpPr/>
            <p:nvPr/>
          </p:nvSpPr>
          <p:spPr>
            <a:xfrm>
              <a:off x="2952531" y="3015060"/>
              <a:ext cx="307132" cy="376739"/>
            </a:xfrm>
            <a:custGeom>
              <a:avLst/>
              <a:gdLst/>
              <a:ahLst/>
              <a:cxnLst/>
              <a:rect l="l" t="t" r="r" b="b"/>
              <a:pathLst>
                <a:path w="9341" h="11458" extrusionOk="0">
                  <a:moveTo>
                    <a:pt x="6839" y="1"/>
                  </a:moveTo>
                  <a:cubicBezTo>
                    <a:pt x="4070" y="1001"/>
                    <a:pt x="1568" y="2703"/>
                    <a:pt x="1" y="5171"/>
                  </a:cubicBezTo>
                  <a:cubicBezTo>
                    <a:pt x="634" y="7139"/>
                    <a:pt x="1201" y="9141"/>
                    <a:pt x="1835" y="11075"/>
                  </a:cubicBezTo>
                  <a:cubicBezTo>
                    <a:pt x="2551" y="11332"/>
                    <a:pt x="3367" y="11458"/>
                    <a:pt x="4168" y="11458"/>
                  </a:cubicBezTo>
                  <a:cubicBezTo>
                    <a:pt x="4823" y="11458"/>
                    <a:pt x="5468" y="11374"/>
                    <a:pt x="6038" y="11209"/>
                  </a:cubicBezTo>
                  <a:cubicBezTo>
                    <a:pt x="7339" y="10808"/>
                    <a:pt x="8540" y="9974"/>
                    <a:pt x="9341" y="8874"/>
                  </a:cubicBezTo>
                  <a:cubicBezTo>
                    <a:pt x="8673" y="5872"/>
                    <a:pt x="7773" y="2903"/>
                    <a:pt x="6839" y="1"/>
                  </a:cubicBezTo>
                  <a:close/>
                </a:path>
              </a:pathLst>
            </a:custGeom>
            <a:solidFill>
              <a:srgbClr val="FFD1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0" name="Google Shape;77;p15">
              <a:extLst>
                <a:ext uri="{FF2B5EF4-FFF2-40B4-BE49-F238E27FC236}">
                  <a16:creationId xmlns:a16="http://schemas.microsoft.com/office/drawing/2014/main" id="{44C4C300-A306-FA22-4EB5-032A9ACF7891}"/>
                </a:ext>
              </a:extLst>
            </p:cNvPr>
            <p:cNvSpPr/>
            <p:nvPr/>
          </p:nvSpPr>
          <p:spPr>
            <a:xfrm>
              <a:off x="2952531" y="3013975"/>
              <a:ext cx="263270" cy="359773"/>
            </a:xfrm>
            <a:custGeom>
              <a:avLst/>
              <a:gdLst/>
              <a:ahLst/>
              <a:cxnLst/>
              <a:rect l="l" t="t" r="r" b="b"/>
              <a:pathLst>
                <a:path w="8007" h="10942" extrusionOk="0">
                  <a:moveTo>
                    <a:pt x="6839" y="0"/>
                  </a:moveTo>
                  <a:cubicBezTo>
                    <a:pt x="4070" y="1001"/>
                    <a:pt x="1568" y="2736"/>
                    <a:pt x="1" y="5204"/>
                  </a:cubicBezTo>
                  <a:cubicBezTo>
                    <a:pt x="601" y="7105"/>
                    <a:pt x="1201" y="9040"/>
                    <a:pt x="1802" y="10941"/>
                  </a:cubicBezTo>
                  <a:cubicBezTo>
                    <a:pt x="4470" y="9174"/>
                    <a:pt x="6639" y="6605"/>
                    <a:pt x="8006" y="3703"/>
                  </a:cubicBezTo>
                  <a:cubicBezTo>
                    <a:pt x="7639" y="2435"/>
                    <a:pt x="7272" y="1201"/>
                    <a:pt x="6839" y="0"/>
                  </a:cubicBezTo>
                  <a:close/>
                </a:path>
              </a:pathLst>
            </a:custGeom>
            <a:solidFill>
              <a:srgbClr val="E2A770">
                <a:alpha val="5333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1" name="Google Shape;78;p15">
              <a:extLst>
                <a:ext uri="{FF2B5EF4-FFF2-40B4-BE49-F238E27FC236}">
                  <a16:creationId xmlns:a16="http://schemas.microsoft.com/office/drawing/2014/main" id="{6CEE2E14-33E9-CC2F-2BD8-83072CBDFC81}"/>
                </a:ext>
              </a:extLst>
            </p:cNvPr>
            <p:cNvSpPr/>
            <p:nvPr/>
          </p:nvSpPr>
          <p:spPr>
            <a:xfrm>
              <a:off x="2361409" y="2438636"/>
              <a:ext cx="977259" cy="680682"/>
            </a:xfrm>
            <a:custGeom>
              <a:avLst/>
              <a:gdLst/>
              <a:ahLst/>
              <a:cxnLst/>
              <a:rect l="l" t="t" r="r" b="b"/>
              <a:pathLst>
                <a:path w="29722" h="20702" extrusionOk="0">
                  <a:moveTo>
                    <a:pt x="18326" y="1"/>
                  </a:moveTo>
                  <a:cubicBezTo>
                    <a:pt x="17269" y="1"/>
                    <a:pt x="16213" y="224"/>
                    <a:pt x="15278" y="721"/>
                  </a:cubicBezTo>
                  <a:cubicBezTo>
                    <a:pt x="13910" y="1488"/>
                    <a:pt x="12843" y="2822"/>
                    <a:pt x="11408" y="3389"/>
                  </a:cubicBezTo>
                  <a:cubicBezTo>
                    <a:pt x="10683" y="3679"/>
                    <a:pt x="9907" y="3776"/>
                    <a:pt x="9119" y="3776"/>
                  </a:cubicBezTo>
                  <a:cubicBezTo>
                    <a:pt x="8638" y="3776"/>
                    <a:pt x="8153" y="3740"/>
                    <a:pt x="7672" y="3689"/>
                  </a:cubicBezTo>
                  <a:cubicBezTo>
                    <a:pt x="6646" y="3578"/>
                    <a:pt x="5596" y="3398"/>
                    <a:pt x="4562" y="3398"/>
                  </a:cubicBezTo>
                  <a:cubicBezTo>
                    <a:pt x="4353" y="3398"/>
                    <a:pt x="4144" y="3406"/>
                    <a:pt x="3936" y="3423"/>
                  </a:cubicBezTo>
                  <a:cubicBezTo>
                    <a:pt x="2735" y="3556"/>
                    <a:pt x="1434" y="4056"/>
                    <a:pt x="734" y="5090"/>
                  </a:cubicBezTo>
                  <a:cubicBezTo>
                    <a:pt x="67" y="6058"/>
                    <a:pt x="0" y="7259"/>
                    <a:pt x="167" y="8393"/>
                  </a:cubicBezTo>
                  <a:cubicBezTo>
                    <a:pt x="634" y="11662"/>
                    <a:pt x="2935" y="14731"/>
                    <a:pt x="6104" y="15565"/>
                  </a:cubicBezTo>
                  <a:cubicBezTo>
                    <a:pt x="6742" y="15726"/>
                    <a:pt x="7389" y="15795"/>
                    <a:pt x="8038" y="15795"/>
                  </a:cubicBezTo>
                  <a:cubicBezTo>
                    <a:pt x="9937" y="15795"/>
                    <a:pt x="11862" y="15211"/>
                    <a:pt x="13676" y="14664"/>
                  </a:cubicBezTo>
                  <a:cubicBezTo>
                    <a:pt x="14777" y="14330"/>
                    <a:pt x="15144" y="13263"/>
                    <a:pt x="16112" y="12696"/>
                  </a:cubicBezTo>
                  <a:cubicBezTo>
                    <a:pt x="16916" y="12179"/>
                    <a:pt x="17869" y="11835"/>
                    <a:pt x="18822" y="11835"/>
                  </a:cubicBezTo>
                  <a:cubicBezTo>
                    <a:pt x="18975" y="11835"/>
                    <a:pt x="19128" y="11843"/>
                    <a:pt x="19280" y="11862"/>
                  </a:cubicBezTo>
                  <a:cubicBezTo>
                    <a:pt x="20982" y="12029"/>
                    <a:pt x="22449" y="13363"/>
                    <a:pt x="23217" y="14897"/>
                  </a:cubicBezTo>
                  <a:cubicBezTo>
                    <a:pt x="24017" y="16432"/>
                    <a:pt x="23950" y="18934"/>
                    <a:pt x="24117" y="20702"/>
                  </a:cubicBezTo>
                  <a:cubicBezTo>
                    <a:pt x="26185" y="19501"/>
                    <a:pt x="27787" y="17533"/>
                    <a:pt x="28654" y="15264"/>
                  </a:cubicBezTo>
                  <a:cubicBezTo>
                    <a:pt x="29554" y="13029"/>
                    <a:pt x="29721" y="10561"/>
                    <a:pt x="29388" y="8193"/>
                  </a:cubicBezTo>
                  <a:cubicBezTo>
                    <a:pt x="29221" y="7059"/>
                    <a:pt x="28954" y="5924"/>
                    <a:pt x="28287" y="5024"/>
                  </a:cubicBezTo>
                  <a:cubicBezTo>
                    <a:pt x="27653" y="4090"/>
                    <a:pt x="26519" y="3189"/>
                    <a:pt x="25385" y="3189"/>
                  </a:cubicBezTo>
                  <a:cubicBezTo>
                    <a:pt x="23984" y="1922"/>
                    <a:pt x="22416" y="887"/>
                    <a:pt x="20648" y="354"/>
                  </a:cubicBezTo>
                  <a:cubicBezTo>
                    <a:pt x="19906" y="126"/>
                    <a:pt x="19116" y="1"/>
                    <a:pt x="18326" y="1"/>
                  </a:cubicBezTo>
                  <a:close/>
                </a:path>
              </a:pathLst>
            </a:custGeom>
            <a:solidFill>
              <a:srgbClr val="B17A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2" name="Google Shape;79;p15">
              <a:extLst>
                <a:ext uri="{FF2B5EF4-FFF2-40B4-BE49-F238E27FC236}">
                  <a16:creationId xmlns:a16="http://schemas.microsoft.com/office/drawing/2014/main" id="{4B961E02-6FE5-7E2F-91D9-2D2E3A8A3E2C}"/>
                </a:ext>
              </a:extLst>
            </p:cNvPr>
            <p:cNvSpPr/>
            <p:nvPr/>
          </p:nvSpPr>
          <p:spPr>
            <a:xfrm>
              <a:off x="2721132" y="2660532"/>
              <a:ext cx="501256" cy="595884"/>
            </a:xfrm>
            <a:custGeom>
              <a:avLst/>
              <a:gdLst/>
              <a:ahLst/>
              <a:cxnLst/>
              <a:rect l="l" t="t" r="r" b="b"/>
              <a:pathLst>
                <a:path w="15245" h="18123" extrusionOk="0">
                  <a:moveTo>
                    <a:pt x="9008" y="0"/>
                  </a:moveTo>
                  <a:cubicBezTo>
                    <a:pt x="7857" y="0"/>
                    <a:pt x="6690" y="338"/>
                    <a:pt x="5638" y="777"/>
                  </a:cubicBezTo>
                  <a:cubicBezTo>
                    <a:pt x="3669" y="1510"/>
                    <a:pt x="1701" y="2911"/>
                    <a:pt x="0" y="4146"/>
                  </a:cubicBezTo>
                  <a:cubicBezTo>
                    <a:pt x="0" y="9483"/>
                    <a:pt x="2569" y="14787"/>
                    <a:pt x="6738" y="18122"/>
                  </a:cubicBezTo>
                  <a:cubicBezTo>
                    <a:pt x="9740" y="17322"/>
                    <a:pt x="12743" y="15187"/>
                    <a:pt x="14010" y="12351"/>
                  </a:cubicBezTo>
                  <a:cubicBezTo>
                    <a:pt x="15244" y="9516"/>
                    <a:pt x="15211" y="6147"/>
                    <a:pt x="13843" y="3412"/>
                  </a:cubicBezTo>
                  <a:cubicBezTo>
                    <a:pt x="13176" y="2077"/>
                    <a:pt x="12176" y="843"/>
                    <a:pt x="10775" y="310"/>
                  </a:cubicBezTo>
                  <a:cubicBezTo>
                    <a:pt x="10203" y="92"/>
                    <a:pt x="9608" y="0"/>
                    <a:pt x="9008" y="0"/>
                  </a:cubicBezTo>
                  <a:close/>
                </a:path>
              </a:pathLst>
            </a:custGeom>
            <a:solidFill>
              <a:srgbClr val="FFD1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3" name="Google Shape;80;p15">
              <a:extLst>
                <a:ext uri="{FF2B5EF4-FFF2-40B4-BE49-F238E27FC236}">
                  <a16:creationId xmlns:a16="http://schemas.microsoft.com/office/drawing/2014/main" id="{B1C1FB7A-3C86-DED2-3427-2109FC973E7C}"/>
                </a:ext>
              </a:extLst>
            </p:cNvPr>
            <p:cNvSpPr/>
            <p:nvPr/>
          </p:nvSpPr>
          <p:spPr>
            <a:xfrm>
              <a:off x="3018321" y="2809965"/>
              <a:ext cx="99857" cy="188698"/>
            </a:xfrm>
            <a:custGeom>
              <a:avLst/>
              <a:gdLst/>
              <a:ahLst/>
              <a:cxnLst/>
              <a:rect l="l" t="t" r="r" b="b"/>
              <a:pathLst>
                <a:path w="3037" h="5739" extrusionOk="0">
                  <a:moveTo>
                    <a:pt x="3003" y="1"/>
                  </a:moveTo>
                  <a:cubicBezTo>
                    <a:pt x="2903" y="68"/>
                    <a:pt x="2836" y="134"/>
                    <a:pt x="2703" y="168"/>
                  </a:cubicBezTo>
                  <a:cubicBezTo>
                    <a:pt x="1002" y="1469"/>
                    <a:pt x="1" y="3603"/>
                    <a:pt x="34" y="5738"/>
                  </a:cubicBezTo>
                  <a:lnTo>
                    <a:pt x="501" y="5738"/>
                  </a:lnTo>
                  <a:cubicBezTo>
                    <a:pt x="368" y="3770"/>
                    <a:pt x="1369" y="1769"/>
                    <a:pt x="2970" y="568"/>
                  </a:cubicBezTo>
                  <a:cubicBezTo>
                    <a:pt x="3003" y="568"/>
                    <a:pt x="3003" y="535"/>
                    <a:pt x="3036" y="535"/>
                  </a:cubicBezTo>
                  <a:lnTo>
                    <a:pt x="3036" y="468"/>
                  </a:lnTo>
                  <a:cubicBezTo>
                    <a:pt x="3003" y="301"/>
                    <a:pt x="3003" y="168"/>
                    <a:pt x="300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4" name="Google Shape;81;p15">
              <a:extLst>
                <a:ext uri="{FF2B5EF4-FFF2-40B4-BE49-F238E27FC236}">
                  <a16:creationId xmlns:a16="http://schemas.microsoft.com/office/drawing/2014/main" id="{1D51DD4A-3DA4-2EB7-80F6-7FD914A1CE0D}"/>
                </a:ext>
              </a:extLst>
            </p:cNvPr>
            <p:cNvSpPr/>
            <p:nvPr/>
          </p:nvSpPr>
          <p:spPr>
            <a:xfrm>
              <a:off x="3041369" y="2818743"/>
              <a:ext cx="175513" cy="285201"/>
            </a:xfrm>
            <a:custGeom>
              <a:avLst/>
              <a:gdLst/>
              <a:ahLst/>
              <a:cxnLst/>
              <a:rect l="l" t="t" r="r" b="b"/>
              <a:pathLst>
                <a:path w="5338" h="8674" extrusionOk="0">
                  <a:moveTo>
                    <a:pt x="4470" y="1"/>
                  </a:moveTo>
                  <a:lnTo>
                    <a:pt x="4470" y="1"/>
                  </a:lnTo>
                  <a:cubicBezTo>
                    <a:pt x="4604" y="268"/>
                    <a:pt x="4570" y="501"/>
                    <a:pt x="4404" y="735"/>
                  </a:cubicBezTo>
                  <a:cubicBezTo>
                    <a:pt x="4404" y="801"/>
                    <a:pt x="4404" y="801"/>
                    <a:pt x="4437" y="835"/>
                  </a:cubicBezTo>
                  <a:cubicBezTo>
                    <a:pt x="4570" y="1202"/>
                    <a:pt x="4604" y="1569"/>
                    <a:pt x="4637" y="2036"/>
                  </a:cubicBezTo>
                  <a:cubicBezTo>
                    <a:pt x="4637" y="2169"/>
                    <a:pt x="4637" y="2302"/>
                    <a:pt x="4670" y="2402"/>
                  </a:cubicBezTo>
                  <a:cubicBezTo>
                    <a:pt x="4670" y="2569"/>
                    <a:pt x="4737" y="2736"/>
                    <a:pt x="4737" y="2903"/>
                  </a:cubicBezTo>
                  <a:cubicBezTo>
                    <a:pt x="4804" y="3503"/>
                    <a:pt x="4904" y="4070"/>
                    <a:pt x="4737" y="4637"/>
                  </a:cubicBezTo>
                  <a:cubicBezTo>
                    <a:pt x="4604" y="5204"/>
                    <a:pt x="4170" y="5838"/>
                    <a:pt x="3503" y="6405"/>
                  </a:cubicBezTo>
                  <a:cubicBezTo>
                    <a:pt x="2502" y="7306"/>
                    <a:pt x="1301" y="7973"/>
                    <a:pt x="0" y="8240"/>
                  </a:cubicBezTo>
                  <a:lnTo>
                    <a:pt x="134" y="8674"/>
                  </a:lnTo>
                  <a:cubicBezTo>
                    <a:pt x="1502" y="8340"/>
                    <a:pt x="2769" y="7673"/>
                    <a:pt x="3837" y="6706"/>
                  </a:cubicBezTo>
                  <a:cubicBezTo>
                    <a:pt x="4604" y="6038"/>
                    <a:pt x="5004" y="5371"/>
                    <a:pt x="5171" y="4704"/>
                  </a:cubicBezTo>
                  <a:cubicBezTo>
                    <a:pt x="5338" y="4070"/>
                    <a:pt x="5271" y="3470"/>
                    <a:pt x="5171" y="2836"/>
                  </a:cubicBezTo>
                  <a:cubicBezTo>
                    <a:pt x="5171" y="2669"/>
                    <a:pt x="5137" y="2503"/>
                    <a:pt x="5137" y="2336"/>
                  </a:cubicBezTo>
                  <a:cubicBezTo>
                    <a:pt x="5137" y="2202"/>
                    <a:pt x="5104" y="2069"/>
                    <a:pt x="5104" y="1969"/>
                  </a:cubicBezTo>
                  <a:cubicBezTo>
                    <a:pt x="5071" y="1535"/>
                    <a:pt x="5004" y="1102"/>
                    <a:pt x="4837" y="668"/>
                  </a:cubicBezTo>
                  <a:cubicBezTo>
                    <a:pt x="4771" y="468"/>
                    <a:pt x="4637" y="201"/>
                    <a:pt x="44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5" name="Google Shape;82;p15">
              <a:extLst>
                <a:ext uri="{FF2B5EF4-FFF2-40B4-BE49-F238E27FC236}">
                  <a16:creationId xmlns:a16="http://schemas.microsoft.com/office/drawing/2014/main" id="{E59EFE50-965E-90D9-FB2F-B4CEEE102D38}"/>
                </a:ext>
              </a:extLst>
            </p:cNvPr>
            <p:cNvSpPr/>
            <p:nvPr/>
          </p:nvSpPr>
          <p:spPr>
            <a:xfrm>
              <a:off x="2624601" y="2526224"/>
              <a:ext cx="678939" cy="565668"/>
            </a:xfrm>
            <a:custGeom>
              <a:avLst/>
              <a:gdLst/>
              <a:ahLst/>
              <a:cxnLst/>
              <a:rect l="l" t="t" r="r" b="b"/>
              <a:pathLst>
                <a:path w="20649" h="17204" extrusionOk="0">
                  <a:moveTo>
                    <a:pt x="9943" y="1"/>
                  </a:moveTo>
                  <a:cubicBezTo>
                    <a:pt x="6731" y="1"/>
                    <a:pt x="3540" y="1553"/>
                    <a:pt x="1635" y="4161"/>
                  </a:cubicBezTo>
                  <a:cubicBezTo>
                    <a:pt x="668" y="5429"/>
                    <a:pt x="1" y="7063"/>
                    <a:pt x="34" y="8698"/>
                  </a:cubicBezTo>
                  <a:cubicBezTo>
                    <a:pt x="1" y="10265"/>
                    <a:pt x="1168" y="11933"/>
                    <a:pt x="2603" y="12734"/>
                  </a:cubicBezTo>
                  <a:cubicBezTo>
                    <a:pt x="5838" y="11766"/>
                    <a:pt x="8807" y="9765"/>
                    <a:pt x="10875" y="7096"/>
                  </a:cubicBezTo>
                  <a:cubicBezTo>
                    <a:pt x="11843" y="7864"/>
                    <a:pt x="13043" y="8531"/>
                    <a:pt x="14311" y="8764"/>
                  </a:cubicBezTo>
                  <a:cubicBezTo>
                    <a:pt x="14845" y="9999"/>
                    <a:pt x="15045" y="11333"/>
                    <a:pt x="15145" y="12667"/>
                  </a:cubicBezTo>
                  <a:cubicBezTo>
                    <a:pt x="15478" y="12567"/>
                    <a:pt x="15779" y="12233"/>
                    <a:pt x="15979" y="12000"/>
                  </a:cubicBezTo>
                  <a:cubicBezTo>
                    <a:pt x="15445" y="11099"/>
                    <a:pt x="15178" y="9898"/>
                    <a:pt x="15278" y="8864"/>
                  </a:cubicBezTo>
                  <a:cubicBezTo>
                    <a:pt x="15312" y="8531"/>
                    <a:pt x="15378" y="8164"/>
                    <a:pt x="15712" y="8064"/>
                  </a:cubicBezTo>
                  <a:cubicBezTo>
                    <a:pt x="15763" y="8047"/>
                    <a:pt x="15813" y="8039"/>
                    <a:pt x="15861" y="8039"/>
                  </a:cubicBezTo>
                  <a:cubicBezTo>
                    <a:pt x="16194" y="8039"/>
                    <a:pt x="16467" y="8406"/>
                    <a:pt x="16613" y="8698"/>
                  </a:cubicBezTo>
                  <a:cubicBezTo>
                    <a:pt x="17513" y="10599"/>
                    <a:pt x="17447" y="13001"/>
                    <a:pt x="16346" y="14835"/>
                  </a:cubicBezTo>
                  <a:cubicBezTo>
                    <a:pt x="16713" y="15536"/>
                    <a:pt x="17013" y="16537"/>
                    <a:pt x="17447" y="17204"/>
                  </a:cubicBezTo>
                  <a:cubicBezTo>
                    <a:pt x="19848" y="14435"/>
                    <a:pt x="20649" y="10099"/>
                    <a:pt x="19415" y="6663"/>
                  </a:cubicBezTo>
                  <a:cubicBezTo>
                    <a:pt x="18114" y="3227"/>
                    <a:pt x="14845" y="592"/>
                    <a:pt x="11275" y="91"/>
                  </a:cubicBezTo>
                  <a:cubicBezTo>
                    <a:pt x="10833" y="31"/>
                    <a:pt x="10388" y="1"/>
                    <a:pt x="9943" y="1"/>
                  </a:cubicBezTo>
                  <a:close/>
                </a:path>
              </a:pathLst>
            </a:custGeom>
            <a:solidFill>
              <a:srgbClr val="B17A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6" name="Google Shape;83;p15">
              <a:extLst>
                <a:ext uri="{FF2B5EF4-FFF2-40B4-BE49-F238E27FC236}">
                  <a16:creationId xmlns:a16="http://schemas.microsoft.com/office/drawing/2014/main" id="{8BAC2B02-1A66-B73F-B4D8-D3361B099682}"/>
                </a:ext>
              </a:extLst>
            </p:cNvPr>
            <p:cNvSpPr/>
            <p:nvPr/>
          </p:nvSpPr>
          <p:spPr>
            <a:xfrm>
              <a:off x="2717844" y="3428539"/>
              <a:ext cx="788594" cy="1214193"/>
            </a:xfrm>
            <a:custGeom>
              <a:avLst/>
              <a:gdLst/>
              <a:ahLst/>
              <a:cxnLst/>
              <a:rect l="l" t="t" r="r" b="b"/>
              <a:pathLst>
                <a:path w="23984" h="36928" extrusionOk="0">
                  <a:moveTo>
                    <a:pt x="4103" y="0"/>
                  </a:moveTo>
                  <a:cubicBezTo>
                    <a:pt x="2435" y="2502"/>
                    <a:pt x="1134" y="5504"/>
                    <a:pt x="267" y="8640"/>
                  </a:cubicBezTo>
                  <a:cubicBezTo>
                    <a:pt x="167" y="8940"/>
                    <a:pt x="100" y="9274"/>
                    <a:pt x="0" y="9574"/>
                  </a:cubicBezTo>
                  <a:cubicBezTo>
                    <a:pt x="1601" y="15945"/>
                    <a:pt x="4003" y="22016"/>
                    <a:pt x="7105" y="27487"/>
                  </a:cubicBezTo>
                  <a:cubicBezTo>
                    <a:pt x="9807" y="32190"/>
                    <a:pt x="13576" y="36827"/>
                    <a:pt x="18246" y="36927"/>
                  </a:cubicBezTo>
                  <a:cubicBezTo>
                    <a:pt x="18282" y="36927"/>
                    <a:pt x="18318" y="36928"/>
                    <a:pt x="18354" y="36928"/>
                  </a:cubicBezTo>
                  <a:cubicBezTo>
                    <a:pt x="20383" y="36928"/>
                    <a:pt x="22312" y="36000"/>
                    <a:pt x="23984" y="34525"/>
                  </a:cubicBezTo>
                  <a:cubicBezTo>
                    <a:pt x="22683" y="33458"/>
                    <a:pt x="21515" y="32190"/>
                    <a:pt x="20515" y="30822"/>
                  </a:cubicBezTo>
                  <a:cubicBezTo>
                    <a:pt x="19147" y="28921"/>
                    <a:pt x="18180" y="26653"/>
                    <a:pt x="17046" y="24518"/>
                  </a:cubicBezTo>
                  <a:cubicBezTo>
                    <a:pt x="16812" y="24018"/>
                    <a:pt x="16579" y="23584"/>
                    <a:pt x="16312" y="23117"/>
                  </a:cubicBezTo>
                  <a:cubicBezTo>
                    <a:pt x="14944" y="22850"/>
                    <a:pt x="13610" y="21649"/>
                    <a:pt x="12609" y="20315"/>
                  </a:cubicBezTo>
                  <a:cubicBezTo>
                    <a:pt x="8673" y="15145"/>
                    <a:pt x="6672" y="8406"/>
                    <a:pt x="4970" y="1601"/>
                  </a:cubicBezTo>
                  <a:cubicBezTo>
                    <a:pt x="4637" y="1435"/>
                    <a:pt x="4303" y="1335"/>
                    <a:pt x="3970" y="1335"/>
                  </a:cubicBezTo>
                  <a:cubicBezTo>
                    <a:pt x="4003" y="934"/>
                    <a:pt x="4070" y="467"/>
                    <a:pt x="4103"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7" name="Google Shape;84;p15">
              <a:extLst>
                <a:ext uri="{FF2B5EF4-FFF2-40B4-BE49-F238E27FC236}">
                  <a16:creationId xmlns:a16="http://schemas.microsoft.com/office/drawing/2014/main" id="{7298C876-8CAC-6993-2D5A-9BBA3F66C886}"/>
                </a:ext>
              </a:extLst>
            </p:cNvPr>
            <p:cNvSpPr/>
            <p:nvPr/>
          </p:nvSpPr>
          <p:spPr>
            <a:xfrm>
              <a:off x="2777059" y="2988758"/>
              <a:ext cx="302726" cy="277606"/>
            </a:xfrm>
            <a:custGeom>
              <a:avLst/>
              <a:gdLst/>
              <a:ahLst/>
              <a:cxnLst/>
              <a:rect l="l" t="t" r="r" b="b"/>
              <a:pathLst>
                <a:path w="9207" h="8443" extrusionOk="0">
                  <a:moveTo>
                    <a:pt x="7272" y="0"/>
                  </a:moveTo>
                  <a:cubicBezTo>
                    <a:pt x="6605" y="0"/>
                    <a:pt x="6071" y="567"/>
                    <a:pt x="5504" y="934"/>
                  </a:cubicBezTo>
                  <a:cubicBezTo>
                    <a:pt x="5146" y="1142"/>
                    <a:pt x="4723" y="1243"/>
                    <a:pt x="4302" y="1243"/>
                  </a:cubicBezTo>
                  <a:cubicBezTo>
                    <a:pt x="3980" y="1243"/>
                    <a:pt x="3659" y="1183"/>
                    <a:pt x="3369" y="1068"/>
                  </a:cubicBezTo>
                  <a:cubicBezTo>
                    <a:pt x="3018" y="905"/>
                    <a:pt x="2623" y="655"/>
                    <a:pt x="2237" y="655"/>
                  </a:cubicBezTo>
                  <a:cubicBezTo>
                    <a:pt x="2147" y="655"/>
                    <a:pt x="2057" y="669"/>
                    <a:pt x="1968" y="701"/>
                  </a:cubicBezTo>
                  <a:cubicBezTo>
                    <a:pt x="1268" y="934"/>
                    <a:pt x="1201" y="1935"/>
                    <a:pt x="701" y="2535"/>
                  </a:cubicBezTo>
                  <a:cubicBezTo>
                    <a:pt x="534" y="2702"/>
                    <a:pt x="201" y="2835"/>
                    <a:pt x="134" y="3136"/>
                  </a:cubicBezTo>
                  <a:cubicBezTo>
                    <a:pt x="0" y="3503"/>
                    <a:pt x="334" y="4036"/>
                    <a:pt x="534" y="4337"/>
                  </a:cubicBezTo>
                  <a:cubicBezTo>
                    <a:pt x="1201" y="5437"/>
                    <a:pt x="2002" y="6471"/>
                    <a:pt x="2936" y="7339"/>
                  </a:cubicBezTo>
                  <a:cubicBezTo>
                    <a:pt x="3336" y="7772"/>
                    <a:pt x="3803" y="8139"/>
                    <a:pt x="4370" y="8339"/>
                  </a:cubicBezTo>
                  <a:cubicBezTo>
                    <a:pt x="4601" y="8409"/>
                    <a:pt x="4849" y="8442"/>
                    <a:pt x="5100" y="8442"/>
                  </a:cubicBezTo>
                  <a:cubicBezTo>
                    <a:pt x="5572" y="8442"/>
                    <a:pt x="6058" y="8324"/>
                    <a:pt x="6472" y="8106"/>
                  </a:cubicBezTo>
                  <a:cubicBezTo>
                    <a:pt x="7105" y="7772"/>
                    <a:pt x="7639" y="7205"/>
                    <a:pt x="8006" y="6605"/>
                  </a:cubicBezTo>
                  <a:cubicBezTo>
                    <a:pt x="8940" y="5170"/>
                    <a:pt x="9207" y="3369"/>
                    <a:pt x="8840" y="1768"/>
                  </a:cubicBezTo>
                  <a:cubicBezTo>
                    <a:pt x="8773" y="1334"/>
                    <a:pt x="8607" y="934"/>
                    <a:pt x="8340" y="567"/>
                  </a:cubicBezTo>
                  <a:cubicBezTo>
                    <a:pt x="8106" y="267"/>
                    <a:pt x="7673" y="0"/>
                    <a:pt x="727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8" name="Google Shape;85;p15">
              <a:extLst>
                <a:ext uri="{FF2B5EF4-FFF2-40B4-BE49-F238E27FC236}">
                  <a16:creationId xmlns:a16="http://schemas.microsoft.com/office/drawing/2014/main" id="{C2A284DA-7A19-80CD-774E-A5CFB3E5BFD4}"/>
                </a:ext>
              </a:extLst>
            </p:cNvPr>
            <p:cNvSpPr/>
            <p:nvPr/>
          </p:nvSpPr>
          <p:spPr>
            <a:xfrm>
              <a:off x="2707948" y="3107021"/>
              <a:ext cx="238051" cy="369867"/>
            </a:xfrm>
            <a:custGeom>
              <a:avLst/>
              <a:gdLst/>
              <a:ahLst/>
              <a:cxnLst/>
              <a:rect l="l" t="t" r="r" b="b"/>
              <a:pathLst>
                <a:path w="7240" h="11249" extrusionOk="0">
                  <a:moveTo>
                    <a:pt x="3463" y="0"/>
                  </a:moveTo>
                  <a:cubicBezTo>
                    <a:pt x="3285" y="0"/>
                    <a:pt x="3108" y="23"/>
                    <a:pt x="2936" y="72"/>
                  </a:cubicBezTo>
                  <a:cubicBezTo>
                    <a:pt x="1836" y="373"/>
                    <a:pt x="1235" y="1507"/>
                    <a:pt x="902" y="2574"/>
                  </a:cubicBezTo>
                  <a:cubicBezTo>
                    <a:pt x="1" y="5443"/>
                    <a:pt x="334" y="8679"/>
                    <a:pt x="1869" y="11247"/>
                  </a:cubicBezTo>
                  <a:cubicBezTo>
                    <a:pt x="1912" y="11248"/>
                    <a:pt x="1957" y="11249"/>
                    <a:pt x="2002" y="11249"/>
                  </a:cubicBezTo>
                  <a:cubicBezTo>
                    <a:pt x="3213" y="11249"/>
                    <a:pt x="5106" y="10824"/>
                    <a:pt x="6039" y="10213"/>
                  </a:cubicBezTo>
                  <a:cubicBezTo>
                    <a:pt x="6439" y="8712"/>
                    <a:pt x="6772" y="7177"/>
                    <a:pt x="7073" y="5610"/>
                  </a:cubicBezTo>
                  <a:cubicBezTo>
                    <a:pt x="7139" y="5109"/>
                    <a:pt x="7239" y="4576"/>
                    <a:pt x="7139" y="4042"/>
                  </a:cubicBezTo>
                  <a:cubicBezTo>
                    <a:pt x="7073" y="3508"/>
                    <a:pt x="6806" y="3008"/>
                    <a:pt x="6305" y="2741"/>
                  </a:cubicBezTo>
                  <a:cubicBezTo>
                    <a:pt x="6105" y="2040"/>
                    <a:pt x="5605" y="1040"/>
                    <a:pt x="5004" y="573"/>
                  </a:cubicBezTo>
                  <a:cubicBezTo>
                    <a:pt x="4576" y="220"/>
                    <a:pt x="4014" y="0"/>
                    <a:pt x="3463" y="0"/>
                  </a:cubicBezTo>
                  <a:close/>
                </a:path>
              </a:pathLst>
            </a:custGeom>
            <a:solidFill>
              <a:srgbClr val="FFD1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9" name="Google Shape;86;p15">
              <a:extLst>
                <a:ext uri="{FF2B5EF4-FFF2-40B4-BE49-F238E27FC236}">
                  <a16:creationId xmlns:a16="http://schemas.microsoft.com/office/drawing/2014/main" id="{A7709045-624C-B99E-7603-3E854115EB19}"/>
                </a:ext>
              </a:extLst>
            </p:cNvPr>
            <p:cNvSpPr/>
            <p:nvPr/>
          </p:nvSpPr>
          <p:spPr>
            <a:xfrm>
              <a:off x="2701372" y="3220156"/>
              <a:ext cx="1177992" cy="1409664"/>
            </a:xfrm>
            <a:custGeom>
              <a:avLst/>
              <a:gdLst/>
              <a:ahLst/>
              <a:cxnLst/>
              <a:rect l="l" t="t" r="r" b="b"/>
              <a:pathLst>
                <a:path w="35827" h="42873" extrusionOk="0">
                  <a:moveTo>
                    <a:pt x="22350" y="0"/>
                  </a:moveTo>
                  <a:cubicBezTo>
                    <a:pt x="20249" y="1735"/>
                    <a:pt x="18114" y="4304"/>
                    <a:pt x="18280" y="6972"/>
                  </a:cubicBezTo>
                  <a:cubicBezTo>
                    <a:pt x="18447" y="9641"/>
                    <a:pt x="19515" y="12176"/>
                    <a:pt x="20916" y="14511"/>
                  </a:cubicBezTo>
                  <a:cubicBezTo>
                    <a:pt x="22350" y="16979"/>
                    <a:pt x="24151" y="19414"/>
                    <a:pt x="24618" y="22283"/>
                  </a:cubicBezTo>
                  <a:cubicBezTo>
                    <a:pt x="25052" y="25118"/>
                    <a:pt x="23484" y="28588"/>
                    <a:pt x="20615" y="28921"/>
                  </a:cubicBezTo>
                  <a:cubicBezTo>
                    <a:pt x="20480" y="28935"/>
                    <a:pt x="20345" y="28941"/>
                    <a:pt x="20211" y="28941"/>
                  </a:cubicBezTo>
                  <a:cubicBezTo>
                    <a:pt x="18042" y="28941"/>
                    <a:pt x="16133" y="27211"/>
                    <a:pt x="14845" y="25452"/>
                  </a:cubicBezTo>
                  <a:cubicBezTo>
                    <a:pt x="10675" y="19681"/>
                    <a:pt x="9041" y="12676"/>
                    <a:pt x="7806" y="5671"/>
                  </a:cubicBezTo>
                  <a:cubicBezTo>
                    <a:pt x="7049" y="5277"/>
                    <a:pt x="6234" y="5104"/>
                    <a:pt x="5405" y="5104"/>
                  </a:cubicBezTo>
                  <a:cubicBezTo>
                    <a:pt x="3495" y="5104"/>
                    <a:pt x="1513" y="6026"/>
                    <a:pt x="1" y="7306"/>
                  </a:cubicBezTo>
                  <a:cubicBezTo>
                    <a:pt x="701" y="15812"/>
                    <a:pt x="3203" y="24151"/>
                    <a:pt x="7206" y="31690"/>
                  </a:cubicBezTo>
                  <a:cubicBezTo>
                    <a:pt x="9941" y="36793"/>
                    <a:pt x="14011" y="41930"/>
                    <a:pt x="19748" y="42764"/>
                  </a:cubicBezTo>
                  <a:cubicBezTo>
                    <a:pt x="20247" y="42838"/>
                    <a:pt x="20746" y="42873"/>
                    <a:pt x="21244" y="42873"/>
                  </a:cubicBezTo>
                  <a:cubicBezTo>
                    <a:pt x="25513" y="42873"/>
                    <a:pt x="29678" y="40278"/>
                    <a:pt x="32157" y="36693"/>
                  </a:cubicBezTo>
                  <a:cubicBezTo>
                    <a:pt x="34892" y="32691"/>
                    <a:pt x="35826" y="27654"/>
                    <a:pt x="35660" y="22817"/>
                  </a:cubicBezTo>
                  <a:cubicBezTo>
                    <a:pt x="35359" y="13510"/>
                    <a:pt x="30823" y="3803"/>
                    <a:pt x="22350"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0" name="Google Shape;87;p15">
              <a:extLst>
                <a:ext uri="{FF2B5EF4-FFF2-40B4-BE49-F238E27FC236}">
                  <a16:creationId xmlns:a16="http://schemas.microsoft.com/office/drawing/2014/main" id="{ADE0DE9D-CC14-62D4-BAA8-60AFFF6F1492}"/>
                </a:ext>
              </a:extLst>
            </p:cNvPr>
            <p:cNvSpPr/>
            <p:nvPr/>
          </p:nvSpPr>
          <p:spPr>
            <a:xfrm>
              <a:off x="1185708" y="3814532"/>
              <a:ext cx="1049628" cy="985611"/>
            </a:xfrm>
            <a:custGeom>
              <a:avLst/>
              <a:gdLst/>
              <a:ahLst/>
              <a:cxnLst/>
              <a:rect l="l" t="t" r="r" b="b"/>
              <a:pathLst>
                <a:path w="31923" h="29976" extrusionOk="0">
                  <a:moveTo>
                    <a:pt x="7802" y="0"/>
                  </a:moveTo>
                  <a:cubicBezTo>
                    <a:pt x="7293" y="0"/>
                    <a:pt x="6774" y="119"/>
                    <a:pt x="6305" y="336"/>
                  </a:cubicBezTo>
                  <a:cubicBezTo>
                    <a:pt x="5404" y="703"/>
                    <a:pt x="4704" y="1370"/>
                    <a:pt x="4136" y="2070"/>
                  </a:cubicBezTo>
                  <a:cubicBezTo>
                    <a:pt x="1968" y="4605"/>
                    <a:pt x="801" y="7908"/>
                    <a:pt x="400" y="11243"/>
                  </a:cubicBezTo>
                  <a:cubicBezTo>
                    <a:pt x="0" y="14579"/>
                    <a:pt x="300" y="17948"/>
                    <a:pt x="667" y="21251"/>
                  </a:cubicBezTo>
                  <a:cubicBezTo>
                    <a:pt x="701" y="21451"/>
                    <a:pt x="701" y="21684"/>
                    <a:pt x="734" y="21918"/>
                  </a:cubicBezTo>
                  <a:cubicBezTo>
                    <a:pt x="734" y="22852"/>
                    <a:pt x="801" y="23752"/>
                    <a:pt x="1001" y="24686"/>
                  </a:cubicBezTo>
                  <a:cubicBezTo>
                    <a:pt x="1401" y="26721"/>
                    <a:pt x="2669" y="28689"/>
                    <a:pt x="4537" y="29523"/>
                  </a:cubicBezTo>
                  <a:cubicBezTo>
                    <a:pt x="5281" y="29844"/>
                    <a:pt x="6060" y="29976"/>
                    <a:pt x="6852" y="29976"/>
                  </a:cubicBezTo>
                  <a:cubicBezTo>
                    <a:pt x="8368" y="29976"/>
                    <a:pt x="9929" y="29492"/>
                    <a:pt x="11375" y="28923"/>
                  </a:cubicBezTo>
                  <a:cubicBezTo>
                    <a:pt x="20048" y="25554"/>
                    <a:pt x="26919" y="18782"/>
                    <a:pt x="31923" y="10943"/>
                  </a:cubicBezTo>
                  <a:cubicBezTo>
                    <a:pt x="31389" y="9876"/>
                    <a:pt x="30188" y="8608"/>
                    <a:pt x="29054" y="8175"/>
                  </a:cubicBezTo>
                  <a:cubicBezTo>
                    <a:pt x="24551" y="15213"/>
                    <a:pt x="13210" y="15780"/>
                    <a:pt x="8907" y="22952"/>
                  </a:cubicBezTo>
                  <a:cubicBezTo>
                    <a:pt x="9240" y="20950"/>
                    <a:pt x="9507" y="18949"/>
                    <a:pt x="9707" y="16948"/>
                  </a:cubicBezTo>
                  <a:cubicBezTo>
                    <a:pt x="10508" y="12945"/>
                    <a:pt x="11075" y="8908"/>
                    <a:pt x="11008" y="4872"/>
                  </a:cubicBezTo>
                  <a:cubicBezTo>
                    <a:pt x="10975" y="3104"/>
                    <a:pt x="10641" y="1070"/>
                    <a:pt x="9040" y="269"/>
                  </a:cubicBezTo>
                  <a:cubicBezTo>
                    <a:pt x="8658" y="85"/>
                    <a:pt x="8233" y="0"/>
                    <a:pt x="7802" y="0"/>
                  </a:cubicBezTo>
                  <a:close/>
                </a:path>
              </a:pathLst>
            </a:custGeom>
            <a:solidFill>
              <a:srgbClr val="FFD1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1" name="Google Shape;88;p15">
              <a:extLst>
                <a:ext uri="{FF2B5EF4-FFF2-40B4-BE49-F238E27FC236}">
                  <a16:creationId xmlns:a16="http://schemas.microsoft.com/office/drawing/2014/main" id="{4856A959-CD7F-8CB7-6CF8-A0D9AA679F7D}"/>
                </a:ext>
              </a:extLst>
            </p:cNvPr>
            <p:cNvSpPr/>
            <p:nvPr/>
          </p:nvSpPr>
          <p:spPr>
            <a:xfrm>
              <a:off x="2123402" y="3799079"/>
              <a:ext cx="238051" cy="433424"/>
            </a:xfrm>
            <a:custGeom>
              <a:avLst/>
              <a:gdLst/>
              <a:ahLst/>
              <a:cxnLst/>
              <a:rect l="l" t="t" r="r" b="b"/>
              <a:pathLst>
                <a:path w="7240" h="13182" extrusionOk="0">
                  <a:moveTo>
                    <a:pt x="4465" y="0"/>
                  </a:moveTo>
                  <a:cubicBezTo>
                    <a:pt x="3913" y="0"/>
                    <a:pt x="3353" y="167"/>
                    <a:pt x="2903" y="505"/>
                  </a:cubicBezTo>
                  <a:cubicBezTo>
                    <a:pt x="2013" y="1197"/>
                    <a:pt x="1677" y="2799"/>
                    <a:pt x="2150" y="3835"/>
                  </a:cubicBezTo>
                  <a:lnTo>
                    <a:pt x="2150" y="3835"/>
                  </a:lnTo>
                  <a:cubicBezTo>
                    <a:pt x="2026" y="3593"/>
                    <a:pt x="1768" y="3480"/>
                    <a:pt x="1491" y="3480"/>
                  </a:cubicBezTo>
                  <a:cubicBezTo>
                    <a:pt x="1277" y="3480"/>
                    <a:pt x="1051" y="3547"/>
                    <a:pt x="868" y="3674"/>
                  </a:cubicBezTo>
                  <a:cubicBezTo>
                    <a:pt x="468" y="3975"/>
                    <a:pt x="334" y="4508"/>
                    <a:pt x="301" y="5009"/>
                  </a:cubicBezTo>
                  <a:cubicBezTo>
                    <a:pt x="234" y="5843"/>
                    <a:pt x="401" y="6677"/>
                    <a:pt x="468" y="7510"/>
                  </a:cubicBezTo>
                  <a:cubicBezTo>
                    <a:pt x="501" y="8344"/>
                    <a:pt x="468" y="9212"/>
                    <a:pt x="1" y="9912"/>
                  </a:cubicBezTo>
                  <a:cubicBezTo>
                    <a:pt x="534" y="10880"/>
                    <a:pt x="1301" y="12214"/>
                    <a:pt x="1835" y="13181"/>
                  </a:cubicBezTo>
                  <a:cubicBezTo>
                    <a:pt x="4671" y="11180"/>
                    <a:pt x="6605" y="7911"/>
                    <a:pt x="7072" y="4442"/>
                  </a:cubicBezTo>
                  <a:cubicBezTo>
                    <a:pt x="7239" y="3074"/>
                    <a:pt x="7139" y="1506"/>
                    <a:pt x="6072" y="572"/>
                  </a:cubicBezTo>
                  <a:cubicBezTo>
                    <a:pt x="5640" y="192"/>
                    <a:pt x="5057" y="0"/>
                    <a:pt x="4465" y="0"/>
                  </a:cubicBezTo>
                  <a:close/>
                </a:path>
              </a:pathLst>
            </a:custGeom>
            <a:solidFill>
              <a:srgbClr val="FFD1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2" name="Google Shape;89;p15">
              <a:extLst>
                <a:ext uri="{FF2B5EF4-FFF2-40B4-BE49-F238E27FC236}">
                  <a16:creationId xmlns:a16="http://schemas.microsoft.com/office/drawing/2014/main" id="{C6D0FDB0-AEEB-FA63-5D03-F00CF58C429D}"/>
                </a:ext>
              </a:extLst>
            </p:cNvPr>
            <p:cNvSpPr/>
            <p:nvPr/>
          </p:nvSpPr>
          <p:spPr>
            <a:xfrm>
              <a:off x="1185708" y="3799079"/>
              <a:ext cx="1175789" cy="1002906"/>
            </a:xfrm>
            <a:custGeom>
              <a:avLst/>
              <a:gdLst/>
              <a:ahLst/>
              <a:cxnLst/>
              <a:rect l="l" t="t" r="r" b="b"/>
              <a:pathLst>
                <a:path w="35760" h="30502" extrusionOk="0">
                  <a:moveTo>
                    <a:pt x="32960" y="0"/>
                  </a:moveTo>
                  <a:cubicBezTo>
                    <a:pt x="32408" y="0"/>
                    <a:pt x="31857" y="167"/>
                    <a:pt x="31423" y="505"/>
                  </a:cubicBezTo>
                  <a:cubicBezTo>
                    <a:pt x="30547" y="1187"/>
                    <a:pt x="30207" y="2752"/>
                    <a:pt x="30649" y="3788"/>
                  </a:cubicBezTo>
                  <a:lnTo>
                    <a:pt x="30649" y="3788"/>
                  </a:lnTo>
                  <a:cubicBezTo>
                    <a:pt x="30529" y="3573"/>
                    <a:pt x="30279" y="3466"/>
                    <a:pt x="30011" y="3466"/>
                  </a:cubicBezTo>
                  <a:cubicBezTo>
                    <a:pt x="29796" y="3466"/>
                    <a:pt x="29569" y="3535"/>
                    <a:pt x="29388" y="3674"/>
                  </a:cubicBezTo>
                  <a:cubicBezTo>
                    <a:pt x="29021" y="3975"/>
                    <a:pt x="28854" y="4508"/>
                    <a:pt x="28821" y="5009"/>
                  </a:cubicBezTo>
                  <a:cubicBezTo>
                    <a:pt x="28754" y="5843"/>
                    <a:pt x="28921" y="6677"/>
                    <a:pt x="28988" y="7510"/>
                  </a:cubicBezTo>
                  <a:cubicBezTo>
                    <a:pt x="29021" y="7977"/>
                    <a:pt x="29021" y="8378"/>
                    <a:pt x="28921" y="8845"/>
                  </a:cubicBezTo>
                  <a:cubicBezTo>
                    <a:pt x="24351" y="15716"/>
                    <a:pt x="13176" y="16383"/>
                    <a:pt x="8907" y="23489"/>
                  </a:cubicBezTo>
                  <a:cubicBezTo>
                    <a:pt x="9240" y="21487"/>
                    <a:pt x="9507" y="19486"/>
                    <a:pt x="9707" y="17484"/>
                  </a:cubicBezTo>
                  <a:cubicBezTo>
                    <a:pt x="10508" y="13481"/>
                    <a:pt x="11075" y="9412"/>
                    <a:pt x="11008" y="5376"/>
                  </a:cubicBezTo>
                  <a:cubicBezTo>
                    <a:pt x="10975" y="3641"/>
                    <a:pt x="10641" y="1573"/>
                    <a:pt x="9040" y="806"/>
                  </a:cubicBezTo>
                  <a:cubicBezTo>
                    <a:pt x="8657" y="607"/>
                    <a:pt x="8232" y="520"/>
                    <a:pt x="7801" y="520"/>
                  </a:cubicBezTo>
                  <a:cubicBezTo>
                    <a:pt x="7292" y="520"/>
                    <a:pt x="6774" y="640"/>
                    <a:pt x="6305" y="839"/>
                  </a:cubicBezTo>
                  <a:cubicBezTo>
                    <a:pt x="5404" y="1206"/>
                    <a:pt x="4704" y="1873"/>
                    <a:pt x="4136" y="2574"/>
                  </a:cubicBezTo>
                  <a:cubicBezTo>
                    <a:pt x="1968" y="5142"/>
                    <a:pt x="801" y="8411"/>
                    <a:pt x="400" y="11747"/>
                  </a:cubicBezTo>
                  <a:cubicBezTo>
                    <a:pt x="0" y="15083"/>
                    <a:pt x="300" y="18485"/>
                    <a:pt x="667" y="21754"/>
                  </a:cubicBezTo>
                  <a:cubicBezTo>
                    <a:pt x="701" y="21987"/>
                    <a:pt x="701" y="22188"/>
                    <a:pt x="734" y="22421"/>
                  </a:cubicBezTo>
                  <a:cubicBezTo>
                    <a:pt x="734" y="23355"/>
                    <a:pt x="801" y="24256"/>
                    <a:pt x="1001" y="25190"/>
                  </a:cubicBezTo>
                  <a:cubicBezTo>
                    <a:pt x="1401" y="27225"/>
                    <a:pt x="2669" y="29193"/>
                    <a:pt x="4537" y="30027"/>
                  </a:cubicBezTo>
                  <a:cubicBezTo>
                    <a:pt x="5291" y="30363"/>
                    <a:pt x="6081" y="30502"/>
                    <a:pt x="6884" y="30502"/>
                  </a:cubicBezTo>
                  <a:cubicBezTo>
                    <a:pt x="8389" y="30502"/>
                    <a:pt x="9939" y="30014"/>
                    <a:pt x="11375" y="29426"/>
                  </a:cubicBezTo>
                  <a:cubicBezTo>
                    <a:pt x="19714" y="26190"/>
                    <a:pt x="26352" y="19853"/>
                    <a:pt x="31256" y="12414"/>
                  </a:cubicBezTo>
                  <a:cubicBezTo>
                    <a:pt x="33591" y="10379"/>
                    <a:pt x="35225" y="7510"/>
                    <a:pt x="35592" y="4408"/>
                  </a:cubicBezTo>
                  <a:cubicBezTo>
                    <a:pt x="35759" y="3041"/>
                    <a:pt x="35659" y="1473"/>
                    <a:pt x="34592" y="572"/>
                  </a:cubicBezTo>
                  <a:cubicBezTo>
                    <a:pt x="34143" y="192"/>
                    <a:pt x="33551" y="0"/>
                    <a:pt x="32960" y="0"/>
                  </a:cubicBezTo>
                  <a:close/>
                </a:path>
              </a:pathLst>
            </a:custGeom>
            <a:solidFill>
              <a:srgbClr val="E2A770">
                <a:alpha val="5333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3" name="Google Shape;90;p15">
              <a:extLst>
                <a:ext uri="{FF2B5EF4-FFF2-40B4-BE49-F238E27FC236}">
                  <a16:creationId xmlns:a16="http://schemas.microsoft.com/office/drawing/2014/main" id="{A41A24C9-8372-A2A6-A7D9-6540894DC1DC}"/>
                </a:ext>
              </a:extLst>
            </p:cNvPr>
            <p:cNvSpPr/>
            <p:nvPr/>
          </p:nvSpPr>
          <p:spPr>
            <a:xfrm>
              <a:off x="476125" y="2404475"/>
              <a:ext cx="1648472" cy="1964087"/>
            </a:xfrm>
            <a:custGeom>
              <a:avLst/>
              <a:gdLst/>
              <a:ahLst/>
              <a:cxnLst/>
              <a:rect l="l" t="t" r="r" b="b"/>
              <a:pathLst>
                <a:path w="50136" h="59735" extrusionOk="0">
                  <a:moveTo>
                    <a:pt x="37521" y="1"/>
                  </a:moveTo>
                  <a:cubicBezTo>
                    <a:pt x="36501" y="1"/>
                    <a:pt x="35488" y="196"/>
                    <a:pt x="34558" y="592"/>
                  </a:cubicBezTo>
                  <a:cubicBezTo>
                    <a:pt x="32123" y="1593"/>
                    <a:pt x="30322" y="3761"/>
                    <a:pt x="27953" y="4762"/>
                  </a:cubicBezTo>
                  <a:cubicBezTo>
                    <a:pt x="24751" y="6096"/>
                    <a:pt x="20748" y="5262"/>
                    <a:pt x="17946" y="7364"/>
                  </a:cubicBezTo>
                  <a:cubicBezTo>
                    <a:pt x="15611" y="9132"/>
                    <a:pt x="15044" y="12367"/>
                    <a:pt x="14911" y="15269"/>
                  </a:cubicBezTo>
                  <a:cubicBezTo>
                    <a:pt x="14777" y="18205"/>
                    <a:pt x="14877" y="21307"/>
                    <a:pt x="13276" y="23775"/>
                  </a:cubicBezTo>
                  <a:cubicBezTo>
                    <a:pt x="11442" y="26711"/>
                    <a:pt x="7906" y="27912"/>
                    <a:pt x="5404" y="30280"/>
                  </a:cubicBezTo>
                  <a:cubicBezTo>
                    <a:pt x="2102" y="33382"/>
                    <a:pt x="934" y="38119"/>
                    <a:pt x="467" y="42622"/>
                  </a:cubicBezTo>
                  <a:cubicBezTo>
                    <a:pt x="0" y="47092"/>
                    <a:pt x="267" y="51996"/>
                    <a:pt x="3002" y="55565"/>
                  </a:cubicBezTo>
                  <a:cubicBezTo>
                    <a:pt x="5004" y="58133"/>
                    <a:pt x="8306" y="59734"/>
                    <a:pt x="11575" y="59734"/>
                  </a:cubicBezTo>
                  <a:cubicBezTo>
                    <a:pt x="14877" y="59668"/>
                    <a:pt x="18080" y="58000"/>
                    <a:pt x="20048" y="55398"/>
                  </a:cubicBezTo>
                  <a:cubicBezTo>
                    <a:pt x="21616" y="53263"/>
                    <a:pt x="22316" y="50628"/>
                    <a:pt x="23417" y="48260"/>
                  </a:cubicBezTo>
                  <a:cubicBezTo>
                    <a:pt x="24484" y="45825"/>
                    <a:pt x="26252" y="43456"/>
                    <a:pt x="28787" y="42756"/>
                  </a:cubicBezTo>
                  <a:cubicBezTo>
                    <a:pt x="29634" y="42520"/>
                    <a:pt x="30503" y="42484"/>
                    <a:pt x="31377" y="42484"/>
                  </a:cubicBezTo>
                  <a:cubicBezTo>
                    <a:pt x="31765" y="42484"/>
                    <a:pt x="32153" y="42491"/>
                    <a:pt x="32541" y="42491"/>
                  </a:cubicBezTo>
                  <a:cubicBezTo>
                    <a:pt x="33139" y="42491"/>
                    <a:pt x="33735" y="42474"/>
                    <a:pt x="34325" y="42389"/>
                  </a:cubicBezTo>
                  <a:cubicBezTo>
                    <a:pt x="36760" y="41955"/>
                    <a:pt x="38928" y="40254"/>
                    <a:pt x="39895" y="37952"/>
                  </a:cubicBezTo>
                  <a:cubicBezTo>
                    <a:pt x="40996" y="35150"/>
                    <a:pt x="40296" y="32048"/>
                    <a:pt x="39962" y="29046"/>
                  </a:cubicBezTo>
                  <a:cubicBezTo>
                    <a:pt x="39662" y="26044"/>
                    <a:pt x="39929" y="22474"/>
                    <a:pt x="42230" y="20540"/>
                  </a:cubicBezTo>
                  <a:cubicBezTo>
                    <a:pt x="44432" y="20373"/>
                    <a:pt x="46600" y="19406"/>
                    <a:pt x="48068" y="17738"/>
                  </a:cubicBezTo>
                  <a:cubicBezTo>
                    <a:pt x="49502" y="16070"/>
                    <a:pt x="50136" y="13635"/>
                    <a:pt x="49469" y="11533"/>
                  </a:cubicBezTo>
                  <a:cubicBezTo>
                    <a:pt x="48802" y="9398"/>
                    <a:pt x="46800" y="7731"/>
                    <a:pt x="44599" y="7631"/>
                  </a:cubicBezTo>
                  <a:cubicBezTo>
                    <a:pt x="44465" y="5129"/>
                    <a:pt x="43798" y="2527"/>
                    <a:pt x="41730" y="1193"/>
                  </a:cubicBezTo>
                  <a:cubicBezTo>
                    <a:pt x="40470" y="405"/>
                    <a:pt x="38989" y="1"/>
                    <a:pt x="37521"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4" name="Google Shape;91;p15">
              <a:extLst>
                <a:ext uri="{FF2B5EF4-FFF2-40B4-BE49-F238E27FC236}">
                  <a16:creationId xmlns:a16="http://schemas.microsoft.com/office/drawing/2014/main" id="{4C0D5571-B790-9789-4508-7DE35B059827}"/>
                </a:ext>
              </a:extLst>
            </p:cNvPr>
            <p:cNvSpPr/>
            <p:nvPr/>
          </p:nvSpPr>
          <p:spPr>
            <a:xfrm>
              <a:off x="822664" y="3222359"/>
              <a:ext cx="674566" cy="802864"/>
            </a:xfrm>
            <a:custGeom>
              <a:avLst/>
              <a:gdLst/>
              <a:ahLst/>
              <a:cxnLst/>
              <a:rect l="l" t="t" r="r" b="b"/>
              <a:pathLst>
                <a:path w="20516" h="24418" extrusionOk="0">
                  <a:moveTo>
                    <a:pt x="19715" y="0"/>
                  </a:moveTo>
                  <a:lnTo>
                    <a:pt x="19715" y="0"/>
                  </a:lnTo>
                  <a:cubicBezTo>
                    <a:pt x="15679" y="2735"/>
                    <a:pt x="10008" y="1501"/>
                    <a:pt x="5672" y="3770"/>
                  </a:cubicBezTo>
                  <a:cubicBezTo>
                    <a:pt x="2069" y="5671"/>
                    <a:pt x="1" y="9907"/>
                    <a:pt x="201" y="14010"/>
                  </a:cubicBezTo>
                  <a:cubicBezTo>
                    <a:pt x="401" y="18080"/>
                    <a:pt x="2703" y="21883"/>
                    <a:pt x="5872" y="24418"/>
                  </a:cubicBezTo>
                  <a:cubicBezTo>
                    <a:pt x="10508" y="22583"/>
                    <a:pt x="14611" y="19447"/>
                    <a:pt x="17080" y="15111"/>
                  </a:cubicBezTo>
                  <a:cubicBezTo>
                    <a:pt x="19515" y="10775"/>
                    <a:pt x="20516" y="4904"/>
                    <a:pt x="19715" y="0"/>
                  </a:cubicBezTo>
                  <a:close/>
                </a:path>
              </a:pathLst>
            </a:custGeom>
            <a:solidFill>
              <a:srgbClr val="000000">
                <a:alpha val="666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5" name="Google Shape;92;p15">
              <a:extLst>
                <a:ext uri="{FF2B5EF4-FFF2-40B4-BE49-F238E27FC236}">
                  <a16:creationId xmlns:a16="http://schemas.microsoft.com/office/drawing/2014/main" id="{39413F10-D74B-9AE0-234D-B803F24A5A55}"/>
                </a:ext>
              </a:extLst>
            </p:cNvPr>
            <p:cNvSpPr/>
            <p:nvPr/>
          </p:nvSpPr>
          <p:spPr>
            <a:xfrm>
              <a:off x="648310" y="3338157"/>
              <a:ext cx="1217448" cy="2067856"/>
            </a:xfrm>
            <a:custGeom>
              <a:avLst/>
              <a:gdLst/>
              <a:ahLst/>
              <a:cxnLst/>
              <a:rect l="l" t="t" r="r" b="b"/>
              <a:pathLst>
                <a:path w="37027" h="62891" extrusionOk="0">
                  <a:moveTo>
                    <a:pt x="23537" y="1"/>
                  </a:moveTo>
                  <a:cubicBezTo>
                    <a:pt x="20693" y="1"/>
                    <a:pt x="17670" y="1296"/>
                    <a:pt x="15578" y="3150"/>
                  </a:cubicBezTo>
                  <a:cubicBezTo>
                    <a:pt x="12676" y="5685"/>
                    <a:pt x="10941" y="9387"/>
                    <a:pt x="9841" y="13090"/>
                  </a:cubicBezTo>
                  <a:cubicBezTo>
                    <a:pt x="8373" y="17727"/>
                    <a:pt x="7672" y="22597"/>
                    <a:pt x="7706" y="27500"/>
                  </a:cubicBezTo>
                  <a:cubicBezTo>
                    <a:pt x="7739" y="33705"/>
                    <a:pt x="9007" y="40076"/>
                    <a:pt x="7105" y="45980"/>
                  </a:cubicBezTo>
                  <a:cubicBezTo>
                    <a:pt x="5738" y="50283"/>
                    <a:pt x="2836" y="53919"/>
                    <a:pt x="0" y="57422"/>
                  </a:cubicBezTo>
                  <a:cubicBezTo>
                    <a:pt x="734" y="59256"/>
                    <a:pt x="2569" y="60891"/>
                    <a:pt x="4370" y="61658"/>
                  </a:cubicBezTo>
                  <a:cubicBezTo>
                    <a:pt x="6171" y="62459"/>
                    <a:pt x="8173" y="62726"/>
                    <a:pt x="10107" y="62826"/>
                  </a:cubicBezTo>
                  <a:cubicBezTo>
                    <a:pt x="10919" y="62869"/>
                    <a:pt x="11712" y="62891"/>
                    <a:pt x="12488" y="62891"/>
                  </a:cubicBezTo>
                  <a:cubicBezTo>
                    <a:pt x="18309" y="62891"/>
                    <a:pt x="23209" y="61656"/>
                    <a:pt x="28654" y="58890"/>
                  </a:cubicBezTo>
                  <a:cubicBezTo>
                    <a:pt x="27887" y="54853"/>
                    <a:pt x="27086" y="50750"/>
                    <a:pt x="27153" y="46614"/>
                  </a:cubicBezTo>
                  <a:cubicBezTo>
                    <a:pt x="27153" y="42511"/>
                    <a:pt x="28020" y="38275"/>
                    <a:pt x="30255" y="34839"/>
                  </a:cubicBezTo>
                  <a:cubicBezTo>
                    <a:pt x="31823" y="32404"/>
                    <a:pt x="34024" y="30402"/>
                    <a:pt x="35159" y="27767"/>
                  </a:cubicBezTo>
                  <a:cubicBezTo>
                    <a:pt x="37027" y="23264"/>
                    <a:pt x="35392" y="18094"/>
                    <a:pt x="33057" y="13824"/>
                  </a:cubicBezTo>
                  <a:cubicBezTo>
                    <a:pt x="30755" y="9521"/>
                    <a:pt x="27753" y="5485"/>
                    <a:pt x="26819" y="681"/>
                  </a:cubicBezTo>
                  <a:cubicBezTo>
                    <a:pt x="25803" y="211"/>
                    <a:pt x="24685" y="1"/>
                    <a:pt x="23537"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6" name="Google Shape;93;p15">
              <a:extLst>
                <a:ext uri="{FF2B5EF4-FFF2-40B4-BE49-F238E27FC236}">
                  <a16:creationId xmlns:a16="http://schemas.microsoft.com/office/drawing/2014/main" id="{516EB199-6A0F-064C-06D4-0981976B1A34}"/>
                </a:ext>
              </a:extLst>
            </p:cNvPr>
            <p:cNvSpPr/>
            <p:nvPr/>
          </p:nvSpPr>
          <p:spPr>
            <a:xfrm>
              <a:off x="1151712" y="3718067"/>
              <a:ext cx="622977" cy="1063931"/>
            </a:xfrm>
            <a:custGeom>
              <a:avLst/>
              <a:gdLst/>
              <a:ahLst/>
              <a:cxnLst/>
              <a:rect l="l" t="t" r="r" b="b"/>
              <a:pathLst>
                <a:path w="18947" h="32358" extrusionOk="0">
                  <a:moveTo>
                    <a:pt x="1868" y="1"/>
                  </a:moveTo>
                  <a:lnTo>
                    <a:pt x="1868" y="1"/>
                  </a:lnTo>
                  <a:cubicBezTo>
                    <a:pt x="0" y="8874"/>
                    <a:pt x="1568" y="18514"/>
                    <a:pt x="6271" y="26319"/>
                  </a:cubicBezTo>
                  <a:cubicBezTo>
                    <a:pt x="7739" y="28688"/>
                    <a:pt x="9640" y="31023"/>
                    <a:pt x="12042" y="32357"/>
                  </a:cubicBezTo>
                  <a:cubicBezTo>
                    <a:pt x="12376" y="29155"/>
                    <a:pt x="13243" y="25953"/>
                    <a:pt x="15011" y="23217"/>
                  </a:cubicBezTo>
                  <a:cubicBezTo>
                    <a:pt x="16212" y="21349"/>
                    <a:pt x="17779" y="19715"/>
                    <a:pt x="18947" y="17847"/>
                  </a:cubicBezTo>
                  <a:cubicBezTo>
                    <a:pt x="18580" y="17813"/>
                    <a:pt x="18246" y="17713"/>
                    <a:pt x="17913" y="17713"/>
                  </a:cubicBezTo>
                  <a:cubicBezTo>
                    <a:pt x="16679" y="17713"/>
                    <a:pt x="15478" y="18314"/>
                    <a:pt x="14244" y="18347"/>
                  </a:cubicBezTo>
                  <a:cubicBezTo>
                    <a:pt x="14227" y="18347"/>
                    <a:pt x="14210" y="18347"/>
                    <a:pt x="14193" y="18347"/>
                  </a:cubicBezTo>
                  <a:cubicBezTo>
                    <a:pt x="11385" y="18347"/>
                    <a:pt x="9433" y="15597"/>
                    <a:pt x="8173" y="13110"/>
                  </a:cubicBezTo>
                  <a:cubicBezTo>
                    <a:pt x="5904" y="8707"/>
                    <a:pt x="3403" y="4704"/>
                    <a:pt x="1868" y="1"/>
                  </a:cubicBezTo>
                  <a:close/>
                </a:path>
              </a:pathLst>
            </a:custGeom>
            <a:solidFill>
              <a:srgbClr val="000000">
                <a:alpha val="1964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7" name="Google Shape;94;p15">
              <a:extLst>
                <a:ext uri="{FF2B5EF4-FFF2-40B4-BE49-F238E27FC236}">
                  <a16:creationId xmlns:a16="http://schemas.microsoft.com/office/drawing/2014/main" id="{4B4544A5-CBBF-78A1-1A90-9A15520608B4}"/>
                </a:ext>
              </a:extLst>
            </p:cNvPr>
            <p:cNvSpPr/>
            <p:nvPr/>
          </p:nvSpPr>
          <p:spPr>
            <a:xfrm>
              <a:off x="1333760" y="3129116"/>
              <a:ext cx="314793" cy="378449"/>
            </a:xfrm>
            <a:custGeom>
              <a:avLst/>
              <a:gdLst/>
              <a:ahLst/>
              <a:cxnLst/>
              <a:rect l="l" t="t" r="r" b="b"/>
              <a:pathLst>
                <a:path w="9574" h="11510" extrusionOk="0">
                  <a:moveTo>
                    <a:pt x="4837" y="1"/>
                  </a:moveTo>
                  <a:cubicBezTo>
                    <a:pt x="2502" y="2269"/>
                    <a:pt x="901" y="5104"/>
                    <a:pt x="0" y="8273"/>
                  </a:cubicBezTo>
                  <a:cubicBezTo>
                    <a:pt x="1001" y="10041"/>
                    <a:pt x="2902" y="10842"/>
                    <a:pt x="4804" y="11509"/>
                  </a:cubicBezTo>
                  <a:cubicBezTo>
                    <a:pt x="6372" y="9241"/>
                    <a:pt x="8006" y="7006"/>
                    <a:pt x="9574" y="4738"/>
                  </a:cubicBezTo>
                  <a:cubicBezTo>
                    <a:pt x="8473" y="2836"/>
                    <a:pt x="6972" y="701"/>
                    <a:pt x="4837" y="1"/>
                  </a:cubicBezTo>
                  <a:close/>
                </a:path>
              </a:pathLst>
            </a:custGeom>
            <a:solidFill>
              <a:srgbClr val="FFD1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8" name="Google Shape;95;p15">
              <a:extLst>
                <a:ext uri="{FF2B5EF4-FFF2-40B4-BE49-F238E27FC236}">
                  <a16:creationId xmlns:a16="http://schemas.microsoft.com/office/drawing/2014/main" id="{883A0A2B-F5E7-BB50-825C-BE53CF46B9A1}"/>
                </a:ext>
              </a:extLst>
            </p:cNvPr>
            <p:cNvSpPr/>
            <p:nvPr/>
          </p:nvSpPr>
          <p:spPr>
            <a:xfrm>
              <a:off x="1411616" y="3129116"/>
              <a:ext cx="236933" cy="314826"/>
            </a:xfrm>
            <a:custGeom>
              <a:avLst/>
              <a:gdLst/>
              <a:ahLst/>
              <a:cxnLst/>
              <a:rect l="l" t="t" r="r" b="b"/>
              <a:pathLst>
                <a:path w="7206" h="9575" extrusionOk="0">
                  <a:moveTo>
                    <a:pt x="2469" y="1"/>
                  </a:moveTo>
                  <a:cubicBezTo>
                    <a:pt x="1535" y="901"/>
                    <a:pt x="701" y="1936"/>
                    <a:pt x="1" y="3036"/>
                  </a:cubicBezTo>
                  <a:cubicBezTo>
                    <a:pt x="835" y="5405"/>
                    <a:pt x="2136" y="7673"/>
                    <a:pt x="3770" y="9574"/>
                  </a:cubicBezTo>
                  <a:cubicBezTo>
                    <a:pt x="4938" y="7940"/>
                    <a:pt x="6038" y="6305"/>
                    <a:pt x="7206" y="4738"/>
                  </a:cubicBezTo>
                  <a:cubicBezTo>
                    <a:pt x="6105" y="2803"/>
                    <a:pt x="4604" y="735"/>
                    <a:pt x="2469" y="1"/>
                  </a:cubicBezTo>
                  <a:close/>
                </a:path>
              </a:pathLst>
            </a:custGeom>
            <a:solidFill>
              <a:srgbClr val="E2A770">
                <a:alpha val="5333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9" name="Google Shape;96;p15">
              <a:extLst>
                <a:ext uri="{FF2B5EF4-FFF2-40B4-BE49-F238E27FC236}">
                  <a16:creationId xmlns:a16="http://schemas.microsoft.com/office/drawing/2014/main" id="{1CE62C88-68B2-5C9F-A36F-C6D97374FCAE}"/>
                </a:ext>
              </a:extLst>
            </p:cNvPr>
            <p:cNvSpPr/>
            <p:nvPr/>
          </p:nvSpPr>
          <p:spPr>
            <a:xfrm>
              <a:off x="1346911" y="2731418"/>
              <a:ext cx="548438" cy="668681"/>
            </a:xfrm>
            <a:custGeom>
              <a:avLst/>
              <a:gdLst/>
              <a:ahLst/>
              <a:cxnLst/>
              <a:rect l="l" t="t" r="r" b="b"/>
              <a:pathLst>
                <a:path w="16680" h="20337" extrusionOk="0">
                  <a:moveTo>
                    <a:pt x="8355" y="1"/>
                  </a:moveTo>
                  <a:cubicBezTo>
                    <a:pt x="5880" y="1"/>
                    <a:pt x="3401" y="1081"/>
                    <a:pt x="2002" y="3124"/>
                  </a:cubicBezTo>
                  <a:cubicBezTo>
                    <a:pt x="1" y="5992"/>
                    <a:pt x="468" y="10029"/>
                    <a:pt x="2269" y="13098"/>
                  </a:cubicBezTo>
                  <a:cubicBezTo>
                    <a:pt x="4004" y="16133"/>
                    <a:pt x="7573" y="18201"/>
                    <a:pt x="10341" y="20336"/>
                  </a:cubicBezTo>
                  <a:cubicBezTo>
                    <a:pt x="14411" y="16033"/>
                    <a:pt x="16679" y="10129"/>
                    <a:pt x="16512" y="4225"/>
                  </a:cubicBezTo>
                  <a:cubicBezTo>
                    <a:pt x="16446" y="1322"/>
                    <a:pt x="12643" y="622"/>
                    <a:pt x="9774" y="122"/>
                  </a:cubicBezTo>
                  <a:cubicBezTo>
                    <a:pt x="9306" y="41"/>
                    <a:pt x="8831" y="1"/>
                    <a:pt x="8355" y="1"/>
                  </a:cubicBezTo>
                  <a:close/>
                </a:path>
              </a:pathLst>
            </a:custGeom>
            <a:solidFill>
              <a:srgbClr val="FFD1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0" name="Google Shape;97;p15">
              <a:extLst>
                <a:ext uri="{FF2B5EF4-FFF2-40B4-BE49-F238E27FC236}">
                  <a16:creationId xmlns:a16="http://schemas.microsoft.com/office/drawing/2014/main" id="{DC4B4AE1-951A-A1C9-1090-61F3501A73FD}"/>
                </a:ext>
              </a:extLst>
            </p:cNvPr>
            <p:cNvSpPr/>
            <p:nvPr/>
          </p:nvSpPr>
          <p:spPr>
            <a:xfrm>
              <a:off x="1433546" y="3027061"/>
              <a:ext cx="341130" cy="262218"/>
            </a:xfrm>
            <a:custGeom>
              <a:avLst/>
              <a:gdLst/>
              <a:ahLst/>
              <a:cxnLst/>
              <a:rect l="l" t="t" r="r" b="b"/>
              <a:pathLst>
                <a:path w="10375" h="7975" extrusionOk="0">
                  <a:moveTo>
                    <a:pt x="2761" y="1"/>
                  </a:moveTo>
                  <a:cubicBezTo>
                    <a:pt x="2708" y="1"/>
                    <a:pt x="2655" y="1"/>
                    <a:pt x="2603" y="3"/>
                  </a:cubicBezTo>
                  <a:cubicBezTo>
                    <a:pt x="2036" y="3"/>
                    <a:pt x="768" y="169"/>
                    <a:pt x="268" y="1170"/>
                  </a:cubicBezTo>
                  <a:cubicBezTo>
                    <a:pt x="1" y="1704"/>
                    <a:pt x="34" y="2338"/>
                    <a:pt x="134" y="2738"/>
                  </a:cubicBezTo>
                  <a:cubicBezTo>
                    <a:pt x="501" y="5173"/>
                    <a:pt x="2369" y="7274"/>
                    <a:pt x="4704" y="7975"/>
                  </a:cubicBezTo>
                  <a:lnTo>
                    <a:pt x="4838" y="7508"/>
                  </a:lnTo>
                  <a:cubicBezTo>
                    <a:pt x="2636" y="6841"/>
                    <a:pt x="935" y="4873"/>
                    <a:pt x="535" y="2638"/>
                  </a:cubicBezTo>
                  <a:cubicBezTo>
                    <a:pt x="435" y="2071"/>
                    <a:pt x="468" y="1670"/>
                    <a:pt x="635" y="1337"/>
                  </a:cubicBezTo>
                  <a:cubicBezTo>
                    <a:pt x="1002" y="536"/>
                    <a:pt x="2136" y="403"/>
                    <a:pt x="2603" y="403"/>
                  </a:cubicBezTo>
                  <a:cubicBezTo>
                    <a:pt x="2655" y="402"/>
                    <a:pt x="2708" y="401"/>
                    <a:pt x="2761" y="401"/>
                  </a:cubicBezTo>
                  <a:cubicBezTo>
                    <a:pt x="3984" y="401"/>
                    <a:pt x="5296" y="770"/>
                    <a:pt x="6639" y="1537"/>
                  </a:cubicBezTo>
                  <a:cubicBezTo>
                    <a:pt x="7873" y="2271"/>
                    <a:pt x="9007" y="3172"/>
                    <a:pt x="10108" y="4072"/>
                  </a:cubicBezTo>
                  <a:lnTo>
                    <a:pt x="10375" y="3739"/>
                  </a:lnTo>
                  <a:cubicBezTo>
                    <a:pt x="9274" y="2838"/>
                    <a:pt x="8140" y="1871"/>
                    <a:pt x="6839" y="1170"/>
                  </a:cubicBezTo>
                  <a:cubicBezTo>
                    <a:pt x="5428" y="400"/>
                    <a:pt x="4078" y="1"/>
                    <a:pt x="276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1" name="Google Shape;98;p15">
              <a:extLst>
                <a:ext uri="{FF2B5EF4-FFF2-40B4-BE49-F238E27FC236}">
                  <a16:creationId xmlns:a16="http://schemas.microsoft.com/office/drawing/2014/main" id="{C58AF696-779B-976B-785C-31E804D141AE}"/>
                </a:ext>
              </a:extLst>
            </p:cNvPr>
            <p:cNvSpPr/>
            <p:nvPr/>
          </p:nvSpPr>
          <p:spPr>
            <a:xfrm>
              <a:off x="1171439" y="3549138"/>
              <a:ext cx="981665" cy="974004"/>
            </a:xfrm>
            <a:custGeom>
              <a:avLst/>
              <a:gdLst/>
              <a:ahLst/>
              <a:cxnLst/>
              <a:rect l="l" t="t" r="r" b="b"/>
              <a:pathLst>
                <a:path w="29856" h="29623" extrusionOk="0">
                  <a:moveTo>
                    <a:pt x="26211" y="0"/>
                  </a:moveTo>
                  <a:cubicBezTo>
                    <a:pt x="26180" y="0"/>
                    <a:pt x="26149" y="1"/>
                    <a:pt x="26119" y="2"/>
                  </a:cubicBezTo>
                  <a:cubicBezTo>
                    <a:pt x="24918" y="8274"/>
                    <a:pt x="14811" y="13478"/>
                    <a:pt x="13844" y="21817"/>
                  </a:cubicBezTo>
                  <a:cubicBezTo>
                    <a:pt x="13310" y="19849"/>
                    <a:pt x="12743" y="17948"/>
                    <a:pt x="12109" y="16013"/>
                  </a:cubicBezTo>
                  <a:cubicBezTo>
                    <a:pt x="11175" y="12077"/>
                    <a:pt x="10074" y="8141"/>
                    <a:pt x="8306" y="4472"/>
                  </a:cubicBezTo>
                  <a:cubicBezTo>
                    <a:pt x="7573" y="2904"/>
                    <a:pt x="6405" y="1169"/>
                    <a:pt x="4637" y="1102"/>
                  </a:cubicBezTo>
                  <a:cubicBezTo>
                    <a:pt x="4582" y="1099"/>
                    <a:pt x="4528" y="1097"/>
                    <a:pt x="4474" y="1097"/>
                  </a:cubicBezTo>
                  <a:cubicBezTo>
                    <a:pt x="3572" y="1097"/>
                    <a:pt x="2767" y="1609"/>
                    <a:pt x="2169" y="2270"/>
                  </a:cubicBezTo>
                  <a:cubicBezTo>
                    <a:pt x="1568" y="2970"/>
                    <a:pt x="1168" y="3838"/>
                    <a:pt x="935" y="4772"/>
                  </a:cubicBezTo>
                  <a:cubicBezTo>
                    <a:pt x="1" y="7974"/>
                    <a:pt x="301" y="11477"/>
                    <a:pt x="1301" y="14645"/>
                  </a:cubicBezTo>
                  <a:cubicBezTo>
                    <a:pt x="2302" y="17848"/>
                    <a:pt x="3937" y="20817"/>
                    <a:pt x="5638" y="23685"/>
                  </a:cubicBezTo>
                  <a:cubicBezTo>
                    <a:pt x="5771" y="23852"/>
                    <a:pt x="5838" y="24086"/>
                    <a:pt x="5971" y="24252"/>
                  </a:cubicBezTo>
                  <a:cubicBezTo>
                    <a:pt x="6338" y="25086"/>
                    <a:pt x="6772" y="25920"/>
                    <a:pt x="7306" y="26654"/>
                  </a:cubicBezTo>
                  <a:cubicBezTo>
                    <a:pt x="8573" y="28322"/>
                    <a:pt x="10475" y="29623"/>
                    <a:pt x="12509" y="29623"/>
                  </a:cubicBezTo>
                  <a:cubicBezTo>
                    <a:pt x="14844" y="29589"/>
                    <a:pt x="16846" y="27955"/>
                    <a:pt x="18514" y="26287"/>
                  </a:cubicBezTo>
                  <a:cubicBezTo>
                    <a:pt x="25018" y="19616"/>
                    <a:pt x="28521" y="10643"/>
                    <a:pt x="29855" y="1436"/>
                  </a:cubicBezTo>
                  <a:cubicBezTo>
                    <a:pt x="29010" y="623"/>
                    <a:pt x="27404" y="0"/>
                    <a:pt x="26211" y="0"/>
                  </a:cubicBezTo>
                  <a:close/>
                </a:path>
              </a:pathLst>
            </a:custGeom>
            <a:solidFill>
              <a:srgbClr val="FFD1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2" name="Google Shape;99;p15">
              <a:extLst>
                <a:ext uri="{FF2B5EF4-FFF2-40B4-BE49-F238E27FC236}">
                  <a16:creationId xmlns:a16="http://schemas.microsoft.com/office/drawing/2014/main" id="{1F7E70C5-D6AC-1D6A-9164-D3B2F39D57E3}"/>
                </a:ext>
              </a:extLst>
            </p:cNvPr>
            <p:cNvSpPr/>
            <p:nvPr/>
          </p:nvSpPr>
          <p:spPr>
            <a:xfrm>
              <a:off x="1966572" y="3229066"/>
              <a:ext cx="238018" cy="439704"/>
            </a:xfrm>
            <a:custGeom>
              <a:avLst/>
              <a:gdLst/>
              <a:ahLst/>
              <a:cxnLst/>
              <a:rect l="l" t="t" r="r" b="b"/>
              <a:pathLst>
                <a:path w="7239" h="13373" extrusionOk="0">
                  <a:moveTo>
                    <a:pt x="3061" y="1"/>
                  </a:moveTo>
                  <a:cubicBezTo>
                    <a:pt x="2124" y="1"/>
                    <a:pt x="1197" y="525"/>
                    <a:pt x="768" y="1331"/>
                  </a:cubicBezTo>
                  <a:cubicBezTo>
                    <a:pt x="236" y="2328"/>
                    <a:pt x="598" y="3920"/>
                    <a:pt x="1458" y="4691"/>
                  </a:cubicBezTo>
                  <a:lnTo>
                    <a:pt x="1458" y="4691"/>
                  </a:lnTo>
                  <a:cubicBezTo>
                    <a:pt x="1335" y="4583"/>
                    <a:pt x="1182" y="4534"/>
                    <a:pt x="1025" y="4534"/>
                  </a:cubicBezTo>
                  <a:cubicBezTo>
                    <a:pt x="715" y="4534"/>
                    <a:pt x="388" y="4726"/>
                    <a:pt x="234" y="5033"/>
                  </a:cubicBezTo>
                  <a:cubicBezTo>
                    <a:pt x="0" y="5500"/>
                    <a:pt x="101" y="6034"/>
                    <a:pt x="267" y="6501"/>
                  </a:cubicBezTo>
                  <a:cubicBezTo>
                    <a:pt x="568" y="7302"/>
                    <a:pt x="1001" y="7935"/>
                    <a:pt x="1435" y="8703"/>
                  </a:cubicBezTo>
                  <a:cubicBezTo>
                    <a:pt x="1802" y="9470"/>
                    <a:pt x="2135" y="10304"/>
                    <a:pt x="2002" y="11138"/>
                  </a:cubicBezTo>
                  <a:cubicBezTo>
                    <a:pt x="2903" y="11738"/>
                    <a:pt x="4103" y="12705"/>
                    <a:pt x="5004" y="13373"/>
                  </a:cubicBezTo>
                  <a:cubicBezTo>
                    <a:pt x="6772" y="10337"/>
                    <a:pt x="7239" y="6568"/>
                    <a:pt x="6238" y="3232"/>
                  </a:cubicBezTo>
                  <a:cubicBezTo>
                    <a:pt x="5805" y="1898"/>
                    <a:pt x="5071" y="497"/>
                    <a:pt x="3736" y="96"/>
                  </a:cubicBezTo>
                  <a:cubicBezTo>
                    <a:pt x="3515" y="31"/>
                    <a:pt x="3288" y="1"/>
                    <a:pt x="3061" y="1"/>
                  </a:cubicBezTo>
                  <a:close/>
                </a:path>
              </a:pathLst>
            </a:custGeom>
            <a:solidFill>
              <a:srgbClr val="FFD1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3" name="Google Shape;100;p15">
              <a:extLst>
                <a:ext uri="{FF2B5EF4-FFF2-40B4-BE49-F238E27FC236}">
                  <a16:creationId xmlns:a16="http://schemas.microsoft.com/office/drawing/2014/main" id="{9A1AD01D-E75B-8679-9B62-212478803005}"/>
                </a:ext>
              </a:extLst>
            </p:cNvPr>
            <p:cNvSpPr/>
            <p:nvPr/>
          </p:nvSpPr>
          <p:spPr>
            <a:xfrm>
              <a:off x="1044232" y="2637221"/>
              <a:ext cx="955328" cy="662959"/>
            </a:xfrm>
            <a:custGeom>
              <a:avLst/>
              <a:gdLst/>
              <a:ahLst/>
              <a:cxnLst/>
              <a:rect l="l" t="t" r="r" b="b"/>
              <a:pathLst>
                <a:path w="29055" h="20163" extrusionOk="0">
                  <a:moveTo>
                    <a:pt x="16826" y="0"/>
                  </a:moveTo>
                  <a:cubicBezTo>
                    <a:pt x="13450" y="0"/>
                    <a:pt x="10063" y="1016"/>
                    <a:pt x="7305" y="2987"/>
                  </a:cubicBezTo>
                  <a:cubicBezTo>
                    <a:pt x="2635" y="6322"/>
                    <a:pt x="0" y="12227"/>
                    <a:pt x="634" y="17897"/>
                  </a:cubicBezTo>
                  <a:lnTo>
                    <a:pt x="1801" y="18998"/>
                  </a:lnTo>
                  <a:cubicBezTo>
                    <a:pt x="3203" y="19763"/>
                    <a:pt x="4794" y="20162"/>
                    <a:pt x="6376" y="20162"/>
                  </a:cubicBezTo>
                  <a:cubicBezTo>
                    <a:pt x="7279" y="20162"/>
                    <a:pt x="8179" y="20032"/>
                    <a:pt x="9040" y="19765"/>
                  </a:cubicBezTo>
                  <a:cubicBezTo>
                    <a:pt x="11475" y="19098"/>
                    <a:pt x="13543" y="17430"/>
                    <a:pt x="14811" y="15262"/>
                  </a:cubicBezTo>
                  <a:cubicBezTo>
                    <a:pt x="15344" y="14328"/>
                    <a:pt x="15711" y="13227"/>
                    <a:pt x="16312" y="12260"/>
                  </a:cubicBezTo>
                  <a:cubicBezTo>
                    <a:pt x="16879" y="11326"/>
                    <a:pt x="17713" y="10425"/>
                    <a:pt x="18814" y="10192"/>
                  </a:cubicBezTo>
                  <a:cubicBezTo>
                    <a:pt x="19100" y="10118"/>
                    <a:pt x="19385" y="10089"/>
                    <a:pt x="19669" y="10089"/>
                  </a:cubicBezTo>
                  <a:cubicBezTo>
                    <a:pt x="20676" y="10089"/>
                    <a:pt x="21676" y="10462"/>
                    <a:pt x="22716" y="10592"/>
                  </a:cubicBezTo>
                  <a:cubicBezTo>
                    <a:pt x="22926" y="10616"/>
                    <a:pt x="23136" y="10628"/>
                    <a:pt x="23346" y="10628"/>
                  </a:cubicBezTo>
                  <a:cubicBezTo>
                    <a:pt x="25780" y="10628"/>
                    <a:pt x="28194" y="9064"/>
                    <a:pt x="29054" y="6823"/>
                  </a:cubicBezTo>
                  <a:cubicBezTo>
                    <a:pt x="28220" y="4821"/>
                    <a:pt x="25552" y="2386"/>
                    <a:pt x="23617" y="1486"/>
                  </a:cubicBezTo>
                  <a:cubicBezTo>
                    <a:pt x="21500" y="489"/>
                    <a:pt x="19166" y="0"/>
                    <a:pt x="16826"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4" name="Google Shape;101;p15">
              <a:extLst>
                <a:ext uri="{FF2B5EF4-FFF2-40B4-BE49-F238E27FC236}">
                  <a16:creationId xmlns:a16="http://schemas.microsoft.com/office/drawing/2014/main" id="{9901453D-8297-49A7-890D-44428339A0B5}"/>
                </a:ext>
              </a:extLst>
            </p:cNvPr>
            <p:cNvSpPr/>
            <p:nvPr/>
          </p:nvSpPr>
          <p:spPr>
            <a:xfrm>
              <a:off x="1553092" y="3118266"/>
              <a:ext cx="300556" cy="288095"/>
            </a:xfrm>
            <a:custGeom>
              <a:avLst/>
              <a:gdLst/>
              <a:ahLst/>
              <a:cxnLst/>
              <a:rect l="l" t="t" r="r" b="b"/>
              <a:pathLst>
                <a:path w="9141" h="8762" extrusionOk="0">
                  <a:moveTo>
                    <a:pt x="7084" y="0"/>
                  </a:moveTo>
                  <a:cubicBezTo>
                    <a:pt x="6999" y="0"/>
                    <a:pt x="6917" y="10"/>
                    <a:pt x="6839" y="31"/>
                  </a:cubicBezTo>
                  <a:cubicBezTo>
                    <a:pt x="6339" y="164"/>
                    <a:pt x="5872" y="564"/>
                    <a:pt x="5538" y="998"/>
                  </a:cubicBezTo>
                  <a:cubicBezTo>
                    <a:pt x="5205" y="1398"/>
                    <a:pt x="4871" y="1865"/>
                    <a:pt x="4404" y="2165"/>
                  </a:cubicBezTo>
                  <a:cubicBezTo>
                    <a:pt x="3837" y="2532"/>
                    <a:pt x="3070" y="2599"/>
                    <a:pt x="2369" y="2733"/>
                  </a:cubicBezTo>
                  <a:cubicBezTo>
                    <a:pt x="1669" y="2866"/>
                    <a:pt x="901" y="3099"/>
                    <a:pt x="501" y="3700"/>
                  </a:cubicBezTo>
                  <a:cubicBezTo>
                    <a:pt x="1" y="4400"/>
                    <a:pt x="168" y="5368"/>
                    <a:pt x="468" y="6202"/>
                  </a:cubicBezTo>
                  <a:cubicBezTo>
                    <a:pt x="735" y="6936"/>
                    <a:pt x="1135" y="7669"/>
                    <a:pt x="1735" y="8170"/>
                  </a:cubicBezTo>
                  <a:cubicBezTo>
                    <a:pt x="2201" y="8538"/>
                    <a:pt x="2793" y="8761"/>
                    <a:pt x="3379" y="8761"/>
                  </a:cubicBezTo>
                  <a:cubicBezTo>
                    <a:pt x="3590" y="8761"/>
                    <a:pt x="3800" y="8732"/>
                    <a:pt x="4004" y="8670"/>
                  </a:cubicBezTo>
                  <a:cubicBezTo>
                    <a:pt x="4637" y="8437"/>
                    <a:pt x="5071" y="8003"/>
                    <a:pt x="5505" y="7536"/>
                  </a:cubicBezTo>
                  <a:cubicBezTo>
                    <a:pt x="6839" y="6035"/>
                    <a:pt x="7906" y="4334"/>
                    <a:pt x="8707" y="2432"/>
                  </a:cubicBezTo>
                  <a:cubicBezTo>
                    <a:pt x="8974" y="1765"/>
                    <a:pt x="9141" y="1065"/>
                    <a:pt x="8474" y="564"/>
                  </a:cubicBezTo>
                  <a:cubicBezTo>
                    <a:pt x="8107" y="282"/>
                    <a:pt x="7550" y="0"/>
                    <a:pt x="708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322" name="Google Shape;102;p15">
            <a:extLst>
              <a:ext uri="{FF2B5EF4-FFF2-40B4-BE49-F238E27FC236}">
                <a16:creationId xmlns:a16="http://schemas.microsoft.com/office/drawing/2014/main" id="{400290F5-F442-337A-9377-78D43A99B4FF}"/>
              </a:ext>
            </a:extLst>
          </p:cNvPr>
          <p:cNvSpPr/>
          <p:nvPr/>
        </p:nvSpPr>
        <p:spPr>
          <a:xfrm>
            <a:off x="1313564" y="3761271"/>
            <a:ext cx="2741700" cy="647700"/>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cxnSp>
        <p:nvCxnSpPr>
          <p:cNvPr id="2323" name="Google Shape;103;p15">
            <a:extLst>
              <a:ext uri="{FF2B5EF4-FFF2-40B4-BE49-F238E27FC236}">
                <a16:creationId xmlns:a16="http://schemas.microsoft.com/office/drawing/2014/main" id="{76BEC432-C110-5DE7-D81E-3F2CFD596BA5}"/>
              </a:ext>
            </a:extLst>
          </p:cNvPr>
          <p:cNvCxnSpPr>
            <a:cxnSpLocks/>
          </p:cNvCxnSpPr>
          <p:nvPr/>
        </p:nvCxnSpPr>
        <p:spPr>
          <a:xfrm>
            <a:off x="1224614" y="3764596"/>
            <a:ext cx="2933400" cy="0"/>
          </a:xfrm>
          <a:prstGeom prst="straightConnector1">
            <a:avLst/>
          </a:prstGeom>
          <a:noFill/>
          <a:ln w="38100" cap="flat" cmpd="sng">
            <a:solidFill>
              <a:schemeClr val="accent5"/>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868942" y="363746"/>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4ta experimentación - PDI</a:t>
            </a:r>
            <a:endParaRPr dirty="0"/>
          </a:p>
        </p:txBody>
      </p:sp>
      <p:sp>
        <p:nvSpPr>
          <p:cNvPr id="2697" name="Google Shape;2697;p49"/>
          <p:cNvSpPr txBox="1"/>
          <p:nvPr/>
        </p:nvSpPr>
        <p:spPr>
          <a:xfrm>
            <a:off x="5720969" y="2484743"/>
            <a:ext cx="2219400" cy="114938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Validación de mediciones adquiridas por tecnicas de Visión Artificial con las variables tomadas por sensores terrestres. </a:t>
            </a:r>
            <a:endParaRPr sz="1600" dirty="0">
              <a:solidFill>
                <a:schemeClr val="dk2"/>
              </a:solidFill>
              <a:latin typeface="Barlow Semi Condensed"/>
              <a:ea typeface="Barlow Semi Condensed"/>
              <a:cs typeface="Barlow Semi Condensed"/>
              <a:sym typeface="Barlow Semi Condensed"/>
            </a:endParaRPr>
          </a:p>
        </p:txBody>
      </p:sp>
      <p:grpSp>
        <p:nvGrpSpPr>
          <p:cNvPr id="2699" name="Google Shape;2699;p49"/>
          <p:cNvGrpSpPr/>
          <p:nvPr/>
        </p:nvGrpSpPr>
        <p:grpSpPr>
          <a:xfrm>
            <a:off x="6351590" y="1266779"/>
            <a:ext cx="983055" cy="1230560"/>
            <a:chOff x="3261117" y="2393765"/>
            <a:chExt cx="983055" cy="1230560"/>
          </a:xfrm>
        </p:grpSpPr>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5" name="Google Shape;2725;p49"/>
          <p:cNvSpPr txBox="1"/>
          <p:nvPr/>
        </p:nvSpPr>
        <p:spPr>
          <a:xfrm>
            <a:off x="6478466" y="1619650"/>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EXP 4</a:t>
            </a:r>
            <a:endParaRPr sz="1800" dirty="0">
              <a:solidFill>
                <a:schemeClr val="accent1"/>
              </a:solidFill>
              <a:latin typeface="Barlow Semi Condensed Medium"/>
              <a:ea typeface="Barlow Semi Condensed Medium"/>
              <a:cs typeface="Barlow Semi Condensed Medium"/>
              <a:sym typeface="Barlow Semi Condensed Medium"/>
            </a:endParaRPr>
          </a:p>
        </p:txBody>
      </p:sp>
      <p:pic>
        <p:nvPicPr>
          <p:cNvPr id="3" name="Imagen 2">
            <a:extLst>
              <a:ext uri="{FF2B5EF4-FFF2-40B4-BE49-F238E27FC236}">
                <a16:creationId xmlns:a16="http://schemas.microsoft.com/office/drawing/2014/main" id="{0A1AD844-68C5-7B67-7EC7-7E3784B54A82}"/>
              </a:ext>
            </a:extLst>
          </p:cNvPr>
          <p:cNvPicPr>
            <a:picLocks noChangeAspect="1"/>
          </p:cNvPicPr>
          <p:nvPr/>
        </p:nvPicPr>
        <p:blipFill>
          <a:blip r:embed="rId3"/>
          <a:stretch>
            <a:fillRect/>
          </a:stretch>
        </p:blipFill>
        <p:spPr>
          <a:xfrm>
            <a:off x="896428" y="1576563"/>
            <a:ext cx="4538269" cy="2449669"/>
          </a:xfrm>
          <a:prstGeom prst="rect">
            <a:avLst/>
          </a:prstGeom>
        </p:spPr>
      </p:pic>
    </p:spTree>
    <p:extLst>
      <p:ext uri="{BB962C8B-B14F-4D97-AF65-F5344CB8AC3E}">
        <p14:creationId xmlns:p14="http://schemas.microsoft.com/office/powerpoint/2010/main" val="408944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63"/>
        <p:cNvGrpSpPr/>
        <p:nvPr/>
      </p:nvGrpSpPr>
      <p:grpSpPr>
        <a:xfrm>
          <a:off x="0" y="0"/>
          <a:ext cx="0" cy="0"/>
          <a:chOff x="0" y="0"/>
          <a:chExt cx="0" cy="0"/>
        </a:xfrm>
      </p:grpSpPr>
      <p:sp>
        <p:nvSpPr>
          <p:cNvPr id="7" name="Google Shape;4983;p68">
            <a:extLst>
              <a:ext uri="{FF2B5EF4-FFF2-40B4-BE49-F238E27FC236}">
                <a16:creationId xmlns:a16="http://schemas.microsoft.com/office/drawing/2014/main" id="{D0A49CA0-36BA-29B9-9C0F-88E24390B66A}"/>
              </a:ext>
            </a:extLst>
          </p:cNvPr>
          <p:cNvSpPr txBox="1">
            <a:spLocks/>
          </p:cNvSpPr>
          <p:nvPr/>
        </p:nvSpPr>
        <p:spPr>
          <a:xfrm>
            <a:off x="875718" y="-55246"/>
            <a:ext cx="7047300"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s-PY" sz="1800" dirty="0">
                <a:latin typeface="Arial"/>
                <a:ea typeface="Arial"/>
                <a:cs typeface="Arial"/>
                <a:sym typeface="Arial"/>
              </a:rPr>
              <a:t>Costos </a:t>
            </a:r>
          </a:p>
        </p:txBody>
      </p:sp>
      <p:pic>
        <p:nvPicPr>
          <p:cNvPr id="14" name="Imagen 13">
            <a:extLst>
              <a:ext uri="{FF2B5EF4-FFF2-40B4-BE49-F238E27FC236}">
                <a16:creationId xmlns:a16="http://schemas.microsoft.com/office/drawing/2014/main" id="{5FD04404-6AFD-6EEF-DF17-224F423EBADA}"/>
              </a:ext>
            </a:extLst>
          </p:cNvPr>
          <p:cNvPicPr>
            <a:picLocks noChangeAspect="1"/>
          </p:cNvPicPr>
          <p:nvPr/>
        </p:nvPicPr>
        <p:blipFill>
          <a:blip r:embed="rId3"/>
          <a:stretch>
            <a:fillRect/>
          </a:stretch>
        </p:blipFill>
        <p:spPr>
          <a:xfrm>
            <a:off x="85520" y="403056"/>
            <a:ext cx="8922731" cy="4425502"/>
          </a:xfrm>
          <a:prstGeom prst="rect">
            <a:avLst/>
          </a:prstGeom>
        </p:spPr>
      </p:pic>
    </p:spTree>
    <p:extLst>
      <p:ext uri="{BB962C8B-B14F-4D97-AF65-F5344CB8AC3E}">
        <p14:creationId xmlns:p14="http://schemas.microsoft.com/office/powerpoint/2010/main" val="36264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63"/>
        <p:cNvGrpSpPr/>
        <p:nvPr/>
      </p:nvGrpSpPr>
      <p:grpSpPr>
        <a:xfrm>
          <a:off x="0" y="0"/>
          <a:ext cx="0" cy="0"/>
          <a:chOff x="0" y="0"/>
          <a:chExt cx="0" cy="0"/>
        </a:xfrm>
      </p:grpSpPr>
      <p:sp>
        <p:nvSpPr>
          <p:cNvPr id="7" name="Google Shape;4983;p68">
            <a:extLst>
              <a:ext uri="{FF2B5EF4-FFF2-40B4-BE49-F238E27FC236}">
                <a16:creationId xmlns:a16="http://schemas.microsoft.com/office/drawing/2014/main" id="{D0A49CA0-36BA-29B9-9C0F-88E24390B66A}"/>
              </a:ext>
            </a:extLst>
          </p:cNvPr>
          <p:cNvSpPr txBox="1">
            <a:spLocks/>
          </p:cNvSpPr>
          <p:nvPr/>
        </p:nvSpPr>
        <p:spPr>
          <a:xfrm>
            <a:off x="875718" y="-55246"/>
            <a:ext cx="7047300"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s-PY" sz="1800" dirty="0">
                <a:latin typeface="Arial"/>
                <a:ea typeface="Arial"/>
                <a:cs typeface="Arial"/>
                <a:sym typeface="Arial"/>
              </a:rPr>
              <a:t>Costos </a:t>
            </a:r>
          </a:p>
        </p:txBody>
      </p:sp>
      <p:pic>
        <p:nvPicPr>
          <p:cNvPr id="2" name="Imagen 1">
            <a:extLst>
              <a:ext uri="{FF2B5EF4-FFF2-40B4-BE49-F238E27FC236}">
                <a16:creationId xmlns:a16="http://schemas.microsoft.com/office/drawing/2014/main" id="{9B89CA47-D712-4A6A-DA3E-416B9BECBA4C}"/>
              </a:ext>
            </a:extLst>
          </p:cNvPr>
          <p:cNvPicPr>
            <a:picLocks noChangeAspect="1"/>
          </p:cNvPicPr>
          <p:nvPr/>
        </p:nvPicPr>
        <p:blipFill>
          <a:blip r:embed="rId3"/>
          <a:stretch>
            <a:fillRect/>
          </a:stretch>
        </p:blipFill>
        <p:spPr>
          <a:xfrm>
            <a:off x="99123" y="1471568"/>
            <a:ext cx="8945754" cy="2498813"/>
          </a:xfrm>
          <a:prstGeom prst="rect">
            <a:avLst/>
          </a:prstGeom>
        </p:spPr>
      </p:pic>
    </p:spTree>
    <p:extLst>
      <p:ext uri="{BB962C8B-B14F-4D97-AF65-F5344CB8AC3E}">
        <p14:creationId xmlns:p14="http://schemas.microsoft.com/office/powerpoint/2010/main" val="285539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384478" y="1511250"/>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Contaminación del aire</a:t>
            </a:r>
            <a:endParaRPr dirty="0"/>
          </a:p>
        </p:txBody>
      </p:sp>
      <p:sp>
        <p:nvSpPr>
          <p:cNvPr id="1891" name="Google Shape;1891;p36"/>
          <p:cNvSpPr txBox="1">
            <a:spLocks noGrp="1"/>
          </p:cNvSpPr>
          <p:nvPr>
            <p:ph type="body" idx="1"/>
          </p:nvPr>
        </p:nvSpPr>
        <p:spPr>
          <a:xfrm>
            <a:off x="719250" y="1037251"/>
            <a:ext cx="7705500" cy="3529500"/>
          </a:xfrm>
          <a:prstGeom prst="rect">
            <a:avLst/>
          </a:prstGeom>
        </p:spPr>
        <p:txBody>
          <a:bodyPr spcFirstLastPara="1" wrap="square" lIns="91425" tIns="91425" rIns="91425" bIns="91425" anchor="ctr" anchorCtr="0">
            <a:noAutofit/>
          </a:bodyPr>
          <a:lstStyle/>
          <a:p>
            <a:pPr marL="152400" lvl="0" indent="0" algn="l" rtl="0">
              <a:spcBef>
                <a:spcPts val="1600"/>
              </a:spcBef>
              <a:spcAft>
                <a:spcPts val="0"/>
              </a:spcAft>
              <a:buClr>
                <a:srgbClr val="30394B"/>
              </a:buClr>
              <a:buSzPts val="1200"/>
              <a:buNone/>
            </a:pPr>
            <a:r>
              <a:rPr lang="es-ES" b="0" i="0" dirty="0">
                <a:solidFill>
                  <a:schemeClr val="bg2"/>
                </a:solidFill>
                <a:effectLst/>
                <a:latin typeface="Barlow Semi Condensed" panose="00000506000000000000" pitchFamily="2" charset="0"/>
              </a:rPr>
              <a:t>La contaminación del aire consiste en una elevada concentración de gases y partículas que flotan en el ambiente reduciendo la calidad del aire. Graves son los trastornos que puede provocar tanto en la salud de los seres vivos cuanto en el ambiente mismo. La contaminación del aire proviene de diversas fuentes, sin embargo, el sector del transporte es uno de los grandes emisores, sobre todo de material particulado, compuestos orgánicos volátiles (COV), óxidos de nitrógeno (NOX). ​</a:t>
            </a:r>
            <a:r>
              <a:rPr lang="es-ES" b="0" i="0" dirty="0">
                <a:solidFill>
                  <a:srgbClr val="000000"/>
                </a:solidFill>
                <a:effectLst/>
                <a:latin typeface="Calibri" panose="020F0502020204030204" pitchFamily="34" charset="0"/>
              </a:rPr>
              <a:t> </a:t>
            </a:r>
            <a:endParaRPr lang="es-PY" dirty="0">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389266" y="1286240"/>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a:t>
            </a:r>
            <a:br>
              <a:rPr lang="en" dirty="0"/>
            </a:br>
            <a:endParaRPr dirty="0"/>
          </a:p>
        </p:txBody>
      </p:sp>
      <p:sp>
        <p:nvSpPr>
          <p:cNvPr id="1891" name="Google Shape;1891;p36"/>
          <p:cNvSpPr txBox="1">
            <a:spLocks noGrp="1"/>
          </p:cNvSpPr>
          <p:nvPr>
            <p:ph type="body" idx="1"/>
          </p:nvPr>
        </p:nvSpPr>
        <p:spPr>
          <a:xfrm>
            <a:off x="719250" y="1420289"/>
            <a:ext cx="7705500" cy="3529500"/>
          </a:xfrm>
          <a:prstGeom prst="rect">
            <a:avLst/>
          </a:prstGeom>
        </p:spPr>
        <p:txBody>
          <a:bodyPr spcFirstLastPara="1" wrap="square" lIns="91425" tIns="91425" rIns="91425" bIns="91425" anchor="ctr" anchorCtr="0">
            <a:noAutofit/>
          </a:bodyPr>
          <a:lstStyle/>
          <a:p>
            <a:pPr marL="152400" indent="0" algn="l" rtl="0" fontAlgn="base">
              <a:buNone/>
            </a:pPr>
            <a:r>
              <a:rPr lang="es-ES" b="0" i="0" dirty="0">
                <a:solidFill>
                  <a:schemeClr val="bg2"/>
                </a:solidFill>
                <a:effectLst/>
                <a:latin typeface="Barlow Semi Condensed" panose="00000506000000000000" pitchFamily="2" charset="0"/>
              </a:rPr>
              <a:t>En Paraguay, el nivel promedio de contaminación del aire se sitúa en 15 microgramos de partículas por metro cubico, según la OMS, 50% por encima de sus estándares. El aire se enturbia más en las zonas urbanas, mayoritariamente en la capital, Asunción, donde la polución asciende a 18 microgramos de partículas por metro cubico, 80% más de lo admisible, según la OMS. </a:t>
            </a:r>
            <a:endParaRPr lang="es-ES" dirty="0">
              <a:solidFill>
                <a:schemeClr val="bg2"/>
              </a:solidFill>
              <a:latin typeface="Barlow Semi Condensed" panose="00000506000000000000" pitchFamily="2" charset="0"/>
            </a:endParaRPr>
          </a:p>
          <a:p>
            <a:pPr marL="152400" indent="0" algn="l" rtl="0" fontAlgn="base">
              <a:buNone/>
            </a:pPr>
            <a:endParaRPr lang="es-ES" b="0" i="0" dirty="0">
              <a:solidFill>
                <a:schemeClr val="bg2"/>
              </a:solidFill>
              <a:effectLst/>
              <a:latin typeface="Barlow Semi Condensed" panose="00000506000000000000" pitchFamily="2" charset="0"/>
            </a:endParaRPr>
          </a:p>
          <a:p>
            <a:pPr marL="152400" indent="0" algn="l" rtl="0" fontAlgn="base">
              <a:buNone/>
            </a:pPr>
            <a:r>
              <a:rPr lang="es-ES" b="0" i="0" dirty="0">
                <a:solidFill>
                  <a:schemeClr val="bg2"/>
                </a:solidFill>
                <a:effectLst/>
                <a:latin typeface="Barlow Semi Condensed" panose="00000506000000000000" pitchFamily="2" charset="0"/>
              </a:rPr>
              <a:t>Actualmente el monitoreo de la calidad del aire se encuentra a cargo del ministerio del Ambiente y Desarrollo Sostenible (MADES), que cuenta con una estación de monitoreo ubicada en el Parque Guasu Metropolitano de la ciudad de Asunción, existen otras iniciativas de medición de la calidad del aire, pero todas ubicadas en el departamento de Central como Aire Paragua, y Aire Libre que es una iniciativa open source que cuenta con distintos nodos en el departamento de Central. En el departamento de Alto Paraná no se registran métodos de medición de la calidad del aire por lo que no se disponen de estos datos para poder realizar el análisis y predicciones.</a:t>
            </a:r>
          </a:p>
          <a:p>
            <a:pPr marL="152400" lvl="0" indent="0" algn="l" rtl="0">
              <a:spcBef>
                <a:spcPts val="1600"/>
              </a:spcBef>
              <a:spcAft>
                <a:spcPts val="0"/>
              </a:spcAft>
              <a:buClr>
                <a:srgbClr val="30394B"/>
              </a:buClr>
              <a:buSzPts val="1200"/>
              <a:buNone/>
            </a:pPr>
            <a:endParaRPr lang="es-PY"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76118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6" name="Google Shape;2694;p49">
            <a:extLst>
              <a:ext uri="{FF2B5EF4-FFF2-40B4-BE49-F238E27FC236}">
                <a16:creationId xmlns:a16="http://schemas.microsoft.com/office/drawing/2014/main" id="{C68E634E-B879-1D78-2B4F-17345A4B4A1D}"/>
              </a:ext>
            </a:extLst>
          </p:cNvPr>
          <p:cNvSpPr txBox="1">
            <a:spLocks noGrp="1"/>
          </p:cNvSpPr>
          <p:nvPr>
            <p:ph type="title"/>
          </p:nvPr>
        </p:nvSpPr>
        <p:spPr>
          <a:xfrm>
            <a:off x="1868942" y="363746"/>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Prototitpo</a:t>
            </a:r>
            <a:endParaRPr dirty="0"/>
          </a:p>
        </p:txBody>
      </p:sp>
      <p:pic>
        <p:nvPicPr>
          <p:cNvPr id="7" name="Imagen 6" descr="Diagrama, Esquemático&#10;&#10;Descripción generada automáticamente">
            <a:extLst>
              <a:ext uri="{FF2B5EF4-FFF2-40B4-BE49-F238E27FC236}">
                <a16:creationId xmlns:a16="http://schemas.microsoft.com/office/drawing/2014/main" id="{94EFCDFF-5615-878A-D3E2-367D2DB64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80788" y="-110898"/>
            <a:ext cx="4263463" cy="61006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6" name="Google Shape;2694;p49">
            <a:extLst>
              <a:ext uri="{FF2B5EF4-FFF2-40B4-BE49-F238E27FC236}">
                <a16:creationId xmlns:a16="http://schemas.microsoft.com/office/drawing/2014/main" id="{C68E634E-B879-1D78-2B4F-17345A4B4A1D}"/>
              </a:ext>
            </a:extLst>
          </p:cNvPr>
          <p:cNvSpPr txBox="1">
            <a:spLocks noGrp="1"/>
          </p:cNvSpPr>
          <p:nvPr>
            <p:ph type="title"/>
          </p:nvPr>
        </p:nvSpPr>
        <p:spPr>
          <a:xfrm>
            <a:off x="1659090" y="239922"/>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dirty="0"/>
              <a:t>Prototipo</a:t>
            </a:r>
            <a:endParaRPr sz="2400" dirty="0"/>
          </a:p>
        </p:txBody>
      </p:sp>
      <p:pic>
        <p:nvPicPr>
          <p:cNvPr id="2" name="Imagen 1" descr="Diagrama&#10;&#10;Descripción generada automáticamente">
            <a:extLst>
              <a:ext uri="{FF2B5EF4-FFF2-40B4-BE49-F238E27FC236}">
                <a16:creationId xmlns:a16="http://schemas.microsoft.com/office/drawing/2014/main" id="{533DBC16-2DEE-1DFF-BE69-7A7681DE3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084" y="812622"/>
            <a:ext cx="6242918" cy="4278251"/>
          </a:xfrm>
          <a:prstGeom prst="rect">
            <a:avLst/>
          </a:prstGeom>
        </p:spPr>
      </p:pic>
    </p:spTree>
    <p:extLst>
      <p:ext uri="{BB962C8B-B14F-4D97-AF65-F5344CB8AC3E}">
        <p14:creationId xmlns:p14="http://schemas.microsoft.com/office/powerpoint/2010/main" val="46670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7" name="Google Shape;2694;p49">
            <a:extLst>
              <a:ext uri="{FF2B5EF4-FFF2-40B4-BE49-F238E27FC236}">
                <a16:creationId xmlns:a16="http://schemas.microsoft.com/office/drawing/2014/main" id="{46F786F8-82D2-1FC0-93C5-B2158B343525}"/>
              </a:ext>
            </a:extLst>
          </p:cNvPr>
          <p:cNvSpPr txBox="1">
            <a:spLocks noGrp="1"/>
          </p:cNvSpPr>
          <p:nvPr>
            <p:ph type="title"/>
          </p:nvPr>
        </p:nvSpPr>
        <p:spPr>
          <a:xfrm>
            <a:off x="1783423" y="455843"/>
            <a:ext cx="4748946" cy="23489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dirty="0"/>
              <a:t>Prototipo</a:t>
            </a:r>
            <a:endParaRPr dirty="0"/>
          </a:p>
        </p:txBody>
      </p:sp>
      <p:pic>
        <p:nvPicPr>
          <p:cNvPr id="8" name="Imagen 7" descr="Un ratón de computadora&#10;&#10;Descripción generada automáticamente con confianza media">
            <a:extLst>
              <a:ext uri="{FF2B5EF4-FFF2-40B4-BE49-F238E27FC236}">
                <a16:creationId xmlns:a16="http://schemas.microsoft.com/office/drawing/2014/main" id="{61759C85-722B-CECA-EA03-094ED78AF813}"/>
              </a:ext>
            </a:extLst>
          </p:cNvPr>
          <p:cNvPicPr>
            <a:picLocks noChangeAspect="1"/>
          </p:cNvPicPr>
          <p:nvPr/>
        </p:nvPicPr>
        <p:blipFill rotWithShape="1">
          <a:blip r:embed="rId3">
            <a:extLst>
              <a:ext uri="{28A0092B-C50C-407E-A947-70E740481C1C}">
                <a14:useLocalDpi xmlns:a14="http://schemas.microsoft.com/office/drawing/2010/main" val="0"/>
              </a:ext>
            </a:extLst>
          </a:blip>
          <a:srcRect t="26121" b="20182"/>
          <a:stretch/>
        </p:blipFill>
        <p:spPr>
          <a:xfrm>
            <a:off x="679576" y="1442019"/>
            <a:ext cx="2427410" cy="2896516"/>
          </a:xfrm>
          <a:prstGeom prst="rect">
            <a:avLst/>
          </a:prstGeom>
        </p:spPr>
      </p:pic>
      <p:pic>
        <p:nvPicPr>
          <p:cNvPr id="9" name="Imagen 8" descr="Un ratón de computadora&#10;&#10;Descripción generada automáticamente con confianza media">
            <a:extLst>
              <a:ext uri="{FF2B5EF4-FFF2-40B4-BE49-F238E27FC236}">
                <a16:creationId xmlns:a16="http://schemas.microsoft.com/office/drawing/2014/main" id="{928A9FCB-7783-4182-C67E-FFB21A9A565C}"/>
              </a:ext>
            </a:extLst>
          </p:cNvPr>
          <p:cNvPicPr>
            <a:picLocks noChangeAspect="1"/>
          </p:cNvPicPr>
          <p:nvPr/>
        </p:nvPicPr>
        <p:blipFill rotWithShape="1">
          <a:blip r:embed="rId4">
            <a:extLst>
              <a:ext uri="{28A0092B-C50C-407E-A947-70E740481C1C}">
                <a14:useLocalDpi xmlns:a14="http://schemas.microsoft.com/office/drawing/2010/main" val="0"/>
              </a:ext>
            </a:extLst>
          </a:blip>
          <a:srcRect t="29387" b="32517"/>
          <a:stretch/>
        </p:blipFill>
        <p:spPr>
          <a:xfrm>
            <a:off x="3263063" y="1782183"/>
            <a:ext cx="2617873" cy="2216188"/>
          </a:xfrm>
          <a:prstGeom prst="rect">
            <a:avLst/>
          </a:prstGeom>
        </p:spPr>
      </p:pic>
      <p:pic>
        <p:nvPicPr>
          <p:cNvPr id="10" name="Imagen 9" descr="Imagen que contiene tabla&#10;&#10;Descripción generada automáticamente">
            <a:extLst>
              <a:ext uri="{FF2B5EF4-FFF2-40B4-BE49-F238E27FC236}">
                <a16:creationId xmlns:a16="http://schemas.microsoft.com/office/drawing/2014/main" id="{AC9ABE5A-3A68-EA69-EEAB-24751A656CEF}"/>
              </a:ext>
            </a:extLst>
          </p:cNvPr>
          <p:cNvPicPr>
            <a:picLocks noChangeAspect="1"/>
          </p:cNvPicPr>
          <p:nvPr/>
        </p:nvPicPr>
        <p:blipFill rotWithShape="1">
          <a:blip r:embed="rId5">
            <a:extLst>
              <a:ext uri="{28A0092B-C50C-407E-A947-70E740481C1C}">
                <a14:useLocalDpi xmlns:a14="http://schemas.microsoft.com/office/drawing/2010/main" val="0"/>
              </a:ext>
            </a:extLst>
          </a:blip>
          <a:srcRect b="32517"/>
          <a:stretch/>
        </p:blipFill>
        <p:spPr>
          <a:xfrm>
            <a:off x="6193091" y="1177538"/>
            <a:ext cx="2438333" cy="3656578"/>
          </a:xfrm>
          <a:prstGeom prst="rect">
            <a:avLst/>
          </a:prstGeom>
        </p:spPr>
      </p:pic>
    </p:spTree>
    <p:extLst>
      <p:ext uri="{BB962C8B-B14F-4D97-AF65-F5344CB8AC3E}">
        <p14:creationId xmlns:p14="http://schemas.microsoft.com/office/powerpoint/2010/main" val="371603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63"/>
        <p:cNvGrpSpPr/>
        <p:nvPr/>
      </p:nvGrpSpPr>
      <p:grpSpPr>
        <a:xfrm>
          <a:off x="0" y="0"/>
          <a:ext cx="0" cy="0"/>
          <a:chOff x="0" y="0"/>
          <a:chExt cx="0" cy="0"/>
        </a:xfrm>
      </p:grpSpPr>
      <p:sp>
        <p:nvSpPr>
          <p:cNvPr id="7" name="Google Shape;4983;p68">
            <a:extLst>
              <a:ext uri="{FF2B5EF4-FFF2-40B4-BE49-F238E27FC236}">
                <a16:creationId xmlns:a16="http://schemas.microsoft.com/office/drawing/2014/main" id="{D0A49CA0-36BA-29B9-9C0F-88E24390B66A}"/>
              </a:ext>
            </a:extLst>
          </p:cNvPr>
          <p:cNvSpPr txBox="1">
            <a:spLocks/>
          </p:cNvSpPr>
          <p:nvPr/>
        </p:nvSpPr>
        <p:spPr>
          <a:xfrm>
            <a:off x="875718" y="17560"/>
            <a:ext cx="7047300"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s-PY" sz="1800" dirty="0">
                <a:latin typeface="Arial"/>
                <a:ea typeface="Arial"/>
                <a:cs typeface="Arial"/>
                <a:sym typeface="Arial"/>
              </a:rPr>
              <a:t>Alcance </a:t>
            </a:r>
          </a:p>
        </p:txBody>
      </p:sp>
      <p:pic>
        <p:nvPicPr>
          <p:cNvPr id="4" name="Imagen 3" descr="Mapa&#10;&#10;Descripción generada automáticamente">
            <a:extLst>
              <a:ext uri="{FF2B5EF4-FFF2-40B4-BE49-F238E27FC236}">
                <a16:creationId xmlns:a16="http://schemas.microsoft.com/office/drawing/2014/main" id="{E748E635-A052-32D5-AA70-6AD42FEDCA76}"/>
              </a:ext>
            </a:extLst>
          </p:cNvPr>
          <p:cNvPicPr>
            <a:picLocks noChangeAspect="1"/>
          </p:cNvPicPr>
          <p:nvPr/>
        </p:nvPicPr>
        <p:blipFill rotWithShape="1">
          <a:blip r:embed="rId3"/>
          <a:srcRect t="17941" b="11630"/>
          <a:stretch/>
        </p:blipFill>
        <p:spPr>
          <a:xfrm>
            <a:off x="2276921" y="486803"/>
            <a:ext cx="4347545" cy="4475166"/>
          </a:xfrm>
          <a:prstGeom prst="rect">
            <a:avLst/>
          </a:prstGeom>
        </p:spPr>
      </p:pic>
    </p:spTree>
    <p:extLst>
      <p:ext uri="{BB962C8B-B14F-4D97-AF65-F5344CB8AC3E}">
        <p14:creationId xmlns:p14="http://schemas.microsoft.com/office/powerpoint/2010/main" val="238202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63"/>
        <p:cNvGrpSpPr/>
        <p:nvPr/>
      </p:nvGrpSpPr>
      <p:grpSpPr>
        <a:xfrm>
          <a:off x="0" y="0"/>
          <a:ext cx="0" cy="0"/>
          <a:chOff x="0" y="0"/>
          <a:chExt cx="0" cy="0"/>
        </a:xfrm>
      </p:grpSpPr>
      <p:pic>
        <p:nvPicPr>
          <p:cNvPr id="2" name="Imagen 1" descr="Texto&#10;&#10;Descripción generada automáticamente">
            <a:extLst>
              <a:ext uri="{FF2B5EF4-FFF2-40B4-BE49-F238E27FC236}">
                <a16:creationId xmlns:a16="http://schemas.microsoft.com/office/drawing/2014/main" id="{934FFABC-05BF-88F9-3B1C-C1EFA218D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20" y="478825"/>
            <a:ext cx="4122881" cy="1804563"/>
          </a:xfrm>
          <a:prstGeom prst="rect">
            <a:avLst/>
          </a:prstGeom>
        </p:spPr>
      </p:pic>
      <p:pic>
        <p:nvPicPr>
          <p:cNvPr id="3" name="Imagen 2" descr="Texto&#10;&#10;Descripción generada automáticamente">
            <a:extLst>
              <a:ext uri="{FF2B5EF4-FFF2-40B4-BE49-F238E27FC236}">
                <a16:creationId xmlns:a16="http://schemas.microsoft.com/office/drawing/2014/main" id="{BBC8EC1D-49CC-435C-7ECB-F4DFA5DDA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7749" y="73153"/>
            <a:ext cx="3349497" cy="3471297"/>
          </a:xfrm>
          <a:prstGeom prst="rect">
            <a:avLst/>
          </a:prstGeom>
        </p:spPr>
      </p:pic>
      <p:pic>
        <p:nvPicPr>
          <p:cNvPr id="4" name="Imagen 3" descr="Texto&#10;&#10;Descripción generada automáticamente">
            <a:extLst>
              <a:ext uri="{FF2B5EF4-FFF2-40B4-BE49-F238E27FC236}">
                <a16:creationId xmlns:a16="http://schemas.microsoft.com/office/drawing/2014/main" id="{B00060C8-A76F-D0E8-9813-209E48CC48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2333" y="3576552"/>
            <a:ext cx="3928047" cy="1256061"/>
          </a:xfrm>
          <a:prstGeom prst="rect">
            <a:avLst/>
          </a:prstGeom>
        </p:spPr>
      </p:pic>
      <p:pic>
        <p:nvPicPr>
          <p:cNvPr id="5" name="Imagen 4" descr="Texto&#10;&#10;Descripción generada automáticamente con confianza media">
            <a:extLst>
              <a:ext uri="{FF2B5EF4-FFF2-40B4-BE49-F238E27FC236}">
                <a16:creationId xmlns:a16="http://schemas.microsoft.com/office/drawing/2014/main" id="{405F72B3-CA79-2385-A9EE-58859C7533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05" y="2329179"/>
            <a:ext cx="5361410" cy="1379852"/>
          </a:xfrm>
          <a:prstGeom prst="rect">
            <a:avLst/>
          </a:prstGeom>
        </p:spPr>
      </p:pic>
      <p:pic>
        <p:nvPicPr>
          <p:cNvPr id="6" name="Imagen 5" descr="Texto&#10;&#10;Descripción generada automáticamente">
            <a:extLst>
              <a:ext uri="{FF2B5EF4-FFF2-40B4-BE49-F238E27FC236}">
                <a16:creationId xmlns:a16="http://schemas.microsoft.com/office/drawing/2014/main" id="{4F872B7F-72FB-CB21-4527-DB448EC555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05" y="3814286"/>
            <a:ext cx="6145244" cy="1256061"/>
          </a:xfrm>
          <a:prstGeom prst="rect">
            <a:avLst/>
          </a:prstGeom>
        </p:spPr>
      </p:pic>
      <p:sp>
        <p:nvSpPr>
          <p:cNvPr id="7" name="Google Shape;4983;p68">
            <a:extLst>
              <a:ext uri="{FF2B5EF4-FFF2-40B4-BE49-F238E27FC236}">
                <a16:creationId xmlns:a16="http://schemas.microsoft.com/office/drawing/2014/main" id="{D0A49CA0-36BA-29B9-9C0F-88E24390B66A}"/>
              </a:ext>
            </a:extLst>
          </p:cNvPr>
          <p:cNvSpPr txBox="1">
            <a:spLocks/>
          </p:cNvSpPr>
          <p:nvPr/>
        </p:nvSpPr>
        <p:spPr>
          <a:xfrm>
            <a:off x="875718" y="-55246"/>
            <a:ext cx="7047300"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s-PY" sz="1800" dirty="0">
                <a:latin typeface="Arial"/>
                <a:ea typeface="Arial"/>
                <a:cs typeface="Arial"/>
                <a:sym typeface="Arial"/>
              </a:rPr>
              <a:t>Mediciones </a:t>
            </a:r>
          </a:p>
        </p:txBody>
      </p:sp>
    </p:spTree>
    <p:extLst>
      <p:ext uri="{BB962C8B-B14F-4D97-AF65-F5344CB8AC3E}">
        <p14:creationId xmlns:p14="http://schemas.microsoft.com/office/powerpoint/2010/main" val="180890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868942" y="363746"/>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Experimentaciones</a:t>
            </a:r>
            <a:endParaRPr dirty="0"/>
          </a:p>
        </p:txBody>
      </p:sp>
      <p:sp>
        <p:nvSpPr>
          <p:cNvPr id="2695" name="Google Shape;2695;p49"/>
          <p:cNvSpPr txBox="1"/>
          <p:nvPr/>
        </p:nvSpPr>
        <p:spPr>
          <a:xfrm>
            <a:off x="1818613" y="971040"/>
            <a:ext cx="2219400" cy="106394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Desarrollo de un prototipo experimental con sensores de bajo costo</a:t>
            </a:r>
            <a:endParaRPr sz="1600" dirty="0">
              <a:solidFill>
                <a:schemeClr val="dk2"/>
              </a:solidFill>
              <a:latin typeface="Barlow Semi Condensed"/>
              <a:ea typeface="Barlow Semi Condensed"/>
              <a:cs typeface="Barlow Semi Condensed"/>
              <a:sym typeface="Barlow Semi Condensed"/>
            </a:endParaRPr>
          </a:p>
        </p:txBody>
      </p:sp>
      <p:sp>
        <p:nvSpPr>
          <p:cNvPr id="2696" name="Google Shape;2696;p49"/>
          <p:cNvSpPr txBox="1"/>
          <p:nvPr/>
        </p:nvSpPr>
        <p:spPr>
          <a:xfrm>
            <a:off x="5070189" y="1123747"/>
            <a:ext cx="2374945" cy="106394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Desarrollo del front-end e implementacion de un dashboard para monitoreo.</a:t>
            </a:r>
            <a:endParaRPr sz="1600" dirty="0">
              <a:solidFill>
                <a:schemeClr val="dk2"/>
              </a:solidFill>
              <a:latin typeface="Barlow Semi Condensed"/>
              <a:ea typeface="Barlow Semi Condensed"/>
              <a:cs typeface="Barlow Semi Condensed"/>
              <a:sym typeface="Barlow Semi Condensed"/>
            </a:endParaRPr>
          </a:p>
        </p:txBody>
      </p:sp>
      <p:sp>
        <p:nvSpPr>
          <p:cNvPr id="2697" name="Google Shape;2697;p49"/>
          <p:cNvSpPr txBox="1"/>
          <p:nvPr/>
        </p:nvSpPr>
        <p:spPr>
          <a:xfrm>
            <a:off x="3456513" y="3604541"/>
            <a:ext cx="2219400" cy="114938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Adquisicion de hardware y desarrollo del backend + comunicación por LoRaWan </a:t>
            </a:r>
            <a:endParaRPr sz="1600" dirty="0">
              <a:solidFill>
                <a:schemeClr val="dk2"/>
              </a:solidFill>
              <a:latin typeface="Barlow Semi Condensed"/>
              <a:ea typeface="Barlow Semi Condensed"/>
              <a:cs typeface="Barlow Semi Condensed"/>
              <a:sym typeface="Barlow Semi Condensed"/>
            </a:endParaRPr>
          </a:p>
        </p:txBody>
      </p:sp>
      <p:grpSp>
        <p:nvGrpSpPr>
          <p:cNvPr id="2699" name="Google Shape;2699;p49"/>
          <p:cNvGrpSpPr/>
          <p:nvPr/>
        </p:nvGrpSpPr>
        <p:grpSpPr>
          <a:xfrm>
            <a:off x="2447741" y="2099786"/>
            <a:ext cx="4261296" cy="1517351"/>
            <a:chOff x="1621724" y="2106974"/>
            <a:chExt cx="4261296" cy="1517351"/>
          </a:xfrm>
        </p:grpSpPr>
        <p:grpSp>
          <p:nvGrpSpPr>
            <p:cNvPr id="2700" name="Google Shape;2700;p49"/>
            <p:cNvGrpSpPr/>
            <p:nvPr/>
          </p:nvGrpSpPr>
          <p:grpSpPr>
            <a:xfrm>
              <a:off x="2604811" y="2884996"/>
              <a:ext cx="2382882" cy="538"/>
              <a:chOff x="3762462" y="2553002"/>
              <a:chExt cx="664533"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cxnSpLocks/>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9" name="Google Shape;2709;p49"/>
            <p:cNvCxnSpPr>
              <a:cxnSpLocks/>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7" name="Google Shape;2717;p49"/>
            <p:cNvCxnSpPr>
              <a:cxnSpLocks/>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4" name="Google Shape;2724;p49"/>
          <p:cNvSpPr txBox="1"/>
          <p:nvPr/>
        </p:nvSpPr>
        <p:spPr>
          <a:xfrm>
            <a:off x="2576110" y="2719123"/>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EXP 1 </a:t>
            </a:r>
          </a:p>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510</a:t>
            </a:r>
          </a:p>
        </p:txBody>
      </p:sp>
      <p:sp>
        <p:nvSpPr>
          <p:cNvPr id="2725" name="Google Shape;2725;p49"/>
          <p:cNvSpPr txBox="1"/>
          <p:nvPr/>
        </p:nvSpPr>
        <p:spPr>
          <a:xfrm>
            <a:off x="4214010" y="2739448"/>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EXP 2</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726" name="Google Shape;2726;p49"/>
          <p:cNvSpPr txBox="1"/>
          <p:nvPr/>
        </p:nvSpPr>
        <p:spPr>
          <a:xfrm>
            <a:off x="5851910" y="2739448"/>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EXP 3</a:t>
            </a:r>
            <a:endParaRPr sz="1800" dirty="0">
              <a:solidFill>
                <a:schemeClr val="l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1486</TotalTime>
  <Words>370</Words>
  <Application>Microsoft Office PowerPoint</Application>
  <PresentationFormat>Presentación en pantalla (16:9)</PresentationFormat>
  <Paragraphs>26</Paragraphs>
  <Slides>12</Slides>
  <Notes>12</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12</vt:i4>
      </vt:variant>
    </vt:vector>
  </HeadingPairs>
  <TitlesOfParts>
    <vt:vector size="22" baseType="lpstr">
      <vt:lpstr>Barlow Semi Condensed Medium</vt:lpstr>
      <vt:lpstr>Proxima Nova Semibold</vt:lpstr>
      <vt:lpstr>Barlow Semi Condensed</vt:lpstr>
      <vt:lpstr>Roboto Condensed Light</vt:lpstr>
      <vt:lpstr>Arial</vt:lpstr>
      <vt:lpstr>Proxima Nova</vt:lpstr>
      <vt:lpstr>Calibri</vt:lpstr>
      <vt:lpstr>Fjalla One</vt:lpstr>
      <vt:lpstr>Technology Consulting by Slidesgo</vt:lpstr>
      <vt:lpstr>Slidesgo Final Pages</vt:lpstr>
      <vt:lpstr>Prototipo de medición de la calidad del aire</vt:lpstr>
      <vt:lpstr>Contaminación del aire</vt:lpstr>
      <vt:lpstr>Problema </vt:lpstr>
      <vt:lpstr>Prototitpo</vt:lpstr>
      <vt:lpstr>Prototipo</vt:lpstr>
      <vt:lpstr>Prototipo</vt:lpstr>
      <vt:lpstr>Presentación de PowerPoint</vt:lpstr>
      <vt:lpstr>Presentación de PowerPoint</vt:lpstr>
      <vt:lpstr>Experimentaciones</vt:lpstr>
      <vt:lpstr>4ta experimentación - PDI</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Prototipo de medición de la calidad del aire</dc:title>
  <dc:creator>Rafael Nicolas Garcia Britos</dc:creator>
  <cp:lastModifiedBy>Rafael Nicolas Garcia Britos</cp:lastModifiedBy>
  <cp:revision>2</cp:revision>
  <dcterms:modified xsi:type="dcterms:W3CDTF">2023-09-01T13:55:26Z</dcterms:modified>
</cp:coreProperties>
</file>