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56AD-0EBE-4D2E-877E-7599C2C69623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F5C1-9002-43EA-9A41-86C551D4D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8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56AD-0EBE-4D2E-877E-7599C2C69623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F5C1-9002-43EA-9A41-86C551D4D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58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56AD-0EBE-4D2E-877E-7599C2C69623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F5C1-9002-43EA-9A41-86C551D4D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09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56AD-0EBE-4D2E-877E-7599C2C69623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F5C1-9002-43EA-9A41-86C551D4D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3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56AD-0EBE-4D2E-877E-7599C2C69623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F5C1-9002-43EA-9A41-86C551D4D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43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56AD-0EBE-4D2E-877E-7599C2C69623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F5C1-9002-43EA-9A41-86C551D4D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34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56AD-0EBE-4D2E-877E-7599C2C69623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F5C1-9002-43EA-9A41-86C551D4D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45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56AD-0EBE-4D2E-877E-7599C2C69623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F5C1-9002-43EA-9A41-86C551D4D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39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56AD-0EBE-4D2E-877E-7599C2C69623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F5C1-9002-43EA-9A41-86C551D4D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11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56AD-0EBE-4D2E-877E-7599C2C69623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F5C1-9002-43EA-9A41-86C551D4D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67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56AD-0EBE-4D2E-877E-7599C2C69623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F5C1-9002-43EA-9A41-86C551D4D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65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C56AD-0EBE-4D2E-877E-7599C2C69623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DF5C1-9002-43EA-9A41-86C551D4D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08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896" y="847980"/>
            <a:ext cx="5447567" cy="3083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37" y="2476501"/>
            <a:ext cx="609524" cy="6095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99" y="2484216"/>
            <a:ext cx="609524" cy="6095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99154" y="238585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IN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63678" y="3093740"/>
            <a:ext cx="251530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IN" sz="2800" b="1" dirty="0" smtClean="0">
                <a:ln/>
                <a:solidFill>
                  <a:schemeClr val="accent3"/>
                </a:solidFill>
              </a:rPr>
              <a:t>Quantity in half</a:t>
            </a:r>
            <a:endParaRPr lang="en-IN" sz="2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54400" y="4639250"/>
            <a:ext cx="1640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chemeClr val="bg1">
                    <a:lumMod val="50000"/>
                  </a:schemeClr>
                </a:solidFill>
              </a:rPr>
              <a:t>Chicken Chow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54400" y="538480"/>
            <a:ext cx="6512560" cy="44805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Multiply 12"/>
          <p:cNvSpPr/>
          <p:nvPr/>
        </p:nvSpPr>
        <p:spPr>
          <a:xfrm>
            <a:off x="9053462" y="634620"/>
            <a:ext cx="659497" cy="655700"/>
          </a:xfrm>
          <a:prstGeom prst="mathMultiply">
            <a:avLst>
              <a:gd name="adj1" fmla="val 761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535158" y="4618930"/>
            <a:ext cx="1431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chemeClr val="bg1">
                    <a:lumMod val="50000"/>
                  </a:schemeClr>
                </a:solidFill>
              </a:rPr>
              <a:t>Rs. 120/half</a:t>
            </a:r>
          </a:p>
        </p:txBody>
      </p:sp>
    </p:spTree>
    <p:extLst>
      <p:ext uri="{BB962C8B-B14F-4D97-AF65-F5344CB8AC3E}">
        <p14:creationId xmlns:p14="http://schemas.microsoft.com/office/powerpoint/2010/main" val="420426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428" y="644780"/>
            <a:ext cx="9331171" cy="528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00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</cp:revision>
  <dcterms:created xsi:type="dcterms:W3CDTF">2023-09-23T18:10:34Z</dcterms:created>
  <dcterms:modified xsi:type="dcterms:W3CDTF">2023-09-23T18:21:37Z</dcterms:modified>
</cp:coreProperties>
</file>