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11/16/2020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11/16/2020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387266" cy="3298825"/>
          </a:xfrm>
        </p:spPr>
        <p:txBody>
          <a:bodyPr/>
          <a:lstStyle/>
          <a:p>
            <a:r>
              <a:rPr lang="en-US" dirty="0" smtClean="0"/>
              <a:t>TOPICS FOR </a:t>
            </a:r>
            <a:br>
              <a:rPr lang="en-US" dirty="0" smtClean="0"/>
            </a:br>
            <a:r>
              <a:rPr lang="en-US" dirty="0" smtClean="0"/>
              <a:t>WEB PROGRAMMING MINIPROJECT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INFORMARION TECHNOLOGY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và đề xuất đề tài: từ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16/11/2020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/11/2020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 đề tài và danh sách các thành viên đăng ký nhóm: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16/11/2020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19/11/2020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kiến tổ chức báo cáo kết thúc vào tuần đầu tiên của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02/2021.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word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43000"/>
          </a:xfrm>
        </p:spPr>
        <p:txBody>
          <a:bodyPr/>
          <a:lstStyle/>
          <a:p>
            <a:r>
              <a:rPr lang="en-US" dirty="0" smtClean="0"/>
              <a:t>List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371600"/>
            <a:ext cx="10157354" cy="5181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(Portal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3 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PTTH-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buýt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demo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lực-có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1415</TotalTime>
  <Words>304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Class open house presentation</vt:lpstr>
      <vt:lpstr>TOPICS FOR  WEB PROGRAMMING MINIPROJECT</vt:lpstr>
      <vt:lpstr>TIMETABLE!</vt:lpstr>
      <vt:lpstr>List of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FOR  WEB PROGRAMMING MINIPROJECT</dc:title>
  <dc:creator>hovanlam</dc:creator>
  <cp:lastModifiedBy>Admin</cp:lastModifiedBy>
  <cp:revision>15</cp:revision>
  <dcterms:created xsi:type="dcterms:W3CDTF">2017-09-19T03:27:37Z</dcterms:created>
  <dcterms:modified xsi:type="dcterms:W3CDTF">2020-11-15T22:24:56Z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