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6" r:id="rId4"/>
    <p:sldId id="259"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9" autoAdjust="0"/>
    <p:restoredTop sz="94660"/>
  </p:normalViewPr>
  <p:slideViewPr>
    <p:cSldViewPr>
      <p:cViewPr>
        <p:scale>
          <a:sx n="66" d="100"/>
          <a:sy n="66" d="100"/>
        </p:scale>
        <p:origin x="-1180"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6ABC46-8580-4B4B-8E13-B705B70E17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BC46-8580-4B4B-8E13-B705B70E17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ABC46-8580-4B4B-8E13-B705B70E17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2079C1-DBEB-4C24-8ACA-598A9DD79AF5}"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6ABC46-8580-4B4B-8E13-B705B70E174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2079C1-DBEB-4C24-8ACA-598A9DD79AF5}" type="datetimeFigureOut">
              <a:rPr lang="en-US" smtClean="0"/>
              <a:pPr/>
              <a:t>12/29/2021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6ABC46-8580-4B4B-8E13-B705B70E174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157" y="303998"/>
            <a:ext cx="8170243" cy="690282"/>
          </a:xfrm>
        </p:spPr>
        <p:txBody>
          <a:bodyPr>
            <a:normAutofit fontScale="90000"/>
          </a:bodyPr>
          <a:lstStyle/>
          <a:p>
            <a:r>
              <a:rPr lang="en-US" sz="2800" dirty="0" smtClean="0">
                <a:latin typeface="Century Schoolbook" panose="02040604050505020304" pitchFamily="18" charset="0"/>
              </a:rPr>
              <a:t>      “</a:t>
            </a:r>
            <a:r>
              <a:rPr lang="en-US" sz="4000" dirty="0" smtClean="0">
                <a:latin typeface="Century Schoolbook" panose="02040604050505020304" pitchFamily="18" charset="0"/>
              </a:rPr>
              <a:t>EXPOSYS OFFICIAL WEBSITE”     </a:t>
            </a:r>
            <a:endParaRPr lang="en-IN" sz="4000" dirty="0">
              <a:latin typeface="Century Schoolbook" panose="02040604050505020304" pitchFamily="18" charset="0"/>
            </a:endParaRPr>
          </a:p>
        </p:txBody>
      </p:sp>
      <p:sp>
        <p:nvSpPr>
          <p:cNvPr id="13" name="Content Placeholder 12"/>
          <p:cNvSpPr>
            <a:spLocks noGrp="1"/>
          </p:cNvSpPr>
          <p:nvPr>
            <p:ph idx="1"/>
          </p:nvPr>
        </p:nvSpPr>
        <p:spPr>
          <a:xfrm>
            <a:off x="0" y="2194560"/>
            <a:ext cx="9634889" cy="4456497"/>
          </a:xfrm>
        </p:spPr>
        <p:txBody>
          <a:bodyPr>
            <a:normAutofit/>
          </a:bodyPr>
          <a:lstStyle/>
          <a:p>
            <a:pPr marL="0" indent="0">
              <a:buNone/>
            </a:pPr>
            <a:r>
              <a:rPr lang="en-US" dirty="0"/>
              <a:t>                                    </a:t>
            </a:r>
            <a:r>
              <a:rPr lang="en-US" dirty="0" smtClean="0"/>
              <a:t>                               </a:t>
            </a:r>
            <a:endParaRPr lang="en-US" sz="2900" dirty="0">
              <a:latin typeface="Century Schoolbook" pitchFamily="18" charset="0"/>
            </a:endParaRPr>
          </a:p>
          <a:p>
            <a:pPr marL="0" indent="0">
              <a:buNone/>
            </a:pPr>
            <a:r>
              <a:rPr lang="en-US" b="1" dirty="0"/>
              <a:t>                                                                     </a:t>
            </a:r>
            <a:r>
              <a:rPr lang="en-US" b="1" dirty="0" smtClean="0"/>
              <a:t>             </a:t>
            </a:r>
            <a:endParaRPr lang="en-US" sz="2300" dirty="0">
              <a:latin typeface="Century Schoolbook" pitchFamily="18" charset="0"/>
            </a:endParaRPr>
          </a:p>
          <a:p>
            <a:pPr marL="0" indent="0">
              <a:buNone/>
            </a:pPr>
            <a:r>
              <a:rPr lang="en-US" i="1" dirty="0">
                <a:latin typeface="Century Schoolbook" panose="02040604050505020304" pitchFamily="18" charset="0"/>
              </a:rPr>
              <a:t>                      </a:t>
            </a:r>
            <a:r>
              <a:rPr lang="en-US" i="1" dirty="0" smtClean="0">
                <a:latin typeface="Century Schoolbook" panose="02040604050505020304" pitchFamily="18" charset="0"/>
              </a:rPr>
              <a:t>  </a:t>
            </a:r>
            <a:r>
              <a:rPr lang="en-US" b="1" dirty="0" smtClean="0">
                <a:latin typeface="Century Schoolbook" panose="02040604050505020304" pitchFamily="18" charset="0"/>
              </a:rPr>
              <a:t>INTERNSHIP PROJECT</a:t>
            </a:r>
          </a:p>
          <a:p>
            <a:pPr marL="0" indent="0">
              <a:buNone/>
            </a:pPr>
            <a:r>
              <a:rPr lang="en-US" i="1" dirty="0" smtClean="0">
                <a:latin typeface="Century Schoolbook" panose="02040604050505020304" pitchFamily="18" charset="0"/>
              </a:rPr>
              <a:t>                                           </a:t>
            </a:r>
            <a:r>
              <a:rPr lang="en-US" sz="2300" i="1" dirty="0" smtClean="0">
                <a:latin typeface="Century Schoolbook" panose="02040604050505020304" pitchFamily="18" charset="0"/>
              </a:rPr>
              <a:t>ON</a:t>
            </a:r>
          </a:p>
          <a:p>
            <a:pPr marL="0" indent="0">
              <a:buNone/>
            </a:pPr>
            <a:r>
              <a:rPr lang="en-US" sz="2300" b="1" i="1" dirty="0" smtClean="0">
                <a:latin typeface="Century Schoolbook" panose="02040604050505020304" pitchFamily="18" charset="0"/>
              </a:rPr>
              <a:t>                                WEB DEVELOPMENT</a:t>
            </a:r>
          </a:p>
          <a:p>
            <a:pPr marL="0" indent="0">
              <a:buNone/>
            </a:pPr>
            <a:r>
              <a:rPr lang="en-US" sz="1800" b="1" dirty="0" smtClean="0">
                <a:latin typeface="Century Schoolbook" panose="02040604050505020304" pitchFamily="18" charset="0"/>
              </a:rPr>
              <a:t>                                  MULTIPAGE RESPONSIVE WEBSITE.</a:t>
            </a:r>
          </a:p>
          <a:p>
            <a:pPr marL="0" indent="0">
              <a:buNone/>
            </a:pPr>
            <a:r>
              <a:rPr lang="en-US" sz="1800" b="1" dirty="0" smtClean="0">
                <a:latin typeface="Century Schoolbook" panose="02040604050505020304" pitchFamily="18" charset="0"/>
              </a:rPr>
              <a:t>                                                                                                            </a:t>
            </a:r>
          </a:p>
          <a:p>
            <a:pPr marL="0" indent="0">
              <a:buNone/>
            </a:pPr>
            <a:r>
              <a:rPr lang="en-US" sz="1800" b="1" dirty="0" smtClean="0">
                <a:latin typeface="Century Schoolbook" panose="02040604050505020304" pitchFamily="18" charset="0"/>
              </a:rPr>
              <a:t>                                                                                         </a:t>
            </a:r>
            <a:r>
              <a:rPr lang="en-US" sz="1600" i="1" dirty="0" smtClean="0">
                <a:latin typeface="Century Schoolbook" panose="02040604050505020304" pitchFamily="18" charset="0"/>
              </a:rPr>
              <a:t>PREPARED BY</a:t>
            </a:r>
          </a:p>
          <a:p>
            <a:pPr marL="0" indent="0">
              <a:buNone/>
            </a:pPr>
            <a:r>
              <a:rPr lang="en-US" sz="1800" b="1" dirty="0" smtClean="0">
                <a:latin typeface="Century Schoolbook" panose="02040604050505020304" pitchFamily="18" charset="0"/>
              </a:rPr>
              <a:t>                                                                                         PHUP LAMU BHUTIA</a:t>
            </a:r>
          </a:p>
          <a:p>
            <a:pPr marL="0" indent="0">
              <a:buNone/>
            </a:pPr>
            <a:r>
              <a:rPr lang="en-US" sz="1800" b="1" dirty="0" smtClean="0">
                <a:latin typeface="Century Schoolbook" panose="02040604050505020304" pitchFamily="18" charset="0"/>
              </a:rPr>
              <a:t>                                                                                         INDO GLOBAL COLLEGES</a:t>
            </a:r>
          </a:p>
          <a:p>
            <a:pPr marL="0" indent="0">
              <a:buNone/>
            </a:pPr>
            <a:r>
              <a:rPr lang="en-US" sz="1800" b="1" dirty="0" smtClean="0">
                <a:latin typeface="Century Schoolbook" panose="02040604050505020304" pitchFamily="18" charset="0"/>
              </a:rPr>
              <a:t>                                                                                         BRANCH:3</a:t>
            </a:r>
            <a:r>
              <a:rPr lang="en-US" sz="1800" b="1" baseline="30000" dirty="0" smtClean="0">
                <a:latin typeface="Century Schoolbook" panose="02040604050505020304" pitchFamily="18" charset="0"/>
              </a:rPr>
              <a:t>RD</a:t>
            </a:r>
            <a:r>
              <a:rPr lang="en-US" sz="1800" b="1" dirty="0" smtClean="0">
                <a:latin typeface="Century Schoolbook" panose="02040604050505020304" pitchFamily="18" charset="0"/>
              </a:rPr>
              <a:t> SEM CSE</a:t>
            </a:r>
            <a:endParaRPr lang="en-US" sz="1800" b="1" dirty="0">
              <a:latin typeface="Century Schoolbook" panose="02040604050505020304" pitchFamily="18" charset="0"/>
            </a:endParaRPr>
          </a:p>
          <a:p>
            <a:pPr marL="0" indent="0">
              <a:buNone/>
            </a:pPr>
            <a:endParaRPr lang="en-US" sz="1800" i="1" dirty="0">
              <a:latin typeface="Century Schoolbook" panose="02040604050505020304" pitchFamily="18" charset="0"/>
            </a:endParaRPr>
          </a:p>
        </p:txBody>
      </p:sp>
      <p:pic>
        <p:nvPicPr>
          <p:cNvPr id="1026" name="Picture 2" descr="C:\Users\phupl\Downloads\multi page website\exposys\ex.jfif"/>
          <p:cNvPicPr>
            <a:picLocks noChangeAspect="1" noChangeArrowheads="1"/>
          </p:cNvPicPr>
          <p:nvPr/>
        </p:nvPicPr>
        <p:blipFill>
          <a:blip r:embed="rId2" cstate="print"/>
          <a:srcRect/>
          <a:stretch>
            <a:fillRect/>
          </a:stretch>
        </p:blipFill>
        <p:spPr bwMode="auto">
          <a:xfrm>
            <a:off x="2926382" y="1023086"/>
            <a:ext cx="2639427" cy="1905000"/>
          </a:xfrm>
          <a:prstGeom prst="rect">
            <a:avLst/>
          </a:prstGeom>
          <a:noFill/>
        </p:spPr>
      </p:pic>
    </p:spTree>
    <p:extLst>
      <p:ext uri="{BB962C8B-B14F-4D97-AF65-F5344CB8AC3E}">
        <p14:creationId xmlns="" xmlns:p14="http://schemas.microsoft.com/office/powerpoint/2010/main" val="158828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8" charset="0"/>
              </a:rPr>
              <a:t>           ABSTRACT</a:t>
            </a:r>
            <a:endParaRPr lang="en-US" dirty="0">
              <a:latin typeface="Century Schoolbook" pitchFamily="18" charset="0"/>
            </a:endParaRPr>
          </a:p>
        </p:txBody>
      </p:sp>
      <p:sp>
        <p:nvSpPr>
          <p:cNvPr id="3" name="Content Placeholder 2"/>
          <p:cNvSpPr>
            <a:spLocks noGrp="1"/>
          </p:cNvSpPr>
          <p:nvPr>
            <p:ph idx="1"/>
          </p:nvPr>
        </p:nvSpPr>
        <p:spPr/>
        <p:txBody>
          <a:bodyPr/>
          <a:lstStyle/>
          <a:p>
            <a:pPr>
              <a:buNone/>
            </a:pPr>
            <a:r>
              <a:rPr lang="en-US" dirty="0" smtClean="0"/>
              <a:t>    The project is basically a responsive website named Exposys Data Labs. It consists of all the information of the company, It is a collaboration of multiple web pages. The project is developed using languages like HTML ,CSS, Java Script making it accessible over various platforms. The software used for coding is Visual Studio code and to run the project we use browser like Internet explorer, Google chrome etc.</a:t>
            </a:r>
            <a:endParaRPr lang="en-IN"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8" charset="0"/>
              </a:rPr>
              <a:t>CONTENTS</a:t>
            </a:r>
            <a:endParaRPr lang="en-US" dirty="0">
              <a:latin typeface="Century Schoolbook" pitchFamily="18"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Proposed Method with Architecture</a:t>
            </a:r>
          </a:p>
          <a:p>
            <a:r>
              <a:rPr lang="en-US" dirty="0" smtClean="0"/>
              <a:t>Methodology</a:t>
            </a:r>
          </a:p>
          <a:p>
            <a:r>
              <a:rPr lang="en-US" dirty="0" smtClean="0"/>
              <a:t>Implementations</a:t>
            </a:r>
          </a:p>
          <a:p>
            <a:r>
              <a:rPr lang="en-US" dirty="0" smtClean="0"/>
              <a:t>Conclusion</a:t>
            </a:r>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entury Schoolbook" pitchFamily="18" charset="0"/>
              </a:rPr>
              <a:t>         INTRODUCTION</a:t>
            </a:r>
            <a:endParaRPr lang="en-US" sz="4400" dirty="0">
              <a:latin typeface="Century Schoolbook" pitchFamily="18" charset="0"/>
            </a:endParaRPr>
          </a:p>
        </p:txBody>
      </p:sp>
      <p:sp>
        <p:nvSpPr>
          <p:cNvPr id="3" name="Content Placeholder 2"/>
          <p:cNvSpPr>
            <a:spLocks noGrp="1"/>
          </p:cNvSpPr>
          <p:nvPr>
            <p:ph idx="1"/>
          </p:nvPr>
        </p:nvSpPr>
        <p:spPr/>
        <p:txBody>
          <a:bodyPr/>
          <a:lstStyle/>
          <a:p>
            <a:pPr>
              <a:buNone/>
            </a:pPr>
            <a:r>
              <a:rPr lang="en-US" dirty="0" smtClean="0"/>
              <a:t>    Exposys data labs is the project based on web development. The website is all about the information of the company, that is about, services, contacts, solutions they provide, privacy policy and terms and conditions. The project is developed using languages like HTML ,CSS, Java Script making it accessible over various platforms. The software used for coding is Visual Studio code and to run the project we use browser like Internet explorer, Google chrome etc.</a:t>
            </a:r>
            <a:endParaRPr lang="en-IN"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entury Schoolbook" pitchFamily="18" charset="0"/>
              </a:rPr>
              <a:t>PROPOSED METHOD WITH ARCHITECTURE</a:t>
            </a:r>
            <a:endParaRPr lang="en-US" dirty="0">
              <a:latin typeface="Century Schoolbook" pitchFamily="18" charset="0"/>
            </a:endParaRPr>
          </a:p>
        </p:txBody>
      </p:sp>
      <p:sp>
        <p:nvSpPr>
          <p:cNvPr id="6" name="Rectangle 5"/>
          <p:cNvSpPr/>
          <p:nvPr/>
        </p:nvSpPr>
        <p:spPr>
          <a:xfrm>
            <a:off x="5943600" y="1905000"/>
            <a:ext cx="12954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page</a:t>
            </a:r>
            <a:endParaRPr lang="en-US" dirty="0"/>
          </a:p>
        </p:txBody>
      </p:sp>
      <p:sp>
        <p:nvSpPr>
          <p:cNvPr id="9" name="Content Placeholder 8"/>
          <p:cNvSpPr>
            <a:spLocks noGrp="1"/>
          </p:cNvSpPr>
          <p:nvPr>
            <p:ph idx="1"/>
          </p:nvPr>
        </p:nvSpPr>
        <p:spPr>
          <a:xfrm>
            <a:off x="5943600" y="2819400"/>
            <a:ext cx="13716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buNone/>
            </a:pPr>
            <a:r>
              <a:rPr lang="en-US" sz="1800" dirty="0" smtClean="0"/>
              <a:t>About</a:t>
            </a:r>
            <a:endParaRPr lang="en-US" sz="1800" dirty="0"/>
          </a:p>
        </p:txBody>
      </p:sp>
      <p:sp>
        <p:nvSpPr>
          <p:cNvPr id="10" name="Rectangle 9"/>
          <p:cNvSpPr/>
          <p:nvPr/>
        </p:nvSpPr>
        <p:spPr>
          <a:xfrm>
            <a:off x="5943600" y="3733800"/>
            <a:ext cx="12954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solutions</a:t>
            </a:r>
            <a:endParaRPr lang="en-US" dirty="0"/>
          </a:p>
        </p:txBody>
      </p:sp>
      <p:sp>
        <p:nvSpPr>
          <p:cNvPr id="11" name="Rectangle 10"/>
          <p:cNvSpPr/>
          <p:nvPr/>
        </p:nvSpPr>
        <p:spPr>
          <a:xfrm>
            <a:off x="5943600" y="4572000"/>
            <a:ext cx="13716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US" dirty="0"/>
          </a:p>
        </p:txBody>
      </p:sp>
      <p:sp>
        <p:nvSpPr>
          <p:cNvPr id="12" name="Rectangle 11"/>
          <p:cNvSpPr/>
          <p:nvPr/>
        </p:nvSpPr>
        <p:spPr>
          <a:xfrm>
            <a:off x="5943600" y="5486400"/>
            <a:ext cx="13716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en-US" dirty="0"/>
          </a:p>
        </p:txBody>
      </p:sp>
      <p:sp>
        <p:nvSpPr>
          <p:cNvPr id="13" name="Rectangle 12"/>
          <p:cNvSpPr/>
          <p:nvPr/>
        </p:nvSpPr>
        <p:spPr>
          <a:xfrm>
            <a:off x="1295400" y="2057400"/>
            <a:ext cx="11430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a:p>
            <a:pPr algn="ctr"/>
            <a:r>
              <a:rPr lang="en-US" dirty="0" smtClean="0"/>
              <a:t>page</a:t>
            </a:r>
            <a:endParaRPr lang="en-US" dirty="0"/>
          </a:p>
        </p:txBody>
      </p:sp>
      <p:sp>
        <p:nvSpPr>
          <p:cNvPr id="14" name="Content Placeholder 8"/>
          <p:cNvSpPr txBox="1">
            <a:spLocks/>
          </p:cNvSpPr>
          <p:nvPr/>
        </p:nvSpPr>
        <p:spPr>
          <a:xfrm>
            <a:off x="1066800" y="2819400"/>
            <a:ext cx="13716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800" b="0" i="0" u="none" strike="noStrike" kern="1200" cap="none" spc="0" normalizeH="0" baseline="0" noProof="0" dirty="0" smtClean="0">
                <a:ln>
                  <a:noFill/>
                </a:ln>
                <a:solidFill>
                  <a:schemeClr val="lt1"/>
                </a:solidFill>
                <a:effectLst/>
                <a:uLnTx/>
                <a:uFillTx/>
                <a:latin typeface="+mn-lt"/>
                <a:ea typeface="+mn-ea"/>
                <a:cs typeface="+mn-cs"/>
              </a:rPr>
              <a:t>About</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4"/>
          <p:cNvSpPr/>
          <p:nvPr/>
        </p:nvSpPr>
        <p:spPr>
          <a:xfrm>
            <a:off x="1295400" y="4419600"/>
            <a:ext cx="12954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solutions</a:t>
            </a:r>
            <a:endParaRPr lang="en-US" dirty="0"/>
          </a:p>
        </p:txBody>
      </p:sp>
      <p:sp>
        <p:nvSpPr>
          <p:cNvPr id="16" name="Rectangle 15"/>
          <p:cNvSpPr/>
          <p:nvPr/>
        </p:nvSpPr>
        <p:spPr>
          <a:xfrm>
            <a:off x="1219200" y="3581400"/>
            <a:ext cx="13716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US" dirty="0"/>
          </a:p>
        </p:txBody>
      </p:sp>
      <p:sp>
        <p:nvSpPr>
          <p:cNvPr id="17" name="Rectangle 16"/>
          <p:cNvSpPr/>
          <p:nvPr/>
        </p:nvSpPr>
        <p:spPr>
          <a:xfrm>
            <a:off x="1219200" y="5257800"/>
            <a:ext cx="1371600"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en-US" dirty="0"/>
          </a:p>
        </p:txBody>
      </p:sp>
      <p:cxnSp>
        <p:nvCxnSpPr>
          <p:cNvPr id="31" name="Straight Connector 30"/>
          <p:cNvCxnSpPr/>
          <p:nvPr/>
        </p:nvCxnSpPr>
        <p:spPr>
          <a:xfrm flipH="1">
            <a:off x="5486400" y="2209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86400" y="2209800"/>
            <a:ext cx="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2" idx="1"/>
          </p:cNvCxnSpPr>
          <p:nvPr/>
        </p:nvCxnSpPr>
        <p:spPr>
          <a:xfrm>
            <a:off x="5486400" y="571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86400" y="3124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1"/>
          </p:cNvCxnSpPr>
          <p:nvPr/>
        </p:nvCxnSpPr>
        <p:spPr>
          <a:xfrm flipH="1">
            <a:off x="5486400" y="4876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486400" y="4038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3" idx="3"/>
          </p:cNvCxnSpPr>
          <p:nvPr/>
        </p:nvCxnSpPr>
        <p:spPr>
          <a:xfrm>
            <a:off x="2438400" y="2324100"/>
            <a:ext cx="2971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4" idx="3"/>
          </p:cNvCxnSpPr>
          <p:nvPr/>
        </p:nvCxnSpPr>
        <p:spPr>
          <a:xfrm>
            <a:off x="2438400" y="3124200"/>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667000" y="3962400"/>
            <a:ext cx="281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67000" y="4724400"/>
            <a:ext cx="2819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667000" y="5486400"/>
            <a:ext cx="281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8" charset="0"/>
              </a:rPr>
              <a:t>METHODOLOGY</a:t>
            </a:r>
            <a:endParaRPr lang="en-US" dirty="0">
              <a:latin typeface="Century Schoolbook" pitchFamily="18" charset="0"/>
            </a:endParaRPr>
          </a:p>
        </p:txBody>
      </p:sp>
      <p:sp>
        <p:nvSpPr>
          <p:cNvPr id="3" name="Content Placeholder 2"/>
          <p:cNvSpPr>
            <a:spLocks noGrp="1"/>
          </p:cNvSpPr>
          <p:nvPr>
            <p:ph idx="1"/>
          </p:nvPr>
        </p:nvSpPr>
        <p:spPr/>
        <p:txBody>
          <a:bodyPr/>
          <a:lstStyle/>
          <a:p>
            <a:r>
              <a:rPr lang="en-US" dirty="0" smtClean="0"/>
              <a:t>“Exposys Data Labs” is responsive static website based on Web Development. The main aim of the project is t0 provide the basic information about the company so that the viewers will acquire the data when need.</a:t>
            </a:r>
          </a:p>
          <a:p>
            <a:r>
              <a:rPr lang="en-US" dirty="0" smtClean="0"/>
              <a:t>Languages used are HTML, CSS, and JavaScript.</a:t>
            </a:r>
          </a:p>
          <a:p>
            <a:r>
              <a:rPr lang="en-US" dirty="0" smtClean="0"/>
              <a:t>The software used for coding is Visual Studio code and to run the project we use browser like Internet explorer, Google chrome etc.</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8" charset="0"/>
              </a:rPr>
              <a:t>IMPLEMENTATIONS</a:t>
            </a:r>
            <a:endParaRPr lang="en-US" dirty="0">
              <a:latin typeface="Century Schoolbook" pitchFamily="18" charset="0"/>
            </a:endParaRPr>
          </a:p>
        </p:txBody>
      </p:sp>
      <p:sp>
        <p:nvSpPr>
          <p:cNvPr id="3" name="Content Placeholder 2"/>
          <p:cNvSpPr>
            <a:spLocks noGrp="1"/>
          </p:cNvSpPr>
          <p:nvPr>
            <p:ph idx="1"/>
          </p:nvPr>
        </p:nvSpPr>
        <p:spPr/>
        <p:txBody>
          <a:bodyPr/>
          <a:lstStyle/>
          <a:p>
            <a:r>
              <a:rPr lang="en-US" dirty="0" smtClean="0"/>
              <a:t>This project contains of multiple web pages.</a:t>
            </a:r>
          </a:p>
          <a:p>
            <a:r>
              <a:rPr lang="en-US" dirty="0" smtClean="0"/>
              <a:t>It is made up of using html , java script.</a:t>
            </a:r>
          </a:p>
          <a:p>
            <a:r>
              <a:rPr lang="en-US" dirty="0" smtClean="0"/>
              <a:t>I have implemented several pages for specific topic or research.</a:t>
            </a:r>
          </a:p>
          <a:p>
            <a:r>
              <a:rPr lang="en-US" dirty="0" smtClean="0"/>
              <a:t>The project is responsive and well build.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Schoolbook" pitchFamily="18" charset="0"/>
              </a:rPr>
              <a:t>CONCLUSIONS</a:t>
            </a:r>
            <a:endParaRPr lang="en-US" dirty="0">
              <a:latin typeface="Century Schoolbook" pitchFamily="18" charset="0"/>
            </a:endParaRPr>
          </a:p>
        </p:txBody>
      </p:sp>
      <p:sp>
        <p:nvSpPr>
          <p:cNvPr id="3" name="Content Placeholder 2"/>
          <p:cNvSpPr>
            <a:spLocks noGrp="1"/>
          </p:cNvSpPr>
          <p:nvPr>
            <p:ph idx="1"/>
          </p:nvPr>
        </p:nvSpPr>
        <p:spPr/>
        <p:txBody>
          <a:bodyPr/>
          <a:lstStyle/>
          <a:p>
            <a:pPr>
              <a:buNone/>
            </a:pPr>
            <a:r>
              <a:rPr lang="en-US" dirty="0" smtClean="0"/>
              <a:t>   The project is basically on a responsive website. It’s a website for a Exposys data labs, it consists of several web pages according to the requirements of the client and the data they want. </a:t>
            </a:r>
          </a:p>
          <a:p>
            <a:pPr>
              <a:buNone/>
            </a:pPr>
            <a:r>
              <a:rPr lang="en-US" smtClean="0"/>
              <a:t>    The project is developed using languages like HTML ,CSS, Java Script making it accessible over various platforms.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305800" cy="1143000"/>
          </a:xfrm>
        </p:spPr>
        <p:txBody>
          <a:bodyPr/>
          <a:lstStyle/>
          <a:p>
            <a:r>
              <a:rPr lang="en-US" dirty="0" smtClean="0">
                <a:latin typeface="Century Schoolbook" pitchFamily="18" charset="0"/>
              </a:rPr>
              <a:t>THANK YOU.</a:t>
            </a:r>
            <a:endParaRPr lang="en-US" dirty="0">
              <a:latin typeface="Century Schoolbook"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410</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“EXPOSYS OFFICIAL WEBSITE”     </vt:lpstr>
      <vt:lpstr>           ABSTRACT</vt:lpstr>
      <vt:lpstr>CONTENTS</vt:lpstr>
      <vt:lpstr>         INTRODUCTION</vt:lpstr>
      <vt:lpstr>PROPOSED METHOD WITH ARCHITECTURE</vt:lpstr>
      <vt:lpstr>METHODOLOGY</vt:lpstr>
      <vt:lpstr>IMPLEMENTATIONS</vt:lpstr>
      <vt:lpstr>CONCLUSIONS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“EXPOYSES DATA LABS”</dc:title>
  <dc:creator>Lamu bhutia</dc:creator>
  <cp:lastModifiedBy>Lamu bhutia</cp:lastModifiedBy>
  <cp:revision>18</cp:revision>
  <dcterms:created xsi:type="dcterms:W3CDTF">2021-12-07T16:30:46Z</dcterms:created>
  <dcterms:modified xsi:type="dcterms:W3CDTF">2021-12-29T13:47:06Z</dcterms:modified>
</cp:coreProperties>
</file>