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5" r:id="rId3"/>
    <p:sldId id="285" r:id="rId4"/>
    <p:sldId id="258" r:id="rId5"/>
    <p:sldId id="287" r:id="rId6"/>
    <p:sldId id="288" r:id="rId7"/>
    <p:sldId id="268" r:id="rId8"/>
    <p:sldId id="280" r:id="rId9"/>
  </p:sldIdLst>
  <p:sldSz cx="9144000" cy="5143500" type="screen16x9"/>
  <p:notesSz cx="6858000" cy="9144000"/>
  <p:embeddedFontLst>
    <p:embeddedFont>
      <p:font typeface="Varela Round" panose="00000500000000000000" charset="-79"/>
      <p:regular r:id="rId11"/>
    </p:embeddedFont>
    <p:embeddedFont>
      <p:font typeface="Nixie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E1261-C8F4-4376-BAAF-CCD0C5DB7FB1}">
  <a:tblStyle styleId="{DE7E1261-C8F4-4376-BAAF-CCD0C5DB7F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93" d="100"/>
          <a:sy n="93" d="100"/>
        </p:scale>
        <p:origin x="738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368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6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55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17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10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+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Tour-Kenya</a:t>
            </a:r>
            <a:endParaRPr lang="en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2407824" y="3302208"/>
            <a:ext cx="46331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b="1" dirty="0"/>
              <a:t>James </a:t>
            </a:r>
            <a:r>
              <a:rPr lang="en-US" sz="2000" b="1" dirty="0" err="1"/>
              <a:t>Ngugi</a:t>
            </a:r>
            <a:endParaRPr lang="en-US" sz="2000" b="1" dirty="0"/>
          </a:p>
          <a:p>
            <a:r>
              <a:rPr lang="en-US" sz="2000" b="1" dirty="0"/>
              <a:t>Lawrence </a:t>
            </a:r>
            <a:r>
              <a:rPr lang="en-US" sz="2000" b="1" dirty="0" err="1"/>
              <a:t>Magerer</a:t>
            </a:r>
            <a:endParaRPr lang="en-US" sz="2000" b="1" dirty="0"/>
          </a:p>
          <a:p>
            <a:r>
              <a:rPr lang="en-US" sz="2000" b="1" dirty="0" err="1"/>
              <a:t>Carolyne</a:t>
            </a:r>
            <a:r>
              <a:rPr lang="en-US" sz="2000" b="1" dirty="0"/>
              <a:t> </a:t>
            </a:r>
            <a:r>
              <a:rPr lang="en-US" sz="2000" b="1" dirty="0" err="1"/>
              <a:t>Mutua</a:t>
            </a:r>
            <a:endParaRPr lang="en-US" sz="2000" b="1" dirty="0"/>
          </a:p>
          <a:p>
            <a:endParaRPr lang="en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0" y="11239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Abstract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599" cy="19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/>
              <a:t>Kenya </a:t>
            </a:r>
            <a:r>
              <a:rPr lang="en-US" sz="1400" dirty="0"/>
              <a:t>has many tourist destination </a:t>
            </a:r>
            <a:r>
              <a:rPr lang="en-US" sz="1400" dirty="0" smtClean="0"/>
              <a:t>sites. </a:t>
            </a:r>
            <a:r>
              <a:rPr lang="en-US" sz="1400" dirty="0"/>
              <a:t>With </a:t>
            </a:r>
            <a:r>
              <a:rPr lang="en-US" sz="1400" dirty="0" smtClean="0"/>
              <a:t>the existence </a:t>
            </a:r>
            <a:r>
              <a:rPr lang="en-US" sz="1400" dirty="0"/>
              <a:t>of many tourist sites there are some sites that tourists may not be aware </a:t>
            </a:r>
            <a:r>
              <a:rPr lang="en-US" sz="1400" dirty="0" smtClean="0"/>
              <a:t>of. </a:t>
            </a:r>
            <a:r>
              <a:rPr lang="en-US" sz="1400" dirty="0"/>
              <a:t>Therefore there is </a:t>
            </a:r>
            <a:r>
              <a:rPr lang="en-US" sz="1400" dirty="0" smtClean="0"/>
              <a:t>need </a:t>
            </a:r>
            <a:r>
              <a:rPr lang="en-US" sz="1400" dirty="0"/>
              <a:t>to keep track of all tourist attraction sites . </a:t>
            </a: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Our proposed solution </a:t>
            </a:r>
            <a:r>
              <a:rPr lang="en-US" sz="1400" dirty="0" smtClean="0"/>
              <a:t>is a platform </a:t>
            </a:r>
            <a:r>
              <a:rPr lang="en-US" sz="1400" dirty="0"/>
              <a:t>where  any person who </a:t>
            </a:r>
            <a:r>
              <a:rPr lang="en-US" sz="1400" dirty="0" smtClean="0"/>
              <a:t>whishes </a:t>
            </a:r>
            <a:r>
              <a:rPr lang="en-US" sz="1400" dirty="0"/>
              <a:t>to tour around Kenya can know about the </a:t>
            </a:r>
            <a:r>
              <a:rPr lang="en-US" sz="1400" dirty="0" smtClean="0"/>
              <a:t>various </a:t>
            </a:r>
            <a:r>
              <a:rPr lang="en-US" sz="1400" dirty="0"/>
              <a:t>attraction sites depending on their current location.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1026" name="Picture 2" descr="C:\Users\Magerer\Downloads\amboseli-national-park-safari-tours-p4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750"/>
            <a:ext cx="2735005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0" y="11239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Background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599" cy="19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/>
              <a:t>Kenya is </a:t>
            </a:r>
            <a:r>
              <a:rPr lang="en-US" sz="1400" dirty="0" smtClean="0"/>
              <a:t>known </a:t>
            </a:r>
            <a:r>
              <a:rPr lang="en-US" sz="1400" dirty="0"/>
              <a:t>worldwide for its </a:t>
            </a:r>
            <a:r>
              <a:rPr lang="en-US" sz="1400" dirty="0" smtClean="0"/>
              <a:t>diverse </a:t>
            </a:r>
            <a:r>
              <a:rPr lang="en-US" sz="1400" dirty="0"/>
              <a:t>tourist attraction sites. There </a:t>
            </a:r>
            <a:r>
              <a:rPr lang="en-US" sz="1400" dirty="0" smtClean="0"/>
              <a:t>has </a:t>
            </a:r>
            <a:r>
              <a:rPr lang="en-US" sz="1400" dirty="0"/>
              <a:t>been many </a:t>
            </a:r>
            <a:r>
              <a:rPr lang="en-US" sz="1400" dirty="0" smtClean="0"/>
              <a:t>improvements </a:t>
            </a:r>
            <a:r>
              <a:rPr lang="en-US" sz="1400" dirty="0"/>
              <a:t>in the tourism sector with discovery of more  tourist destination points thus we need to keep track these sites and  keep  both local and foreign tourists </a:t>
            </a:r>
            <a:r>
              <a:rPr lang="en-US" sz="1400" dirty="0" smtClean="0"/>
              <a:t>informed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 smtClean="0"/>
              <a:t>. </a:t>
            </a: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2050" name="Picture 2" descr="C:\Users\Magerer\Downloads\masai-mara-murder_1692407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9423"/>
            <a:ext cx="30427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9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/>
              <a:t>Solution</a:t>
            </a:r>
            <a:endParaRPr lang="en" sz="4800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1275074" y="3409950"/>
            <a:ext cx="6593700" cy="79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/>
              <a:t>The solution to this problem is a mobile platform that enlists tourist destination sites that are close to the </a:t>
            </a:r>
            <a:r>
              <a:rPr lang="en-US" sz="1800" dirty="0" smtClean="0"/>
              <a:t>tourist’s </a:t>
            </a:r>
            <a:r>
              <a:rPr lang="en-US" sz="1800" dirty="0"/>
              <a:t>current </a:t>
            </a:r>
            <a:r>
              <a:rPr lang="en-US" sz="1800" dirty="0" smtClean="0"/>
              <a:t>location.</a:t>
            </a:r>
            <a:endParaRPr lang="en" sz="1800" dirty="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499" cy="139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800" y="-95250"/>
            <a:ext cx="5275499" cy="6410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Screen Shots</a:t>
            </a:r>
            <a:endParaRPr lang="en-US" sz="36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00200" y="742950"/>
            <a:ext cx="2895600" cy="396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smtClean="0"/>
              <a:t>Home Screen</a:t>
            </a:r>
            <a:endParaRPr lang="en-US" u="sn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24400" y="742950"/>
            <a:ext cx="2667000" cy="396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smtClean="0"/>
              <a:t>Map Screen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32" y="1166545"/>
            <a:ext cx="238839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27" y="1166545"/>
            <a:ext cx="2663173" cy="35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25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38400" y="209550"/>
            <a:ext cx="5275499" cy="6410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Screen Shots</a:t>
            </a:r>
            <a:endParaRPr lang="en-US" sz="3600" b="1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590800" y="1047750"/>
            <a:ext cx="2895600" cy="396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 smtClean="0"/>
              <a:t>Details Screen</a:t>
            </a:r>
            <a:endParaRPr lang="en-US" u="sng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0" y="1047750"/>
            <a:ext cx="2667000" cy="396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 smtClean="0"/>
              <a:t>Map Direction Screen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67" y="1428750"/>
            <a:ext cx="2136633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0" y="1366677"/>
            <a:ext cx="2303700" cy="36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866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gerer\Downloads\ios_app_architech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95350"/>
            <a:ext cx="5546839" cy="38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Solution Architecture</a:t>
            </a:r>
            <a:endParaRPr lang="e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403" name="Shape 403"/>
          <p:cNvSpPr/>
          <p:nvPr/>
        </p:nvSpPr>
        <p:spPr>
          <a:xfrm>
            <a:off x="4073930" y="2091662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165</Words>
  <Application>Microsoft Office PowerPoint</Application>
  <PresentationFormat>On-screen Show (16:9)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Varela Round</vt:lpstr>
      <vt:lpstr>Nixie One</vt:lpstr>
      <vt:lpstr>Puck template</vt:lpstr>
      <vt:lpstr>Tour-Kenya</vt:lpstr>
      <vt:lpstr>Abstract</vt:lpstr>
      <vt:lpstr>Background</vt:lpstr>
      <vt:lpstr>Solution</vt:lpstr>
      <vt:lpstr>PowerPoint Presentation</vt:lpstr>
      <vt:lpstr>PowerPoint Presentation</vt:lpstr>
      <vt:lpstr>Solution Architecture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Tour-Kenya</dc:title>
  <dc:creator>Magerer</dc:creator>
  <cp:lastModifiedBy>Windows User</cp:lastModifiedBy>
  <cp:revision>6</cp:revision>
  <dcterms:modified xsi:type="dcterms:W3CDTF">2016-10-18T10:57:24Z</dcterms:modified>
</cp:coreProperties>
</file>