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5" r:id="rId3"/>
    <p:sldId id="285" r:id="rId4"/>
    <p:sldId id="258" r:id="rId5"/>
    <p:sldId id="268" r:id="rId6"/>
    <p:sldId id="280" r:id="rId7"/>
  </p:sldIdLst>
  <p:sldSz cx="9144000" cy="5143500" type="screen16x9"/>
  <p:notesSz cx="6858000" cy="9144000"/>
  <p:embeddedFontLst>
    <p:embeddedFont>
      <p:font typeface="Nixie One" charset="0"/>
      <p:regular r:id="rId9"/>
    </p:embeddedFont>
    <p:embeddedFont>
      <p:font typeface="Varela Round" charset="-79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DE7E1261-C8F4-4376-BAAF-CCD0C5DB7FB1}">
  <a:tblStyle styleId="{DE7E1261-C8F4-4376-BAAF-CCD0C5DB7FB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2" d="100"/>
          <a:sy n="102" d="100"/>
        </p:scale>
        <p:origin x="-45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455368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1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752750" y="3465100"/>
            <a:ext cx="2284199" cy="2284199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76550" y="4217275"/>
            <a:ext cx="1207799" cy="1207799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244625" y="2541950"/>
            <a:ext cx="304799" cy="3047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213975" y="695900"/>
            <a:ext cx="871499" cy="871499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+ imag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599" cy="641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599" cy="2786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81" name="Shape 81"/>
          <p:cNvSpPr/>
          <p:nvPr/>
        </p:nvSpPr>
        <p:spPr>
          <a:xfrm>
            <a:off x="580275" y="751950"/>
            <a:ext cx="3639599" cy="36395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485375" y="4559750"/>
            <a:ext cx="361499" cy="361499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2364800" y="346950"/>
            <a:ext cx="274199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2899000" y="242225"/>
            <a:ext cx="853799" cy="853799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061150" y="142950"/>
            <a:ext cx="538499" cy="5381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399" cy="3375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723372" y="1550150"/>
            <a:ext cx="1700399" cy="3375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3"/>
          </p:nvPr>
        </p:nvSpPr>
        <p:spPr>
          <a:xfrm>
            <a:off x="6510870" y="1550150"/>
            <a:ext cx="1700399" cy="3375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1016475" y="2981600"/>
            <a:ext cx="440399" cy="440399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2059425" y="1112475"/>
            <a:ext cx="304799" cy="3047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8546800" y="608625"/>
            <a:ext cx="397499" cy="397499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8211275" y="1152650"/>
            <a:ext cx="397499" cy="3974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7599600" y="-275250"/>
            <a:ext cx="741599" cy="741599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1016475" y="4091700"/>
            <a:ext cx="1207799" cy="1207799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419100" y="-1581150"/>
            <a:ext cx="8305799" cy="8305799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00425" y="-196925"/>
            <a:ext cx="741599" cy="741599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41750" y="4449750"/>
            <a:ext cx="397499" cy="397499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-164200" y="4277700"/>
            <a:ext cx="741599" cy="741599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568725" y="4717500"/>
            <a:ext cx="508499" cy="5084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077475" y="224125"/>
            <a:ext cx="304799" cy="304799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8553248" y="328373"/>
            <a:ext cx="585599" cy="585599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100425" y="3830625"/>
            <a:ext cx="304799" cy="3047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1BECC"/>
              </a:buClr>
              <a:buSzPct val="1000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A1BECC"/>
              </a:buClr>
              <a:buSzPct val="1000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A1BECC"/>
              </a:buClr>
              <a:buSzPct val="1000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7" r:id="rId4"/>
  </p:sldLayoutIdLst>
  <p:transition spd="slow">
    <p:cover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1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smtClean="0"/>
              <a:t>Tour-Kenya</a:t>
            </a:r>
            <a:endParaRPr lang="en" b="1" dirty="0"/>
          </a:p>
        </p:txBody>
      </p:sp>
      <p:sp>
        <p:nvSpPr>
          <p:cNvPr id="3" name="Shape 184"/>
          <p:cNvSpPr txBox="1">
            <a:spLocks/>
          </p:cNvSpPr>
          <p:nvPr/>
        </p:nvSpPr>
        <p:spPr>
          <a:xfrm>
            <a:off x="2407824" y="3302208"/>
            <a:ext cx="46331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60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000" b="1" dirty="0"/>
              <a:t>James </a:t>
            </a:r>
            <a:r>
              <a:rPr lang="en-US" sz="2000" b="1" dirty="0" err="1"/>
              <a:t>Ngugi</a:t>
            </a:r>
            <a:endParaRPr lang="en-US" sz="2000" b="1" dirty="0"/>
          </a:p>
          <a:p>
            <a:r>
              <a:rPr lang="en-US" sz="2000" b="1" dirty="0"/>
              <a:t>Lawrence </a:t>
            </a:r>
            <a:r>
              <a:rPr lang="en-US" sz="2000" b="1" dirty="0" err="1"/>
              <a:t>Magerer</a:t>
            </a:r>
            <a:endParaRPr lang="en-US" sz="2000" b="1" dirty="0"/>
          </a:p>
          <a:p>
            <a:r>
              <a:rPr lang="en-US" sz="2000" b="1" dirty="0" err="1"/>
              <a:t>Carolyne</a:t>
            </a:r>
            <a:r>
              <a:rPr lang="en-US" sz="2000" b="1" dirty="0"/>
              <a:t> </a:t>
            </a:r>
            <a:r>
              <a:rPr lang="en-US" sz="2000" b="1" dirty="0" err="1"/>
              <a:t>Mutua</a:t>
            </a:r>
            <a:endParaRPr lang="en-US" sz="2000" b="1" dirty="0"/>
          </a:p>
          <a:p>
            <a:endParaRPr lang="en" sz="2000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0" y="1123950"/>
            <a:ext cx="3639599" cy="641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Abstract</a:t>
            </a:r>
            <a:endParaRPr lang="en" dirty="0"/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572000" y="1982951"/>
            <a:ext cx="3639599" cy="191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400" dirty="0" smtClean="0"/>
              <a:t>Kenya </a:t>
            </a:r>
            <a:r>
              <a:rPr lang="en-US" sz="1400" dirty="0"/>
              <a:t>has many tourist destination </a:t>
            </a:r>
            <a:r>
              <a:rPr lang="en-US" sz="1400" dirty="0" smtClean="0"/>
              <a:t>sites. </a:t>
            </a:r>
            <a:r>
              <a:rPr lang="en-US" sz="1400" dirty="0"/>
              <a:t>With </a:t>
            </a:r>
            <a:r>
              <a:rPr lang="en-US" sz="1400" dirty="0" smtClean="0"/>
              <a:t>the existence </a:t>
            </a:r>
            <a:r>
              <a:rPr lang="en-US" sz="1400" dirty="0"/>
              <a:t>of many tourist sites there are some sites that tourists may not be aware </a:t>
            </a:r>
            <a:r>
              <a:rPr lang="en-US" sz="1400" dirty="0" smtClean="0"/>
              <a:t>of. </a:t>
            </a:r>
            <a:r>
              <a:rPr lang="en-US" sz="1400" dirty="0"/>
              <a:t>Therefore there is </a:t>
            </a:r>
            <a:r>
              <a:rPr lang="en-US" sz="1400" dirty="0" smtClean="0"/>
              <a:t>need </a:t>
            </a:r>
            <a:r>
              <a:rPr lang="en-US" sz="1400" dirty="0"/>
              <a:t>to keep track of all tourist attraction sites . </a:t>
            </a:r>
            <a:endParaRPr lang="en-US" sz="1400" dirty="0" smtClean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Our proposed solution </a:t>
            </a:r>
            <a:r>
              <a:rPr lang="en-US" sz="1400" dirty="0" smtClean="0"/>
              <a:t>is a platform </a:t>
            </a:r>
            <a:r>
              <a:rPr lang="en-US" sz="1400" dirty="0"/>
              <a:t>where  any person who </a:t>
            </a:r>
            <a:r>
              <a:rPr lang="en-US" sz="1400" dirty="0" smtClean="0"/>
              <a:t>whishes </a:t>
            </a:r>
            <a:r>
              <a:rPr lang="en-US" sz="1400" dirty="0"/>
              <a:t>to tour around Kenya can know about the </a:t>
            </a:r>
            <a:r>
              <a:rPr lang="en-US" sz="1400" dirty="0" smtClean="0"/>
              <a:t>various </a:t>
            </a:r>
            <a:r>
              <a:rPr lang="en-US" sz="1400" dirty="0"/>
              <a:t>attraction sites depending on their current location. </a:t>
            </a:r>
          </a:p>
          <a:p>
            <a:pPr lvl="0" rtl="0">
              <a:spcBef>
                <a:spcPts val="0"/>
              </a:spcBef>
              <a:buNone/>
            </a:pPr>
            <a:endParaRPr lang="en" sz="1400" dirty="0"/>
          </a:p>
        </p:txBody>
      </p:sp>
      <p:pic>
        <p:nvPicPr>
          <p:cNvPr id="1026" name="Picture 2" descr="C:\Users\Magerer\Downloads\amboseli-national-park-safari-tours-p46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28750"/>
            <a:ext cx="2735005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0" y="1123950"/>
            <a:ext cx="3639599" cy="641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Background</a:t>
            </a:r>
            <a:endParaRPr lang="en" dirty="0"/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572000" y="1982951"/>
            <a:ext cx="3639599" cy="191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400" dirty="0"/>
              <a:t>Kenya is </a:t>
            </a:r>
            <a:r>
              <a:rPr lang="en-US" sz="1400" dirty="0" smtClean="0"/>
              <a:t>known </a:t>
            </a:r>
            <a:r>
              <a:rPr lang="en-US" sz="1400" dirty="0"/>
              <a:t>worldwide for its </a:t>
            </a:r>
            <a:r>
              <a:rPr lang="en-US" sz="1400" dirty="0" smtClean="0"/>
              <a:t>diverse </a:t>
            </a:r>
            <a:r>
              <a:rPr lang="en-US" sz="1400" dirty="0"/>
              <a:t>tourist attraction sites. There </a:t>
            </a:r>
            <a:r>
              <a:rPr lang="en-US" sz="1400" dirty="0" smtClean="0"/>
              <a:t>has </a:t>
            </a:r>
            <a:r>
              <a:rPr lang="en-US" sz="1400" dirty="0"/>
              <a:t>been many </a:t>
            </a:r>
            <a:r>
              <a:rPr lang="en-US" sz="1400" dirty="0" smtClean="0"/>
              <a:t>improvements </a:t>
            </a:r>
            <a:r>
              <a:rPr lang="en-US" sz="1400" dirty="0"/>
              <a:t>in the tourism sector with discovery of more  tourist destination points thus we need to keep track these sites and  keep  both local and foreign tourists </a:t>
            </a:r>
            <a:r>
              <a:rPr lang="en-US" sz="1400" dirty="0" smtClean="0"/>
              <a:t>informed</a:t>
            </a:r>
            <a:r>
              <a:rPr lang="en-US" sz="1400" dirty="0"/>
              <a:t>.</a:t>
            </a:r>
          </a:p>
          <a:p>
            <a:pPr>
              <a:buNone/>
            </a:pPr>
            <a:r>
              <a:rPr lang="en-US" sz="1400" dirty="0" smtClean="0"/>
              <a:t>. </a:t>
            </a:r>
            <a:endParaRPr lang="en-US" sz="1400" dirty="0"/>
          </a:p>
          <a:p>
            <a:pPr lvl="0" rtl="0">
              <a:spcBef>
                <a:spcPts val="0"/>
              </a:spcBef>
              <a:buNone/>
            </a:pPr>
            <a:endParaRPr lang="en" sz="1400" dirty="0"/>
          </a:p>
        </p:txBody>
      </p:sp>
      <p:pic>
        <p:nvPicPr>
          <p:cNvPr id="2050" name="Picture 2" descr="C:\Users\Magerer\Downloads\masai-mara-murder_1692407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99423"/>
            <a:ext cx="304270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02695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 dirty="0" smtClean="0"/>
              <a:t>Solution</a:t>
            </a:r>
            <a:endParaRPr lang="en" sz="4800" dirty="0"/>
          </a:p>
        </p:txBody>
      </p:sp>
      <p:sp>
        <p:nvSpPr>
          <p:cNvPr id="200" name="Shape 200"/>
          <p:cNvSpPr txBox="1">
            <a:spLocks noGrp="1"/>
          </p:cNvSpPr>
          <p:nvPr>
            <p:ph type="body" idx="4294967295"/>
          </p:nvPr>
        </p:nvSpPr>
        <p:spPr>
          <a:xfrm>
            <a:off x="1275074" y="3409950"/>
            <a:ext cx="6593700" cy="792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 dirty="0"/>
              <a:t>The solution to this problem is a mobile platform that enlists tourist destination sites that are close to the </a:t>
            </a:r>
            <a:r>
              <a:rPr lang="en-US" sz="1800" dirty="0" smtClean="0"/>
              <a:t>tourist’s </a:t>
            </a:r>
            <a:r>
              <a:rPr lang="en-US" sz="1800" dirty="0"/>
              <a:t>current </a:t>
            </a:r>
            <a:r>
              <a:rPr lang="en-US" sz="1800" dirty="0" smtClean="0"/>
              <a:t>location.</a:t>
            </a:r>
            <a:endParaRPr lang="en" sz="1800" dirty="0"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675" y="1876425"/>
            <a:ext cx="1390499" cy="1390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gerer\Downloads\ios_app_architech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95350"/>
            <a:ext cx="5546839" cy="385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2502525" y="243900"/>
            <a:ext cx="5275499" cy="641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 smtClean="0"/>
              <a:t>Solution Architecture</a:t>
            </a:r>
            <a:endParaRPr lang="en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/>
              <a:t>Thanks!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solidFill>
                  <a:srgbClr val="00ACC3"/>
                </a:solidFill>
              </a:rPr>
              <a:t>Any questions?</a:t>
            </a:r>
          </a:p>
        </p:txBody>
      </p:sp>
      <p:sp>
        <p:nvSpPr>
          <p:cNvPr id="403" name="Shape 403"/>
          <p:cNvSpPr/>
          <p:nvPr/>
        </p:nvSpPr>
        <p:spPr>
          <a:xfrm>
            <a:off x="4073930" y="2091662"/>
            <a:ext cx="996143" cy="996143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152</Words>
  <Application>Microsoft Office PowerPoint</Application>
  <PresentationFormat>On-screen Show (16:9)</PresentationFormat>
  <Paragraphs>16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Nixie One</vt:lpstr>
      <vt:lpstr>Varela Round</vt:lpstr>
      <vt:lpstr>Puck template</vt:lpstr>
      <vt:lpstr>Tour-Kenya</vt:lpstr>
      <vt:lpstr>Abstract</vt:lpstr>
      <vt:lpstr>Background</vt:lpstr>
      <vt:lpstr>Solution</vt:lpstr>
      <vt:lpstr>Solution Architecture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Tour-Kenya</dc:title>
  <dc:creator>Magerer</dc:creator>
  <cp:lastModifiedBy>AUTOSCOPE TRACKING</cp:lastModifiedBy>
  <cp:revision>4</cp:revision>
  <dcterms:modified xsi:type="dcterms:W3CDTF">2016-07-16T08:01:06Z</dcterms:modified>
</cp:coreProperties>
</file>