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1F9C-C538-4E01-8311-EAD9BAE1E4DC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67652-813E-462C-B565-FB7E2A0A4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0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67652-813E-462C-B565-FB7E2A0A4A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C10E-1B93-48D0-0959-1E9D68455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75EE4-C513-C1FB-230F-E13E745D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F1C3C-1E9B-E9CA-399B-2B3E1FDB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19164-19AC-3EBB-97D9-C2E6CB8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75BD7-1049-BACB-9C08-5CBF892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7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18AA-20FD-D2C4-0914-B877212B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7DC43-622A-35F1-09B4-FD46A727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E23D-104A-B7A8-1507-3ABF9FAC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71493-49FE-3D61-3F73-60F02C38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A1595-067F-2151-4FEA-5560BEB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1B5E2-042B-94E1-62D2-51E46987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090BD-CA95-9F49-F46B-2167F9DD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442EA-46C3-8B0F-0BE8-33E895FA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BE3E9-D4F9-0BDF-0F12-3B9EF39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34AF-231A-CF6A-F54A-B4C7FFAC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1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733B3-E905-A422-EBC3-84E5CD3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8A348-9562-30A8-D1C7-7459CEF1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28A02-9113-E036-B5DC-23731C55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7EC67-473F-4CFD-6FFF-541726BB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7DF39-5358-BAE8-167F-08DAE6B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EF8BB-0C35-17E8-43D9-C4267BE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40EA6-ADA5-80CD-E319-CCAAA859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E8F7-D5FD-0AB2-8E4F-B55D2E45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FDBC0-C2C9-0AC7-E781-05E0867D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DB587-AF0B-5A30-3AAF-203BDF32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66FB-8828-645D-3A8E-AA4BF638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F531-D6B6-1EE9-387F-6291B9472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6F98B-FD2F-BFA8-D391-F89FA20F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5A4B7-0DA3-0177-701D-912A0366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91A56-5298-3A92-D4B8-25B6CE8F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37BF1-3314-710A-5228-0758034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9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78CEF-29CE-33F5-4324-F7426598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D8AE2-54E0-D38B-B0DC-35C1F4F2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6EBD1-3045-0D0E-A654-2D31FC8A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D180E-D47C-FFEA-4A58-E12A21CA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2FE18-6359-5E39-0219-927771B2E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B764E0-F302-3C56-7026-AF5D870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F8DF4-1EE6-A23D-DA7C-E25C059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BA7A4-B804-62E1-7F53-3C572EA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8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35C0-508C-13DD-2A17-F220A0A1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1C786-18AB-A023-0DB2-AA2D8D35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1E3A0-9ABE-88CC-CF37-3ECD0E0E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F3EF7-C89F-1648-BD90-035C1713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DD18D-3B29-00CB-4938-A40C1F2E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14DEB5-9310-4B90-1B05-4DA1E20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CE45D-5696-16FF-EAC2-01C9CE14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AF01-2494-0B5E-70E9-082C5ABD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EF62-9DB4-A9C9-C947-BFA4EA94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2764B-CE26-2B21-D1AF-A138E6BC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EBE42-4D28-3E6B-B65A-D5B9A631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C6511-9B11-F6BE-BAFA-606B2F70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A4C50-D4A0-9698-2B4E-0A667270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1485-FBF7-F1AA-7761-057599A2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9D7AF5-2F7B-A4C4-1E71-DF973C98A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E82D0-8816-0335-D2C4-24D0098A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B95F8-3CF9-5DC4-D9EA-0631C65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C00DB-C95C-D6B8-9FE8-5E7994DF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155ED-B16F-1563-16EC-D44ECB89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A0956-FACC-1CF9-834E-A2B0E51F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8FC0-9E92-0451-81D2-40A0C245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4CDF-B1EC-B65D-3664-1F7AAB10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3B59-3798-4EB6-BDE5-55412AF16E5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1A61B-983C-C7AB-0947-506CA9DE3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A3B0F-D5B7-BA5D-74D9-B0D4261DC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0B3F-1B45-4CF1-9FD1-2F50032A8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98D7A-1FC5-073F-1D03-2A767029881B}"/>
              </a:ext>
            </a:extLst>
          </p:cNvPr>
          <p:cNvSpPr/>
          <p:nvPr/>
        </p:nvSpPr>
        <p:spPr>
          <a:xfrm>
            <a:off x="2002382" y="196346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8703B-6C27-538D-4A0D-C0EEAE09A429}"/>
              </a:ext>
            </a:extLst>
          </p:cNvPr>
          <p:cNvSpPr txBox="1"/>
          <p:nvPr/>
        </p:nvSpPr>
        <p:spPr>
          <a:xfrm>
            <a:off x="7512797" y="16796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FB786-9CDC-CA51-D1D7-A0C7D94C39A3}"/>
              </a:ext>
            </a:extLst>
          </p:cNvPr>
          <p:cNvSpPr txBox="1"/>
          <p:nvPr/>
        </p:nvSpPr>
        <p:spPr>
          <a:xfrm>
            <a:off x="7348529" y="16754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2CF41-B82F-4A5A-8274-602DED05FD90}"/>
              </a:ext>
            </a:extLst>
          </p:cNvPr>
          <p:cNvSpPr txBox="1"/>
          <p:nvPr/>
        </p:nvSpPr>
        <p:spPr>
          <a:xfrm>
            <a:off x="7184261" y="167304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D21D9-4AD5-FB20-B6A1-091C3CE01380}"/>
              </a:ext>
            </a:extLst>
          </p:cNvPr>
          <p:cNvSpPr txBox="1"/>
          <p:nvPr/>
        </p:nvSpPr>
        <p:spPr>
          <a:xfrm>
            <a:off x="7011962" y="16730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2152C-7589-98CC-9FE8-B33F80A10A8A}"/>
              </a:ext>
            </a:extLst>
          </p:cNvPr>
          <p:cNvSpPr txBox="1"/>
          <p:nvPr/>
        </p:nvSpPr>
        <p:spPr>
          <a:xfrm>
            <a:off x="6831632" y="16754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EBAE0-0363-2F12-94FB-792330EBEAED}"/>
              </a:ext>
            </a:extLst>
          </p:cNvPr>
          <p:cNvSpPr txBox="1"/>
          <p:nvPr/>
        </p:nvSpPr>
        <p:spPr>
          <a:xfrm>
            <a:off x="6659333" y="16730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8E95A-3D5E-F254-6601-C55E5A14895B}"/>
              </a:ext>
            </a:extLst>
          </p:cNvPr>
          <p:cNvSpPr txBox="1"/>
          <p:nvPr/>
        </p:nvSpPr>
        <p:spPr>
          <a:xfrm>
            <a:off x="6479003" y="16706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5D4FE-EFC4-5A7A-F188-0F869005DF17}"/>
              </a:ext>
            </a:extLst>
          </p:cNvPr>
          <p:cNvSpPr txBox="1"/>
          <p:nvPr/>
        </p:nvSpPr>
        <p:spPr>
          <a:xfrm>
            <a:off x="6306704" y="16754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1C96E-032F-EA58-E9F4-D2D28B782A4A}"/>
              </a:ext>
            </a:extLst>
          </p:cNvPr>
          <p:cNvSpPr txBox="1"/>
          <p:nvPr/>
        </p:nvSpPr>
        <p:spPr>
          <a:xfrm>
            <a:off x="6126374" y="16706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6F6751-7076-625C-8478-D57FB4F01E48}"/>
              </a:ext>
            </a:extLst>
          </p:cNvPr>
          <p:cNvSpPr txBox="1"/>
          <p:nvPr/>
        </p:nvSpPr>
        <p:spPr>
          <a:xfrm>
            <a:off x="5954927" y="16706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B991A-BD4E-7E45-A30F-3DCC104842CD}"/>
              </a:ext>
            </a:extLst>
          </p:cNvPr>
          <p:cNvSpPr txBox="1"/>
          <p:nvPr/>
        </p:nvSpPr>
        <p:spPr>
          <a:xfrm>
            <a:off x="5774597" y="167961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E231F-FEDF-E560-5B91-F90BAABE319C}"/>
              </a:ext>
            </a:extLst>
          </p:cNvPr>
          <p:cNvSpPr txBox="1"/>
          <p:nvPr/>
        </p:nvSpPr>
        <p:spPr>
          <a:xfrm>
            <a:off x="5765719" y="15031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40CA9-B40D-75C7-FC77-50F064ED0E94}"/>
              </a:ext>
            </a:extLst>
          </p:cNvPr>
          <p:cNvSpPr txBox="1"/>
          <p:nvPr/>
        </p:nvSpPr>
        <p:spPr>
          <a:xfrm>
            <a:off x="5593844" y="16754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D5FAE6-B4F2-3612-7191-7E225271BE56}"/>
              </a:ext>
            </a:extLst>
          </p:cNvPr>
          <p:cNvSpPr txBox="1"/>
          <p:nvPr/>
        </p:nvSpPr>
        <p:spPr>
          <a:xfrm>
            <a:off x="5587347" y="15031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60221-AC95-A2C7-C2A9-B269DD9E8FB4}"/>
              </a:ext>
            </a:extLst>
          </p:cNvPr>
          <p:cNvSpPr txBox="1"/>
          <p:nvPr/>
        </p:nvSpPr>
        <p:spPr>
          <a:xfrm>
            <a:off x="5413514" y="16742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5DD890-D1B0-9934-C908-BCC503E48A52}"/>
              </a:ext>
            </a:extLst>
          </p:cNvPr>
          <p:cNvSpPr txBox="1"/>
          <p:nvPr/>
        </p:nvSpPr>
        <p:spPr>
          <a:xfrm>
            <a:off x="5407017" y="15019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35416-D40C-3B09-3D19-800CAE1D19CD}"/>
              </a:ext>
            </a:extLst>
          </p:cNvPr>
          <p:cNvSpPr txBox="1"/>
          <p:nvPr/>
        </p:nvSpPr>
        <p:spPr>
          <a:xfrm>
            <a:off x="5239733" y="16742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DEB72-64EB-E48B-4088-8632DF54BC6D}"/>
              </a:ext>
            </a:extLst>
          </p:cNvPr>
          <p:cNvSpPr txBox="1"/>
          <p:nvPr/>
        </p:nvSpPr>
        <p:spPr>
          <a:xfrm>
            <a:off x="5230855" y="15019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4C046A-0DE1-7531-0A1B-5074F58A269C}"/>
              </a:ext>
            </a:extLst>
          </p:cNvPr>
          <p:cNvSpPr txBox="1"/>
          <p:nvPr/>
        </p:nvSpPr>
        <p:spPr>
          <a:xfrm>
            <a:off x="5058980" y="16766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873AE-F1FA-E014-A40C-1693C9D6AF19}"/>
              </a:ext>
            </a:extLst>
          </p:cNvPr>
          <p:cNvSpPr txBox="1"/>
          <p:nvPr/>
        </p:nvSpPr>
        <p:spPr>
          <a:xfrm>
            <a:off x="5050102" y="15019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3F7B1B-7D6C-8A70-3B73-4DF2F89412B7}"/>
              </a:ext>
            </a:extLst>
          </p:cNvPr>
          <p:cNvSpPr txBox="1"/>
          <p:nvPr/>
        </p:nvSpPr>
        <p:spPr>
          <a:xfrm>
            <a:off x="4878650" y="16748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9E0338-A429-71F6-9B00-F84D66929F5E}"/>
              </a:ext>
            </a:extLst>
          </p:cNvPr>
          <p:cNvSpPr txBox="1"/>
          <p:nvPr/>
        </p:nvSpPr>
        <p:spPr>
          <a:xfrm>
            <a:off x="4869772" y="15020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DC23B3-4DB4-4735-7F41-3A5946E5FAEC}"/>
              </a:ext>
            </a:extLst>
          </p:cNvPr>
          <p:cNvSpPr txBox="1"/>
          <p:nvPr/>
        </p:nvSpPr>
        <p:spPr>
          <a:xfrm>
            <a:off x="4688848" y="1671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194F6A-46AE-3265-3B5E-F36D453003F4}"/>
              </a:ext>
            </a:extLst>
          </p:cNvPr>
          <p:cNvSpPr txBox="1"/>
          <p:nvPr/>
        </p:nvSpPr>
        <p:spPr>
          <a:xfrm>
            <a:off x="4679970" y="15032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DA1E1-8D7C-9F54-905F-B5CC043B921E}"/>
              </a:ext>
            </a:extLst>
          </p:cNvPr>
          <p:cNvSpPr txBox="1"/>
          <p:nvPr/>
        </p:nvSpPr>
        <p:spPr>
          <a:xfrm>
            <a:off x="4508518" y="16772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819A4-3EAC-2AD5-8385-BDE6C5431EC5}"/>
              </a:ext>
            </a:extLst>
          </p:cNvPr>
          <p:cNvSpPr txBox="1"/>
          <p:nvPr/>
        </p:nvSpPr>
        <p:spPr>
          <a:xfrm>
            <a:off x="4499640" y="15020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AAB2E-FBB3-BEEE-0DEA-3196FA383BEA}"/>
              </a:ext>
            </a:extLst>
          </p:cNvPr>
          <p:cNvSpPr txBox="1"/>
          <p:nvPr/>
        </p:nvSpPr>
        <p:spPr>
          <a:xfrm>
            <a:off x="4334737" y="16724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A53461-A6EE-EECA-EE62-FE7E1142703C}"/>
              </a:ext>
            </a:extLst>
          </p:cNvPr>
          <p:cNvSpPr txBox="1"/>
          <p:nvPr/>
        </p:nvSpPr>
        <p:spPr>
          <a:xfrm>
            <a:off x="4325859" y="15020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C6225F-FD11-477F-E0D1-A4946E256ABA}"/>
              </a:ext>
            </a:extLst>
          </p:cNvPr>
          <p:cNvSpPr txBox="1"/>
          <p:nvPr/>
        </p:nvSpPr>
        <p:spPr>
          <a:xfrm>
            <a:off x="4145019" y="16724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AAD4D-8A30-1AAC-004A-39609CFEB82F}"/>
              </a:ext>
            </a:extLst>
          </p:cNvPr>
          <p:cNvSpPr txBox="1"/>
          <p:nvPr/>
        </p:nvSpPr>
        <p:spPr>
          <a:xfrm>
            <a:off x="4136141" y="15020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0FCAFC-F5F3-65E8-FE56-D938A33190EF}"/>
              </a:ext>
            </a:extLst>
          </p:cNvPr>
          <p:cNvSpPr txBox="1"/>
          <p:nvPr/>
        </p:nvSpPr>
        <p:spPr>
          <a:xfrm>
            <a:off x="3951755" y="16796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9DBBCD-E645-DC25-08B4-02F5475489A3}"/>
              </a:ext>
            </a:extLst>
          </p:cNvPr>
          <p:cNvSpPr txBox="1"/>
          <p:nvPr/>
        </p:nvSpPr>
        <p:spPr>
          <a:xfrm>
            <a:off x="3942877" y="15026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88675-906D-CE39-7D1E-61B12E8D2AED}"/>
              </a:ext>
            </a:extLst>
          </p:cNvPr>
          <p:cNvSpPr txBox="1"/>
          <p:nvPr/>
        </p:nvSpPr>
        <p:spPr>
          <a:xfrm>
            <a:off x="3770725" y="16767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9FE99F-8E21-3336-8CE5-04C4B875207D}"/>
              </a:ext>
            </a:extLst>
          </p:cNvPr>
          <p:cNvSpPr txBox="1"/>
          <p:nvPr/>
        </p:nvSpPr>
        <p:spPr>
          <a:xfrm>
            <a:off x="3761847" y="15020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57E3BD-C9A5-58B5-E255-118C503EBCEB}"/>
              </a:ext>
            </a:extLst>
          </p:cNvPr>
          <p:cNvSpPr txBox="1"/>
          <p:nvPr/>
        </p:nvSpPr>
        <p:spPr>
          <a:xfrm>
            <a:off x="3587219" y="16731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73C1F-BFC8-B7AD-4FAC-868668712B03}"/>
              </a:ext>
            </a:extLst>
          </p:cNvPr>
          <p:cNvSpPr txBox="1"/>
          <p:nvPr/>
        </p:nvSpPr>
        <p:spPr>
          <a:xfrm>
            <a:off x="3578341" y="15008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470F98-14F9-C69A-2898-30D9A8A895D3}"/>
              </a:ext>
            </a:extLst>
          </p:cNvPr>
          <p:cNvSpPr txBox="1"/>
          <p:nvPr/>
        </p:nvSpPr>
        <p:spPr>
          <a:xfrm>
            <a:off x="3407088" y="16731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494341-16F8-8CF9-FBD2-2F8551AE52DC}"/>
              </a:ext>
            </a:extLst>
          </p:cNvPr>
          <p:cNvSpPr txBox="1"/>
          <p:nvPr/>
        </p:nvSpPr>
        <p:spPr>
          <a:xfrm>
            <a:off x="3398210" y="15008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FFA41-E12D-7B75-D871-AB26AF1753D0}"/>
              </a:ext>
            </a:extLst>
          </p:cNvPr>
          <p:cNvSpPr txBox="1"/>
          <p:nvPr/>
        </p:nvSpPr>
        <p:spPr>
          <a:xfrm>
            <a:off x="3223954" y="16755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B62F83-7F78-F2C2-5618-EE101B53B220}"/>
              </a:ext>
            </a:extLst>
          </p:cNvPr>
          <p:cNvSpPr txBox="1"/>
          <p:nvPr/>
        </p:nvSpPr>
        <p:spPr>
          <a:xfrm>
            <a:off x="3217457" y="15008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C9D6D8-FF84-84E1-F3E6-547308766542}"/>
              </a:ext>
            </a:extLst>
          </p:cNvPr>
          <p:cNvSpPr txBox="1"/>
          <p:nvPr/>
        </p:nvSpPr>
        <p:spPr>
          <a:xfrm>
            <a:off x="3040448" y="1673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2AAC82-C116-9D7E-9BD9-99C6D797410B}"/>
              </a:ext>
            </a:extLst>
          </p:cNvPr>
          <p:cNvSpPr txBox="1"/>
          <p:nvPr/>
        </p:nvSpPr>
        <p:spPr>
          <a:xfrm>
            <a:off x="3033951" y="150096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8BA651-E758-9562-8C9B-9E1B277AE767}"/>
              </a:ext>
            </a:extLst>
          </p:cNvPr>
          <p:cNvSpPr txBox="1"/>
          <p:nvPr/>
        </p:nvSpPr>
        <p:spPr>
          <a:xfrm>
            <a:off x="2856437" y="16725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27AEDD-97E8-FD38-A7E7-097D3D8912F1}"/>
              </a:ext>
            </a:extLst>
          </p:cNvPr>
          <p:cNvSpPr txBox="1"/>
          <p:nvPr/>
        </p:nvSpPr>
        <p:spPr>
          <a:xfrm>
            <a:off x="2849940" y="1499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88675B-B1BF-A819-6C3E-DC82EF2C148D}"/>
              </a:ext>
            </a:extLst>
          </p:cNvPr>
          <p:cNvSpPr txBox="1"/>
          <p:nvPr/>
        </p:nvSpPr>
        <p:spPr>
          <a:xfrm>
            <a:off x="2669757" y="16761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CCA4C9-3D9A-3FCC-069C-4A6EC52432B8}"/>
              </a:ext>
            </a:extLst>
          </p:cNvPr>
          <p:cNvSpPr txBox="1"/>
          <p:nvPr/>
        </p:nvSpPr>
        <p:spPr>
          <a:xfrm>
            <a:off x="2663260" y="15009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6ABB30-2D78-1E14-6FD9-5CEBEF786A6C}"/>
              </a:ext>
            </a:extLst>
          </p:cNvPr>
          <p:cNvSpPr txBox="1"/>
          <p:nvPr/>
        </p:nvSpPr>
        <p:spPr>
          <a:xfrm>
            <a:off x="2495183" y="167137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399168-108D-F5ED-CA2B-A1CF57FB629C}"/>
              </a:ext>
            </a:extLst>
          </p:cNvPr>
          <p:cNvSpPr txBox="1"/>
          <p:nvPr/>
        </p:nvSpPr>
        <p:spPr>
          <a:xfrm>
            <a:off x="2486305" y="15009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691B52-70E8-331E-9348-DA4E585FAB42}"/>
              </a:ext>
            </a:extLst>
          </p:cNvPr>
          <p:cNvSpPr txBox="1"/>
          <p:nvPr/>
        </p:nvSpPr>
        <p:spPr>
          <a:xfrm>
            <a:off x="2311256" y="167137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6C5D71-B32E-0ACF-ECF2-72A559A6E08A}"/>
              </a:ext>
            </a:extLst>
          </p:cNvPr>
          <p:cNvSpPr txBox="1"/>
          <p:nvPr/>
        </p:nvSpPr>
        <p:spPr>
          <a:xfrm>
            <a:off x="2302378" y="15009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33872E-DB09-1CF8-2CC4-A0ABF340DD39}"/>
              </a:ext>
            </a:extLst>
          </p:cNvPr>
          <p:cNvSpPr txBox="1"/>
          <p:nvPr/>
        </p:nvSpPr>
        <p:spPr>
          <a:xfrm>
            <a:off x="2125371" y="167195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8ED26C-53F4-B949-B106-B93F383309C8}"/>
              </a:ext>
            </a:extLst>
          </p:cNvPr>
          <p:cNvSpPr txBox="1"/>
          <p:nvPr/>
        </p:nvSpPr>
        <p:spPr>
          <a:xfrm>
            <a:off x="2118874" y="14991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CABBAD-DC67-924E-74CF-506C7D3FE2B8}"/>
              </a:ext>
            </a:extLst>
          </p:cNvPr>
          <p:cNvSpPr txBox="1"/>
          <p:nvPr/>
        </p:nvSpPr>
        <p:spPr>
          <a:xfrm>
            <a:off x="1929450" y="15002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94838C-190A-8935-3359-21C7F44C8AAA}"/>
              </a:ext>
            </a:extLst>
          </p:cNvPr>
          <p:cNvSpPr txBox="1"/>
          <p:nvPr/>
        </p:nvSpPr>
        <p:spPr>
          <a:xfrm>
            <a:off x="1935049" y="16770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9F3954-2AFF-315A-09BB-58BB8B25E65B}"/>
              </a:ext>
            </a:extLst>
          </p:cNvPr>
          <p:cNvSpPr/>
          <p:nvPr/>
        </p:nvSpPr>
        <p:spPr>
          <a:xfrm>
            <a:off x="3089986" y="196346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0E0332-B558-574E-CF43-BFEF84E3E6FE}"/>
              </a:ext>
            </a:extLst>
          </p:cNvPr>
          <p:cNvSpPr/>
          <p:nvPr/>
        </p:nvSpPr>
        <p:spPr>
          <a:xfrm>
            <a:off x="4001294" y="196346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24C627-80E2-F212-385A-C36A060BBF86}"/>
              </a:ext>
            </a:extLst>
          </p:cNvPr>
          <p:cNvSpPr/>
          <p:nvPr/>
        </p:nvSpPr>
        <p:spPr>
          <a:xfrm>
            <a:off x="4910401" y="1963462"/>
            <a:ext cx="283382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3847F-DD93-DD6F-C708-F84E27679E0F}"/>
              </a:ext>
            </a:extLst>
          </p:cNvPr>
          <p:cNvSpPr/>
          <p:nvPr/>
        </p:nvSpPr>
        <p:spPr>
          <a:xfrm>
            <a:off x="2002382" y="266703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3D2A31-9C1A-055F-B53D-3C4F9145F1CC}"/>
              </a:ext>
            </a:extLst>
          </p:cNvPr>
          <p:cNvSpPr/>
          <p:nvPr/>
        </p:nvSpPr>
        <p:spPr>
          <a:xfrm>
            <a:off x="3089986" y="2667036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D4BA4B6-5FAB-C930-4544-707CC1E32624}"/>
              </a:ext>
            </a:extLst>
          </p:cNvPr>
          <p:cNvSpPr/>
          <p:nvPr/>
        </p:nvSpPr>
        <p:spPr>
          <a:xfrm>
            <a:off x="4001294" y="2667036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Base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5B07E6-E214-6A3B-F58B-3E53908D287C}"/>
              </a:ext>
            </a:extLst>
          </p:cNvPr>
          <p:cNvSpPr/>
          <p:nvPr/>
        </p:nvSpPr>
        <p:spPr>
          <a:xfrm>
            <a:off x="4911040" y="2667036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E17EFE-F0BB-3821-F2E4-F2C4B6A3628F}"/>
              </a:ext>
            </a:extLst>
          </p:cNvPr>
          <p:cNvSpPr/>
          <p:nvPr/>
        </p:nvSpPr>
        <p:spPr>
          <a:xfrm>
            <a:off x="2002382" y="294403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1102F1-1086-9005-7080-74B642300AA9}"/>
              </a:ext>
            </a:extLst>
          </p:cNvPr>
          <p:cNvSpPr/>
          <p:nvPr/>
        </p:nvSpPr>
        <p:spPr>
          <a:xfrm>
            <a:off x="3089986" y="2944035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556A841-803E-B1E5-28C0-A6693B949CC5}"/>
              </a:ext>
            </a:extLst>
          </p:cNvPr>
          <p:cNvSpPr/>
          <p:nvPr/>
        </p:nvSpPr>
        <p:spPr>
          <a:xfrm>
            <a:off x="4001294" y="2944035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D1D425-9C5F-602D-1F96-4F8CB7280F20}"/>
              </a:ext>
            </a:extLst>
          </p:cNvPr>
          <p:cNvSpPr txBox="1"/>
          <p:nvPr/>
        </p:nvSpPr>
        <p:spPr>
          <a:xfrm>
            <a:off x="7804710" y="1962924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Data Transfer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703F62-EEC7-7A35-EFD2-148C3B1C6863}"/>
              </a:ext>
            </a:extLst>
          </p:cNvPr>
          <p:cNvSpPr txBox="1"/>
          <p:nvPr/>
        </p:nvSpPr>
        <p:spPr>
          <a:xfrm>
            <a:off x="7954690" y="2811959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Load/Store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105" name="오른쪽 대괄호 104">
            <a:extLst>
              <a:ext uri="{FF2B5EF4-FFF2-40B4-BE49-F238E27FC236}">
                <a16:creationId xmlns:a16="http://schemas.microsoft.com/office/drawing/2014/main" id="{F8801C66-5347-9890-E516-A1323B9C449B}"/>
              </a:ext>
            </a:extLst>
          </p:cNvPr>
          <p:cNvSpPr/>
          <p:nvPr/>
        </p:nvSpPr>
        <p:spPr>
          <a:xfrm>
            <a:off x="7823606" y="2688465"/>
            <a:ext cx="72620" cy="51464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6F2A1C-E3A1-F1F3-6989-45E3A60C977F}"/>
              </a:ext>
            </a:extLst>
          </p:cNvPr>
          <p:cNvSpPr/>
          <p:nvPr/>
        </p:nvSpPr>
        <p:spPr>
          <a:xfrm>
            <a:off x="2002382" y="335953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06A26D3-007E-4E7D-3293-929CA9C88A1D}"/>
              </a:ext>
            </a:extLst>
          </p:cNvPr>
          <p:cNvSpPr/>
          <p:nvPr/>
        </p:nvSpPr>
        <p:spPr>
          <a:xfrm>
            <a:off x="3089986" y="3359533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FB92D7E-4F30-630F-5F03-77BA3FE581F2}"/>
              </a:ext>
            </a:extLst>
          </p:cNvPr>
          <p:cNvSpPr/>
          <p:nvPr/>
        </p:nvSpPr>
        <p:spPr>
          <a:xfrm>
            <a:off x="4001294" y="3359533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Rn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2AC09FA-34EB-8E75-6E2A-1500B63D8DB1}"/>
              </a:ext>
            </a:extLst>
          </p:cNvPr>
          <p:cNvSpPr/>
          <p:nvPr/>
        </p:nvSpPr>
        <p:spPr>
          <a:xfrm>
            <a:off x="2002382" y="363653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0FF7475-D7C1-E074-3EDE-F645E05D934C}"/>
              </a:ext>
            </a:extLst>
          </p:cNvPr>
          <p:cNvSpPr/>
          <p:nvPr/>
        </p:nvSpPr>
        <p:spPr>
          <a:xfrm>
            <a:off x="3089986" y="363653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A752E3A-7E9E-469A-A18F-4A6D95B40791}"/>
              </a:ext>
            </a:extLst>
          </p:cNvPr>
          <p:cNvSpPr/>
          <p:nvPr/>
        </p:nvSpPr>
        <p:spPr>
          <a:xfrm>
            <a:off x="4001294" y="363653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CE5C28C-F94D-D2D8-9EC1-288C6B4EF0A4}"/>
              </a:ext>
            </a:extLst>
          </p:cNvPr>
          <p:cNvSpPr/>
          <p:nvPr/>
        </p:nvSpPr>
        <p:spPr>
          <a:xfrm>
            <a:off x="4911040" y="3636532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C2A333C-FF89-8E19-8DE3-77D216EADB95}"/>
              </a:ext>
            </a:extLst>
          </p:cNvPr>
          <p:cNvSpPr/>
          <p:nvPr/>
        </p:nvSpPr>
        <p:spPr>
          <a:xfrm>
            <a:off x="4910401" y="3360820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0CA177B-AA7C-0303-8D50-74E4D1FD5605}"/>
              </a:ext>
            </a:extLst>
          </p:cNvPr>
          <p:cNvSpPr/>
          <p:nvPr/>
        </p:nvSpPr>
        <p:spPr>
          <a:xfrm>
            <a:off x="5821709" y="3360820"/>
            <a:ext cx="192188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E0311D-A711-D164-5C04-AA102495B6DC}"/>
              </a:ext>
            </a:extLst>
          </p:cNvPr>
          <p:cNvSpPr txBox="1"/>
          <p:nvPr/>
        </p:nvSpPr>
        <p:spPr>
          <a:xfrm>
            <a:off x="7953755" y="3476057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Logical/Arithmetic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80F06F3-D6E1-1D97-F256-EEB0D5AF0D53}"/>
              </a:ext>
            </a:extLst>
          </p:cNvPr>
          <p:cNvSpPr/>
          <p:nvPr/>
        </p:nvSpPr>
        <p:spPr>
          <a:xfrm>
            <a:off x="2002382" y="406142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8E40021-E81A-877F-A508-7C7515BCA34C}"/>
              </a:ext>
            </a:extLst>
          </p:cNvPr>
          <p:cNvSpPr/>
          <p:nvPr/>
        </p:nvSpPr>
        <p:spPr>
          <a:xfrm>
            <a:off x="3089986" y="406142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069F0A9-8696-D3C0-FCD0-70F471EEE7CC}"/>
              </a:ext>
            </a:extLst>
          </p:cNvPr>
          <p:cNvSpPr/>
          <p:nvPr/>
        </p:nvSpPr>
        <p:spPr>
          <a:xfrm>
            <a:off x="4001294" y="406142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1DD0D6E-0EB1-B7ED-4ED4-CE800F1218F6}"/>
              </a:ext>
            </a:extLst>
          </p:cNvPr>
          <p:cNvSpPr/>
          <p:nvPr/>
        </p:nvSpPr>
        <p:spPr>
          <a:xfrm>
            <a:off x="4911040" y="4061422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0E4C853-6725-0884-6282-20009F41E223}"/>
              </a:ext>
            </a:extLst>
          </p:cNvPr>
          <p:cNvSpPr txBox="1"/>
          <p:nvPr/>
        </p:nvSpPr>
        <p:spPr>
          <a:xfrm>
            <a:off x="7802163" y="4070522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Branch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FCA9F00-94C3-5BAC-1490-0CE13CA8C06D}"/>
              </a:ext>
            </a:extLst>
          </p:cNvPr>
          <p:cNvSpPr/>
          <p:nvPr/>
        </p:nvSpPr>
        <p:spPr>
          <a:xfrm>
            <a:off x="2003026" y="446876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A4ECCEC-2B76-E9D7-C31A-620E800E7DE9}"/>
              </a:ext>
            </a:extLst>
          </p:cNvPr>
          <p:cNvSpPr/>
          <p:nvPr/>
        </p:nvSpPr>
        <p:spPr>
          <a:xfrm>
            <a:off x="3090630" y="4468767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4600F4-4A65-84B0-2C38-3925E6999BCE}"/>
              </a:ext>
            </a:extLst>
          </p:cNvPr>
          <p:cNvSpPr/>
          <p:nvPr/>
        </p:nvSpPr>
        <p:spPr>
          <a:xfrm>
            <a:off x="4001299" y="4468767"/>
            <a:ext cx="374357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6A13DA0-9852-4DF6-6128-36632CA38616}"/>
              </a:ext>
            </a:extLst>
          </p:cNvPr>
          <p:cNvSpPr/>
          <p:nvPr/>
        </p:nvSpPr>
        <p:spPr>
          <a:xfrm>
            <a:off x="2003026" y="473952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43AF482-7DB4-42A4-9E6F-A3AE33AFC328}"/>
              </a:ext>
            </a:extLst>
          </p:cNvPr>
          <p:cNvSpPr/>
          <p:nvPr/>
        </p:nvSpPr>
        <p:spPr>
          <a:xfrm>
            <a:off x="3090631" y="4739524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B11D66-7581-0C3B-2B22-3C375CE0A742}"/>
              </a:ext>
            </a:extLst>
          </p:cNvPr>
          <p:cNvSpPr txBox="1"/>
          <p:nvPr/>
        </p:nvSpPr>
        <p:spPr>
          <a:xfrm>
            <a:off x="7955973" y="461399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Jump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134" name="오른쪽 대괄호 133">
            <a:extLst>
              <a:ext uri="{FF2B5EF4-FFF2-40B4-BE49-F238E27FC236}">
                <a16:creationId xmlns:a16="http://schemas.microsoft.com/office/drawing/2014/main" id="{FF25730A-E1FE-1040-7254-31C82D5FCE57}"/>
              </a:ext>
            </a:extLst>
          </p:cNvPr>
          <p:cNvSpPr/>
          <p:nvPr/>
        </p:nvSpPr>
        <p:spPr>
          <a:xfrm>
            <a:off x="7824889" y="4480978"/>
            <a:ext cx="72620" cy="51464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059F112-990B-9F9E-11A5-0F466D7BFD1F}"/>
              </a:ext>
            </a:extLst>
          </p:cNvPr>
          <p:cNvSpPr/>
          <p:nvPr/>
        </p:nvSpPr>
        <p:spPr>
          <a:xfrm>
            <a:off x="2002381" y="513156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B40706-FA88-A9DD-4C27-17C4235D3C3E}"/>
              </a:ext>
            </a:extLst>
          </p:cNvPr>
          <p:cNvSpPr/>
          <p:nvPr/>
        </p:nvSpPr>
        <p:spPr>
          <a:xfrm>
            <a:off x="3089986" y="5131560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A0F36A8-AA43-6640-BFD7-103294310A2B}"/>
              </a:ext>
            </a:extLst>
          </p:cNvPr>
          <p:cNvSpPr txBox="1"/>
          <p:nvPr/>
        </p:nvSpPr>
        <p:spPr>
          <a:xfrm>
            <a:off x="7802163" y="5143101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System Call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073B8-4073-82DA-64A9-3B04A81B9027}"/>
              </a:ext>
            </a:extLst>
          </p:cNvPr>
          <p:cNvSpPr/>
          <p:nvPr/>
        </p:nvSpPr>
        <p:spPr>
          <a:xfrm>
            <a:off x="2002382" y="224258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Opcode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016FCC-4C6D-08C3-5E83-994FACD7F371}"/>
              </a:ext>
            </a:extLst>
          </p:cNvPr>
          <p:cNvSpPr/>
          <p:nvPr/>
        </p:nvSpPr>
        <p:spPr>
          <a:xfrm>
            <a:off x="3089986" y="2242581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8E32D-4A63-CE9A-CE0E-E1B0EB4183D3}"/>
              </a:ext>
            </a:extLst>
          </p:cNvPr>
          <p:cNvSpPr/>
          <p:nvPr/>
        </p:nvSpPr>
        <p:spPr>
          <a:xfrm>
            <a:off x="4000017" y="2242581"/>
            <a:ext cx="374421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19350EA8-8647-E839-7EFC-FACAA27798D8}"/>
              </a:ext>
            </a:extLst>
          </p:cNvPr>
          <p:cNvSpPr/>
          <p:nvPr/>
        </p:nvSpPr>
        <p:spPr>
          <a:xfrm>
            <a:off x="7823606" y="3378379"/>
            <a:ext cx="72620" cy="51464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9DDDA-C3FA-A2D3-F8AE-27C730265BF6}"/>
              </a:ext>
            </a:extLst>
          </p:cNvPr>
          <p:cNvSpPr/>
          <p:nvPr/>
        </p:nvSpPr>
        <p:spPr>
          <a:xfrm>
            <a:off x="1644433" y="288410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0100 11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AC1B5D-DC3C-F29D-4551-E1C3317D2528}"/>
              </a:ext>
            </a:extLst>
          </p:cNvPr>
          <p:cNvSpPr/>
          <p:nvPr/>
        </p:nvSpPr>
        <p:spPr>
          <a:xfrm>
            <a:off x="2732037" y="2884107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E74819-6915-950F-EA68-8BFAF7E21464}"/>
              </a:ext>
            </a:extLst>
          </p:cNvPr>
          <p:cNvSpPr/>
          <p:nvPr/>
        </p:nvSpPr>
        <p:spPr>
          <a:xfrm>
            <a:off x="3643345" y="2884107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Rn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1307C-D095-95A5-88F7-77FE9D2419D3}"/>
              </a:ext>
            </a:extLst>
          </p:cNvPr>
          <p:cNvSpPr/>
          <p:nvPr/>
        </p:nvSpPr>
        <p:spPr>
          <a:xfrm>
            <a:off x="1644433" y="248589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0111 01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D1AC86-238A-FED6-0A88-370FBADE209C}"/>
              </a:ext>
            </a:extLst>
          </p:cNvPr>
          <p:cNvSpPr/>
          <p:nvPr/>
        </p:nvSpPr>
        <p:spPr>
          <a:xfrm>
            <a:off x="2732037" y="2485895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71BC3-CD37-A811-3945-953FAD7E56B8}"/>
              </a:ext>
            </a:extLst>
          </p:cNvPr>
          <p:cNvSpPr/>
          <p:nvPr/>
        </p:nvSpPr>
        <p:spPr>
          <a:xfrm>
            <a:off x="3643345" y="2485895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Rn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34473-FB4E-9D2A-96C6-CCF6DDC79094}"/>
              </a:ext>
            </a:extLst>
          </p:cNvPr>
          <p:cNvSpPr/>
          <p:nvPr/>
        </p:nvSpPr>
        <p:spPr>
          <a:xfrm>
            <a:off x="4553091" y="2485895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EC0178-874B-9ECB-2924-64B7C047204D}"/>
              </a:ext>
            </a:extLst>
          </p:cNvPr>
          <p:cNvSpPr/>
          <p:nvPr/>
        </p:nvSpPr>
        <p:spPr>
          <a:xfrm>
            <a:off x="4552452" y="2885394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017ADB-3D26-56E3-AB95-491FCA2A90B5}"/>
              </a:ext>
            </a:extLst>
          </p:cNvPr>
          <p:cNvSpPr/>
          <p:nvPr/>
        </p:nvSpPr>
        <p:spPr>
          <a:xfrm>
            <a:off x="5463760" y="2885394"/>
            <a:ext cx="192188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BD2029-1C96-D5A6-BCAD-90F6B61334B8}"/>
              </a:ext>
            </a:extLst>
          </p:cNvPr>
          <p:cNvSpPr/>
          <p:nvPr/>
        </p:nvSpPr>
        <p:spPr>
          <a:xfrm>
            <a:off x="1644433" y="367960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0110 00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2ABEC7-C254-6587-A5B8-128F526D562B}"/>
              </a:ext>
            </a:extLst>
          </p:cNvPr>
          <p:cNvSpPr/>
          <p:nvPr/>
        </p:nvSpPr>
        <p:spPr>
          <a:xfrm>
            <a:off x="2732037" y="367960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10CBD-AFAF-B0BA-5AF5-69FC83D6EF88}"/>
              </a:ext>
            </a:extLst>
          </p:cNvPr>
          <p:cNvSpPr/>
          <p:nvPr/>
        </p:nvSpPr>
        <p:spPr>
          <a:xfrm>
            <a:off x="3643345" y="367960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Base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7930C3-74AA-45A8-B7B0-FF40FA80CA41}"/>
              </a:ext>
            </a:extLst>
          </p:cNvPr>
          <p:cNvSpPr/>
          <p:nvPr/>
        </p:nvSpPr>
        <p:spPr>
          <a:xfrm>
            <a:off x="4553091" y="3679608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D7189C-CCC6-DB47-FD3B-0FE5DDFCC490}"/>
              </a:ext>
            </a:extLst>
          </p:cNvPr>
          <p:cNvSpPr/>
          <p:nvPr/>
        </p:nvSpPr>
        <p:spPr>
          <a:xfrm>
            <a:off x="1644433" y="407782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0110 01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2920EA-1BA8-6764-F793-A6CAFD946E9D}"/>
              </a:ext>
            </a:extLst>
          </p:cNvPr>
          <p:cNvSpPr/>
          <p:nvPr/>
        </p:nvSpPr>
        <p:spPr>
          <a:xfrm>
            <a:off x="2732037" y="4077820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0AE90-B8D1-8C41-2F23-03508549F372}"/>
              </a:ext>
            </a:extLst>
          </p:cNvPr>
          <p:cNvSpPr/>
          <p:nvPr/>
        </p:nvSpPr>
        <p:spPr>
          <a:xfrm>
            <a:off x="3643345" y="4077820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CF8863-FD26-A6F5-4EE4-890ACBD28D59}"/>
              </a:ext>
            </a:extLst>
          </p:cNvPr>
          <p:cNvSpPr/>
          <p:nvPr/>
        </p:nvSpPr>
        <p:spPr>
          <a:xfrm>
            <a:off x="1643792" y="48419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0111 01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3D9852-9542-44E1-A956-C3CD87429FD7}"/>
              </a:ext>
            </a:extLst>
          </p:cNvPr>
          <p:cNvSpPr/>
          <p:nvPr/>
        </p:nvSpPr>
        <p:spPr>
          <a:xfrm>
            <a:off x="2731396" y="48419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1153E2-E7C7-61E0-F400-65337F526A74}"/>
              </a:ext>
            </a:extLst>
          </p:cNvPr>
          <p:cNvSpPr/>
          <p:nvPr/>
        </p:nvSpPr>
        <p:spPr>
          <a:xfrm>
            <a:off x="3642704" y="48419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80D380-B434-5265-37AC-CE621C38F7A4}"/>
              </a:ext>
            </a:extLst>
          </p:cNvPr>
          <p:cNvSpPr/>
          <p:nvPr/>
        </p:nvSpPr>
        <p:spPr>
          <a:xfrm>
            <a:off x="4552450" y="484198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0D0758-E114-8C3C-66D1-940D142B9371}"/>
              </a:ext>
            </a:extLst>
          </p:cNvPr>
          <p:cNvSpPr/>
          <p:nvPr/>
        </p:nvSpPr>
        <p:spPr>
          <a:xfrm>
            <a:off x="1643792" y="527153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BCE24-7215-7AFA-C464-CBD649CA11EA}"/>
              </a:ext>
            </a:extLst>
          </p:cNvPr>
          <p:cNvSpPr/>
          <p:nvPr/>
        </p:nvSpPr>
        <p:spPr>
          <a:xfrm>
            <a:off x="1643152" y="487332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F6256C-51B1-C7E4-86F0-6F64085E03CD}"/>
              </a:ext>
            </a:extLst>
          </p:cNvPr>
          <p:cNvSpPr/>
          <p:nvPr/>
        </p:nvSpPr>
        <p:spPr>
          <a:xfrm>
            <a:off x="2730757" y="4873321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498C7E-8EB9-FE2A-A2F6-96E19FC165A1}"/>
              </a:ext>
            </a:extLst>
          </p:cNvPr>
          <p:cNvSpPr/>
          <p:nvPr/>
        </p:nvSpPr>
        <p:spPr>
          <a:xfrm>
            <a:off x="1643792" y="581980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1000 10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05B11D-380D-D39F-735C-024A95C8C636}"/>
              </a:ext>
            </a:extLst>
          </p:cNvPr>
          <p:cNvSpPr/>
          <p:nvPr/>
        </p:nvSpPr>
        <p:spPr>
          <a:xfrm>
            <a:off x="2731397" y="5819804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A3564-F7F5-3307-9DCD-7EC19963CD1B}"/>
              </a:ext>
            </a:extLst>
          </p:cNvPr>
          <p:cNvSpPr txBox="1"/>
          <p:nvPr/>
        </p:nvSpPr>
        <p:spPr>
          <a:xfrm>
            <a:off x="7443574" y="5831345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System Call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94BCDC-AC46-E6F6-81DC-6E0EB8E8FB2C}"/>
              </a:ext>
            </a:extLst>
          </p:cNvPr>
          <p:cNvSpPr/>
          <p:nvPr/>
        </p:nvSpPr>
        <p:spPr>
          <a:xfrm>
            <a:off x="2730755" y="5267886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982840-489B-4700-D1B5-DDA8765A1A52}"/>
              </a:ext>
            </a:extLst>
          </p:cNvPr>
          <p:cNvSpPr/>
          <p:nvPr/>
        </p:nvSpPr>
        <p:spPr>
          <a:xfrm>
            <a:off x="3642064" y="5271533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53EE60-CC89-9A8E-0F18-88367EE7033C}"/>
              </a:ext>
            </a:extLst>
          </p:cNvPr>
          <p:cNvSpPr/>
          <p:nvPr/>
        </p:nvSpPr>
        <p:spPr>
          <a:xfrm>
            <a:off x="1643792" y="176746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0011 01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F03C1B-2205-5048-B38B-256908119902}"/>
              </a:ext>
            </a:extLst>
          </p:cNvPr>
          <p:cNvSpPr/>
          <p:nvPr/>
        </p:nvSpPr>
        <p:spPr>
          <a:xfrm>
            <a:off x="2731396" y="1767464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A4FBD6-F15B-83D4-1B16-42F4C5C2F353}"/>
              </a:ext>
            </a:extLst>
          </p:cNvPr>
          <p:cNvSpPr/>
          <p:nvPr/>
        </p:nvSpPr>
        <p:spPr>
          <a:xfrm>
            <a:off x="3642704" y="1767464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863C36-A3D5-4951-0C4C-C40EC0AA363E}"/>
              </a:ext>
            </a:extLst>
          </p:cNvPr>
          <p:cNvSpPr/>
          <p:nvPr/>
        </p:nvSpPr>
        <p:spPr>
          <a:xfrm>
            <a:off x="1643792" y="136925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0011 00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D11F22-AEA8-3732-25B5-57B9361637EE}"/>
              </a:ext>
            </a:extLst>
          </p:cNvPr>
          <p:cNvSpPr/>
          <p:nvPr/>
        </p:nvSpPr>
        <p:spPr>
          <a:xfrm>
            <a:off x="2731396" y="136925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0D97C4-D8A9-26E3-77B1-6ED2DD843CEC}"/>
              </a:ext>
            </a:extLst>
          </p:cNvPr>
          <p:cNvSpPr/>
          <p:nvPr/>
        </p:nvSpPr>
        <p:spPr>
          <a:xfrm>
            <a:off x="3642704" y="1369252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86BB4A-CE28-CC1A-7930-EA657CA32F21}"/>
              </a:ext>
            </a:extLst>
          </p:cNvPr>
          <p:cNvSpPr/>
          <p:nvPr/>
        </p:nvSpPr>
        <p:spPr>
          <a:xfrm>
            <a:off x="4552450" y="1369252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CFD1C6-C680-439B-37B6-F185ACE39849}"/>
              </a:ext>
            </a:extLst>
          </p:cNvPr>
          <p:cNvSpPr/>
          <p:nvPr/>
        </p:nvSpPr>
        <p:spPr>
          <a:xfrm>
            <a:off x="4551811" y="1768751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5A880D-27ED-35A6-30C7-5401786D9629}"/>
              </a:ext>
            </a:extLst>
          </p:cNvPr>
          <p:cNvSpPr/>
          <p:nvPr/>
        </p:nvSpPr>
        <p:spPr>
          <a:xfrm>
            <a:off x="5463119" y="1768751"/>
            <a:ext cx="192188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EDC3-26E5-2C6B-9E8C-3A89F143F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55DA99-5D63-6C54-FA1B-61608916096B}"/>
              </a:ext>
            </a:extLst>
          </p:cNvPr>
          <p:cNvSpPr/>
          <p:nvPr/>
        </p:nvSpPr>
        <p:spPr>
          <a:xfrm>
            <a:off x="1643792" y="195583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0101 01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5FAC5-0253-8754-C462-B6AD678716E6}"/>
              </a:ext>
            </a:extLst>
          </p:cNvPr>
          <p:cNvSpPr/>
          <p:nvPr/>
        </p:nvSpPr>
        <p:spPr>
          <a:xfrm>
            <a:off x="2731396" y="1955833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FDED8-7EE1-9D47-37C7-73679E25E1C1}"/>
              </a:ext>
            </a:extLst>
          </p:cNvPr>
          <p:cNvSpPr/>
          <p:nvPr/>
        </p:nvSpPr>
        <p:spPr>
          <a:xfrm>
            <a:off x="3642704" y="1955833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1C5D9-E3F2-0535-C9DD-37419A3CCEF7}"/>
              </a:ext>
            </a:extLst>
          </p:cNvPr>
          <p:cNvSpPr/>
          <p:nvPr/>
        </p:nvSpPr>
        <p:spPr>
          <a:xfrm>
            <a:off x="1643792" y="155762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0101 00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A04335-7166-A044-2411-B142E06AE2DF}"/>
              </a:ext>
            </a:extLst>
          </p:cNvPr>
          <p:cNvSpPr/>
          <p:nvPr/>
        </p:nvSpPr>
        <p:spPr>
          <a:xfrm>
            <a:off x="2731396" y="1557621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CB6DF-2269-C309-358F-E2821E0C16E0}"/>
              </a:ext>
            </a:extLst>
          </p:cNvPr>
          <p:cNvSpPr/>
          <p:nvPr/>
        </p:nvSpPr>
        <p:spPr>
          <a:xfrm>
            <a:off x="3642063" y="1557621"/>
            <a:ext cx="3743577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EB7246-B90A-EE8F-E596-A5E45F6D5E25}"/>
              </a:ext>
            </a:extLst>
          </p:cNvPr>
          <p:cNvSpPr/>
          <p:nvPr/>
        </p:nvSpPr>
        <p:spPr>
          <a:xfrm>
            <a:off x="4551809" y="1957120"/>
            <a:ext cx="28331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6B65D1-FBBF-558F-D691-85AB78FE6C00}"/>
              </a:ext>
            </a:extLst>
          </p:cNvPr>
          <p:cNvSpPr/>
          <p:nvPr/>
        </p:nvSpPr>
        <p:spPr>
          <a:xfrm>
            <a:off x="1644433" y="367960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0110 01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824AB6-2704-40C5-E057-30DED80D6E6D}"/>
              </a:ext>
            </a:extLst>
          </p:cNvPr>
          <p:cNvSpPr/>
          <p:nvPr/>
        </p:nvSpPr>
        <p:spPr>
          <a:xfrm>
            <a:off x="2732037" y="367960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Base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89AC0F-57FB-C431-226C-9BB767450F63}"/>
              </a:ext>
            </a:extLst>
          </p:cNvPr>
          <p:cNvSpPr/>
          <p:nvPr/>
        </p:nvSpPr>
        <p:spPr>
          <a:xfrm>
            <a:off x="3643345" y="367960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3942-805A-78F6-76E6-CF885E33AC10}"/>
              </a:ext>
            </a:extLst>
          </p:cNvPr>
          <p:cNvSpPr/>
          <p:nvPr/>
        </p:nvSpPr>
        <p:spPr>
          <a:xfrm>
            <a:off x="4553091" y="3679608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BF1D4C-ED84-B74D-D758-1647E6E9476A}"/>
              </a:ext>
            </a:extLst>
          </p:cNvPr>
          <p:cNvSpPr/>
          <p:nvPr/>
        </p:nvSpPr>
        <p:spPr>
          <a:xfrm>
            <a:off x="1644433" y="407782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0101 11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391D1-6F8B-C59F-B0BE-E12FFAA23C1D}"/>
              </a:ext>
            </a:extLst>
          </p:cNvPr>
          <p:cNvSpPr/>
          <p:nvPr/>
        </p:nvSpPr>
        <p:spPr>
          <a:xfrm>
            <a:off x="2732037" y="4077820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B420D1-245E-79B9-BD71-B0BF0014C453}"/>
              </a:ext>
            </a:extLst>
          </p:cNvPr>
          <p:cNvSpPr/>
          <p:nvPr/>
        </p:nvSpPr>
        <p:spPr>
          <a:xfrm>
            <a:off x="3643345" y="4077820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FF6EA3-17DB-2582-E56D-5E238C1ED9BE}"/>
              </a:ext>
            </a:extLst>
          </p:cNvPr>
          <p:cNvSpPr/>
          <p:nvPr/>
        </p:nvSpPr>
        <p:spPr>
          <a:xfrm>
            <a:off x="1643792" y="48419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0111 01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580E34-3BCC-EC57-182C-4DE27AE348CB}"/>
              </a:ext>
            </a:extLst>
          </p:cNvPr>
          <p:cNvSpPr/>
          <p:nvPr/>
        </p:nvSpPr>
        <p:spPr>
          <a:xfrm>
            <a:off x="2731396" y="48419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Rd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6088FE9-5385-DAB6-FE50-48BCB00B3AF6}"/>
              </a:ext>
            </a:extLst>
          </p:cNvPr>
          <p:cNvSpPr/>
          <p:nvPr/>
        </p:nvSpPr>
        <p:spPr>
          <a:xfrm>
            <a:off x="3642704" y="48419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29951-14E2-2A1B-80E2-987BD31FE77C}"/>
              </a:ext>
            </a:extLst>
          </p:cNvPr>
          <p:cNvSpPr/>
          <p:nvPr/>
        </p:nvSpPr>
        <p:spPr>
          <a:xfrm>
            <a:off x="4552450" y="484198"/>
            <a:ext cx="283319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EA8FDF-3048-88E5-B694-856880049774}"/>
              </a:ext>
            </a:extLst>
          </p:cNvPr>
          <p:cNvSpPr/>
          <p:nvPr/>
        </p:nvSpPr>
        <p:spPr>
          <a:xfrm>
            <a:off x="1644433" y="501806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1000 01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EA6AF5-2673-1AB1-C38C-F13A5B87E1D1}"/>
              </a:ext>
            </a:extLst>
          </p:cNvPr>
          <p:cNvSpPr/>
          <p:nvPr/>
        </p:nvSpPr>
        <p:spPr>
          <a:xfrm>
            <a:off x="1643793" y="461985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41475-A29E-1ECE-C1F3-7DD03E89F546}"/>
              </a:ext>
            </a:extLst>
          </p:cNvPr>
          <p:cNvSpPr/>
          <p:nvPr/>
        </p:nvSpPr>
        <p:spPr>
          <a:xfrm>
            <a:off x="2731398" y="4619850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3E6343-9C63-230B-3578-9CBA4E20EDDD}"/>
              </a:ext>
            </a:extLst>
          </p:cNvPr>
          <p:cNvSpPr/>
          <p:nvPr/>
        </p:nvSpPr>
        <p:spPr>
          <a:xfrm>
            <a:off x="1643792" y="581980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1000 10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D21C66-8540-442A-CBE3-B8E339AE119E}"/>
              </a:ext>
            </a:extLst>
          </p:cNvPr>
          <p:cNvSpPr/>
          <p:nvPr/>
        </p:nvSpPr>
        <p:spPr>
          <a:xfrm>
            <a:off x="2731397" y="5819804"/>
            <a:ext cx="46542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114802-6561-BB22-8B8C-466C716A75AE}"/>
              </a:ext>
            </a:extLst>
          </p:cNvPr>
          <p:cNvSpPr txBox="1"/>
          <p:nvPr/>
        </p:nvSpPr>
        <p:spPr>
          <a:xfrm>
            <a:off x="7443574" y="5831345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System Call</a:t>
            </a:r>
            <a:endParaRPr lang="ko-KR" altLang="en-US" sz="1050" b="1" dirty="0">
              <a:latin typeface="BIZ UDPGothic" panose="020B0400000000000000" pitchFamily="34" charset="-128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161680-0DF6-E619-F08F-205116985AD5}"/>
              </a:ext>
            </a:extLst>
          </p:cNvPr>
          <p:cNvSpPr/>
          <p:nvPr/>
        </p:nvSpPr>
        <p:spPr>
          <a:xfrm>
            <a:off x="2731396" y="5023380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175A4-271A-940E-C36E-0C92D4E56C53}"/>
              </a:ext>
            </a:extLst>
          </p:cNvPr>
          <p:cNvSpPr/>
          <p:nvPr/>
        </p:nvSpPr>
        <p:spPr>
          <a:xfrm>
            <a:off x="3642705" y="5018062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C5C059-B0D3-8DC0-EB8C-E7E36DED1A8F}"/>
              </a:ext>
            </a:extLst>
          </p:cNvPr>
          <p:cNvSpPr/>
          <p:nvPr/>
        </p:nvSpPr>
        <p:spPr>
          <a:xfrm>
            <a:off x="1643151" y="327905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0110 00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4851F5-FDE2-3CAC-344E-650D304A9D63}"/>
              </a:ext>
            </a:extLst>
          </p:cNvPr>
          <p:cNvSpPr/>
          <p:nvPr/>
        </p:nvSpPr>
        <p:spPr>
          <a:xfrm>
            <a:off x="2730755" y="3279058"/>
            <a:ext cx="91130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Rs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77662E-FE37-F213-D68F-9F4FAFA27289}"/>
              </a:ext>
            </a:extLst>
          </p:cNvPr>
          <p:cNvSpPr/>
          <p:nvPr/>
        </p:nvSpPr>
        <p:spPr>
          <a:xfrm>
            <a:off x="3642063" y="3279058"/>
            <a:ext cx="374293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Immediate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44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6DB305-8776-92CC-451A-8816307B416C}"/>
              </a:ext>
            </a:extLst>
          </p:cNvPr>
          <p:cNvSpPr/>
          <p:nvPr/>
        </p:nvSpPr>
        <p:spPr>
          <a:xfrm>
            <a:off x="2055195" y="151573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AD603-6240-9432-243F-99971A735763}"/>
              </a:ext>
            </a:extLst>
          </p:cNvPr>
          <p:cNvSpPr/>
          <p:nvPr/>
        </p:nvSpPr>
        <p:spPr>
          <a:xfrm>
            <a:off x="2055196" y="192811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599C2F-837C-CF81-7671-1FB4AC0EB69D}"/>
              </a:ext>
            </a:extLst>
          </p:cNvPr>
          <p:cNvSpPr/>
          <p:nvPr/>
        </p:nvSpPr>
        <p:spPr>
          <a:xfrm>
            <a:off x="2055196" y="220511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C3BDE5-E783-C65F-877D-1971D22A14CC}"/>
              </a:ext>
            </a:extLst>
          </p:cNvPr>
          <p:cNvSpPr/>
          <p:nvPr/>
        </p:nvSpPr>
        <p:spPr>
          <a:xfrm>
            <a:off x="2055196" y="247868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R3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0A5DE8-1C58-6448-CD69-C5AA5DDAF747}"/>
              </a:ext>
            </a:extLst>
          </p:cNvPr>
          <p:cNvSpPr/>
          <p:nvPr/>
        </p:nvSpPr>
        <p:spPr>
          <a:xfrm>
            <a:off x="2055195" y="275378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R4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16665C-2CB2-ABFD-350C-1D5EA2816716}"/>
              </a:ext>
            </a:extLst>
          </p:cNvPr>
          <p:cNvSpPr/>
          <p:nvPr/>
        </p:nvSpPr>
        <p:spPr>
          <a:xfrm>
            <a:off x="2055195" y="302906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R5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05C2BD-6E6D-6ED0-1C97-72DB8767D53A}"/>
              </a:ext>
            </a:extLst>
          </p:cNvPr>
          <p:cNvSpPr/>
          <p:nvPr/>
        </p:nvSpPr>
        <p:spPr>
          <a:xfrm>
            <a:off x="2055195" y="330434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R6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52B44-2419-7181-A315-5A151FBF63E0}"/>
              </a:ext>
            </a:extLst>
          </p:cNvPr>
          <p:cNvSpPr/>
          <p:nvPr/>
        </p:nvSpPr>
        <p:spPr>
          <a:xfrm>
            <a:off x="2055195" y="358274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R7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513123-57CA-6831-40E7-A1EE63080E63}"/>
              </a:ext>
            </a:extLst>
          </p:cNvPr>
          <p:cNvSpPr/>
          <p:nvPr/>
        </p:nvSpPr>
        <p:spPr>
          <a:xfrm>
            <a:off x="2055195" y="385974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R8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BD183D-E577-64A9-7480-867F32A359DD}"/>
              </a:ext>
            </a:extLst>
          </p:cNvPr>
          <p:cNvSpPr/>
          <p:nvPr/>
        </p:nvSpPr>
        <p:spPr>
          <a:xfrm>
            <a:off x="2055195" y="413330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R9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177175-7AA4-3417-318B-43F267FC3E7F}"/>
              </a:ext>
            </a:extLst>
          </p:cNvPr>
          <p:cNvSpPr/>
          <p:nvPr/>
        </p:nvSpPr>
        <p:spPr>
          <a:xfrm>
            <a:off x="2055195" y="441030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DAAEB5-C47F-0BF0-92CE-B299B83A8E67}"/>
              </a:ext>
            </a:extLst>
          </p:cNvPr>
          <p:cNvSpPr/>
          <p:nvPr/>
        </p:nvSpPr>
        <p:spPr>
          <a:xfrm>
            <a:off x="2055196" y="469199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E843E1-49BA-71C1-8DB6-7870C563C6A2}"/>
              </a:ext>
            </a:extLst>
          </p:cNvPr>
          <p:cNvSpPr/>
          <p:nvPr/>
        </p:nvSpPr>
        <p:spPr>
          <a:xfrm>
            <a:off x="3292326" y="150659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R13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0367AA-E52E-3075-A554-E4EE78CC0CEB}"/>
              </a:ext>
            </a:extLst>
          </p:cNvPr>
          <p:cNvSpPr/>
          <p:nvPr/>
        </p:nvSpPr>
        <p:spPr>
          <a:xfrm>
            <a:off x="3292326" y="178359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R14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7E0CBE-C281-48D3-0A48-5DC06AF45B9A}"/>
              </a:ext>
            </a:extLst>
          </p:cNvPr>
          <p:cNvSpPr/>
          <p:nvPr/>
        </p:nvSpPr>
        <p:spPr>
          <a:xfrm>
            <a:off x="3292326" y="2060589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R15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D12EA2-B1F0-EF69-157C-68E361DDFD80}"/>
              </a:ext>
            </a:extLst>
          </p:cNvPr>
          <p:cNvSpPr/>
          <p:nvPr/>
        </p:nvSpPr>
        <p:spPr>
          <a:xfrm>
            <a:off x="3292326" y="246273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R16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49FD96-E254-166F-E07E-4E504AE1006D}"/>
              </a:ext>
            </a:extLst>
          </p:cNvPr>
          <p:cNvSpPr/>
          <p:nvPr/>
        </p:nvSpPr>
        <p:spPr>
          <a:xfrm>
            <a:off x="3292326" y="273973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R17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A642F7-DDB4-0F6B-6E62-BAABAB8DC81C}"/>
              </a:ext>
            </a:extLst>
          </p:cNvPr>
          <p:cNvSpPr/>
          <p:nvPr/>
        </p:nvSpPr>
        <p:spPr>
          <a:xfrm>
            <a:off x="3292326" y="301673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R18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F8282B-3861-6FF3-0698-C651EB9AA362}"/>
              </a:ext>
            </a:extLst>
          </p:cNvPr>
          <p:cNvSpPr/>
          <p:nvPr/>
        </p:nvSpPr>
        <p:spPr>
          <a:xfrm>
            <a:off x="3292326" y="3290299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R19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8ACF83-FF59-C8E9-ADE1-03956F37A37A}"/>
              </a:ext>
            </a:extLst>
          </p:cNvPr>
          <p:cNvSpPr/>
          <p:nvPr/>
        </p:nvSpPr>
        <p:spPr>
          <a:xfrm>
            <a:off x="3292326" y="3567298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R20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D5CD6D-1369-5DCD-F0CC-2FFAA1D57711}"/>
              </a:ext>
            </a:extLst>
          </p:cNvPr>
          <p:cNvSpPr/>
          <p:nvPr/>
        </p:nvSpPr>
        <p:spPr>
          <a:xfrm>
            <a:off x="3292326" y="384429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R21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02DCDD-FAAD-121F-27A6-86B7DFF1DE0C}"/>
              </a:ext>
            </a:extLst>
          </p:cNvPr>
          <p:cNvSpPr/>
          <p:nvPr/>
        </p:nvSpPr>
        <p:spPr>
          <a:xfrm>
            <a:off x="3292326" y="412759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R22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137AF5-3691-BCE4-9F20-0C10C66025B0}"/>
              </a:ext>
            </a:extLst>
          </p:cNvPr>
          <p:cNvSpPr/>
          <p:nvPr/>
        </p:nvSpPr>
        <p:spPr>
          <a:xfrm>
            <a:off x="3292326" y="440459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R23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FE1EC3-F589-E429-367D-9937C8810D64}"/>
              </a:ext>
            </a:extLst>
          </p:cNvPr>
          <p:cNvSpPr/>
          <p:nvPr/>
        </p:nvSpPr>
        <p:spPr>
          <a:xfrm>
            <a:off x="3292326" y="4681595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R24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5FE14F-76CE-EE09-3860-36A4D305DB90}"/>
              </a:ext>
            </a:extLst>
          </p:cNvPr>
          <p:cNvSpPr/>
          <p:nvPr/>
        </p:nvSpPr>
        <p:spPr>
          <a:xfrm>
            <a:off x="4529455" y="219565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R28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5B7E7-735E-E26D-C867-40E960402E92}"/>
              </a:ext>
            </a:extLst>
          </p:cNvPr>
          <p:cNvSpPr/>
          <p:nvPr/>
        </p:nvSpPr>
        <p:spPr>
          <a:xfrm>
            <a:off x="4529456" y="261465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R29 (FP)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E14B-7D06-5A4B-33B6-1892609271D0}"/>
              </a:ext>
            </a:extLst>
          </p:cNvPr>
          <p:cNvSpPr/>
          <p:nvPr/>
        </p:nvSpPr>
        <p:spPr>
          <a:xfrm>
            <a:off x="4529456" y="2891653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R30 (LR)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3B3EA9-79BB-32D7-0579-B79C84262C6A}"/>
              </a:ext>
            </a:extLst>
          </p:cNvPr>
          <p:cNvSpPr/>
          <p:nvPr/>
        </p:nvSpPr>
        <p:spPr>
          <a:xfrm>
            <a:off x="4529456" y="3165217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R31 (LR)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8F84FD-75D5-066C-12A6-AEBDD2825E4B}"/>
              </a:ext>
            </a:extLst>
          </p:cNvPr>
          <p:cNvSpPr/>
          <p:nvPr/>
        </p:nvSpPr>
        <p:spPr>
          <a:xfrm>
            <a:off x="4529456" y="4958772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CPSR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70606-E891-9982-D274-58CC37373109}"/>
              </a:ext>
            </a:extLst>
          </p:cNvPr>
          <p:cNvSpPr/>
          <p:nvPr/>
        </p:nvSpPr>
        <p:spPr>
          <a:xfrm>
            <a:off x="2055196" y="4960286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R12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B10673-2121-A7D0-02BA-2B1C7A269553}"/>
              </a:ext>
            </a:extLst>
          </p:cNvPr>
          <p:cNvSpPr/>
          <p:nvPr/>
        </p:nvSpPr>
        <p:spPr>
          <a:xfrm>
            <a:off x="3292326" y="4958594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R25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53E59D-67BC-C840-1A44-E0FAAD96D275}"/>
              </a:ext>
            </a:extLst>
          </p:cNvPr>
          <p:cNvSpPr/>
          <p:nvPr/>
        </p:nvSpPr>
        <p:spPr>
          <a:xfrm>
            <a:off x="4529456" y="1783589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R27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B00E10-81F2-5E34-DCF7-65CB5D6E94CB}"/>
              </a:ext>
            </a:extLst>
          </p:cNvPr>
          <p:cNvSpPr/>
          <p:nvPr/>
        </p:nvSpPr>
        <p:spPr>
          <a:xfrm>
            <a:off x="4529455" y="150659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R26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85AAB3-6532-5F4A-FD8C-2D3D000164A6}"/>
              </a:ext>
            </a:extLst>
          </p:cNvPr>
          <p:cNvSpPr/>
          <p:nvPr/>
        </p:nvSpPr>
        <p:spPr>
          <a:xfrm>
            <a:off x="4454692" y="2543740"/>
            <a:ext cx="1237131" cy="9706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4D9296-8821-861F-3A60-D9637C5C3081}"/>
              </a:ext>
            </a:extLst>
          </p:cNvPr>
          <p:cNvSpPr/>
          <p:nvPr/>
        </p:nvSpPr>
        <p:spPr>
          <a:xfrm>
            <a:off x="6928953" y="1506590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IDTR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A916C-AE0B-8053-3B37-77667D95884F}"/>
              </a:ext>
            </a:extLst>
          </p:cNvPr>
          <p:cNvSpPr/>
          <p:nvPr/>
        </p:nvSpPr>
        <p:spPr>
          <a:xfrm>
            <a:off x="4529455" y="3585301"/>
            <a:ext cx="108760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PC</a:t>
            </a:r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2C975-0785-E4E4-CE8A-53DE129AB7EC}"/>
              </a:ext>
            </a:extLst>
          </p:cNvPr>
          <p:cNvSpPr/>
          <p:nvPr/>
        </p:nvSpPr>
        <p:spPr>
          <a:xfrm>
            <a:off x="4454692" y="1437699"/>
            <a:ext cx="1237131" cy="6947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2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표 266">
            <a:extLst>
              <a:ext uri="{FF2B5EF4-FFF2-40B4-BE49-F238E27FC236}">
                <a16:creationId xmlns:a16="http://schemas.microsoft.com/office/drawing/2014/main" id="{6E38CA41-75C2-CA04-F7B8-3628BCB5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17310"/>
              </p:ext>
            </p:extLst>
          </p:nvPr>
        </p:nvGraphicFramePr>
        <p:xfrm>
          <a:off x="773792" y="923570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64765418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303889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70698330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92982550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4849237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10751615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542464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391429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9152305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1617882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0947009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634337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89753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729230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9106929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8180505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2437068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860047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7801349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6971751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149506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99878088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28989350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6584551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8294873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26457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68E66CD3-60AF-313A-D187-BFEBEA888AEB}"/>
              </a:ext>
            </a:extLst>
          </p:cNvPr>
          <p:cNvSpPr txBox="1"/>
          <p:nvPr/>
        </p:nvSpPr>
        <p:spPr>
          <a:xfrm>
            <a:off x="7202917" y="6444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0D5EEE9-FCCB-0C7A-2725-3785AD4052E4}"/>
              </a:ext>
            </a:extLst>
          </p:cNvPr>
          <p:cNvSpPr txBox="1"/>
          <p:nvPr/>
        </p:nvSpPr>
        <p:spPr>
          <a:xfrm>
            <a:off x="6981499" y="6402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42C7AF1-4386-B116-C1C2-19DAD7A464D3}"/>
              </a:ext>
            </a:extLst>
          </p:cNvPr>
          <p:cNvSpPr txBox="1"/>
          <p:nvPr/>
        </p:nvSpPr>
        <p:spPr>
          <a:xfrm>
            <a:off x="6779131" y="6378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64FC4F1-54D0-EE7F-F934-B7E1122F840D}"/>
              </a:ext>
            </a:extLst>
          </p:cNvPr>
          <p:cNvSpPr txBox="1"/>
          <p:nvPr/>
        </p:nvSpPr>
        <p:spPr>
          <a:xfrm>
            <a:off x="6578257" y="6378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D995B4F-B3F9-5620-E981-179E8FCD2519}"/>
              </a:ext>
            </a:extLst>
          </p:cNvPr>
          <p:cNvSpPr txBox="1"/>
          <p:nvPr/>
        </p:nvSpPr>
        <p:spPr>
          <a:xfrm>
            <a:off x="6369352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E1202B-1189-7F41-DF95-02BA9D0E2389}"/>
              </a:ext>
            </a:extLst>
          </p:cNvPr>
          <p:cNvSpPr txBox="1"/>
          <p:nvPr/>
        </p:nvSpPr>
        <p:spPr>
          <a:xfrm>
            <a:off x="6168478" y="6378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DCEF778-E807-AA35-7EF3-688C6AF4DB0D}"/>
              </a:ext>
            </a:extLst>
          </p:cNvPr>
          <p:cNvSpPr txBox="1"/>
          <p:nvPr/>
        </p:nvSpPr>
        <p:spPr>
          <a:xfrm>
            <a:off x="5950048" y="6402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D7FE28C-19BB-B0B5-2493-E37CB91CCA29}"/>
              </a:ext>
            </a:extLst>
          </p:cNvPr>
          <p:cNvSpPr txBox="1"/>
          <p:nvPr/>
        </p:nvSpPr>
        <p:spPr>
          <a:xfrm>
            <a:off x="5739649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2F23718-08E3-B79F-462C-9C8A837FA869}"/>
              </a:ext>
            </a:extLst>
          </p:cNvPr>
          <p:cNvSpPr txBox="1"/>
          <p:nvPr/>
        </p:nvSpPr>
        <p:spPr>
          <a:xfrm>
            <a:off x="5530744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EE1DD3B-61DE-16F4-C01F-E5E17E082DC7}"/>
              </a:ext>
            </a:extLst>
          </p:cNvPr>
          <p:cNvSpPr txBox="1"/>
          <p:nvPr/>
        </p:nvSpPr>
        <p:spPr>
          <a:xfrm>
            <a:off x="5321197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51855CE-BDB8-15FC-DCB3-9CDEDCAB3C3A}"/>
              </a:ext>
            </a:extLst>
          </p:cNvPr>
          <p:cNvSpPr txBox="1"/>
          <p:nvPr/>
        </p:nvSpPr>
        <p:spPr>
          <a:xfrm>
            <a:off x="5112292" y="6444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2E972D0-EBB4-1154-038E-B3B69BB62FC8}"/>
              </a:ext>
            </a:extLst>
          </p:cNvPr>
          <p:cNvSpPr txBox="1"/>
          <p:nvPr/>
        </p:nvSpPr>
        <p:spPr>
          <a:xfrm>
            <a:off x="5103414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815B27C-F505-1C36-0879-96635AEDE2A3}"/>
              </a:ext>
            </a:extLst>
          </p:cNvPr>
          <p:cNvSpPr txBox="1"/>
          <p:nvPr/>
        </p:nvSpPr>
        <p:spPr>
          <a:xfrm>
            <a:off x="4902964" y="64021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EC0C5B4-3879-2F0A-D001-DF1A43A711CE}"/>
              </a:ext>
            </a:extLst>
          </p:cNvPr>
          <p:cNvSpPr txBox="1"/>
          <p:nvPr/>
        </p:nvSpPr>
        <p:spPr>
          <a:xfrm>
            <a:off x="4896467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5F13383-B1D8-14ED-CD78-3725FCF1D3FB}"/>
              </a:ext>
            </a:extLst>
          </p:cNvPr>
          <p:cNvSpPr txBox="1"/>
          <p:nvPr/>
        </p:nvSpPr>
        <p:spPr>
          <a:xfrm>
            <a:off x="4694059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02E2451-92A1-004D-4ED6-A56F867FC7A2}"/>
              </a:ext>
            </a:extLst>
          </p:cNvPr>
          <p:cNvSpPr txBox="1"/>
          <p:nvPr/>
        </p:nvSpPr>
        <p:spPr>
          <a:xfrm>
            <a:off x="4687562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FC399D2-52CC-C432-02E5-7DA666FA3829}"/>
              </a:ext>
            </a:extLst>
          </p:cNvPr>
          <p:cNvSpPr txBox="1"/>
          <p:nvPr/>
        </p:nvSpPr>
        <p:spPr>
          <a:xfrm>
            <a:off x="4501228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94BAAC3-E294-4A67-216A-9BF4A38D1ECB}"/>
              </a:ext>
            </a:extLst>
          </p:cNvPr>
          <p:cNvSpPr txBox="1"/>
          <p:nvPr/>
        </p:nvSpPr>
        <p:spPr>
          <a:xfrm>
            <a:off x="4492350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A40A3FE-5025-AE73-F533-76169F9E4176}"/>
              </a:ext>
            </a:extLst>
          </p:cNvPr>
          <p:cNvSpPr txBox="1"/>
          <p:nvPr/>
        </p:nvSpPr>
        <p:spPr>
          <a:xfrm>
            <a:off x="4282375" y="641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4D22832-47CA-CEFE-FF26-0F0CA1500E25}"/>
              </a:ext>
            </a:extLst>
          </p:cNvPr>
          <p:cNvSpPr txBox="1"/>
          <p:nvPr/>
        </p:nvSpPr>
        <p:spPr>
          <a:xfrm>
            <a:off x="4273497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613A7E-5960-FB3E-A602-F63CEF48F5C1}"/>
              </a:ext>
            </a:extLst>
          </p:cNvPr>
          <p:cNvSpPr txBox="1"/>
          <p:nvPr/>
        </p:nvSpPr>
        <p:spPr>
          <a:xfrm>
            <a:off x="4073470" y="6396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37EEDEF-D246-E771-2643-B13A7564B3F4}"/>
              </a:ext>
            </a:extLst>
          </p:cNvPr>
          <p:cNvSpPr txBox="1"/>
          <p:nvPr/>
        </p:nvSpPr>
        <p:spPr>
          <a:xfrm>
            <a:off x="4064592" y="4668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A216226-DFF1-3BCD-DED5-8A2512D9D78C}"/>
              </a:ext>
            </a:extLst>
          </p:cNvPr>
          <p:cNvSpPr txBox="1"/>
          <p:nvPr/>
        </p:nvSpPr>
        <p:spPr>
          <a:xfrm>
            <a:off x="3864618" y="6360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A10FEE2-FCBE-D971-8FFE-34079E1DC60C}"/>
              </a:ext>
            </a:extLst>
          </p:cNvPr>
          <p:cNvSpPr txBox="1"/>
          <p:nvPr/>
        </p:nvSpPr>
        <p:spPr>
          <a:xfrm>
            <a:off x="3855740" y="468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B4D1713-4C3F-00C6-53C3-E49D27D7F67E}"/>
              </a:ext>
            </a:extLst>
          </p:cNvPr>
          <p:cNvSpPr txBox="1"/>
          <p:nvPr/>
        </p:nvSpPr>
        <p:spPr>
          <a:xfrm>
            <a:off x="3655713" y="6420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E9B194B-198E-255E-CF3C-1D1FD259972A}"/>
              </a:ext>
            </a:extLst>
          </p:cNvPr>
          <p:cNvSpPr txBox="1"/>
          <p:nvPr/>
        </p:nvSpPr>
        <p:spPr>
          <a:xfrm>
            <a:off x="3646835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E27D9D-E9E7-07EA-2B5B-32284555A51E}"/>
              </a:ext>
            </a:extLst>
          </p:cNvPr>
          <p:cNvSpPr txBox="1"/>
          <p:nvPr/>
        </p:nvSpPr>
        <p:spPr>
          <a:xfrm>
            <a:off x="3453357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77869ED-C828-138B-3470-6DB73CC33BCE}"/>
              </a:ext>
            </a:extLst>
          </p:cNvPr>
          <p:cNvSpPr txBox="1"/>
          <p:nvPr/>
        </p:nvSpPr>
        <p:spPr>
          <a:xfrm>
            <a:off x="3444479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D78A126-21B5-8726-8FE8-298784458531}"/>
              </a:ext>
            </a:extLst>
          </p:cNvPr>
          <p:cNvSpPr txBox="1"/>
          <p:nvPr/>
        </p:nvSpPr>
        <p:spPr>
          <a:xfrm>
            <a:off x="3254114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82EE248-7466-B91B-C14B-A193A2785593}"/>
              </a:ext>
            </a:extLst>
          </p:cNvPr>
          <p:cNvSpPr txBox="1"/>
          <p:nvPr/>
        </p:nvSpPr>
        <p:spPr>
          <a:xfrm>
            <a:off x="3245236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3618DA-EF2B-D81C-9661-BF161600123C}"/>
              </a:ext>
            </a:extLst>
          </p:cNvPr>
          <p:cNvSpPr txBox="1"/>
          <p:nvPr/>
        </p:nvSpPr>
        <p:spPr>
          <a:xfrm>
            <a:off x="3041800" y="6444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0B4E390-A365-D42A-7F90-D21CD39C04A5}"/>
              </a:ext>
            </a:extLst>
          </p:cNvPr>
          <p:cNvSpPr txBox="1"/>
          <p:nvPr/>
        </p:nvSpPr>
        <p:spPr>
          <a:xfrm>
            <a:off x="3032922" y="467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FC20EB4-622B-1C79-A35D-CABB5CD79AED}"/>
              </a:ext>
            </a:extLst>
          </p:cNvPr>
          <p:cNvSpPr txBox="1"/>
          <p:nvPr/>
        </p:nvSpPr>
        <p:spPr>
          <a:xfrm>
            <a:off x="2832195" y="6415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02912A9-8643-127D-7DDA-1F26E39DCFD6}"/>
              </a:ext>
            </a:extLst>
          </p:cNvPr>
          <p:cNvSpPr txBox="1"/>
          <p:nvPr/>
        </p:nvSpPr>
        <p:spPr>
          <a:xfrm>
            <a:off x="2823317" y="4668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E118977-F1BE-EEDE-F8B1-AD4DCC76265B}"/>
              </a:ext>
            </a:extLst>
          </p:cNvPr>
          <p:cNvSpPr txBox="1"/>
          <p:nvPr/>
        </p:nvSpPr>
        <p:spPr>
          <a:xfrm>
            <a:off x="2620114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58A28E7-7632-8E0C-1101-F8E437F61B8B}"/>
              </a:ext>
            </a:extLst>
          </p:cNvPr>
          <p:cNvSpPr txBox="1"/>
          <p:nvPr/>
        </p:nvSpPr>
        <p:spPr>
          <a:xfrm>
            <a:off x="2611236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089217-6956-5B05-773C-6FCB69C06C30}"/>
              </a:ext>
            </a:extLst>
          </p:cNvPr>
          <p:cNvSpPr txBox="1"/>
          <p:nvPr/>
        </p:nvSpPr>
        <p:spPr>
          <a:xfrm>
            <a:off x="2411408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9FBA3E0-28C5-9477-E57D-BCAC4549F155}"/>
              </a:ext>
            </a:extLst>
          </p:cNvPr>
          <p:cNvSpPr txBox="1"/>
          <p:nvPr/>
        </p:nvSpPr>
        <p:spPr>
          <a:xfrm>
            <a:off x="2402530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EC9317E-BD0B-4792-1AF3-6822ABD23C3D}"/>
              </a:ext>
            </a:extLst>
          </p:cNvPr>
          <p:cNvSpPr txBox="1"/>
          <p:nvPr/>
        </p:nvSpPr>
        <p:spPr>
          <a:xfrm>
            <a:off x="2209224" y="6403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0D711CD-0C6F-23ED-CECE-9617472EB4BC}"/>
              </a:ext>
            </a:extLst>
          </p:cNvPr>
          <p:cNvSpPr txBox="1"/>
          <p:nvPr/>
        </p:nvSpPr>
        <p:spPr>
          <a:xfrm>
            <a:off x="2202727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2C96BD6-8E89-8160-FD0A-35CD58FC0824}"/>
              </a:ext>
            </a:extLst>
          </p:cNvPr>
          <p:cNvSpPr txBox="1"/>
          <p:nvPr/>
        </p:nvSpPr>
        <p:spPr>
          <a:xfrm>
            <a:off x="2006668" y="638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81396F7-1469-6689-C968-FC4B2011F5AB}"/>
              </a:ext>
            </a:extLst>
          </p:cNvPr>
          <p:cNvSpPr txBox="1"/>
          <p:nvPr/>
        </p:nvSpPr>
        <p:spPr>
          <a:xfrm>
            <a:off x="2000171" y="4657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49A5B4D-8ECB-F570-41E5-FF7F93EDA60B}"/>
              </a:ext>
            </a:extLst>
          </p:cNvPr>
          <p:cNvSpPr txBox="1"/>
          <p:nvPr/>
        </p:nvSpPr>
        <p:spPr>
          <a:xfrm>
            <a:off x="1803607" y="63733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946C5FD-104F-4F73-9892-88AD1AA4E85F}"/>
              </a:ext>
            </a:extLst>
          </p:cNvPr>
          <p:cNvSpPr txBox="1"/>
          <p:nvPr/>
        </p:nvSpPr>
        <p:spPr>
          <a:xfrm>
            <a:off x="1797110" y="464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67E8C91-7528-6CA6-6457-B9EFE53B980A}"/>
              </a:ext>
            </a:extLst>
          </p:cNvPr>
          <p:cNvSpPr txBox="1"/>
          <p:nvPr/>
        </p:nvSpPr>
        <p:spPr>
          <a:xfrm>
            <a:off x="1588352" y="6409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2661E07-064C-ACB0-F76B-664468309014}"/>
              </a:ext>
            </a:extLst>
          </p:cNvPr>
          <p:cNvSpPr txBox="1"/>
          <p:nvPr/>
        </p:nvSpPr>
        <p:spPr>
          <a:xfrm>
            <a:off x="1581855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E8E3382-CE95-9CBD-36AD-400789CDEC9F}"/>
              </a:ext>
            </a:extLst>
          </p:cNvPr>
          <p:cNvSpPr txBox="1"/>
          <p:nvPr/>
        </p:nvSpPr>
        <p:spPr>
          <a:xfrm>
            <a:off x="1375678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A8F6A3F-76DD-3B9F-5650-C328A2D74895}"/>
              </a:ext>
            </a:extLst>
          </p:cNvPr>
          <p:cNvSpPr txBox="1"/>
          <p:nvPr/>
        </p:nvSpPr>
        <p:spPr>
          <a:xfrm>
            <a:off x="1366800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323385C-C0D9-FE27-F8C5-C2B0848FE7F7}"/>
              </a:ext>
            </a:extLst>
          </p:cNvPr>
          <p:cNvSpPr txBox="1"/>
          <p:nvPr/>
        </p:nvSpPr>
        <p:spPr>
          <a:xfrm>
            <a:off x="1172701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003E228-E472-B077-EFAC-5E46062B7D6C}"/>
              </a:ext>
            </a:extLst>
          </p:cNvPr>
          <p:cNvSpPr txBox="1"/>
          <p:nvPr/>
        </p:nvSpPr>
        <p:spPr>
          <a:xfrm>
            <a:off x="1163823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5C62244-DC24-F5C2-4963-043BDD899108}"/>
              </a:ext>
            </a:extLst>
          </p:cNvPr>
          <p:cNvSpPr txBox="1"/>
          <p:nvPr/>
        </p:nvSpPr>
        <p:spPr>
          <a:xfrm>
            <a:off x="967766" y="6367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C7C10E4-ED43-DA86-9F0E-4799A1CB4287}"/>
              </a:ext>
            </a:extLst>
          </p:cNvPr>
          <p:cNvSpPr txBox="1"/>
          <p:nvPr/>
        </p:nvSpPr>
        <p:spPr>
          <a:xfrm>
            <a:off x="961269" y="46396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FBFEED0-FC5F-27AE-1F9C-A295A586EFE0}"/>
              </a:ext>
            </a:extLst>
          </p:cNvPr>
          <p:cNvSpPr txBox="1"/>
          <p:nvPr/>
        </p:nvSpPr>
        <p:spPr>
          <a:xfrm>
            <a:off x="752795" y="4650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7FDFF74-1015-050B-F223-8A514790FDBE}"/>
              </a:ext>
            </a:extLst>
          </p:cNvPr>
          <p:cNvSpPr txBox="1"/>
          <p:nvPr/>
        </p:nvSpPr>
        <p:spPr>
          <a:xfrm>
            <a:off x="758394" y="64188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69" name="표 268">
            <a:extLst>
              <a:ext uri="{FF2B5EF4-FFF2-40B4-BE49-F238E27FC236}">
                <a16:creationId xmlns:a16="http://schemas.microsoft.com/office/drawing/2014/main" id="{B0E3749E-5D3B-8E9A-DBC6-42E7C1A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9522"/>
              </p:ext>
            </p:extLst>
          </p:nvPr>
        </p:nvGraphicFramePr>
        <p:xfrm>
          <a:off x="1634822" y="3344041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64765418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303889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70698330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92982550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4849237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10751615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542464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391429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9152305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1617882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0947009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634337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89753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729230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9106929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8180505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2437068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860047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7801349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6971751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149506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99878088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28989350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6584551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8294873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26457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Z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C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V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D1B85C61-E3F1-31DC-7C98-F9776D6F0553}"/>
              </a:ext>
            </a:extLst>
          </p:cNvPr>
          <p:cNvSpPr txBox="1"/>
          <p:nvPr/>
        </p:nvSpPr>
        <p:spPr>
          <a:xfrm>
            <a:off x="8063947" y="30469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CA23F4-B5AE-DC28-DC7F-9AEF46B8660E}"/>
              </a:ext>
            </a:extLst>
          </p:cNvPr>
          <p:cNvSpPr txBox="1"/>
          <p:nvPr/>
        </p:nvSpPr>
        <p:spPr>
          <a:xfrm>
            <a:off x="7842529" y="30427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500E903-7782-2F40-7BCB-F5C7BBAAB51D}"/>
              </a:ext>
            </a:extLst>
          </p:cNvPr>
          <p:cNvSpPr txBox="1"/>
          <p:nvPr/>
        </p:nvSpPr>
        <p:spPr>
          <a:xfrm>
            <a:off x="7640161" y="304037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FE37C55-D433-5E5D-422B-5E6CCE4A130D}"/>
              </a:ext>
            </a:extLst>
          </p:cNvPr>
          <p:cNvSpPr txBox="1"/>
          <p:nvPr/>
        </p:nvSpPr>
        <p:spPr>
          <a:xfrm>
            <a:off x="7439287" y="304037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64813D1-F762-9B9F-43A7-B01E8D74905E}"/>
              </a:ext>
            </a:extLst>
          </p:cNvPr>
          <p:cNvSpPr txBox="1"/>
          <p:nvPr/>
        </p:nvSpPr>
        <p:spPr>
          <a:xfrm>
            <a:off x="7230382" y="30427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8A25DA4-274A-09D9-B2BF-E7FAB5E70834}"/>
              </a:ext>
            </a:extLst>
          </p:cNvPr>
          <p:cNvSpPr txBox="1"/>
          <p:nvPr/>
        </p:nvSpPr>
        <p:spPr>
          <a:xfrm>
            <a:off x="7029508" y="304037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936B4DB-2A9B-F7D1-3276-EF34D3FBFDEE}"/>
              </a:ext>
            </a:extLst>
          </p:cNvPr>
          <p:cNvSpPr txBox="1"/>
          <p:nvPr/>
        </p:nvSpPr>
        <p:spPr>
          <a:xfrm>
            <a:off x="6811078" y="3042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38D3C1-6E95-43F3-211E-AF71D9D1C234}"/>
              </a:ext>
            </a:extLst>
          </p:cNvPr>
          <p:cNvSpPr txBox="1"/>
          <p:nvPr/>
        </p:nvSpPr>
        <p:spPr>
          <a:xfrm>
            <a:off x="6600679" y="30427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5962D08-B196-48B8-969F-E30DD61F2D0E}"/>
              </a:ext>
            </a:extLst>
          </p:cNvPr>
          <p:cNvSpPr txBox="1"/>
          <p:nvPr/>
        </p:nvSpPr>
        <p:spPr>
          <a:xfrm>
            <a:off x="6391774" y="3042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8FA583B-725A-4672-1132-A74716BB8D3B}"/>
              </a:ext>
            </a:extLst>
          </p:cNvPr>
          <p:cNvSpPr txBox="1"/>
          <p:nvPr/>
        </p:nvSpPr>
        <p:spPr>
          <a:xfrm>
            <a:off x="6182227" y="30427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9F8C411-7323-9FAB-9628-A5C2B12C0A92}"/>
              </a:ext>
            </a:extLst>
          </p:cNvPr>
          <p:cNvSpPr txBox="1"/>
          <p:nvPr/>
        </p:nvSpPr>
        <p:spPr>
          <a:xfrm>
            <a:off x="5973322" y="304695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923A6DD-36E5-2D63-031A-F60741BE4A6D}"/>
              </a:ext>
            </a:extLst>
          </p:cNvPr>
          <p:cNvSpPr txBox="1"/>
          <p:nvPr/>
        </p:nvSpPr>
        <p:spPr>
          <a:xfrm>
            <a:off x="5964444" y="28704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7BB7BA-2B7D-875D-425D-6571AD6BE048}"/>
              </a:ext>
            </a:extLst>
          </p:cNvPr>
          <p:cNvSpPr txBox="1"/>
          <p:nvPr/>
        </p:nvSpPr>
        <p:spPr>
          <a:xfrm>
            <a:off x="5763994" y="30427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6C62A40-A67A-7328-34B8-A96246CB03FF}"/>
              </a:ext>
            </a:extLst>
          </p:cNvPr>
          <p:cNvSpPr txBox="1"/>
          <p:nvPr/>
        </p:nvSpPr>
        <p:spPr>
          <a:xfrm>
            <a:off x="5757497" y="28704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508687F-5DD0-0D4D-09D7-90900E0B7EF1}"/>
              </a:ext>
            </a:extLst>
          </p:cNvPr>
          <p:cNvSpPr txBox="1"/>
          <p:nvPr/>
        </p:nvSpPr>
        <p:spPr>
          <a:xfrm>
            <a:off x="5555089" y="3041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7811C0-866E-8A6B-916C-4DEF721F2393}"/>
              </a:ext>
            </a:extLst>
          </p:cNvPr>
          <p:cNvSpPr txBox="1"/>
          <p:nvPr/>
        </p:nvSpPr>
        <p:spPr>
          <a:xfrm>
            <a:off x="5548592" y="28692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4A95481-D05A-DCBD-DBEB-89F4EB7B6FA5}"/>
              </a:ext>
            </a:extLst>
          </p:cNvPr>
          <p:cNvSpPr txBox="1"/>
          <p:nvPr/>
        </p:nvSpPr>
        <p:spPr>
          <a:xfrm>
            <a:off x="5362258" y="3041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CC74845-BC7C-49B9-05A7-EB81D316B74C}"/>
              </a:ext>
            </a:extLst>
          </p:cNvPr>
          <p:cNvSpPr txBox="1"/>
          <p:nvPr/>
        </p:nvSpPr>
        <p:spPr>
          <a:xfrm>
            <a:off x="5353380" y="28692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80C0356-8945-EC56-C62C-364B1D8CD5CA}"/>
              </a:ext>
            </a:extLst>
          </p:cNvPr>
          <p:cNvSpPr txBox="1"/>
          <p:nvPr/>
        </p:nvSpPr>
        <p:spPr>
          <a:xfrm>
            <a:off x="5143405" y="304397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BEB9414-E032-1132-B1B0-897B6DB764FF}"/>
              </a:ext>
            </a:extLst>
          </p:cNvPr>
          <p:cNvSpPr txBox="1"/>
          <p:nvPr/>
        </p:nvSpPr>
        <p:spPr>
          <a:xfrm>
            <a:off x="5134527" y="28692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AE49F1D-79CD-FC2C-F8C2-0EC3D16003AB}"/>
              </a:ext>
            </a:extLst>
          </p:cNvPr>
          <p:cNvSpPr txBox="1"/>
          <p:nvPr/>
        </p:nvSpPr>
        <p:spPr>
          <a:xfrm>
            <a:off x="4934500" y="304217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A10840-7F1A-B0F8-EA61-524A4C10220A}"/>
              </a:ext>
            </a:extLst>
          </p:cNvPr>
          <p:cNvSpPr txBox="1"/>
          <p:nvPr/>
        </p:nvSpPr>
        <p:spPr>
          <a:xfrm>
            <a:off x="4925622" y="286939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A09FD14-D05D-D678-8F2E-5A6B3D99374E}"/>
              </a:ext>
            </a:extLst>
          </p:cNvPr>
          <p:cNvSpPr txBox="1"/>
          <p:nvPr/>
        </p:nvSpPr>
        <p:spPr>
          <a:xfrm>
            <a:off x="4725648" y="303857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EF13E22-5223-CAFA-0341-942AE9BAD3DE}"/>
              </a:ext>
            </a:extLst>
          </p:cNvPr>
          <p:cNvSpPr txBox="1"/>
          <p:nvPr/>
        </p:nvSpPr>
        <p:spPr>
          <a:xfrm>
            <a:off x="4716770" y="28705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2EDF229-537E-DFDB-9586-DBE89C5864FA}"/>
              </a:ext>
            </a:extLst>
          </p:cNvPr>
          <p:cNvSpPr txBox="1"/>
          <p:nvPr/>
        </p:nvSpPr>
        <p:spPr>
          <a:xfrm>
            <a:off x="4516743" y="30445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59DE69A-A11A-0845-5940-50CB66E4B78E}"/>
              </a:ext>
            </a:extLst>
          </p:cNvPr>
          <p:cNvSpPr txBox="1"/>
          <p:nvPr/>
        </p:nvSpPr>
        <p:spPr>
          <a:xfrm>
            <a:off x="4507865" y="286939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1DD4BB2-4C8A-7D63-C804-C60E69A3E019}"/>
              </a:ext>
            </a:extLst>
          </p:cNvPr>
          <p:cNvSpPr txBox="1"/>
          <p:nvPr/>
        </p:nvSpPr>
        <p:spPr>
          <a:xfrm>
            <a:off x="4314387" y="3039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AE42BB5-CC7E-B1C1-A0F9-A5BCCC0B6FB1}"/>
              </a:ext>
            </a:extLst>
          </p:cNvPr>
          <p:cNvSpPr txBox="1"/>
          <p:nvPr/>
        </p:nvSpPr>
        <p:spPr>
          <a:xfrm>
            <a:off x="4305509" y="286939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EDA82E5-5443-F4A2-2293-5AB830748746}"/>
              </a:ext>
            </a:extLst>
          </p:cNvPr>
          <p:cNvSpPr txBox="1"/>
          <p:nvPr/>
        </p:nvSpPr>
        <p:spPr>
          <a:xfrm>
            <a:off x="4115144" y="30398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D734726-AF8D-741A-BB66-E98DEADEC960}"/>
              </a:ext>
            </a:extLst>
          </p:cNvPr>
          <p:cNvSpPr txBox="1"/>
          <p:nvPr/>
        </p:nvSpPr>
        <p:spPr>
          <a:xfrm>
            <a:off x="4106266" y="286939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33EB44A-FDE3-A720-8A98-A3DC9DCF9B36}"/>
              </a:ext>
            </a:extLst>
          </p:cNvPr>
          <p:cNvSpPr txBox="1"/>
          <p:nvPr/>
        </p:nvSpPr>
        <p:spPr>
          <a:xfrm>
            <a:off x="3902830" y="30469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B95DA9F-4E48-DE86-D0ED-61520AD8B904}"/>
              </a:ext>
            </a:extLst>
          </p:cNvPr>
          <p:cNvSpPr txBox="1"/>
          <p:nvPr/>
        </p:nvSpPr>
        <p:spPr>
          <a:xfrm>
            <a:off x="3893952" y="286997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8B2E989-C0CD-6706-1D9D-5D48502AE83B}"/>
              </a:ext>
            </a:extLst>
          </p:cNvPr>
          <p:cNvSpPr txBox="1"/>
          <p:nvPr/>
        </p:nvSpPr>
        <p:spPr>
          <a:xfrm>
            <a:off x="3693225" y="30440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539534D-28CA-7B0A-CBB1-A7430B4EF742}"/>
              </a:ext>
            </a:extLst>
          </p:cNvPr>
          <p:cNvSpPr txBox="1"/>
          <p:nvPr/>
        </p:nvSpPr>
        <p:spPr>
          <a:xfrm>
            <a:off x="3684347" y="28693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9FF2164-D6E6-AA9C-59FC-61DF46543C59}"/>
              </a:ext>
            </a:extLst>
          </p:cNvPr>
          <p:cNvSpPr txBox="1"/>
          <p:nvPr/>
        </p:nvSpPr>
        <p:spPr>
          <a:xfrm>
            <a:off x="3481144" y="30405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BB6C84-73E8-A6AB-E12C-226B7E0C98E3}"/>
              </a:ext>
            </a:extLst>
          </p:cNvPr>
          <p:cNvSpPr txBox="1"/>
          <p:nvPr/>
        </p:nvSpPr>
        <p:spPr>
          <a:xfrm>
            <a:off x="3472266" y="28682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2899949-09C1-90A9-BCD0-FEF35322CE1E}"/>
              </a:ext>
            </a:extLst>
          </p:cNvPr>
          <p:cNvSpPr txBox="1"/>
          <p:nvPr/>
        </p:nvSpPr>
        <p:spPr>
          <a:xfrm>
            <a:off x="3272438" y="30405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4C94FD7-115C-9EDA-F5F2-91FA1060E210}"/>
              </a:ext>
            </a:extLst>
          </p:cNvPr>
          <p:cNvSpPr txBox="1"/>
          <p:nvPr/>
        </p:nvSpPr>
        <p:spPr>
          <a:xfrm>
            <a:off x="3263560" y="28682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8340000-6E17-28A1-CF4F-C94D7DB31AF6}"/>
              </a:ext>
            </a:extLst>
          </p:cNvPr>
          <p:cNvSpPr txBox="1"/>
          <p:nvPr/>
        </p:nvSpPr>
        <p:spPr>
          <a:xfrm>
            <a:off x="3070254" y="30428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D8162F9-21D3-0D97-1E9A-C64931F8B455}"/>
              </a:ext>
            </a:extLst>
          </p:cNvPr>
          <p:cNvSpPr txBox="1"/>
          <p:nvPr/>
        </p:nvSpPr>
        <p:spPr>
          <a:xfrm>
            <a:off x="3063757" y="28682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3A584D9-6136-B0FE-6F9D-FFCCCDCFA9BB}"/>
              </a:ext>
            </a:extLst>
          </p:cNvPr>
          <p:cNvSpPr txBox="1"/>
          <p:nvPr/>
        </p:nvSpPr>
        <p:spPr>
          <a:xfrm>
            <a:off x="2867698" y="30410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BEA1003-8267-FF3A-EB74-50EB3A602D5D}"/>
              </a:ext>
            </a:extLst>
          </p:cNvPr>
          <p:cNvSpPr txBox="1"/>
          <p:nvPr/>
        </p:nvSpPr>
        <p:spPr>
          <a:xfrm>
            <a:off x="2861201" y="28683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D09A857-A9EF-C590-A9BD-F76A8296D75F}"/>
              </a:ext>
            </a:extLst>
          </p:cNvPr>
          <p:cNvSpPr txBox="1"/>
          <p:nvPr/>
        </p:nvSpPr>
        <p:spPr>
          <a:xfrm>
            <a:off x="2664637" y="30398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2B9EA40-2D13-5C53-2224-AFB791C9D8A5}"/>
              </a:ext>
            </a:extLst>
          </p:cNvPr>
          <p:cNvSpPr txBox="1"/>
          <p:nvPr/>
        </p:nvSpPr>
        <p:spPr>
          <a:xfrm>
            <a:off x="2658140" y="28670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A4B4FA7-001F-559A-F5CA-FC233C1939C6}"/>
              </a:ext>
            </a:extLst>
          </p:cNvPr>
          <p:cNvSpPr txBox="1"/>
          <p:nvPr/>
        </p:nvSpPr>
        <p:spPr>
          <a:xfrm>
            <a:off x="2449382" y="304347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CE6B482-5C7B-2BBC-157F-560DC3C2C17B}"/>
              </a:ext>
            </a:extLst>
          </p:cNvPr>
          <p:cNvSpPr txBox="1"/>
          <p:nvPr/>
        </p:nvSpPr>
        <p:spPr>
          <a:xfrm>
            <a:off x="2442885" y="28683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9DE8D-1DE6-00BC-35ED-B75FA6870B4D}"/>
              </a:ext>
            </a:extLst>
          </p:cNvPr>
          <p:cNvSpPr txBox="1"/>
          <p:nvPr/>
        </p:nvSpPr>
        <p:spPr>
          <a:xfrm>
            <a:off x="2236708" y="30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2341567-0FD5-CF62-9B0A-BAAFC79820D8}"/>
              </a:ext>
            </a:extLst>
          </p:cNvPr>
          <p:cNvSpPr txBox="1"/>
          <p:nvPr/>
        </p:nvSpPr>
        <p:spPr>
          <a:xfrm>
            <a:off x="2227830" y="28683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8B0A4E2-E1A5-4E36-F694-79542A05427D}"/>
              </a:ext>
            </a:extLst>
          </p:cNvPr>
          <p:cNvSpPr txBox="1"/>
          <p:nvPr/>
        </p:nvSpPr>
        <p:spPr>
          <a:xfrm>
            <a:off x="2033731" y="30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0C1E4AC-C77F-DBCF-2F23-39DF70DB4F46}"/>
              </a:ext>
            </a:extLst>
          </p:cNvPr>
          <p:cNvSpPr txBox="1"/>
          <p:nvPr/>
        </p:nvSpPr>
        <p:spPr>
          <a:xfrm>
            <a:off x="2024853" y="28683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1EE85E7-25CB-4C7A-B936-7894B1A9C79A}"/>
              </a:ext>
            </a:extLst>
          </p:cNvPr>
          <p:cNvSpPr txBox="1"/>
          <p:nvPr/>
        </p:nvSpPr>
        <p:spPr>
          <a:xfrm>
            <a:off x="1828796" y="30392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C9A720D-B3CE-F6F9-254E-EBE7713720F3}"/>
              </a:ext>
            </a:extLst>
          </p:cNvPr>
          <p:cNvSpPr txBox="1"/>
          <p:nvPr/>
        </p:nvSpPr>
        <p:spPr>
          <a:xfrm>
            <a:off x="1822299" y="286651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BEA209-7807-8BC4-0015-695B3D08B12F}"/>
              </a:ext>
            </a:extLst>
          </p:cNvPr>
          <p:cNvSpPr txBox="1"/>
          <p:nvPr/>
        </p:nvSpPr>
        <p:spPr>
          <a:xfrm>
            <a:off x="1613825" y="28675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1E933A8-0E07-77C0-6C80-14068152AF04}"/>
              </a:ext>
            </a:extLst>
          </p:cNvPr>
          <p:cNvSpPr txBox="1"/>
          <p:nvPr/>
        </p:nvSpPr>
        <p:spPr>
          <a:xfrm>
            <a:off x="1619424" y="304442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BBB563-D448-CD2D-AFC1-58CE9A552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20224"/>
              </p:ext>
            </p:extLst>
          </p:nvPr>
        </p:nvGraphicFramePr>
        <p:xfrm>
          <a:off x="1651480" y="4824933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5860904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Z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C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V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Reserved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5C8B07-5A34-EF57-5CEB-6865FD208363}"/>
              </a:ext>
            </a:extLst>
          </p:cNvPr>
          <p:cNvSpPr txBox="1"/>
          <p:nvPr/>
        </p:nvSpPr>
        <p:spPr>
          <a:xfrm>
            <a:off x="8080605" y="452785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2F2B2-C52B-6821-C0A1-8E49FF47FE36}"/>
              </a:ext>
            </a:extLst>
          </p:cNvPr>
          <p:cNvSpPr txBox="1"/>
          <p:nvPr/>
        </p:nvSpPr>
        <p:spPr>
          <a:xfrm>
            <a:off x="7859187" y="45236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F3316-D2A1-C971-EE8B-5E2A1AA48F40}"/>
              </a:ext>
            </a:extLst>
          </p:cNvPr>
          <p:cNvSpPr txBox="1"/>
          <p:nvPr/>
        </p:nvSpPr>
        <p:spPr>
          <a:xfrm>
            <a:off x="7656819" y="452127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71E31-D48E-CF92-4E34-2E1FCDAB6666}"/>
              </a:ext>
            </a:extLst>
          </p:cNvPr>
          <p:cNvSpPr txBox="1"/>
          <p:nvPr/>
        </p:nvSpPr>
        <p:spPr>
          <a:xfrm>
            <a:off x="7455945" y="45212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5426A-C517-C197-85A9-51792CC83A49}"/>
              </a:ext>
            </a:extLst>
          </p:cNvPr>
          <p:cNvSpPr txBox="1"/>
          <p:nvPr/>
        </p:nvSpPr>
        <p:spPr>
          <a:xfrm>
            <a:off x="7247040" y="45236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EDA20-D879-75E6-3EA8-874803DB5C96}"/>
              </a:ext>
            </a:extLst>
          </p:cNvPr>
          <p:cNvSpPr txBox="1"/>
          <p:nvPr/>
        </p:nvSpPr>
        <p:spPr>
          <a:xfrm>
            <a:off x="7046166" y="45212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9086C-B2D0-DC1A-AB0E-2DEF0ACD1E3A}"/>
              </a:ext>
            </a:extLst>
          </p:cNvPr>
          <p:cNvSpPr txBox="1"/>
          <p:nvPr/>
        </p:nvSpPr>
        <p:spPr>
          <a:xfrm>
            <a:off x="6827736" y="452365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FD5A9-5483-5DA0-C873-52D806188CD7}"/>
              </a:ext>
            </a:extLst>
          </p:cNvPr>
          <p:cNvSpPr txBox="1"/>
          <p:nvPr/>
        </p:nvSpPr>
        <p:spPr>
          <a:xfrm>
            <a:off x="6617337" y="45236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7529C-7276-2C25-4747-354216EDFEB3}"/>
              </a:ext>
            </a:extLst>
          </p:cNvPr>
          <p:cNvSpPr txBox="1"/>
          <p:nvPr/>
        </p:nvSpPr>
        <p:spPr>
          <a:xfrm>
            <a:off x="6408432" y="45236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3C0D0-D1F3-8A12-B08F-7C18BC1BABCE}"/>
              </a:ext>
            </a:extLst>
          </p:cNvPr>
          <p:cNvSpPr txBox="1"/>
          <p:nvPr/>
        </p:nvSpPr>
        <p:spPr>
          <a:xfrm>
            <a:off x="6198885" y="45236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8E1A-2CA9-CCF4-FDB4-9E26E7F10EDD}"/>
              </a:ext>
            </a:extLst>
          </p:cNvPr>
          <p:cNvSpPr txBox="1"/>
          <p:nvPr/>
        </p:nvSpPr>
        <p:spPr>
          <a:xfrm>
            <a:off x="5989980" y="45278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13F9B-A794-8DAD-2A85-1665DAAF4008}"/>
              </a:ext>
            </a:extLst>
          </p:cNvPr>
          <p:cNvSpPr txBox="1"/>
          <p:nvPr/>
        </p:nvSpPr>
        <p:spPr>
          <a:xfrm>
            <a:off x="5981102" y="43513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AB583-573C-D1BC-7276-B52C70208291}"/>
              </a:ext>
            </a:extLst>
          </p:cNvPr>
          <p:cNvSpPr txBox="1"/>
          <p:nvPr/>
        </p:nvSpPr>
        <p:spPr>
          <a:xfrm>
            <a:off x="5780652" y="452364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63094-F3FE-80DA-353B-FFA6FC0A7B92}"/>
              </a:ext>
            </a:extLst>
          </p:cNvPr>
          <p:cNvSpPr txBox="1"/>
          <p:nvPr/>
        </p:nvSpPr>
        <p:spPr>
          <a:xfrm>
            <a:off x="5774155" y="43513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2AFD3-953C-956D-43C0-37E58B8FC2D9}"/>
              </a:ext>
            </a:extLst>
          </p:cNvPr>
          <p:cNvSpPr txBox="1"/>
          <p:nvPr/>
        </p:nvSpPr>
        <p:spPr>
          <a:xfrm>
            <a:off x="5571747" y="45224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E87E5-8C3F-297A-1852-D089F9F60E2A}"/>
              </a:ext>
            </a:extLst>
          </p:cNvPr>
          <p:cNvSpPr txBox="1"/>
          <p:nvPr/>
        </p:nvSpPr>
        <p:spPr>
          <a:xfrm>
            <a:off x="5565250" y="435018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125EB-8A98-147E-9196-10D8CFEFB6C9}"/>
              </a:ext>
            </a:extLst>
          </p:cNvPr>
          <p:cNvSpPr txBox="1"/>
          <p:nvPr/>
        </p:nvSpPr>
        <p:spPr>
          <a:xfrm>
            <a:off x="5378916" y="45224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E6B1A-7671-FFAD-CA29-5EC5F76A2C6C}"/>
              </a:ext>
            </a:extLst>
          </p:cNvPr>
          <p:cNvSpPr txBox="1"/>
          <p:nvPr/>
        </p:nvSpPr>
        <p:spPr>
          <a:xfrm>
            <a:off x="5370038" y="435018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85281-EA09-DBED-43D5-6403140EA1EB}"/>
              </a:ext>
            </a:extLst>
          </p:cNvPr>
          <p:cNvSpPr txBox="1"/>
          <p:nvPr/>
        </p:nvSpPr>
        <p:spPr>
          <a:xfrm>
            <a:off x="5160063" y="452486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F94BA-0C64-5CE0-C2A1-117D942A57AE}"/>
              </a:ext>
            </a:extLst>
          </p:cNvPr>
          <p:cNvSpPr txBox="1"/>
          <p:nvPr/>
        </p:nvSpPr>
        <p:spPr>
          <a:xfrm>
            <a:off x="5151185" y="435018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D6A0F-9CEE-1C85-E9E0-541A5EE56B30}"/>
              </a:ext>
            </a:extLst>
          </p:cNvPr>
          <p:cNvSpPr txBox="1"/>
          <p:nvPr/>
        </p:nvSpPr>
        <p:spPr>
          <a:xfrm>
            <a:off x="4951158" y="45230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EEE50-F9FE-9ED7-C551-A72B53C97573}"/>
              </a:ext>
            </a:extLst>
          </p:cNvPr>
          <p:cNvSpPr txBox="1"/>
          <p:nvPr/>
        </p:nvSpPr>
        <p:spPr>
          <a:xfrm>
            <a:off x="4942280" y="435028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2561C-E20F-CF0C-FD3B-B49174D0B56B}"/>
              </a:ext>
            </a:extLst>
          </p:cNvPr>
          <p:cNvSpPr txBox="1"/>
          <p:nvPr/>
        </p:nvSpPr>
        <p:spPr>
          <a:xfrm>
            <a:off x="4742306" y="451946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AC255-BB1A-D865-9F96-8673DDA5CAAB}"/>
              </a:ext>
            </a:extLst>
          </p:cNvPr>
          <p:cNvSpPr txBox="1"/>
          <p:nvPr/>
        </p:nvSpPr>
        <p:spPr>
          <a:xfrm>
            <a:off x="4733428" y="435144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9D3729-D21B-C566-E0B5-2B20E3D14C22}"/>
              </a:ext>
            </a:extLst>
          </p:cNvPr>
          <p:cNvSpPr txBox="1"/>
          <p:nvPr/>
        </p:nvSpPr>
        <p:spPr>
          <a:xfrm>
            <a:off x="4533401" y="45254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1C6B22-1BDF-DFFB-CD86-40E3584847A3}"/>
              </a:ext>
            </a:extLst>
          </p:cNvPr>
          <p:cNvSpPr txBox="1"/>
          <p:nvPr/>
        </p:nvSpPr>
        <p:spPr>
          <a:xfrm>
            <a:off x="4524523" y="435029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EA6AB-A607-5005-6996-3C7DFD92C4DF}"/>
              </a:ext>
            </a:extLst>
          </p:cNvPr>
          <p:cNvSpPr txBox="1"/>
          <p:nvPr/>
        </p:nvSpPr>
        <p:spPr>
          <a:xfrm>
            <a:off x="4331045" y="45206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201553-293D-861C-2EE5-205D845C6BAE}"/>
              </a:ext>
            </a:extLst>
          </p:cNvPr>
          <p:cNvSpPr txBox="1"/>
          <p:nvPr/>
        </p:nvSpPr>
        <p:spPr>
          <a:xfrm>
            <a:off x="4322167" y="435029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CAFCF-A5A6-7400-0772-2DD22BCC4C62}"/>
              </a:ext>
            </a:extLst>
          </p:cNvPr>
          <p:cNvSpPr txBox="1"/>
          <p:nvPr/>
        </p:nvSpPr>
        <p:spPr>
          <a:xfrm>
            <a:off x="4131802" y="452069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9E48C-9552-4C7F-6796-F579D84DECF4}"/>
              </a:ext>
            </a:extLst>
          </p:cNvPr>
          <p:cNvSpPr txBox="1"/>
          <p:nvPr/>
        </p:nvSpPr>
        <p:spPr>
          <a:xfrm>
            <a:off x="4122924" y="435029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AB405-C28C-145D-8092-847909639B24}"/>
              </a:ext>
            </a:extLst>
          </p:cNvPr>
          <p:cNvSpPr txBox="1"/>
          <p:nvPr/>
        </p:nvSpPr>
        <p:spPr>
          <a:xfrm>
            <a:off x="3919488" y="45278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EC42A7-93F7-0293-FB04-EDACCCDDB3AE}"/>
              </a:ext>
            </a:extLst>
          </p:cNvPr>
          <p:cNvSpPr txBox="1"/>
          <p:nvPr/>
        </p:nvSpPr>
        <p:spPr>
          <a:xfrm>
            <a:off x="3910610" y="43508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196E80-7B5E-5741-666C-D2B96B3B37CA}"/>
              </a:ext>
            </a:extLst>
          </p:cNvPr>
          <p:cNvSpPr txBox="1"/>
          <p:nvPr/>
        </p:nvSpPr>
        <p:spPr>
          <a:xfrm>
            <a:off x="3709883" y="452494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39B85-C875-0B2B-0E5F-C45F503A811B}"/>
              </a:ext>
            </a:extLst>
          </p:cNvPr>
          <p:cNvSpPr txBox="1"/>
          <p:nvPr/>
        </p:nvSpPr>
        <p:spPr>
          <a:xfrm>
            <a:off x="3701005" y="43502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E671C8-A360-D164-4352-597B810FB51F}"/>
              </a:ext>
            </a:extLst>
          </p:cNvPr>
          <p:cNvSpPr txBox="1"/>
          <p:nvPr/>
        </p:nvSpPr>
        <p:spPr>
          <a:xfrm>
            <a:off x="3497802" y="45214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CEFF7B-975E-0BC9-7F5F-A95A6E5FCFD7}"/>
              </a:ext>
            </a:extLst>
          </p:cNvPr>
          <p:cNvSpPr txBox="1"/>
          <p:nvPr/>
        </p:nvSpPr>
        <p:spPr>
          <a:xfrm>
            <a:off x="3488924" y="4349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3AB0DE-E9FC-9A20-6496-226EA16EE020}"/>
              </a:ext>
            </a:extLst>
          </p:cNvPr>
          <p:cNvSpPr txBox="1"/>
          <p:nvPr/>
        </p:nvSpPr>
        <p:spPr>
          <a:xfrm>
            <a:off x="3289096" y="45214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C915B-1CBD-4862-C2D9-A384ED179A39}"/>
              </a:ext>
            </a:extLst>
          </p:cNvPr>
          <p:cNvSpPr txBox="1"/>
          <p:nvPr/>
        </p:nvSpPr>
        <p:spPr>
          <a:xfrm>
            <a:off x="3280218" y="4349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6D3BD-7942-A674-02C3-9796592264F4}"/>
              </a:ext>
            </a:extLst>
          </p:cNvPr>
          <p:cNvSpPr txBox="1"/>
          <p:nvPr/>
        </p:nvSpPr>
        <p:spPr>
          <a:xfrm>
            <a:off x="3086912" y="452378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CDF99-D5CF-E2CC-72A7-D1266D91CEB3}"/>
              </a:ext>
            </a:extLst>
          </p:cNvPr>
          <p:cNvSpPr txBox="1"/>
          <p:nvPr/>
        </p:nvSpPr>
        <p:spPr>
          <a:xfrm>
            <a:off x="3080415" y="4349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2735E0-B48E-4164-F9FD-ABF248DAB0BB}"/>
              </a:ext>
            </a:extLst>
          </p:cNvPr>
          <p:cNvSpPr txBox="1"/>
          <p:nvPr/>
        </p:nvSpPr>
        <p:spPr>
          <a:xfrm>
            <a:off x="2884356" y="452198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964C0A-3D76-287C-DB58-23392EE0392B}"/>
              </a:ext>
            </a:extLst>
          </p:cNvPr>
          <p:cNvSpPr txBox="1"/>
          <p:nvPr/>
        </p:nvSpPr>
        <p:spPr>
          <a:xfrm>
            <a:off x="2877859" y="434919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129F51-E614-3576-3102-7E7907FA49F3}"/>
              </a:ext>
            </a:extLst>
          </p:cNvPr>
          <p:cNvSpPr txBox="1"/>
          <p:nvPr/>
        </p:nvSpPr>
        <p:spPr>
          <a:xfrm>
            <a:off x="2681295" y="45207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261879-8CCC-9317-C7B2-75DBB29AF8CC}"/>
              </a:ext>
            </a:extLst>
          </p:cNvPr>
          <p:cNvSpPr txBox="1"/>
          <p:nvPr/>
        </p:nvSpPr>
        <p:spPr>
          <a:xfrm>
            <a:off x="2674798" y="434798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3125A6-368B-AF98-A718-32F84E15EB47}"/>
              </a:ext>
            </a:extLst>
          </p:cNvPr>
          <p:cNvSpPr txBox="1"/>
          <p:nvPr/>
        </p:nvSpPr>
        <p:spPr>
          <a:xfrm>
            <a:off x="2466040" y="45243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94F02-50BE-F2E0-9B3E-A7CF512229BE}"/>
              </a:ext>
            </a:extLst>
          </p:cNvPr>
          <p:cNvSpPr txBox="1"/>
          <p:nvPr/>
        </p:nvSpPr>
        <p:spPr>
          <a:xfrm>
            <a:off x="2459543" y="43492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8164B7-1601-1AFA-2C91-0285E0DD0C6C}"/>
              </a:ext>
            </a:extLst>
          </p:cNvPr>
          <p:cNvSpPr txBox="1"/>
          <p:nvPr/>
        </p:nvSpPr>
        <p:spPr>
          <a:xfrm>
            <a:off x="2253366" y="45196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143A24-89E1-5D15-7489-C630797BD616}"/>
              </a:ext>
            </a:extLst>
          </p:cNvPr>
          <p:cNvSpPr txBox="1"/>
          <p:nvPr/>
        </p:nvSpPr>
        <p:spPr>
          <a:xfrm>
            <a:off x="2244488" y="43492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8130A-32E1-93FF-DAF7-A33652D2ED4C}"/>
              </a:ext>
            </a:extLst>
          </p:cNvPr>
          <p:cNvSpPr txBox="1"/>
          <p:nvPr/>
        </p:nvSpPr>
        <p:spPr>
          <a:xfrm>
            <a:off x="2050389" y="45196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87551-00B0-1464-1EE0-C5BA324B3EC3}"/>
              </a:ext>
            </a:extLst>
          </p:cNvPr>
          <p:cNvSpPr txBox="1"/>
          <p:nvPr/>
        </p:nvSpPr>
        <p:spPr>
          <a:xfrm>
            <a:off x="2041511" y="43492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D200CA-84B2-CD26-48D7-8F9B60287E1D}"/>
              </a:ext>
            </a:extLst>
          </p:cNvPr>
          <p:cNvSpPr txBox="1"/>
          <p:nvPr/>
        </p:nvSpPr>
        <p:spPr>
          <a:xfrm>
            <a:off x="1845454" y="45201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214D62-4CCC-3AB5-98D9-0F447255928F}"/>
              </a:ext>
            </a:extLst>
          </p:cNvPr>
          <p:cNvSpPr txBox="1"/>
          <p:nvPr/>
        </p:nvSpPr>
        <p:spPr>
          <a:xfrm>
            <a:off x="1838957" y="43474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937040-6B30-4FF2-B13F-7C56BA0F9DD9}"/>
              </a:ext>
            </a:extLst>
          </p:cNvPr>
          <p:cNvSpPr txBox="1"/>
          <p:nvPr/>
        </p:nvSpPr>
        <p:spPr>
          <a:xfrm>
            <a:off x="1630483" y="43484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570A5C-BEA7-E077-1B1A-61FD09E94D02}"/>
              </a:ext>
            </a:extLst>
          </p:cNvPr>
          <p:cNvSpPr txBox="1"/>
          <p:nvPr/>
        </p:nvSpPr>
        <p:spPr>
          <a:xfrm>
            <a:off x="1636082" y="45253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7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표 266">
            <a:extLst>
              <a:ext uri="{FF2B5EF4-FFF2-40B4-BE49-F238E27FC236}">
                <a16:creationId xmlns:a16="http://schemas.microsoft.com/office/drawing/2014/main" id="{6E38CA41-75C2-CA04-F7B8-3628BCB55506}"/>
              </a:ext>
            </a:extLst>
          </p:cNvPr>
          <p:cNvGraphicFramePr>
            <a:graphicFrameLocks noGrp="1"/>
          </p:cNvGraphicFramePr>
          <p:nvPr/>
        </p:nvGraphicFramePr>
        <p:xfrm>
          <a:off x="773792" y="923570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64765418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303889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70698330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92982550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4849237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10751615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542464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391429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9152305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1617882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0947009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634337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89753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729230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9106929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8180505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2437068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860047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7801349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6971751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149506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99878088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28989350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6584551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8294873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26457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68E66CD3-60AF-313A-D187-BFEBEA888AEB}"/>
              </a:ext>
            </a:extLst>
          </p:cNvPr>
          <p:cNvSpPr txBox="1"/>
          <p:nvPr/>
        </p:nvSpPr>
        <p:spPr>
          <a:xfrm>
            <a:off x="7202917" y="6444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0D5EEE9-FCCB-0C7A-2725-3785AD4052E4}"/>
              </a:ext>
            </a:extLst>
          </p:cNvPr>
          <p:cNvSpPr txBox="1"/>
          <p:nvPr/>
        </p:nvSpPr>
        <p:spPr>
          <a:xfrm>
            <a:off x="6981499" y="6402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42C7AF1-4386-B116-C1C2-19DAD7A464D3}"/>
              </a:ext>
            </a:extLst>
          </p:cNvPr>
          <p:cNvSpPr txBox="1"/>
          <p:nvPr/>
        </p:nvSpPr>
        <p:spPr>
          <a:xfrm>
            <a:off x="6779131" y="6378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64FC4F1-54D0-EE7F-F934-B7E1122F840D}"/>
              </a:ext>
            </a:extLst>
          </p:cNvPr>
          <p:cNvSpPr txBox="1"/>
          <p:nvPr/>
        </p:nvSpPr>
        <p:spPr>
          <a:xfrm>
            <a:off x="6578257" y="6378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D995B4F-B3F9-5620-E981-179E8FCD2519}"/>
              </a:ext>
            </a:extLst>
          </p:cNvPr>
          <p:cNvSpPr txBox="1"/>
          <p:nvPr/>
        </p:nvSpPr>
        <p:spPr>
          <a:xfrm>
            <a:off x="6369352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E1202B-1189-7F41-DF95-02BA9D0E2389}"/>
              </a:ext>
            </a:extLst>
          </p:cNvPr>
          <p:cNvSpPr txBox="1"/>
          <p:nvPr/>
        </p:nvSpPr>
        <p:spPr>
          <a:xfrm>
            <a:off x="6168478" y="6378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DCEF778-E807-AA35-7EF3-688C6AF4DB0D}"/>
              </a:ext>
            </a:extLst>
          </p:cNvPr>
          <p:cNvSpPr txBox="1"/>
          <p:nvPr/>
        </p:nvSpPr>
        <p:spPr>
          <a:xfrm>
            <a:off x="5950048" y="6402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D7FE28C-19BB-B0B5-2493-E37CB91CCA29}"/>
              </a:ext>
            </a:extLst>
          </p:cNvPr>
          <p:cNvSpPr txBox="1"/>
          <p:nvPr/>
        </p:nvSpPr>
        <p:spPr>
          <a:xfrm>
            <a:off x="5739649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2F23718-08E3-B79F-462C-9C8A837FA869}"/>
              </a:ext>
            </a:extLst>
          </p:cNvPr>
          <p:cNvSpPr txBox="1"/>
          <p:nvPr/>
        </p:nvSpPr>
        <p:spPr>
          <a:xfrm>
            <a:off x="5530744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EE1DD3B-61DE-16F4-C01F-E5E17E082DC7}"/>
              </a:ext>
            </a:extLst>
          </p:cNvPr>
          <p:cNvSpPr txBox="1"/>
          <p:nvPr/>
        </p:nvSpPr>
        <p:spPr>
          <a:xfrm>
            <a:off x="5321197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51855CE-BDB8-15FC-DCB3-9CDEDCAB3C3A}"/>
              </a:ext>
            </a:extLst>
          </p:cNvPr>
          <p:cNvSpPr txBox="1"/>
          <p:nvPr/>
        </p:nvSpPr>
        <p:spPr>
          <a:xfrm>
            <a:off x="5112292" y="6444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2E972D0-EBB4-1154-038E-B3B69BB62FC8}"/>
              </a:ext>
            </a:extLst>
          </p:cNvPr>
          <p:cNvSpPr txBox="1"/>
          <p:nvPr/>
        </p:nvSpPr>
        <p:spPr>
          <a:xfrm>
            <a:off x="5103414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815B27C-F505-1C36-0879-96635AEDE2A3}"/>
              </a:ext>
            </a:extLst>
          </p:cNvPr>
          <p:cNvSpPr txBox="1"/>
          <p:nvPr/>
        </p:nvSpPr>
        <p:spPr>
          <a:xfrm>
            <a:off x="4902964" y="64021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EC0C5B4-3879-2F0A-D001-DF1A43A711CE}"/>
              </a:ext>
            </a:extLst>
          </p:cNvPr>
          <p:cNvSpPr txBox="1"/>
          <p:nvPr/>
        </p:nvSpPr>
        <p:spPr>
          <a:xfrm>
            <a:off x="4896467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5F13383-B1D8-14ED-CD78-3725FCF1D3FB}"/>
              </a:ext>
            </a:extLst>
          </p:cNvPr>
          <p:cNvSpPr txBox="1"/>
          <p:nvPr/>
        </p:nvSpPr>
        <p:spPr>
          <a:xfrm>
            <a:off x="4694059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02E2451-92A1-004D-4ED6-A56F867FC7A2}"/>
              </a:ext>
            </a:extLst>
          </p:cNvPr>
          <p:cNvSpPr txBox="1"/>
          <p:nvPr/>
        </p:nvSpPr>
        <p:spPr>
          <a:xfrm>
            <a:off x="4687562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FC399D2-52CC-C432-02E5-7DA666FA3829}"/>
              </a:ext>
            </a:extLst>
          </p:cNvPr>
          <p:cNvSpPr txBox="1"/>
          <p:nvPr/>
        </p:nvSpPr>
        <p:spPr>
          <a:xfrm>
            <a:off x="4501228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94BAAC3-E294-4A67-216A-9BF4A38D1ECB}"/>
              </a:ext>
            </a:extLst>
          </p:cNvPr>
          <p:cNvSpPr txBox="1"/>
          <p:nvPr/>
        </p:nvSpPr>
        <p:spPr>
          <a:xfrm>
            <a:off x="4492350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A40A3FE-5025-AE73-F533-76169F9E4176}"/>
              </a:ext>
            </a:extLst>
          </p:cNvPr>
          <p:cNvSpPr txBox="1"/>
          <p:nvPr/>
        </p:nvSpPr>
        <p:spPr>
          <a:xfrm>
            <a:off x="4282375" y="641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4D22832-47CA-CEFE-FF26-0F0CA1500E25}"/>
              </a:ext>
            </a:extLst>
          </p:cNvPr>
          <p:cNvSpPr txBox="1"/>
          <p:nvPr/>
        </p:nvSpPr>
        <p:spPr>
          <a:xfrm>
            <a:off x="4273497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613A7E-5960-FB3E-A602-F63CEF48F5C1}"/>
              </a:ext>
            </a:extLst>
          </p:cNvPr>
          <p:cNvSpPr txBox="1"/>
          <p:nvPr/>
        </p:nvSpPr>
        <p:spPr>
          <a:xfrm>
            <a:off x="4073470" y="6396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37EEDEF-D246-E771-2643-B13A7564B3F4}"/>
              </a:ext>
            </a:extLst>
          </p:cNvPr>
          <p:cNvSpPr txBox="1"/>
          <p:nvPr/>
        </p:nvSpPr>
        <p:spPr>
          <a:xfrm>
            <a:off x="4064592" y="4668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A216226-DFF1-3BCD-DED5-8A2512D9D78C}"/>
              </a:ext>
            </a:extLst>
          </p:cNvPr>
          <p:cNvSpPr txBox="1"/>
          <p:nvPr/>
        </p:nvSpPr>
        <p:spPr>
          <a:xfrm>
            <a:off x="3864618" y="6360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A10FEE2-FCBE-D971-8FFE-34079E1DC60C}"/>
              </a:ext>
            </a:extLst>
          </p:cNvPr>
          <p:cNvSpPr txBox="1"/>
          <p:nvPr/>
        </p:nvSpPr>
        <p:spPr>
          <a:xfrm>
            <a:off x="3855740" y="468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B4D1713-4C3F-00C6-53C3-E49D27D7F67E}"/>
              </a:ext>
            </a:extLst>
          </p:cNvPr>
          <p:cNvSpPr txBox="1"/>
          <p:nvPr/>
        </p:nvSpPr>
        <p:spPr>
          <a:xfrm>
            <a:off x="3655713" y="6420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E9B194B-198E-255E-CF3C-1D1FD259972A}"/>
              </a:ext>
            </a:extLst>
          </p:cNvPr>
          <p:cNvSpPr txBox="1"/>
          <p:nvPr/>
        </p:nvSpPr>
        <p:spPr>
          <a:xfrm>
            <a:off x="3646835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E27D9D-E9E7-07EA-2B5B-32284555A51E}"/>
              </a:ext>
            </a:extLst>
          </p:cNvPr>
          <p:cNvSpPr txBox="1"/>
          <p:nvPr/>
        </p:nvSpPr>
        <p:spPr>
          <a:xfrm>
            <a:off x="3453357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77869ED-C828-138B-3470-6DB73CC33BCE}"/>
              </a:ext>
            </a:extLst>
          </p:cNvPr>
          <p:cNvSpPr txBox="1"/>
          <p:nvPr/>
        </p:nvSpPr>
        <p:spPr>
          <a:xfrm>
            <a:off x="3444479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D78A126-21B5-8726-8FE8-298784458531}"/>
              </a:ext>
            </a:extLst>
          </p:cNvPr>
          <p:cNvSpPr txBox="1"/>
          <p:nvPr/>
        </p:nvSpPr>
        <p:spPr>
          <a:xfrm>
            <a:off x="3254114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82EE248-7466-B91B-C14B-A193A2785593}"/>
              </a:ext>
            </a:extLst>
          </p:cNvPr>
          <p:cNvSpPr txBox="1"/>
          <p:nvPr/>
        </p:nvSpPr>
        <p:spPr>
          <a:xfrm>
            <a:off x="3245236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3618DA-EF2B-D81C-9661-BF161600123C}"/>
              </a:ext>
            </a:extLst>
          </p:cNvPr>
          <p:cNvSpPr txBox="1"/>
          <p:nvPr/>
        </p:nvSpPr>
        <p:spPr>
          <a:xfrm>
            <a:off x="3041800" y="6444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0B4E390-A365-D42A-7F90-D21CD39C04A5}"/>
              </a:ext>
            </a:extLst>
          </p:cNvPr>
          <p:cNvSpPr txBox="1"/>
          <p:nvPr/>
        </p:nvSpPr>
        <p:spPr>
          <a:xfrm>
            <a:off x="3032922" y="467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FC20EB4-622B-1C79-A35D-CABB5CD79AED}"/>
              </a:ext>
            </a:extLst>
          </p:cNvPr>
          <p:cNvSpPr txBox="1"/>
          <p:nvPr/>
        </p:nvSpPr>
        <p:spPr>
          <a:xfrm>
            <a:off x="2832195" y="6415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02912A9-8643-127D-7DDA-1F26E39DCFD6}"/>
              </a:ext>
            </a:extLst>
          </p:cNvPr>
          <p:cNvSpPr txBox="1"/>
          <p:nvPr/>
        </p:nvSpPr>
        <p:spPr>
          <a:xfrm>
            <a:off x="2823317" y="4668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E118977-F1BE-EEDE-F8B1-AD4DCC76265B}"/>
              </a:ext>
            </a:extLst>
          </p:cNvPr>
          <p:cNvSpPr txBox="1"/>
          <p:nvPr/>
        </p:nvSpPr>
        <p:spPr>
          <a:xfrm>
            <a:off x="2620114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58A28E7-7632-8E0C-1101-F8E437F61B8B}"/>
              </a:ext>
            </a:extLst>
          </p:cNvPr>
          <p:cNvSpPr txBox="1"/>
          <p:nvPr/>
        </p:nvSpPr>
        <p:spPr>
          <a:xfrm>
            <a:off x="2611236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089217-6956-5B05-773C-6FCB69C06C30}"/>
              </a:ext>
            </a:extLst>
          </p:cNvPr>
          <p:cNvSpPr txBox="1"/>
          <p:nvPr/>
        </p:nvSpPr>
        <p:spPr>
          <a:xfrm>
            <a:off x="2411408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9FBA3E0-28C5-9477-E57D-BCAC4549F155}"/>
              </a:ext>
            </a:extLst>
          </p:cNvPr>
          <p:cNvSpPr txBox="1"/>
          <p:nvPr/>
        </p:nvSpPr>
        <p:spPr>
          <a:xfrm>
            <a:off x="2402530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EC9317E-BD0B-4792-1AF3-6822ABD23C3D}"/>
              </a:ext>
            </a:extLst>
          </p:cNvPr>
          <p:cNvSpPr txBox="1"/>
          <p:nvPr/>
        </p:nvSpPr>
        <p:spPr>
          <a:xfrm>
            <a:off x="2209224" y="6403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0D711CD-0C6F-23ED-CECE-9617472EB4BC}"/>
              </a:ext>
            </a:extLst>
          </p:cNvPr>
          <p:cNvSpPr txBox="1"/>
          <p:nvPr/>
        </p:nvSpPr>
        <p:spPr>
          <a:xfrm>
            <a:off x="2202727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2C96BD6-8E89-8160-FD0A-35CD58FC0824}"/>
              </a:ext>
            </a:extLst>
          </p:cNvPr>
          <p:cNvSpPr txBox="1"/>
          <p:nvPr/>
        </p:nvSpPr>
        <p:spPr>
          <a:xfrm>
            <a:off x="2006668" y="638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81396F7-1469-6689-C968-FC4B2011F5AB}"/>
              </a:ext>
            </a:extLst>
          </p:cNvPr>
          <p:cNvSpPr txBox="1"/>
          <p:nvPr/>
        </p:nvSpPr>
        <p:spPr>
          <a:xfrm>
            <a:off x="2000171" y="4657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49A5B4D-8ECB-F570-41E5-FF7F93EDA60B}"/>
              </a:ext>
            </a:extLst>
          </p:cNvPr>
          <p:cNvSpPr txBox="1"/>
          <p:nvPr/>
        </p:nvSpPr>
        <p:spPr>
          <a:xfrm>
            <a:off x="1803607" y="63733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946C5FD-104F-4F73-9892-88AD1AA4E85F}"/>
              </a:ext>
            </a:extLst>
          </p:cNvPr>
          <p:cNvSpPr txBox="1"/>
          <p:nvPr/>
        </p:nvSpPr>
        <p:spPr>
          <a:xfrm>
            <a:off x="1797110" y="464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67E8C91-7528-6CA6-6457-B9EFE53B980A}"/>
              </a:ext>
            </a:extLst>
          </p:cNvPr>
          <p:cNvSpPr txBox="1"/>
          <p:nvPr/>
        </p:nvSpPr>
        <p:spPr>
          <a:xfrm>
            <a:off x="1588352" y="6409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2661E07-064C-ACB0-F76B-664468309014}"/>
              </a:ext>
            </a:extLst>
          </p:cNvPr>
          <p:cNvSpPr txBox="1"/>
          <p:nvPr/>
        </p:nvSpPr>
        <p:spPr>
          <a:xfrm>
            <a:off x="1581855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E8E3382-CE95-9CBD-36AD-400789CDEC9F}"/>
              </a:ext>
            </a:extLst>
          </p:cNvPr>
          <p:cNvSpPr txBox="1"/>
          <p:nvPr/>
        </p:nvSpPr>
        <p:spPr>
          <a:xfrm>
            <a:off x="1375678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A8F6A3F-76DD-3B9F-5650-C328A2D74895}"/>
              </a:ext>
            </a:extLst>
          </p:cNvPr>
          <p:cNvSpPr txBox="1"/>
          <p:nvPr/>
        </p:nvSpPr>
        <p:spPr>
          <a:xfrm>
            <a:off x="1366800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323385C-C0D9-FE27-F8C5-C2B0848FE7F7}"/>
              </a:ext>
            </a:extLst>
          </p:cNvPr>
          <p:cNvSpPr txBox="1"/>
          <p:nvPr/>
        </p:nvSpPr>
        <p:spPr>
          <a:xfrm>
            <a:off x="1172701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003E228-E472-B077-EFAC-5E46062B7D6C}"/>
              </a:ext>
            </a:extLst>
          </p:cNvPr>
          <p:cNvSpPr txBox="1"/>
          <p:nvPr/>
        </p:nvSpPr>
        <p:spPr>
          <a:xfrm>
            <a:off x="1163823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5C62244-DC24-F5C2-4963-043BDD899108}"/>
              </a:ext>
            </a:extLst>
          </p:cNvPr>
          <p:cNvSpPr txBox="1"/>
          <p:nvPr/>
        </p:nvSpPr>
        <p:spPr>
          <a:xfrm>
            <a:off x="967766" y="6367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C7C10E4-ED43-DA86-9F0E-4799A1CB4287}"/>
              </a:ext>
            </a:extLst>
          </p:cNvPr>
          <p:cNvSpPr txBox="1"/>
          <p:nvPr/>
        </p:nvSpPr>
        <p:spPr>
          <a:xfrm>
            <a:off x="961269" y="46396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FBFEED0-FC5F-27AE-1F9C-A295A586EFE0}"/>
              </a:ext>
            </a:extLst>
          </p:cNvPr>
          <p:cNvSpPr txBox="1"/>
          <p:nvPr/>
        </p:nvSpPr>
        <p:spPr>
          <a:xfrm>
            <a:off x="752795" y="4650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7FDFF74-1015-050B-F223-8A514790FDBE}"/>
              </a:ext>
            </a:extLst>
          </p:cNvPr>
          <p:cNvSpPr txBox="1"/>
          <p:nvPr/>
        </p:nvSpPr>
        <p:spPr>
          <a:xfrm>
            <a:off x="758394" y="64188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69" name="표 268">
            <a:extLst>
              <a:ext uri="{FF2B5EF4-FFF2-40B4-BE49-F238E27FC236}">
                <a16:creationId xmlns:a16="http://schemas.microsoft.com/office/drawing/2014/main" id="{B0E3749E-5D3B-8E9A-DBC6-42E7C1A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08520"/>
              </p:ext>
            </p:extLst>
          </p:nvPr>
        </p:nvGraphicFramePr>
        <p:xfrm>
          <a:off x="816047" y="2241383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64765418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303889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70698330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92982550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4849237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10751615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542464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391429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9152305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1617882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0947009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634337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89753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729230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9106929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8180505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2437068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860047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7801349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6971751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149506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99878088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28989350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6584551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8294873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26457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D1B85C61-E3F1-31DC-7C98-F9776D6F0553}"/>
              </a:ext>
            </a:extLst>
          </p:cNvPr>
          <p:cNvSpPr txBox="1"/>
          <p:nvPr/>
        </p:nvSpPr>
        <p:spPr>
          <a:xfrm>
            <a:off x="7245172" y="19443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CA23F4-B5AE-DC28-DC7F-9AEF46B8660E}"/>
              </a:ext>
            </a:extLst>
          </p:cNvPr>
          <p:cNvSpPr txBox="1"/>
          <p:nvPr/>
        </p:nvSpPr>
        <p:spPr>
          <a:xfrm>
            <a:off x="7023754" y="19401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500E903-7782-2F40-7BCB-F5C7BBAAB51D}"/>
              </a:ext>
            </a:extLst>
          </p:cNvPr>
          <p:cNvSpPr txBox="1"/>
          <p:nvPr/>
        </p:nvSpPr>
        <p:spPr>
          <a:xfrm>
            <a:off x="6821386" y="193772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FE37C55-D433-5E5D-422B-5E6CCE4A130D}"/>
              </a:ext>
            </a:extLst>
          </p:cNvPr>
          <p:cNvSpPr txBox="1"/>
          <p:nvPr/>
        </p:nvSpPr>
        <p:spPr>
          <a:xfrm>
            <a:off x="6620512" y="19377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64813D1-F762-9B9F-43A7-B01E8D74905E}"/>
              </a:ext>
            </a:extLst>
          </p:cNvPr>
          <p:cNvSpPr txBox="1"/>
          <p:nvPr/>
        </p:nvSpPr>
        <p:spPr>
          <a:xfrm>
            <a:off x="6411607" y="19400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8A25DA4-274A-09D9-B2BF-E7FAB5E70834}"/>
              </a:ext>
            </a:extLst>
          </p:cNvPr>
          <p:cNvSpPr txBox="1"/>
          <p:nvPr/>
        </p:nvSpPr>
        <p:spPr>
          <a:xfrm>
            <a:off x="6210733" y="193771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936B4DB-2A9B-F7D1-3276-EF34D3FBFDEE}"/>
              </a:ext>
            </a:extLst>
          </p:cNvPr>
          <p:cNvSpPr txBox="1"/>
          <p:nvPr/>
        </p:nvSpPr>
        <p:spPr>
          <a:xfrm>
            <a:off x="5992303" y="19401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38D3C1-6E95-43F3-211E-AF71D9D1C234}"/>
              </a:ext>
            </a:extLst>
          </p:cNvPr>
          <p:cNvSpPr txBox="1"/>
          <p:nvPr/>
        </p:nvSpPr>
        <p:spPr>
          <a:xfrm>
            <a:off x="5781904" y="19400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5962D08-B196-48B8-969F-E30DD61F2D0E}"/>
              </a:ext>
            </a:extLst>
          </p:cNvPr>
          <p:cNvSpPr txBox="1"/>
          <p:nvPr/>
        </p:nvSpPr>
        <p:spPr>
          <a:xfrm>
            <a:off x="5572999" y="1940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8FA583B-725A-4672-1132-A74716BB8D3B}"/>
              </a:ext>
            </a:extLst>
          </p:cNvPr>
          <p:cNvSpPr txBox="1"/>
          <p:nvPr/>
        </p:nvSpPr>
        <p:spPr>
          <a:xfrm>
            <a:off x="5363452" y="1940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9F8C411-7323-9FAB-9628-A5C2B12C0A92}"/>
              </a:ext>
            </a:extLst>
          </p:cNvPr>
          <p:cNvSpPr txBox="1"/>
          <p:nvPr/>
        </p:nvSpPr>
        <p:spPr>
          <a:xfrm>
            <a:off x="5154547" y="194429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923A6DD-36E5-2D63-031A-F60741BE4A6D}"/>
              </a:ext>
            </a:extLst>
          </p:cNvPr>
          <p:cNvSpPr txBox="1"/>
          <p:nvPr/>
        </p:nvSpPr>
        <p:spPr>
          <a:xfrm>
            <a:off x="5145669" y="17677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7BB7BA-2B7D-875D-425D-6571AD6BE048}"/>
              </a:ext>
            </a:extLst>
          </p:cNvPr>
          <p:cNvSpPr txBox="1"/>
          <p:nvPr/>
        </p:nvSpPr>
        <p:spPr>
          <a:xfrm>
            <a:off x="4945219" y="19400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6C62A40-A67A-7328-34B8-A96246CB03FF}"/>
              </a:ext>
            </a:extLst>
          </p:cNvPr>
          <p:cNvSpPr txBox="1"/>
          <p:nvPr/>
        </p:nvSpPr>
        <p:spPr>
          <a:xfrm>
            <a:off x="4938722" y="17677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508687F-5DD0-0D4D-09D7-90900E0B7EF1}"/>
              </a:ext>
            </a:extLst>
          </p:cNvPr>
          <p:cNvSpPr txBox="1"/>
          <p:nvPr/>
        </p:nvSpPr>
        <p:spPr>
          <a:xfrm>
            <a:off x="4736314" y="19389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7811C0-866E-8A6B-916C-4DEF721F2393}"/>
              </a:ext>
            </a:extLst>
          </p:cNvPr>
          <p:cNvSpPr txBox="1"/>
          <p:nvPr/>
        </p:nvSpPr>
        <p:spPr>
          <a:xfrm>
            <a:off x="4729817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4A95481-D05A-DCBD-DBEB-89F4EB7B6FA5}"/>
              </a:ext>
            </a:extLst>
          </p:cNvPr>
          <p:cNvSpPr txBox="1"/>
          <p:nvPr/>
        </p:nvSpPr>
        <p:spPr>
          <a:xfrm>
            <a:off x="4543483" y="19389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CC74845-BC7C-49B9-05A7-EB81D316B74C}"/>
              </a:ext>
            </a:extLst>
          </p:cNvPr>
          <p:cNvSpPr txBox="1"/>
          <p:nvPr/>
        </p:nvSpPr>
        <p:spPr>
          <a:xfrm>
            <a:off x="4534605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80C0356-8945-EC56-C62C-364B1D8CD5CA}"/>
              </a:ext>
            </a:extLst>
          </p:cNvPr>
          <p:cNvSpPr txBox="1"/>
          <p:nvPr/>
        </p:nvSpPr>
        <p:spPr>
          <a:xfrm>
            <a:off x="4324630" y="19413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BEB9414-E032-1132-B1B0-897B6DB764FF}"/>
              </a:ext>
            </a:extLst>
          </p:cNvPr>
          <p:cNvSpPr txBox="1"/>
          <p:nvPr/>
        </p:nvSpPr>
        <p:spPr>
          <a:xfrm>
            <a:off x="4315752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AE49F1D-79CD-FC2C-F8C2-0EC3D16003AB}"/>
              </a:ext>
            </a:extLst>
          </p:cNvPr>
          <p:cNvSpPr txBox="1"/>
          <p:nvPr/>
        </p:nvSpPr>
        <p:spPr>
          <a:xfrm>
            <a:off x="4115725" y="19395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A10840-7F1A-B0F8-EA61-524A4C10220A}"/>
              </a:ext>
            </a:extLst>
          </p:cNvPr>
          <p:cNvSpPr txBox="1"/>
          <p:nvPr/>
        </p:nvSpPr>
        <p:spPr>
          <a:xfrm>
            <a:off x="4106847" y="176673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A09FD14-D05D-D678-8F2E-5A6B3D99374E}"/>
              </a:ext>
            </a:extLst>
          </p:cNvPr>
          <p:cNvSpPr txBox="1"/>
          <p:nvPr/>
        </p:nvSpPr>
        <p:spPr>
          <a:xfrm>
            <a:off x="3906873" y="19359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EF13E22-5223-CAFA-0341-942AE9BAD3DE}"/>
              </a:ext>
            </a:extLst>
          </p:cNvPr>
          <p:cNvSpPr txBox="1"/>
          <p:nvPr/>
        </p:nvSpPr>
        <p:spPr>
          <a:xfrm>
            <a:off x="3897995" y="176789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2EDF229-537E-DFDB-9586-DBE89C5864FA}"/>
              </a:ext>
            </a:extLst>
          </p:cNvPr>
          <p:cNvSpPr txBox="1"/>
          <p:nvPr/>
        </p:nvSpPr>
        <p:spPr>
          <a:xfrm>
            <a:off x="3697968" y="1941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59DE69A-A11A-0845-5940-50CB66E4B78E}"/>
              </a:ext>
            </a:extLst>
          </p:cNvPr>
          <p:cNvSpPr txBox="1"/>
          <p:nvPr/>
        </p:nvSpPr>
        <p:spPr>
          <a:xfrm>
            <a:off x="3689090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1DD4BB2-4C8A-7D63-C804-C60E69A3E019}"/>
              </a:ext>
            </a:extLst>
          </p:cNvPr>
          <p:cNvSpPr txBox="1"/>
          <p:nvPr/>
        </p:nvSpPr>
        <p:spPr>
          <a:xfrm>
            <a:off x="3495612" y="19371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AE42BB5-CC7E-B1C1-A0F9-A5BCCC0B6FB1}"/>
              </a:ext>
            </a:extLst>
          </p:cNvPr>
          <p:cNvSpPr txBox="1"/>
          <p:nvPr/>
        </p:nvSpPr>
        <p:spPr>
          <a:xfrm>
            <a:off x="3486734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EDA82E5-5443-F4A2-2293-5AB830748746}"/>
              </a:ext>
            </a:extLst>
          </p:cNvPr>
          <p:cNvSpPr txBox="1"/>
          <p:nvPr/>
        </p:nvSpPr>
        <p:spPr>
          <a:xfrm>
            <a:off x="3296369" y="19371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D734726-AF8D-741A-BB66-E98DEADEC960}"/>
              </a:ext>
            </a:extLst>
          </p:cNvPr>
          <p:cNvSpPr txBox="1"/>
          <p:nvPr/>
        </p:nvSpPr>
        <p:spPr>
          <a:xfrm>
            <a:off x="3287491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33EB44A-FDE3-A720-8A98-A3DC9DCF9B36}"/>
              </a:ext>
            </a:extLst>
          </p:cNvPr>
          <p:cNvSpPr txBox="1"/>
          <p:nvPr/>
        </p:nvSpPr>
        <p:spPr>
          <a:xfrm>
            <a:off x="3084055" y="19443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B95DA9F-4E48-DE86-D0ED-61520AD8B904}"/>
              </a:ext>
            </a:extLst>
          </p:cNvPr>
          <p:cNvSpPr txBox="1"/>
          <p:nvPr/>
        </p:nvSpPr>
        <p:spPr>
          <a:xfrm>
            <a:off x="3075177" y="176731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8B2E989-C0CD-6706-1D9D-5D48502AE83B}"/>
              </a:ext>
            </a:extLst>
          </p:cNvPr>
          <p:cNvSpPr txBox="1"/>
          <p:nvPr/>
        </p:nvSpPr>
        <p:spPr>
          <a:xfrm>
            <a:off x="2874450" y="194139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539534D-28CA-7B0A-CBB1-A7430B4EF742}"/>
              </a:ext>
            </a:extLst>
          </p:cNvPr>
          <p:cNvSpPr txBox="1"/>
          <p:nvPr/>
        </p:nvSpPr>
        <p:spPr>
          <a:xfrm>
            <a:off x="2865572" y="17667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9FF2164-D6E6-AA9C-59FC-61DF46543C59}"/>
              </a:ext>
            </a:extLst>
          </p:cNvPr>
          <p:cNvSpPr txBox="1"/>
          <p:nvPr/>
        </p:nvSpPr>
        <p:spPr>
          <a:xfrm>
            <a:off x="2662369" y="19378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BB6C84-73E8-A6AB-E12C-226B7E0C98E3}"/>
              </a:ext>
            </a:extLst>
          </p:cNvPr>
          <p:cNvSpPr txBox="1"/>
          <p:nvPr/>
        </p:nvSpPr>
        <p:spPr>
          <a:xfrm>
            <a:off x="2653491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2899949-09C1-90A9-BCD0-FEF35322CE1E}"/>
              </a:ext>
            </a:extLst>
          </p:cNvPr>
          <p:cNvSpPr txBox="1"/>
          <p:nvPr/>
        </p:nvSpPr>
        <p:spPr>
          <a:xfrm>
            <a:off x="2453663" y="19378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4C94FD7-115C-9EDA-F5F2-91FA1060E210}"/>
              </a:ext>
            </a:extLst>
          </p:cNvPr>
          <p:cNvSpPr txBox="1"/>
          <p:nvPr/>
        </p:nvSpPr>
        <p:spPr>
          <a:xfrm>
            <a:off x="2444785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8340000-6E17-28A1-CF4F-C94D7DB31AF6}"/>
              </a:ext>
            </a:extLst>
          </p:cNvPr>
          <p:cNvSpPr txBox="1"/>
          <p:nvPr/>
        </p:nvSpPr>
        <p:spPr>
          <a:xfrm>
            <a:off x="2251479" y="194023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D8162F9-21D3-0D97-1E9A-C64931F8B455}"/>
              </a:ext>
            </a:extLst>
          </p:cNvPr>
          <p:cNvSpPr txBox="1"/>
          <p:nvPr/>
        </p:nvSpPr>
        <p:spPr>
          <a:xfrm>
            <a:off x="2244982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3A584D9-6136-B0FE-6F9D-FFCCCDCFA9BB}"/>
              </a:ext>
            </a:extLst>
          </p:cNvPr>
          <p:cNvSpPr txBox="1"/>
          <p:nvPr/>
        </p:nvSpPr>
        <p:spPr>
          <a:xfrm>
            <a:off x="2048923" y="19384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BEA1003-8267-FF3A-EB74-50EB3A602D5D}"/>
              </a:ext>
            </a:extLst>
          </p:cNvPr>
          <p:cNvSpPr txBox="1"/>
          <p:nvPr/>
        </p:nvSpPr>
        <p:spPr>
          <a:xfrm>
            <a:off x="2042426" y="176564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D09A857-A9EF-C590-A9BD-F76A8296D75F}"/>
              </a:ext>
            </a:extLst>
          </p:cNvPr>
          <p:cNvSpPr txBox="1"/>
          <p:nvPr/>
        </p:nvSpPr>
        <p:spPr>
          <a:xfrm>
            <a:off x="1845862" y="1937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2B9EA40-2D13-5C53-2224-AFB791C9D8A5}"/>
              </a:ext>
            </a:extLst>
          </p:cNvPr>
          <p:cNvSpPr txBox="1"/>
          <p:nvPr/>
        </p:nvSpPr>
        <p:spPr>
          <a:xfrm>
            <a:off x="1839365" y="17644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A4B4FA7-001F-559A-F5CA-FC233C1939C6}"/>
              </a:ext>
            </a:extLst>
          </p:cNvPr>
          <p:cNvSpPr txBox="1"/>
          <p:nvPr/>
        </p:nvSpPr>
        <p:spPr>
          <a:xfrm>
            <a:off x="1630607" y="19408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CE6B482-5C7B-2BBC-157F-560DC3C2C17B}"/>
              </a:ext>
            </a:extLst>
          </p:cNvPr>
          <p:cNvSpPr txBox="1"/>
          <p:nvPr/>
        </p:nvSpPr>
        <p:spPr>
          <a:xfrm>
            <a:off x="1624110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9DE8D-1DE6-00BC-35ED-B75FA6870B4D}"/>
              </a:ext>
            </a:extLst>
          </p:cNvPr>
          <p:cNvSpPr txBox="1"/>
          <p:nvPr/>
        </p:nvSpPr>
        <p:spPr>
          <a:xfrm>
            <a:off x="1417933" y="19360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2341567-0FD5-CF62-9B0A-BAAFC79820D8}"/>
              </a:ext>
            </a:extLst>
          </p:cNvPr>
          <p:cNvSpPr txBox="1"/>
          <p:nvPr/>
        </p:nvSpPr>
        <p:spPr>
          <a:xfrm>
            <a:off x="1409055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8B0A4E2-E1A5-4E36-F694-79542A05427D}"/>
              </a:ext>
            </a:extLst>
          </p:cNvPr>
          <p:cNvSpPr txBox="1"/>
          <p:nvPr/>
        </p:nvSpPr>
        <p:spPr>
          <a:xfrm>
            <a:off x="1214956" y="19360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0C1E4AC-C77F-DBCF-2F23-39DF70DB4F46}"/>
              </a:ext>
            </a:extLst>
          </p:cNvPr>
          <p:cNvSpPr txBox="1"/>
          <p:nvPr/>
        </p:nvSpPr>
        <p:spPr>
          <a:xfrm>
            <a:off x="1206078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1EE85E7-25CB-4C7A-B936-7894B1A9C79A}"/>
              </a:ext>
            </a:extLst>
          </p:cNvPr>
          <p:cNvSpPr txBox="1"/>
          <p:nvPr/>
        </p:nvSpPr>
        <p:spPr>
          <a:xfrm>
            <a:off x="1010021" y="19366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C9A720D-B3CE-F6F9-254E-EBE7713720F3}"/>
              </a:ext>
            </a:extLst>
          </p:cNvPr>
          <p:cNvSpPr txBox="1"/>
          <p:nvPr/>
        </p:nvSpPr>
        <p:spPr>
          <a:xfrm>
            <a:off x="1003524" y="17638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BEA209-7807-8BC4-0015-695B3D08B12F}"/>
              </a:ext>
            </a:extLst>
          </p:cNvPr>
          <p:cNvSpPr txBox="1"/>
          <p:nvPr/>
        </p:nvSpPr>
        <p:spPr>
          <a:xfrm>
            <a:off x="795050" y="17649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1E933A8-0E07-77C0-6C80-14068152AF04}"/>
              </a:ext>
            </a:extLst>
          </p:cNvPr>
          <p:cNvSpPr txBox="1"/>
          <p:nvPr/>
        </p:nvSpPr>
        <p:spPr>
          <a:xfrm>
            <a:off x="800649" y="19417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5159A-FC98-0E4B-C372-C2A4AFDC7DBB}"/>
              </a:ext>
            </a:extLst>
          </p:cNvPr>
          <p:cNvSpPr txBox="1"/>
          <p:nvPr/>
        </p:nvSpPr>
        <p:spPr>
          <a:xfrm>
            <a:off x="722975" y="3047964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M: Processor Status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33C0E27-7F76-2CFA-BFC4-75E679B34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62978"/>
              </p:ext>
            </p:extLst>
          </p:nvPr>
        </p:nvGraphicFramePr>
        <p:xfrm>
          <a:off x="809483" y="4330991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2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Reserved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A8382AF4-1786-D13F-CCE5-C570240A18CE}"/>
              </a:ext>
            </a:extLst>
          </p:cNvPr>
          <p:cNvSpPr txBox="1"/>
          <p:nvPr/>
        </p:nvSpPr>
        <p:spPr>
          <a:xfrm>
            <a:off x="7238608" y="40339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72CBCD-3794-F72D-18E7-E2297424E66D}"/>
              </a:ext>
            </a:extLst>
          </p:cNvPr>
          <p:cNvSpPr txBox="1"/>
          <p:nvPr/>
        </p:nvSpPr>
        <p:spPr>
          <a:xfrm>
            <a:off x="7017190" y="40297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57B812-65A6-8A4B-B4B7-675A1866B99B}"/>
              </a:ext>
            </a:extLst>
          </p:cNvPr>
          <p:cNvSpPr txBox="1"/>
          <p:nvPr/>
        </p:nvSpPr>
        <p:spPr>
          <a:xfrm>
            <a:off x="6814822" y="402732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BCBDB-9870-4D7F-DC0D-D60008FAC975}"/>
              </a:ext>
            </a:extLst>
          </p:cNvPr>
          <p:cNvSpPr txBox="1"/>
          <p:nvPr/>
        </p:nvSpPr>
        <p:spPr>
          <a:xfrm>
            <a:off x="6613948" y="40273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B9828F-A15C-282E-91A1-8BBEB5AB7827}"/>
              </a:ext>
            </a:extLst>
          </p:cNvPr>
          <p:cNvSpPr txBox="1"/>
          <p:nvPr/>
        </p:nvSpPr>
        <p:spPr>
          <a:xfrm>
            <a:off x="6405043" y="40297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6F33D90-8B84-E398-69B9-0D9677DFDC96}"/>
              </a:ext>
            </a:extLst>
          </p:cNvPr>
          <p:cNvSpPr txBox="1"/>
          <p:nvPr/>
        </p:nvSpPr>
        <p:spPr>
          <a:xfrm>
            <a:off x="6204169" y="40273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D0D3C6D-73B8-1BE1-F04E-AF80EFABAD54}"/>
              </a:ext>
            </a:extLst>
          </p:cNvPr>
          <p:cNvSpPr txBox="1"/>
          <p:nvPr/>
        </p:nvSpPr>
        <p:spPr>
          <a:xfrm>
            <a:off x="5985739" y="40297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C6F8C03-9389-16E4-21AD-14855E8F4C48}"/>
              </a:ext>
            </a:extLst>
          </p:cNvPr>
          <p:cNvSpPr txBox="1"/>
          <p:nvPr/>
        </p:nvSpPr>
        <p:spPr>
          <a:xfrm>
            <a:off x="5775340" y="40297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2612E7-636C-2467-0316-9920EA8F97D7}"/>
              </a:ext>
            </a:extLst>
          </p:cNvPr>
          <p:cNvSpPr txBox="1"/>
          <p:nvPr/>
        </p:nvSpPr>
        <p:spPr>
          <a:xfrm>
            <a:off x="5566435" y="40297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C8E4650-6425-BDCD-DF9E-82C243690BBE}"/>
              </a:ext>
            </a:extLst>
          </p:cNvPr>
          <p:cNvSpPr txBox="1"/>
          <p:nvPr/>
        </p:nvSpPr>
        <p:spPr>
          <a:xfrm>
            <a:off x="5356888" y="40297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30B31B9-03CC-B7C2-7553-E7FD29CC00A0}"/>
              </a:ext>
            </a:extLst>
          </p:cNvPr>
          <p:cNvSpPr txBox="1"/>
          <p:nvPr/>
        </p:nvSpPr>
        <p:spPr>
          <a:xfrm>
            <a:off x="5147983" y="40339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5AED427-5E01-F4A4-53F1-0D19287C110E}"/>
              </a:ext>
            </a:extLst>
          </p:cNvPr>
          <p:cNvSpPr txBox="1"/>
          <p:nvPr/>
        </p:nvSpPr>
        <p:spPr>
          <a:xfrm>
            <a:off x="5139105" y="38573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F5C468F-DBDF-9539-2F44-8E79517F8206}"/>
              </a:ext>
            </a:extLst>
          </p:cNvPr>
          <p:cNvSpPr txBox="1"/>
          <p:nvPr/>
        </p:nvSpPr>
        <p:spPr>
          <a:xfrm>
            <a:off x="4938655" y="40297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F8F1429-0385-2330-5BE5-AF1346BFF6CA}"/>
              </a:ext>
            </a:extLst>
          </p:cNvPr>
          <p:cNvSpPr txBox="1"/>
          <p:nvPr/>
        </p:nvSpPr>
        <p:spPr>
          <a:xfrm>
            <a:off x="4932158" y="38573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176ACAD-5722-3BB8-1982-64E784F9A91C}"/>
              </a:ext>
            </a:extLst>
          </p:cNvPr>
          <p:cNvSpPr txBox="1"/>
          <p:nvPr/>
        </p:nvSpPr>
        <p:spPr>
          <a:xfrm>
            <a:off x="4729750" y="4028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58053B-D1FF-A0A0-64C1-E13F1E64D39A}"/>
              </a:ext>
            </a:extLst>
          </p:cNvPr>
          <p:cNvSpPr txBox="1"/>
          <p:nvPr/>
        </p:nvSpPr>
        <p:spPr>
          <a:xfrm>
            <a:off x="4723253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BBF10DC-FB2C-A251-7789-832B010A3C17}"/>
              </a:ext>
            </a:extLst>
          </p:cNvPr>
          <p:cNvSpPr txBox="1"/>
          <p:nvPr/>
        </p:nvSpPr>
        <p:spPr>
          <a:xfrm>
            <a:off x="4536919" y="4028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59C710E-6CF3-3735-9296-CBEB476B7505}"/>
              </a:ext>
            </a:extLst>
          </p:cNvPr>
          <p:cNvSpPr txBox="1"/>
          <p:nvPr/>
        </p:nvSpPr>
        <p:spPr>
          <a:xfrm>
            <a:off x="4528041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DB8BFCF-C7D1-90B2-F5A5-DEBCA9A706A3}"/>
              </a:ext>
            </a:extLst>
          </p:cNvPr>
          <p:cNvSpPr txBox="1"/>
          <p:nvPr/>
        </p:nvSpPr>
        <p:spPr>
          <a:xfrm>
            <a:off x="4318066" y="40309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D138432-600D-0A66-E253-5C8FC1375FEA}"/>
              </a:ext>
            </a:extLst>
          </p:cNvPr>
          <p:cNvSpPr txBox="1"/>
          <p:nvPr/>
        </p:nvSpPr>
        <p:spPr>
          <a:xfrm>
            <a:off x="4309188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03A4AB5-7C75-5D4F-9CE7-B555843E8771}"/>
              </a:ext>
            </a:extLst>
          </p:cNvPr>
          <p:cNvSpPr txBox="1"/>
          <p:nvPr/>
        </p:nvSpPr>
        <p:spPr>
          <a:xfrm>
            <a:off x="4109161" y="402912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4A4683-5792-D166-A01F-C9FF01BE281B}"/>
              </a:ext>
            </a:extLst>
          </p:cNvPr>
          <p:cNvSpPr txBox="1"/>
          <p:nvPr/>
        </p:nvSpPr>
        <p:spPr>
          <a:xfrm>
            <a:off x="4100283" y="38563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9A91BBD-7C2E-4331-5DD7-57A01084A669}"/>
              </a:ext>
            </a:extLst>
          </p:cNvPr>
          <p:cNvSpPr txBox="1"/>
          <p:nvPr/>
        </p:nvSpPr>
        <p:spPr>
          <a:xfrm>
            <a:off x="3900309" y="40255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933C49B-6AB9-C34B-E3A9-E401922AA9D5}"/>
              </a:ext>
            </a:extLst>
          </p:cNvPr>
          <p:cNvSpPr txBox="1"/>
          <p:nvPr/>
        </p:nvSpPr>
        <p:spPr>
          <a:xfrm>
            <a:off x="3891431" y="38575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AC9CE78-CD4B-0F24-0191-96E63F25C303}"/>
              </a:ext>
            </a:extLst>
          </p:cNvPr>
          <p:cNvSpPr txBox="1"/>
          <p:nvPr/>
        </p:nvSpPr>
        <p:spPr>
          <a:xfrm>
            <a:off x="3691404" y="40315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2A2AD3-6497-9CB1-FF25-57E5E40B1905}"/>
              </a:ext>
            </a:extLst>
          </p:cNvPr>
          <p:cNvSpPr txBox="1"/>
          <p:nvPr/>
        </p:nvSpPr>
        <p:spPr>
          <a:xfrm>
            <a:off x="3682526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CF58C20-C08C-E1CB-9FB7-7644CD269CBE}"/>
              </a:ext>
            </a:extLst>
          </p:cNvPr>
          <p:cNvSpPr txBox="1"/>
          <p:nvPr/>
        </p:nvSpPr>
        <p:spPr>
          <a:xfrm>
            <a:off x="3489048" y="4026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98FB692-72B2-5F15-B822-E3D86F65B88B}"/>
              </a:ext>
            </a:extLst>
          </p:cNvPr>
          <p:cNvSpPr txBox="1"/>
          <p:nvPr/>
        </p:nvSpPr>
        <p:spPr>
          <a:xfrm>
            <a:off x="3480170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A7A5F19-0E5F-3A36-EF5D-2C038FB62B0A}"/>
              </a:ext>
            </a:extLst>
          </p:cNvPr>
          <p:cNvSpPr txBox="1"/>
          <p:nvPr/>
        </p:nvSpPr>
        <p:spPr>
          <a:xfrm>
            <a:off x="3289805" y="4026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9ACCB97-0393-1CF4-91A4-FE7C136F56D2}"/>
              </a:ext>
            </a:extLst>
          </p:cNvPr>
          <p:cNvSpPr txBox="1"/>
          <p:nvPr/>
        </p:nvSpPr>
        <p:spPr>
          <a:xfrm>
            <a:off x="3280927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6325EDC-49B3-1D07-46E3-249677CBDD8D}"/>
              </a:ext>
            </a:extLst>
          </p:cNvPr>
          <p:cNvSpPr txBox="1"/>
          <p:nvPr/>
        </p:nvSpPr>
        <p:spPr>
          <a:xfrm>
            <a:off x="3077491" y="40339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1924C70-8BBB-9EE8-F9E3-DB397E00F5D4}"/>
              </a:ext>
            </a:extLst>
          </p:cNvPr>
          <p:cNvSpPr txBox="1"/>
          <p:nvPr/>
        </p:nvSpPr>
        <p:spPr>
          <a:xfrm>
            <a:off x="3068613" y="38569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42C5B53-1013-805D-390D-39DC06BB5FC8}"/>
              </a:ext>
            </a:extLst>
          </p:cNvPr>
          <p:cNvSpPr txBox="1"/>
          <p:nvPr/>
        </p:nvSpPr>
        <p:spPr>
          <a:xfrm>
            <a:off x="2867886" y="40309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83F6F88-4F15-338E-5147-FB44EDE7B4DE}"/>
              </a:ext>
            </a:extLst>
          </p:cNvPr>
          <p:cNvSpPr txBox="1"/>
          <p:nvPr/>
        </p:nvSpPr>
        <p:spPr>
          <a:xfrm>
            <a:off x="2859008" y="38563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C1EC9B5-1597-5B17-B072-B7C2CF3BD0D6}"/>
              </a:ext>
            </a:extLst>
          </p:cNvPr>
          <p:cNvSpPr txBox="1"/>
          <p:nvPr/>
        </p:nvSpPr>
        <p:spPr>
          <a:xfrm>
            <a:off x="2655805" y="40274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BC23ECD-477E-46A1-5231-FB504E61B7C0}"/>
              </a:ext>
            </a:extLst>
          </p:cNvPr>
          <p:cNvSpPr txBox="1"/>
          <p:nvPr/>
        </p:nvSpPr>
        <p:spPr>
          <a:xfrm>
            <a:off x="2646927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927E7F6-9826-EEA0-AC0E-F88A94FCEEB0}"/>
              </a:ext>
            </a:extLst>
          </p:cNvPr>
          <p:cNvSpPr txBox="1"/>
          <p:nvPr/>
        </p:nvSpPr>
        <p:spPr>
          <a:xfrm>
            <a:off x="2447099" y="40274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CA2252D-B613-52FD-ED03-EE54131F8D74}"/>
              </a:ext>
            </a:extLst>
          </p:cNvPr>
          <p:cNvSpPr txBox="1"/>
          <p:nvPr/>
        </p:nvSpPr>
        <p:spPr>
          <a:xfrm>
            <a:off x="2438221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1890ABD-7E78-EE14-593A-82EA7455A9A7}"/>
              </a:ext>
            </a:extLst>
          </p:cNvPr>
          <p:cNvSpPr txBox="1"/>
          <p:nvPr/>
        </p:nvSpPr>
        <p:spPr>
          <a:xfrm>
            <a:off x="2244915" y="402984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4379B27-199D-6C67-A483-9A54F8E325ED}"/>
              </a:ext>
            </a:extLst>
          </p:cNvPr>
          <p:cNvSpPr txBox="1"/>
          <p:nvPr/>
        </p:nvSpPr>
        <p:spPr>
          <a:xfrm>
            <a:off x="2238418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A1C92C8-5775-7B9C-2BB5-0E20AAEDE821}"/>
              </a:ext>
            </a:extLst>
          </p:cNvPr>
          <p:cNvSpPr txBox="1"/>
          <p:nvPr/>
        </p:nvSpPr>
        <p:spPr>
          <a:xfrm>
            <a:off x="2042359" y="40280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167DC7A-9C05-CFE4-F08A-47C8C4C0A44E}"/>
              </a:ext>
            </a:extLst>
          </p:cNvPr>
          <p:cNvSpPr txBox="1"/>
          <p:nvPr/>
        </p:nvSpPr>
        <p:spPr>
          <a:xfrm>
            <a:off x="2035862" y="38552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B14ED6F-207D-D8E5-1320-1D77C8D7A100}"/>
              </a:ext>
            </a:extLst>
          </p:cNvPr>
          <p:cNvSpPr txBox="1"/>
          <p:nvPr/>
        </p:nvSpPr>
        <p:spPr>
          <a:xfrm>
            <a:off x="1839298" y="40268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77893E9-96F2-C567-7D41-7289D22F09A2}"/>
              </a:ext>
            </a:extLst>
          </p:cNvPr>
          <p:cNvSpPr txBox="1"/>
          <p:nvPr/>
        </p:nvSpPr>
        <p:spPr>
          <a:xfrm>
            <a:off x="1832801" y="38540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0174FAE-DE27-A09A-A982-BE06B2809A69}"/>
              </a:ext>
            </a:extLst>
          </p:cNvPr>
          <p:cNvSpPr txBox="1"/>
          <p:nvPr/>
        </p:nvSpPr>
        <p:spPr>
          <a:xfrm>
            <a:off x="1624043" y="40304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4E7C341-2A41-F464-9CE4-51E9EDB19719}"/>
              </a:ext>
            </a:extLst>
          </p:cNvPr>
          <p:cNvSpPr txBox="1"/>
          <p:nvPr/>
        </p:nvSpPr>
        <p:spPr>
          <a:xfrm>
            <a:off x="1617546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3398F6D-3565-FC3D-B020-F03A8EDD2FA9}"/>
              </a:ext>
            </a:extLst>
          </p:cNvPr>
          <p:cNvSpPr txBox="1"/>
          <p:nvPr/>
        </p:nvSpPr>
        <p:spPr>
          <a:xfrm>
            <a:off x="1411369" y="40256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2177EBB-18AA-C9BD-8778-2279C052F4CA}"/>
              </a:ext>
            </a:extLst>
          </p:cNvPr>
          <p:cNvSpPr txBox="1"/>
          <p:nvPr/>
        </p:nvSpPr>
        <p:spPr>
          <a:xfrm>
            <a:off x="1402491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E325DCA-0574-8EF5-415B-89FACE823A57}"/>
              </a:ext>
            </a:extLst>
          </p:cNvPr>
          <p:cNvSpPr txBox="1"/>
          <p:nvPr/>
        </p:nvSpPr>
        <p:spPr>
          <a:xfrm>
            <a:off x="1208392" y="40256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1FE99CA6-64D6-C1C5-3F68-F4442FDC5FBC}"/>
              </a:ext>
            </a:extLst>
          </p:cNvPr>
          <p:cNvSpPr txBox="1"/>
          <p:nvPr/>
        </p:nvSpPr>
        <p:spPr>
          <a:xfrm>
            <a:off x="1199514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43DD77D-99BA-0348-4068-8C7FB44B6F62}"/>
              </a:ext>
            </a:extLst>
          </p:cNvPr>
          <p:cNvSpPr txBox="1"/>
          <p:nvPr/>
        </p:nvSpPr>
        <p:spPr>
          <a:xfrm>
            <a:off x="1003457" y="402624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C6EBDE6-EBFB-8800-60FA-B4D91072CFA1}"/>
              </a:ext>
            </a:extLst>
          </p:cNvPr>
          <p:cNvSpPr txBox="1"/>
          <p:nvPr/>
        </p:nvSpPr>
        <p:spPr>
          <a:xfrm>
            <a:off x="996960" y="38534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CDDA585-A31F-25A8-CC4E-E3D98288F5F7}"/>
              </a:ext>
            </a:extLst>
          </p:cNvPr>
          <p:cNvSpPr txBox="1"/>
          <p:nvPr/>
        </p:nvSpPr>
        <p:spPr>
          <a:xfrm>
            <a:off x="788486" y="385454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3538D3D-419A-4D42-76B9-B04A940A3DB5}"/>
              </a:ext>
            </a:extLst>
          </p:cNvPr>
          <p:cNvSpPr txBox="1"/>
          <p:nvPr/>
        </p:nvSpPr>
        <p:spPr>
          <a:xfrm>
            <a:off x="794085" y="403137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7CE2F5D-FC95-5C42-6D55-494AA1027682}"/>
              </a:ext>
            </a:extLst>
          </p:cNvPr>
          <p:cNvSpPr txBox="1"/>
          <p:nvPr/>
        </p:nvSpPr>
        <p:spPr>
          <a:xfrm>
            <a:off x="716411" y="51375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M: Processor Status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77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F7CA5-8568-AEDE-DFD6-3817DF10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표 266">
            <a:extLst>
              <a:ext uri="{FF2B5EF4-FFF2-40B4-BE49-F238E27FC236}">
                <a16:creationId xmlns:a16="http://schemas.microsoft.com/office/drawing/2014/main" id="{8C31F523-9E13-8333-121F-B332CE9E9BC3}"/>
              </a:ext>
            </a:extLst>
          </p:cNvPr>
          <p:cNvGraphicFramePr>
            <a:graphicFrameLocks noGrp="1"/>
          </p:cNvGraphicFramePr>
          <p:nvPr/>
        </p:nvGraphicFramePr>
        <p:xfrm>
          <a:off x="773792" y="923570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19873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10982597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34906104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254741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64765418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303889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70698330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92982550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4849237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107516154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542464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8391429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9152305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1617882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40947009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1634337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9897536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729230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9106929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781805052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3243706883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586004756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87801349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69717511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51495069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99878088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28989350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265845517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8294873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2352645715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13" name="TextBox 212">
            <a:extLst>
              <a:ext uri="{FF2B5EF4-FFF2-40B4-BE49-F238E27FC236}">
                <a16:creationId xmlns:a16="http://schemas.microsoft.com/office/drawing/2014/main" id="{060C1A00-51E4-052E-830E-D6443D422F04}"/>
              </a:ext>
            </a:extLst>
          </p:cNvPr>
          <p:cNvSpPr txBox="1"/>
          <p:nvPr/>
        </p:nvSpPr>
        <p:spPr>
          <a:xfrm>
            <a:off x="7202917" y="6444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23D2EA7-A352-5C4C-4B89-D5361E8C3E5C}"/>
              </a:ext>
            </a:extLst>
          </p:cNvPr>
          <p:cNvSpPr txBox="1"/>
          <p:nvPr/>
        </p:nvSpPr>
        <p:spPr>
          <a:xfrm>
            <a:off x="6981499" y="6402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77D819D-7B23-912D-AD5C-5CA57BF36C34}"/>
              </a:ext>
            </a:extLst>
          </p:cNvPr>
          <p:cNvSpPr txBox="1"/>
          <p:nvPr/>
        </p:nvSpPr>
        <p:spPr>
          <a:xfrm>
            <a:off x="6779131" y="6378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CDF2BB8-B241-7FA0-2027-DF1C97782894}"/>
              </a:ext>
            </a:extLst>
          </p:cNvPr>
          <p:cNvSpPr txBox="1"/>
          <p:nvPr/>
        </p:nvSpPr>
        <p:spPr>
          <a:xfrm>
            <a:off x="6578257" y="6378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D83026-E4C8-762E-4F63-B73A5E8584ED}"/>
              </a:ext>
            </a:extLst>
          </p:cNvPr>
          <p:cNvSpPr txBox="1"/>
          <p:nvPr/>
        </p:nvSpPr>
        <p:spPr>
          <a:xfrm>
            <a:off x="6369352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814FB73-2368-B705-A42D-FC99CA594AC9}"/>
              </a:ext>
            </a:extLst>
          </p:cNvPr>
          <p:cNvSpPr txBox="1"/>
          <p:nvPr/>
        </p:nvSpPr>
        <p:spPr>
          <a:xfrm>
            <a:off x="6168478" y="6378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228937A-5E29-588B-00D7-684E800DE007}"/>
              </a:ext>
            </a:extLst>
          </p:cNvPr>
          <p:cNvSpPr txBox="1"/>
          <p:nvPr/>
        </p:nvSpPr>
        <p:spPr>
          <a:xfrm>
            <a:off x="5950048" y="6402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AB41369-1C40-D448-DC68-D3BF6AE86AF4}"/>
              </a:ext>
            </a:extLst>
          </p:cNvPr>
          <p:cNvSpPr txBox="1"/>
          <p:nvPr/>
        </p:nvSpPr>
        <p:spPr>
          <a:xfrm>
            <a:off x="5739649" y="6402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76F4E4-7F1F-F8A0-EB9F-EA36CD897A83}"/>
              </a:ext>
            </a:extLst>
          </p:cNvPr>
          <p:cNvSpPr txBox="1"/>
          <p:nvPr/>
        </p:nvSpPr>
        <p:spPr>
          <a:xfrm>
            <a:off x="5530744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9CB6FB-393F-534A-96FD-1891E63AD11E}"/>
              </a:ext>
            </a:extLst>
          </p:cNvPr>
          <p:cNvSpPr txBox="1"/>
          <p:nvPr/>
        </p:nvSpPr>
        <p:spPr>
          <a:xfrm>
            <a:off x="5321197" y="6402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F22E0F8-E9E5-01FF-6ED0-497B5D748A6A}"/>
              </a:ext>
            </a:extLst>
          </p:cNvPr>
          <p:cNvSpPr txBox="1"/>
          <p:nvPr/>
        </p:nvSpPr>
        <p:spPr>
          <a:xfrm>
            <a:off x="5112292" y="6444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3162F58-3A63-052D-0828-65A47749BD7D}"/>
              </a:ext>
            </a:extLst>
          </p:cNvPr>
          <p:cNvSpPr txBox="1"/>
          <p:nvPr/>
        </p:nvSpPr>
        <p:spPr>
          <a:xfrm>
            <a:off x="5103414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625AA52-FA5A-9B95-CC6E-F6548468DDA7}"/>
              </a:ext>
            </a:extLst>
          </p:cNvPr>
          <p:cNvSpPr txBox="1"/>
          <p:nvPr/>
        </p:nvSpPr>
        <p:spPr>
          <a:xfrm>
            <a:off x="4902964" y="64021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85AC147-8A99-8078-0C0D-46D75A5099AA}"/>
              </a:ext>
            </a:extLst>
          </p:cNvPr>
          <p:cNvSpPr txBox="1"/>
          <p:nvPr/>
        </p:nvSpPr>
        <p:spPr>
          <a:xfrm>
            <a:off x="4896467" y="467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10B5F5-36C1-7A26-5D76-767B2893F105}"/>
              </a:ext>
            </a:extLst>
          </p:cNvPr>
          <p:cNvSpPr txBox="1"/>
          <p:nvPr/>
        </p:nvSpPr>
        <p:spPr>
          <a:xfrm>
            <a:off x="4694059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425ABA1-D1D1-1EA0-C89F-BA36EAD3A0AA}"/>
              </a:ext>
            </a:extLst>
          </p:cNvPr>
          <p:cNvSpPr txBox="1"/>
          <p:nvPr/>
        </p:nvSpPr>
        <p:spPr>
          <a:xfrm>
            <a:off x="4687562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ABD805B-F828-988B-847B-39743E94899A}"/>
              </a:ext>
            </a:extLst>
          </p:cNvPr>
          <p:cNvSpPr txBox="1"/>
          <p:nvPr/>
        </p:nvSpPr>
        <p:spPr>
          <a:xfrm>
            <a:off x="4501228" y="6390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0AACFAC-8E36-8283-9022-9777CA8599E0}"/>
              </a:ext>
            </a:extLst>
          </p:cNvPr>
          <p:cNvSpPr txBox="1"/>
          <p:nvPr/>
        </p:nvSpPr>
        <p:spPr>
          <a:xfrm>
            <a:off x="4492350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A26C831-E5E4-BC5D-C254-982774103B0D}"/>
              </a:ext>
            </a:extLst>
          </p:cNvPr>
          <p:cNvSpPr txBox="1"/>
          <p:nvPr/>
        </p:nvSpPr>
        <p:spPr>
          <a:xfrm>
            <a:off x="4282375" y="6414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0E2D3F-E157-EC4A-A0FF-8634FABEC0DB}"/>
              </a:ext>
            </a:extLst>
          </p:cNvPr>
          <p:cNvSpPr txBox="1"/>
          <p:nvPr/>
        </p:nvSpPr>
        <p:spPr>
          <a:xfrm>
            <a:off x="4273497" y="4667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AB75C83-6787-9EB9-43CC-7CAC8D81C5BD}"/>
              </a:ext>
            </a:extLst>
          </p:cNvPr>
          <p:cNvSpPr txBox="1"/>
          <p:nvPr/>
        </p:nvSpPr>
        <p:spPr>
          <a:xfrm>
            <a:off x="4073470" y="6396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465086-75E5-CAB9-3C19-855520052B54}"/>
              </a:ext>
            </a:extLst>
          </p:cNvPr>
          <p:cNvSpPr txBox="1"/>
          <p:nvPr/>
        </p:nvSpPr>
        <p:spPr>
          <a:xfrm>
            <a:off x="4064592" y="4668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7DD6845-A672-0BC8-FE43-F175B5BC888E}"/>
              </a:ext>
            </a:extLst>
          </p:cNvPr>
          <p:cNvSpPr txBox="1"/>
          <p:nvPr/>
        </p:nvSpPr>
        <p:spPr>
          <a:xfrm>
            <a:off x="3864618" y="6360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0FC0A60-BABD-46CF-2C56-E1436020AA61}"/>
              </a:ext>
            </a:extLst>
          </p:cNvPr>
          <p:cNvSpPr txBox="1"/>
          <p:nvPr/>
        </p:nvSpPr>
        <p:spPr>
          <a:xfrm>
            <a:off x="3855740" y="468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885A053-F8FB-D9DB-7B51-062A11B6D5DE}"/>
              </a:ext>
            </a:extLst>
          </p:cNvPr>
          <p:cNvSpPr txBox="1"/>
          <p:nvPr/>
        </p:nvSpPr>
        <p:spPr>
          <a:xfrm>
            <a:off x="3655713" y="6420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AC17F66-A13B-7F06-2629-E2EC468A8FFE}"/>
              </a:ext>
            </a:extLst>
          </p:cNvPr>
          <p:cNvSpPr txBox="1"/>
          <p:nvPr/>
        </p:nvSpPr>
        <p:spPr>
          <a:xfrm>
            <a:off x="3646835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3766DD-F1DB-D602-986D-2B6D26D45DB9}"/>
              </a:ext>
            </a:extLst>
          </p:cNvPr>
          <p:cNvSpPr txBox="1"/>
          <p:nvPr/>
        </p:nvSpPr>
        <p:spPr>
          <a:xfrm>
            <a:off x="3453357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EB3FE4B-39BA-50C6-341C-863F7E98F7EF}"/>
              </a:ext>
            </a:extLst>
          </p:cNvPr>
          <p:cNvSpPr txBox="1"/>
          <p:nvPr/>
        </p:nvSpPr>
        <p:spPr>
          <a:xfrm>
            <a:off x="3444479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F27792E-E5AF-D86B-5823-0E1A1AB6ECBA}"/>
              </a:ext>
            </a:extLst>
          </p:cNvPr>
          <p:cNvSpPr txBox="1"/>
          <p:nvPr/>
        </p:nvSpPr>
        <p:spPr>
          <a:xfrm>
            <a:off x="3254114" y="6372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206ADA8-C2D7-8C06-5043-8B8F09ED1139}"/>
              </a:ext>
            </a:extLst>
          </p:cNvPr>
          <p:cNvSpPr txBox="1"/>
          <p:nvPr/>
        </p:nvSpPr>
        <p:spPr>
          <a:xfrm>
            <a:off x="3245236" y="46685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C7F7561-2A38-45FA-E0BD-C990E1E409B2}"/>
              </a:ext>
            </a:extLst>
          </p:cNvPr>
          <p:cNvSpPr txBox="1"/>
          <p:nvPr/>
        </p:nvSpPr>
        <p:spPr>
          <a:xfrm>
            <a:off x="3041800" y="6444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C432951-129B-D6EF-6979-8F69E372ACC7}"/>
              </a:ext>
            </a:extLst>
          </p:cNvPr>
          <p:cNvSpPr txBox="1"/>
          <p:nvPr/>
        </p:nvSpPr>
        <p:spPr>
          <a:xfrm>
            <a:off x="3032922" y="467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41B1211-83CF-0F84-E600-DCA96E22750D}"/>
              </a:ext>
            </a:extLst>
          </p:cNvPr>
          <p:cNvSpPr txBox="1"/>
          <p:nvPr/>
        </p:nvSpPr>
        <p:spPr>
          <a:xfrm>
            <a:off x="2832195" y="6415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B64D252-3CAF-F214-66D9-2D49122CBCBD}"/>
              </a:ext>
            </a:extLst>
          </p:cNvPr>
          <p:cNvSpPr txBox="1"/>
          <p:nvPr/>
        </p:nvSpPr>
        <p:spPr>
          <a:xfrm>
            <a:off x="2823317" y="4668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E5D460F-46AB-0852-55C0-7754CE84174A}"/>
              </a:ext>
            </a:extLst>
          </p:cNvPr>
          <p:cNvSpPr txBox="1"/>
          <p:nvPr/>
        </p:nvSpPr>
        <p:spPr>
          <a:xfrm>
            <a:off x="2620114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968416E-AA95-9A33-C80D-6D24F32CE2F7}"/>
              </a:ext>
            </a:extLst>
          </p:cNvPr>
          <p:cNvSpPr txBox="1"/>
          <p:nvPr/>
        </p:nvSpPr>
        <p:spPr>
          <a:xfrm>
            <a:off x="2611236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91012E2-EEDA-5E93-B134-15EE0351F164}"/>
              </a:ext>
            </a:extLst>
          </p:cNvPr>
          <p:cNvSpPr txBox="1"/>
          <p:nvPr/>
        </p:nvSpPr>
        <p:spPr>
          <a:xfrm>
            <a:off x="2411408" y="63797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656E105-D25A-6A1B-441D-D400A7740873}"/>
              </a:ext>
            </a:extLst>
          </p:cNvPr>
          <p:cNvSpPr txBox="1"/>
          <p:nvPr/>
        </p:nvSpPr>
        <p:spPr>
          <a:xfrm>
            <a:off x="2402530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53BE74E-5040-F98B-D604-141AB5706F58}"/>
              </a:ext>
            </a:extLst>
          </p:cNvPr>
          <p:cNvSpPr txBox="1"/>
          <p:nvPr/>
        </p:nvSpPr>
        <p:spPr>
          <a:xfrm>
            <a:off x="2209224" y="6403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4F4F59-9ED9-F083-CBB2-1932033D2B2E}"/>
              </a:ext>
            </a:extLst>
          </p:cNvPr>
          <p:cNvSpPr txBox="1"/>
          <p:nvPr/>
        </p:nvSpPr>
        <p:spPr>
          <a:xfrm>
            <a:off x="2202727" y="465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279850A-E2E4-5538-14DF-FF58C9F90D4E}"/>
              </a:ext>
            </a:extLst>
          </p:cNvPr>
          <p:cNvSpPr txBox="1"/>
          <p:nvPr/>
        </p:nvSpPr>
        <p:spPr>
          <a:xfrm>
            <a:off x="2006668" y="638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86F50B-B382-6667-B87C-A08851892729}"/>
              </a:ext>
            </a:extLst>
          </p:cNvPr>
          <p:cNvSpPr txBox="1"/>
          <p:nvPr/>
        </p:nvSpPr>
        <p:spPr>
          <a:xfrm>
            <a:off x="2000171" y="4657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A09F0D4-9C69-F2F8-0852-3B6191297115}"/>
              </a:ext>
            </a:extLst>
          </p:cNvPr>
          <p:cNvSpPr txBox="1"/>
          <p:nvPr/>
        </p:nvSpPr>
        <p:spPr>
          <a:xfrm>
            <a:off x="1803607" y="63733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8DB10F0-A960-0CFC-F5F5-73540D4B11EC}"/>
              </a:ext>
            </a:extLst>
          </p:cNvPr>
          <p:cNvSpPr txBox="1"/>
          <p:nvPr/>
        </p:nvSpPr>
        <p:spPr>
          <a:xfrm>
            <a:off x="1797110" y="4645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89ECBDE-CB83-E5CD-558B-9349ACD93BE6}"/>
              </a:ext>
            </a:extLst>
          </p:cNvPr>
          <p:cNvSpPr txBox="1"/>
          <p:nvPr/>
        </p:nvSpPr>
        <p:spPr>
          <a:xfrm>
            <a:off x="1588352" y="6409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6FB3C85-E7FE-17E9-E2A5-BEFDFE647AD4}"/>
              </a:ext>
            </a:extLst>
          </p:cNvPr>
          <p:cNvSpPr txBox="1"/>
          <p:nvPr/>
        </p:nvSpPr>
        <p:spPr>
          <a:xfrm>
            <a:off x="1581855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4747029-B65E-1BF5-5CEA-3DD8EA227F4F}"/>
              </a:ext>
            </a:extLst>
          </p:cNvPr>
          <p:cNvSpPr txBox="1"/>
          <p:nvPr/>
        </p:nvSpPr>
        <p:spPr>
          <a:xfrm>
            <a:off x="1375678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7A9A49-C87B-F86F-FE99-458E6066CE73}"/>
              </a:ext>
            </a:extLst>
          </p:cNvPr>
          <p:cNvSpPr txBox="1"/>
          <p:nvPr/>
        </p:nvSpPr>
        <p:spPr>
          <a:xfrm>
            <a:off x="1366800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AD964FE-E68C-3ABC-7BE7-EA7075A17911}"/>
              </a:ext>
            </a:extLst>
          </p:cNvPr>
          <p:cNvSpPr txBox="1"/>
          <p:nvPr/>
        </p:nvSpPr>
        <p:spPr>
          <a:xfrm>
            <a:off x="1172701" y="63617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E96F786-15D9-F27F-4AF9-4EAF47E683E1}"/>
              </a:ext>
            </a:extLst>
          </p:cNvPr>
          <p:cNvSpPr txBox="1"/>
          <p:nvPr/>
        </p:nvSpPr>
        <p:spPr>
          <a:xfrm>
            <a:off x="1163823" y="4657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F07C96B-27B2-874A-CA94-71B1DB7A2593}"/>
              </a:ext>
            </a:extLst>
          </p:cNvPr>
          <p:cNvSpPr txBox="1"/>
          <p:nvPr/>
        </p:nvSpPr>
        <p:spPr>
          <a:xfrm>
            <a:off x="967766" y="6367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DE530D3-97FF-4E72-830E-B2FAAFBCF38C}"/>
              </a:ext>
            </a:extLst>
          </p:cNvPr>
          <p:cNvSpPr txBox="1"/>
          <p:nvPr/>
        </p:nvSpPr>
        <p:spPr>
          <a:xfrm>
            <a:off x="961269" y="46396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EBF53DE-B888-C1CC-F206-C9CA90FB25E1}"/>
              </a:ext>
            </a:extLst>
          </p:cNvPr>
          <p:cNvSpPr txBox="1"/>
          <p:nvPr/>
        </p:nvSpPr>
        <p:spPr>
          <a:xfrm>
            <a:off x="752795" y="4650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19DE1B2-874C-3CD3-B5FD-849DD665C979}"/>
              </a:ext>
            </a:extLst>
          </p:cNvPr>
          <p:cNvSpPr txBox="1"/>
          <p:nvPr/>
        </p:nvSpPr>
        <p:spPr>
          <a:xfrm>
            <a:off x="758394" y="64188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269" name="표 268">
            <a:extLst>
              <a:ext uri="{FF2B5EF4-FFF2-40B4-BE49-F238E27FC236}">
                <a16:creationId xmlns:a16="http://schemas.microsoft.com/office/drawing/2014/main" id="{30D87FBF-3B7A-5D40-5924-2D06C434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19871"/>
              </p:ext>
            </p:extLst>
          </p:nvPr>
        </p:nvGraphicFramePr>
        <p:xfrm>
          <a:off x="816047" y="2241383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38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Interrupt Descriptor Table Address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95A82BD5-B430-7285-398C-E5A9FBA3EFB6}"/>
              </a:ext>
            </a:extLst>
          </p:cNvPr>
          <p:cNvSpPr txBox="1"/>
          <p:nvPr/>
        </p:nvSpPr>
        <p:spPr>
          <a:xfrm>
            <a:off x="7245172" y="19443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34CDE89-5F49-BB3B-E7FA-AAE0E9741127}"/>
              </a:ext>
            </a:extLst>
          </p:cNvPr>
          <p:cNvSpPr txBox="1"/>
          <p:nvPr/>
        </p:nvSpPr>
        <p:spPr>
          <a:xfrm>
            <a:off x="7023754" y="19401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D7069AA-F1CB-15BE-2919-6EEABDD2C581}"/>
              </a:ext>
            </a:extLst>
          </p:cNvPr>
          <p:cNvSpPr txBox="1"/>
          <p:nvPr/>
        </p:nvSpPr>
        <p:spPr>
          <a:xfrm>
            <a:off x="6821386" y="193772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24F3E27-27CA-1E04-BEE1-E8F14F8B3FDF}"/>
              </a:ext>
            </a:extLst>
          </p:cNvPr>
          <p:cNvSpPr txBox="1"/>
          <p:nvPr/>
        </p:nvSpPr>
        <p:spPr>
          <a:xfrm>
            <a:off x="6620512" y="19377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1A6B6BE-36D1-7CFB-9DD7-6A4D78B7C0B0}"/>
              </a:ext>
            </a:extLst>
          </p:cNvPr>
          <p:cNvSpPr txBox="1"/>
          <p:nvPr/>
        </p:nvSpPr>
        <p:spPr>
          <a:xfrm>
            <a:off x="6411607" y="19400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A7B005-AB71-7D95-C875-2C9D10F392C9}"/>
              </a:ext>
            </a:extLst>
          </p:cNvPr>
          <p:cNvSpPr txBox="1"/>
          <p:nvPr/>
        </p:nvSpPr>
        <p:spPr>
          <a:xfrm>
            <a:off x="6210733" y="193771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611878A-0B03-EC7F-6012-12274EDB9DA0}"/>
              </a:ext>
            </a:extLst>
          </p:cNvPr>
          <p:cNvSpPr txBox="1"/>
          <p:nvPr/>
        </p:nvSpPr>
        <p:spPr>
          <a:xfrm>
            <a:off x="5992303" y="19401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52A1D16-DCC7-06EC-8E13-13D70B4F01A5}"/>
              </a:ext>
            </a:extLst>
          </p:cNvPr>
          <p:cNvSpPr txBox="1"/>
          <p:nvPr/>
        </p:nvSpPr>
        <p:spPr>
          <a:xfrm>
            <a:off x="5781904" y="19400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719ADA3-FBAE-923B-DA0A-6D4C0AFB9C7A}"/>
              </a:ext>
            </a:extLst>
          </p:cNvPr>
          <p:cNvSpPr txBox="1"/>
          <p:nvPr/>
        </p:nvSpPr>
        <p:spPr>
          <a:xfrm>
            <a:off x="5572999" y="1940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EF01B51-AA32-8900-744B-99571ABACD66}"/>
              </a:ext>
            </a:extLst>
          </p:cNvPr>
          <p:cNvSpPr txBox="1"/>
          <p:nvPr/>
        </p:nvSpPr>
        <p:spPr>
          <a:xfrm>
            <a:off x="5363452" y="19400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4C4F5E7-1A63-90A6-5231-10AD1D4E2D2A}"/>
              </a:ext>
            </a:extLst>
          </p:cNvPr>
          <p:cNvSpPr txBox="1"/>
          <p:nvPr/>
        </p:nvSpPr>
        <p:spPr>
          <a:xfrm>
            <a:off x="5154547" y="194429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5D6B23-074B-3507-96CD-565510AF7BF2}"/>
              </a:ext>
            </a:extLst>
          </p:cNvPr>
          <p:cNvSpPr txBox="1"/>
          <p:nvPr/>
        </p:nvSpPr>
        <p:spPr>
          <a:xfrm>
            <a:off x="5145669" y="17677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23C35F9-2A67-B0B4-8C09-5140863F80D8}"/>
              </a:ext>
            </a:extLst>
          </p:cNvPr>
          <p:cNvSpPr txBox="1"/>
          <p:nvPr/>
        </p:nvSpPr>
        <p:spPr>
          <a:xfrm>
            <a:off x="4945219" y="19400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2DEC130-653B-F2BC-A1F1-E8FE462A3DF6}"/>
              </a:ext>
            </a:extLst>
          </p:cNvPr>
          <p:cNvSpPr txBox="1"/>
          <p:nvPr/>
        </p:nvSpPr>
        <p:spPr>
          <a:xfrm>
            <a:off x="4938722" y="176778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680930-1157-B190-408B-2DAF6754B5F8}"/>
              </a:ext>
            </a:extLst>
          </p:cNvPr>
          <p:cNvSpPr txBox="1"/>
          <p:nvPr/>
        </p:nvSpPr>
        <p:spPr>
          <a:xfrm>
            <a:off x="4736314" y="19389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341204F-E7B6-613C-D063-17EBD2C97283}"/>
              </a:ext>
            </a:extLst>
          </p:cNvPr>
          <p:cNvSpPr txBox="1"/>
          <p:nvPr/>
        </p:nvSpPr>
        <p:spPr>
          <a:xfrm>
            <a:off x="4729817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7ACA137-A346-F064-86AD-27C892E30FEF}"/>
              </a:ext>
            </a:extLst>
          </p:cNvPr>
          <p:cNvSpPr txBox="1"/>
          <p:nvPr/>
        </p:nvSpPr>
        <p:spPr>
          <a:xfrm>
            <a:off x="4543483" y="193893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26B842A-CA6A-217D-4F38-B4269FA68BD3}"/>
              </a:ext>
            </a:extLst>
          </p:cNvPr>
          <p:cNvSpPr txBox="1"/>
          <p:nvPr/>
        </p:nvSpPr>
        <p:spPr>
          <a:xfrm>
            <a:off x="4534605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7615B8E-4F80-F0F9-FB4B-B05730344C4D}"/>
              </a:ext>
            </a:extLst>
          </p:cNvPr>
          <p:cNvSpPr txBox="1"/>
          <p:nvPr/>
        </p:nvSpPr>
        <p:spPr>
          <a:xfrm>
            <a:off x="4324630" y="19413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18149F7-BC5B-2886-A94B-75D5508B82E9}"/>
              </a:ext>
            </a:extLst>
          </p:cNvPr>
          <p:cNvSpPr txBox="1"/>
          <p:nvPr/>
        </p:nvSpPr>
        <p:spPr>
          <a:xfrm>
            <a:off x="4315752" y="17666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722F2E9-A246-882C-9E90-2A5ED33E9473}"/>
              </a:ext>
            </a:extLst>
          </p:cNvPr>
          <p:cNvSpPr txBox="1"/>
          <p:nvPr/>
        </p:nvSpPr>
        <p:spPr>
          <a:xfrm>
            <a:off x="4115725" y="19395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E853E0E-03F8-3C8D-50EF-AB0B0E7E75AB}"/>
              </a:ext>
            </a:extLst>
          </p:cNvPr>
          <p:cNvSpPr txBox="1"/>
          <p:nvPr/>
        </p:nvSpPr>
        <p:spPr>
          <a:xfrm>
            <a:off x="4106847" y="176673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68FC373-3266-BD54-2E61-80FFACEA5509}"/>
              </a:ext>
            </a:extLst>
          </p:cNvPr>
          <p:cNvSpPr txBox="1"/>
          <p:nvPr/>
        </p:nvSpPr>
        <p:spPr>
          <a:xfrm>
            <a:off x="3906873" y="19359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A5F517-98CB-72B4-4E4E-EF27A80A6002}"/>
              </a:ext>
            </a:extLst>
          </p:cNvPr>
          <p:cNvSpPr txBox="1"/>
          <p:nvPr/>
        </p:nvSpPr>
        <p:spPr>
          <a:xfrm>
            <a:off x="3897995" y="176789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E57F8ED-4194-834D-332C-124015D746B8}"/>
              </a:ext>
            </a:extLst>
          </p:cNvPr>
          <p:cNvSpPr txBox="1"/>
          <p:nvPr/>
        </p:nvSpPr>
        <p:spPr>
          <a:xfrm>
            <a:off x="3697968" y="19419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44A650E-BBFE-B54F-2BEB-47BE4A835C54}"/>
              </a:ext>
            </a:extLst>
          </p:cNvPr>
          <p:cNvSpPr txBox="1"/>
          <p:nvPr/>
        </p:nvSpPr>
        <p:spPr>
          <a:xfrm>
            <a:off x="3689090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2C3899A-CEA4-D850-A3CF-4D2C968CD3B1}"/>
              </a:ext>
            </a:extLst>
          </p:cNvPr>
          <p:cNvSpPr txBox="1"/>
          <p:nvPr/>
        </p:nvSpPr>
        <p:spPr>
          <a:xfrm>
            <a:off x="3495612" y="19371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7A0648B-8E16-7DEF-071B-AA03B34CB16E}"/>
              </a:ext>
            </a:extLst>
          </p:cNvPr>
          <p:cNvSpPr txBox="1"/>
          <p:nvPr/>
        </p:nvSpPr>
        <p:spPr>
          <a:xfrm>
            <a:off x="3486734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28160DD-52D7-9062-2250-49F663CAD274}"/>
              </a:ext>
            </a:extLst>
          </p:cNvPr>
          <p:cNvSpPr txBox="1"/>
          <p:nvPr/>
        </p:nvSpPr>
        <p:spPr>
          <a:xfrm>
            <a:off x="3296369" y="19371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C0A51C9-AEA6-C2E7-1D8A-B5BC82222C05}"/>
              </a:ext>
            </a:extLst>
          </p:cNvPr>
          <p:cNvSpPr txBox="1"/>
          <p:nvPr/>
        </p:nvSpPr>
        <p:spPr>
          <a:xfrm>
            <a:off x="3287491" y="17667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F2BD4E0-76C9-39CB-5CD4-9D995E394DF3}"/>
              </a:ext>
            </a:extLst>
          </p:cNvPr>
          <p:cNvSpPr txBox="1"/>
          <p:nvPr/>
        </p:nvSpPr>
        <p:spPr>
          <a:xfrm>
            <a:off x="3084055" y="19443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AD78002-DCA1-B78A-84FA-BF411E36FA18}"/>
              </a:ext>
            </a:extLst>
          </p:cNvPr>
          <p:cNvSpPr txBox="1"/>
          <p:nvPr/>
        </p:nvSpPr>
        <p:spPr>
          <a:xfrm>
            <a:off x="3075177" y="176731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07D3687-80D0-C6A4-6516-E40591BC647A}"/>
              </a:ext>
            </a:extLst>
          </p:cNvPr>
          <p:cNvSpPr txBox="1"/>
          <p:nvPr/>
        </p:nvSpPr>
        <p:spPr>
          <a:xfrm>
            <a:off x="2874450" y="194139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12C9DDD-9791-462E-F0E6-7A12D67EE236}"/>
              </a:ext>
            </a:extLst>
          </p:cNvPr>
          <p:cNvSpPr txBox="1"/>
          <p:nvPr/>
        </p:nvSpPr>
        <p:spPr>
          <a:xfrm>
            <a:off x="2865572" y="17667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CC000BB-9B8E-3531-30CA-EC6F4400A57A}"/>
              </a:ext>
            </a:extLst>
          </p:cNvPr>
          <p:cNvSpPr txBox="1"/>
          <p:nvPr/>
        </p:nvSpPr>
        <p:spPr>
          <a:xfrm>
            <a:off x="2662369" y="19378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E64B098-4667-C412-D5C8-9DC2AFBD6B5F}"/>
              </a:ext>
            </a:extLst>
          </p:cNvPr>
          <p:cNvSpPr txBox="1"/>
          <p:nvPr/>
        </p:nvSpPr>
        <p:spPr>
          <a:xfrm>
            <a:off x="2653491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A6A0760-2126-7C80-3709-191C7448D250}"/>
              </a:ext>
            </a:extLst>
          </p:cNvPr>
          <p:cNvSpPr txBox="1"/>
          <p:nvPr/>
        </p:nvSpPr>
        <p:spPr>
          <a:xfrm>
            <a:off x="2453663" y="19378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619D97B-F60B-4518-1B3A-6FA960605BBA}"/>
              </a:ext>
            </a:extLst>
          </p:cNvPr>
          <p:cNvSpPr txBox="1"/>
          <p:nvPr/>
        </p:nvSpPr>
        <p:spPr>
          <a:xfrm>
            <a:off x="2444785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0829303-1116-99BC-1E2C-8EA3E9538F1D}"/>
              </a:ext>
            </a:extLst>
          </p:cNvPr>
          <p:cNvSpPr txBox="1"/>
          <p:nvPr/>
        </p:nvSpPr>
        <p:spPr>
          <a:xfrm>
            <a:off x="2251479" y="194023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787A441-4C91-5344-5307-F4FBAF94434C}"/>
              </a:ext>
            </a:extLst>
          </p:cNvPr>
          <p:cNvSpPr txBox="1"/>
          <p:nvPr/>
        </p:nvSpPr>
        <p:spPr>
          <a:xfrm>
            <a:off x="2244982" y="1765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2363DC-9F2F-006D-CA9F-9294A00B8EAC}"/>
              </a:ext>
            </a:extLst>
          </p:cNvPr>
          <p:cNvSpPr txBox="1"/>
          <p:nvPr/>
        </p:nvSpPr>
        <p:spPr>
          <a:xfrm>
            <a:off x="2048923" y="19384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0C34054-0C33-6678-2674-09D7CFC8BF25}"/>
              </a:ext>
            </a:extLst>
          </p:cNvPr>
          <p:cNvSpPr txBox="1"/>
          <p:nvPr/>
        </p:nvSpPr>
        <p:spPr>
          <a:xfrm>
            <a:off x="2042426" y="176564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F8702EB-0317-E268-82FF-B9EF819FC5F9}"/>
              </a:ext>
            </a:extLst>
          </p:cNvPr>
          <p:cNvSpPr txBox="1"/>
          <p:nvPr/>
        </p:nvSpPr>
        <p:spPr>
          <a:xfrm>
            <a:off x="1845862" y="1937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2F3BF0-4001-D3AE-0CE3-E7BCB49FD9DE}"/>
              </a:ext>
            </a:extLst>
          </p:cNvPr>
          <p:cNvSpPr txBox="1"/>
          <p:nvPr/>
        </p:nvSpPr>
        <p:spPr>
          <a:xfrm>
            <a:off x="1839365" y="17644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AAE0555-7352-4B2B-0B1A-E7A6EB966A9E}"/>
              </a:ext>
            </a:extLst>
          </p:cNvPr>
          <p:cNvSpPr txBox="1"/>
          <p:nvPr/>
        </p:nvSpPr>
        <p:spPr>
          <a:xfrm>
            <a:off x="1630607" y="19408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D18B0CA-7EC3-C575-3903-29E3C20F9574}"/>
              </a:ext>
            </a:extLst>
          </p:cNvPr>
          <p:cNvSpPr txBox="1"/>
          <p:nvPr/>
        </p:nvSpPr>
        <p:spPr>
          <a:xfrm>
            <a:off x="1624110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6981E8A-A758-5CC0-B9AB-B1F834FFD39F}"/>
              </a:ext>
            </a:extLst>
          </p:cNvPr>
          <p:cNvSpPr txBox="1"/>
          <p:nvPr/>
        </p:nvSpPr>
        <p:spPr>
          <a:xfrm>
            <a:off x="1417933" y="19360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857A979-747F-27C7-0EA5-A73CC6947C86}"/>
              </a:ext>
            </a:extLst>
          </p:cNvPr>
          <p:cNvSpPr txBox="1"/>
          <p:nvPr/>
        </p:nvSpPr>
        <p:spPr>
          <a:xfrm>
            <a:off x="1409055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CA9CF693-ED59-CE7F-E41D-4A9D3C13F0CC}"/>
              </a:ext>
            </a:extLst>
          </p:cNvPr>
          <p:cNvSpPr txBox="1"/>
          <p:nvPr/>
        </p:nvSpPr>
        <p:spPr>
          <a:xfrm>
            <a:off x="1214956" y="19360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759B39D-6383-9894-9AB9-DB29A04CBBA3}"/>
              </a:ext>
            </a:extLst>
          </p:cNvPr>
          <p:cNvSpPr txBox="1"/>
          <p:nvPr/>
        </p:nvSpPr>
        <p:spPr>
          <a:xfrm>
            <a:off x="1206078" y="17656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3C35774-02CC-15EA-D5B0-59815FD63FB2}"/>
              </a:ext>
            </a:extLst>
          </p:cNvPr>
          <p:cNvSpPr txBox="1"/>
          <p:nvPr/>
        </p:nvSpPr>
        <p:spPr>
          <a:xfrm>
            <a:off x="1010021" y="19366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FA961AB-08A7-1032-D58C-BBE3ECAF4625}"/>
              </a:ext>
            </a:extLst>
          </p:cNvPr>
          <p:cNvSpPr txBox="1"/>
          <p:nvPr/>
        </p:nvSpPr>
        <p:spPr>
          <a:xfrm>
            <a:off x="1003524" y="17638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98A1E0A-01B2-0BB3-4482-A198E5F12D73}"/>
              </a:ext>
            </a:extLst>
          </p:cNvPr>
          <p:cNvSpPr txBox="1"/>
          <p:nvPr/>
        </p:nvSpPr>
        <p:spPr>
          <a:xfrm>
            <a:off x="795050" y="17649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5F7EC4E-B24C-8952-8211-2FD0BE4352FA}"/>
              </a:ext>
            </a:extLst>
          </p:cNvPr>
          <p:cNvSpPr txBox="1"/>
          <p:nvPr/>
        </p:nvSpPr>
        <p:spPr>
          <a:xfrm>
            <a:off x="800649" y="19417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FEA0411-2B1E-C074-F94A-619C8DC000C3}"/>
              </a:ext>
            </a:extLst>
          </p:cNvPr>
          <p:cNvGraphicFramePr>
            <a:graphicFrameLocks noGrp="1"/>
          </p:cNvGraphicFramePr>
          <p:nvPr/>
        </p:nvGraphicFramePr>
        <p:xfrm>
          <a:off x="809483" y="4330991"/>
          <a:ext cx="6697138" cy="61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20">
                  <a:extLst>
                    <a:ext uri="{9D8B030D-6E8A-4147-A177-3AD203B41FA5}">
                      <a16:colId xmlns:a16="http://schemas.microsoft.com/office/drawing/2014/main" val="450059718"/>
                    </a:ext>
                  </a:extLst>
                </a:gridCol>
                <a:gridCol w="209318">
                  <a:extLst>
                    <a:ext uri="{9D8B030D-6E8A-4147-A177-3AD203B41FA5}">
                      <a16:colId xmlns:a16="http://schemas.microsoft.com/office/drawing/2014/main" val="1614162823"/>
                    </a:ext>
                  </a:extLst>
                </a:gridCol>
              </a:tblGrid>
              <a:tr h="614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Reserved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2602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EF141D9-7071-554A-9BA5-5262DDFEC679}"/>
              </a:ext>
            </a:extLst>
          </p:cNvPr>
          <p:cNvSpPr txBox="1"/>
          <p:nvPr/>
        </p:nvSpPr>
        <p:spPr>
          <a:xfrm>
            <a:off x="7238608" y="40339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BEE06D-6D0F-CE7B-77A5-2EE83B119273}"/>
              </a:ext>
            </a:extLst>
          </p:cNvPr>
          <p:cNvSpPr txBox="1"/>
          <p:nvPr/>
        </p:nvSpPr>
        <p:spPr>
          <a:xfrm>
            <a:off x="7017190" y="40297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9C30A6-29A4-B688-4224-E58016CF0133}"/>
              </a:ext>
            </a:extLst>
          </p:cNvPr>
          <p:cNvSpPr txBox="1"/>
          <p:nvPr/>
        </p:nvSpPr>
        <p:spPr>
          <a:xfrm>
            <a:off x="6814822" y="402732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587BCC-4240-4365-205B-D206B189DE08}"/>
              </a:ext>
            </a:extLst>
          </p:cNvPr>
          <p:cNvSpPr txBox="1"/>
          <p:nvPr/>
        </p:nvSpPr>
        <p:spPr>
          <a:xfrm>
            <a:off x="6613948" y="40273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CBCCAA-25E7-2166-5C37-CDF9F89C5033}"/>
              </a:ext>
            </a:extLst>
          </p:cNvPr>
          <p:cNvSpPr txBox="1"/>
          <p:nvPr/>
        </p:nvSpPr>
        <p:spPr>
          <a:xfrm>
            <a:off x="6405043" y="40297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71B4896-D0BB-DB1E-957E-6AEF3C62E088}"/>
              </a:ext>
            </a:extLst>
          </p:cNvPr>
          <p:cNvSpPr txBox="1"/>
          <p:nvPr/>
        </p:nvSpPr>
        <p:spPr>
          <a:xfrm>
            <a:off x="6204169" y="40273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9C62F3-A083-A4E4-D5FA-BDE37F8FD0A9}"/>
              </a:ext>
            </a:extLst>
          </p:cNvPr>
          <p:cNvSpPr txBox="1"/>
          <p:nvPr/>
        </p:nvSpPr>
        <p:spPr>
          <a:xfrm>
            <a:off x="5985739" y="40297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2919BE7-9A79-BA28-2921-45F5AC5345BB}"/>
              </a:ext>
            </a:extLst>
          </p:cNvPr>
          <p:cNvSpPr txBox="1"/>
          <p:nvPr/>
        </p:nvSpPr>
        <p:spPr>
          <a:xfrm>
            <a:off x="5775340" y="40297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167526-F3B5-030E-D545-708B0AA539F9}"/>
              </a:ext>
            </a:extLst>
          </p:cNvPr>
          <p:cNvSpPr txBox="1"/>
          <p:nvPr/>
        </p:nvSpPr>
        <p:spPr>
          <a:xfrm>
            <a:off x="5566435" y="40297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8AF2A1-CA01-D82D-3D5D-5EAFB613CBFB}"/>
              </a:ext>
            </a:extLst>
          </p:cNvPr>
          <p:cNvSpPr txBox="1"/>
          <p:nvPr/>
        </p:nvSpPr>
        <p:spPr>
          <a:xfrm>
            <a:off x="5356888" y="402970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D2B316-E56E-D358-0F65-54F3D1EC7E44}"/>
              </a:ext>
            </a:extLst>
          </p:cNvPr>
          <p:cNvSpPr txBox="1"/>
          <p:nvPr/>
        </p:nvSpPr>
        <p:spPr>
          <a:xfrm>
            <a:off x="5147983" y="403390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4D44E82-961A-C128-8D7E-9EA60A6B6B68}"/>
              </a:ext>
            </a:extLst>
          </p:cNvPr>
          <p:cNvSpPr txBox="1"/>
          <p:nvPr/>
        </p:nvSpPr>
        <p:spPr>
          <a:xfrm>
            <a:off x="5139105" y="38573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769289E-6BF2-5D50-79AA-301EE28024D7}"/>
              </a:ext>
            </a:extLst>
          </p:cNvPr>
          <p:cNvSpPr txBox="1"/>
          <p:nvPr/>
        </p:nvSpPr>
        <p:spPr>
          <a:xfrm>
            <a:off x="4938655" y="40297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E494AA0-AE32-255F-5C39-530AC08066EF}"/>
              </a:ext>
            </a:extLst>
          </p:cNvPr>
          <p:cNvSpPr txBox="1"/>
          <p:nvPr/>
        </p:nvSpPr>
        <p:spPr>
          <a:xfrm>
            <a:off x="4932158" y="38573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962A507-6AAC-62B4-8883-2E9B58E3096C}"/>
              </a:ext>
            </a:extLst>
          </p:cNvPr>
          <p:cNvSpPr txBox="1"/>
          <p:nvPr/>
        </p:nvSpPr>
        <p:spPr>
          <a:xfrm>
            <a:off x="4729750" y="4028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12DA9EE-2C6E-69B4-8ABB-15B57D833F15}"/>
              </a:ext>
            </a:extLst>
          </p:cNvPr>
          <p:cNvSpPr txBox="1"/>
          <p:nvPr/>
        </p:nvSpPr>
        <p:spPr>
          <a:xfrm>
            <a:off x="4723253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725846B-2073-B350-769C-352E22CD0FE3}"/>
              </a:ext>
            </a:extLst>
          </p:cNvPr>
          <p:cNvSpPr txBox="1"/>
          <p:nvPr/>
        </p:nvSpPr>
        <p:spPr>
          <a:xfrm>
            <a:off x="4536919" y="40285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013971-04EB-DED6-C64C-9FA7F55F15D3}"/>
              </a:ext>
            </a:extLst>
          </p:cNvPr>
          <p:cNvSpPr txBox="1"/>
          <p:nvPr/>
        </p:nvSpPr>
        <p:spPr>
          <a:xfrm>
            <a:off x="4528041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AEC563A-3F96-AD26-96F8-05238E7C8832}"/>
              </a:ext>
            </a:extLst>
          </p:cNvPr>
          <p:cNvSpPr txBox="1"/>
          <p:nvPr/>
        </p:nvSpPr>
        <p:spPr>
          <a:xfrm>
            <a:off x="4318066" y="40309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F7554D4-F21D-F523-F481-5D8B5E4E0C6A}"/>
              </a:ext>
            </a:extLst>
          </p:cNvPr>
          <p:cNvSpPr txBox="1"/>
          <p:nvPr/>
        </p:nvSpPr>
        <p:spPr>
          <a:xfrm>
            <a:off x="4309188" y="38562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202AF5D-AAB3-9FAA-E3A5-BA854C29E138}"/>
              </a:ext>
            </a:extLst>
          </p:cNvPr>
          <p:cNvSpPr txBox="1"/>
          <p:nvPr/>
        </p:nvSpPr>
        <p:spPr>
          <a:xfrm>
            <a:off x="4109161" y="402912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4E26FE-4BCC-F39E-28D3-36031FC1140B}"/>
              </a:ext>
            </a:extLst>
          </p:cNvPr>
          <p:cNvSpPr txBox="1"/>
          <p:nvPr/>
        </p:nvSpPr>
        <p:spPr>
          <a:xfrm>
            <a:off x="4100283" y="38563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351E5A-215F-6914-81F0-BD1A248CDADA}"/>
              </a:ext>
            </a:extLst>
          </p:cNvPr>
          <p:cNvSpPr txBox="1"/>
          <p:nvPr/>
        </p:nvSpPr>
        <p:spPr>
          <a:xfrm>
            <a:off x="3900309" y="40255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F139BCA-F704-4457-1827-496938398944}"/>
              </a:ext>
            </a:extLst>
          </p:cNvPr>
          <p:cNvSpPr txBox="1"/>
          <p:nvPr/>
        </p:nvSpPr>
        <p:spPr>
          <a:xfrm>
            <a:off x="3891431" y="385750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17131D0-4415-ED4A-3CE5-6C2B7D3A84D5}"/>
              </a:ext>
            </a:extLst>
          </p:cNvPr>
          <p:cNvSpPr txBox="1"/>
          <p:nvPr/>
        </p:nvSpPr>
        <p:spPr>
          <a:xfrm>
            <a:off x="3691404" y="40315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1F0A3F6-5534-42A1-6B51-A268EC067C0A}"/>
              </a:ext>
            </a:extLst>
          </p:cNvPr>
          <p:cNvSpPr txBox="1"/>
          <p:nvPr/>
        </p:nvSpPr>
        <p:spPr>
          <a:xfrm>
            <a:off x="3682526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E302FC0-4567-6066-A4DC-D549B3007EC7}"/>
              </a:ext>
            </a:extLst>
          </p:cNvPr>
          <p:cNvSpPr txBox="1"/>
          <p:nvPr/>
        </p:nvSpPr>
        <p:spPr>
          <a:xfrm>
            <a:off x="3489048" y="4026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2D8D05B-10F1-9A6F-4CD4-1CB46D55D077}"/>
              </a:ext>
            </a:extLst>
          </p:cNvPr>
          <p:cNvSpPr txBox="1"/>
          <p:nvPr/>
        </p:nvSpPr>
        <p:spPr>
          <a:xfrm>
            <a:off x="3480170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0F370DB-65F8-0996-037F-D6A6D1795A72}"/>
              </a:ext>
            </a:extLst>
          </p:cNvPr>
          <p:cNvSpPr txBox="1"/>
          <p:nvPr/>
        </p:nvSpPr>
        <p:spPr>
          <a:xfrm>
            <a:off x="3289805" y="40267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CAC20A5-7EBD-D435-57AC-5F0B56EA4763}"/>
              </a:ext>
            </a:extLst>
          </p:cNvPr>
          <p:cNvSpPr txBox="1"/>
          <p:nvPr/>
        </p:nvSpPr>
        <p:spPr>
          <a:xfrm>
            <a:off x="3280927" y="38563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5D8A714-28EE-32A4-E274-E9EA8DD68103}"/>
              </a:ext>
            </a:extLst>
          </p:cNvPr>
          <p:cNvSpPr txBox="1"/>
          <p:nvPr/>
        </p:nvSpPr>
        <p:spPr>
          <a:xfrm>
            <a:off x="3077491" y="403391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25093BB-2765-5089-4E7C-E9E7C9F1A25A}"/>
              </a:ext>
            </a:extLst>
          </p:cNvPr>
          <p:cNvSpPr txBox="1"/>
          <p:nvPr/>
        </p:nvSpPr>
        <p:spPr>
          <a:xfrm>
            <a:off x="3068613" y="38569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F47CF62-339D-176D-3184-B6D7C3130619}"/>
              </a:ext>
            </a:extLst>
          </p:cNvPr>
          <p:cNvSpPr txBox="1"/>
          <p:nvPr/>
        </p:nvSpPr>
        <p:spPr>
          <a:xfrm>
            <a:off x="2867886" y="40309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F380BE6-2834-4D12-371C-AB0A43D6B184}"/>
              </a:ext>
            </a:extLst>
          </p:cNvPr>
          <p:cNvSpPr txBox="1"/>
          <p:nvPr/>
        </p:nvSpPr>
        <p:spPr>
          <a:xfrm>
            <a:off x="2859008" y="385631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73C8078-67B5-C7F4-FADA-CD9375CA39B9}"/>
              </a:ext>
            </a:extLst>
          </p:cNvPr>
          <p:cNvSpPr txBox="1"/>
          <p:nvPr/>
        </p:nvSpPr>
        <p:spPr>
          <a:xfrm>
            <a:off x="2655805" y="40274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B8571-B38C-6BF9-FE7A-7626418F1845}"/>
              </a:ext>
            </a:extLst>
          </p:cNvPr>
          <p:cNvSpPr txBox="1"/>
          <p:nvPr/>
        </p:nvSpPr>
        <p:spPr>
          <a:xfrm>
            <a:off x="2646927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358FE60-9DB4-CD66-DA05-4A512511CE20}"/>
              </a:ext>
            </a:extLst>
          </p:cNvPr>
          <p:cNvSpPr txBox="1"/>
          <p:nvPr/>
        </p:nvSpPr>
        <p:spPr>
          <a:xfrm>
            <a:off x="2447099" y="402746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3BF68D5-9D9C-08C9-9F20-C16869E04BB7}"/>
              </a:ext>
            </a:extLst>
          </p:cNvPr>
          <p:cNvSpPr txBox="1"/>
          <p:nvPr/>
        </p:nvSpPr>
        <p:spPr>
          <a:xfrm>
            <a:off x="2438221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45FF15E-771D-1005-846A-A9927DBC1338}"/>
              </a:ext>
            </a:extLst>
          </p:cNvPr>
          <p:cNvSpPr txBox="1"/>
          <p:nvPr/>
        </p:nvSpPr>
        <p:spPr>
          <a:xfrm>
            <a:off x="2244915" y="402984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C7D6660-6CB8-81B7-D05C-8E237B95F0AC}"/>
              </a:ext>
            </a:extLst>
          </p:cNvPr>
          <p:cNvSpPr txBox="1"/>
          <p:nvPr/>
        </p:nvSpPr>
        <p:spPr>
          <a:xfrm>
            <a:off x="2238418" y="38551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B375EFD-0EA6-9929-2CB8-7F1F773D6EA7}"/>
              </a:ext>
            </a:extLst>
          </p:cNvPr>
          <p:cNvSpPr txBox="1"/>
          <p:nvPr/>
        </p:nvSpPr>
        <p:spPr>
          <a:xfrm>
            <a:off x="2042359" y="40280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32274D-E497-A85F-999A-1778F770447C}"/>
              </a:ext>
            </a:extLst>
          </p:cNvPr>
          <p:cNvSpPr txBox="1"/>
          <p:nvPr/>
        </p:nvSpPr>
        <p:spPr>
          <a:xfrm>
            <a:off x="2035862" y="385525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05848FB-1111-5868-0759-9252C9B7A552}"/>
              </a:ext>
            </a:extLst>
          </p:cNvPr>
          <p:cNvSpPr txBox="1"/>
          <p:nvPr/>
        </p:nvSpPr>
        <p:spPr>
          <a:xfrm>
            <a:off x="1839298" y="40268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B985E04-F1DB-A305-5D10-6BB3A203E17B}"/>
              </a:ext>
            </a:extLst>
          </p:cNvPr>
          <p:cNvSpPr txBox="1"/>
          <p:nvPr/>
        </p:nvSpPr>
        <p:spPr>
          <a:xfrm>
            <a:off x="1832801" y="38540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D0DD5C6-9964-4FFC-C7FF-D752429468E4}"/>
              </a:ext>
            </a:extLst>
          </p:cNvPr>
          <p:cNvSpPr txBox="1"/>
          <p:nvPr/>
        </p:nvSpPr>
        <p:spPr>
          <a:xfrm>
            <a:off x="1624043" y="403042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6C988C7-D12D-8970-D854-F4027A2D5BE7}"/>
              </a:ext>
            </a:extLst>
          </p:cNvPr>
          <p:cNvSpPr txBox="1"/>
          <p:nvPr/>
        </p:nvSpPr>
        <p:spPr>
          <a:xfrm>
            <a:off x="1617546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81A51AE-F938-3AC9-2C47-07B7E3180CDE}"/>
              </a:ext>
            </a:extLst>
          </p:cNvPr>
          <p:cNvSpPr txBox="1"/>
          <p:nvPr/>
        </p:nvSpPr>
        <p:spPr>
          <a:xfrm>
            <a:off x="1411369" y="40256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4B139B5-9C25-22DB-7A2C-E8BC2EB71797}"/>
              </a:ext>
            </a:extLst>
          </p:cNvPr>
          <p:cNvSpPr txBox="1"/>
          <p:nvPr/>
        </p:nvSpPr>
        <p:spPr>
          <a:xfrm>
            <a:off x="1402491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6C2DE08-067D-A7B4-4736-7BC4A5874ED6}"/>
              </a:ext>
            </a:extLst>
          </p:cNvPr>
          <p:cNvSpPr txBox="1"/>
          <p:nvPr/>
        </p:nvSpPr>
        <p:spPr>
          <a:xfrm>
            <a:off x="1208392" y="40256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9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B53AE0D-188F-C2CE-9A22-C937B091AA66}"/>
              </a:ext>
            </a:extLst>
          </p:cNvPr>
          <p:cNvSpPr txBox="1"/>
          <p:nvPr/>
        </p:nvSpPr>
        <p:spPr>
          <a:xfrm>
            <a:off x="1199514" y="38552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4D1B797-C3C8-7CC0-728E-9DFBFF7C546A}"/>
              </a:ext>
            </a:extLst>
          </p:cNvPr>
          <p:cNvSpPr txBox="1"/>
          <p:nvPr/>
        </p:nvSpPr>
        <p:spPr>
          <a:xfrm>
            <a:off x="1003457" y="402624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846D1B2-9F65-42C1-D46C-2BC7EB94DF29}"/>
              </a:ext>
            </a:extLst>
          </p:cNvPr>
          <p:cNvSpPr txBox="1"/>
          <p:nvPr/>
        </p:nvSpPr>
        <p:spPr>
          <a:xfrm>
            <a:off x="996960" y="38534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AEF3B19-28D0-ED71-4544-C7D1816C9C71}"/>
              </a:ext>
            </a:extLst>
          </p:cNvPr>
          <p:cNvSpPr txBox="1"/>
          <p:nvPr/>
        </p:nvSpPr>
        <p:spPr>
          <a:xfrm>
            <a:off x="788486" y="385454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4772C36-D576-250B-AA08-122D316C904A}"/>
              </a:ext>
            </a:extLst>
          </p:cNvPr>
          <p:cNvSpPr txBox="1"/>
          <p:nvPr/>
        </p:nvSpPr>
        <p:spPr>
          <a:xfrm>
            <a:off x="794085" y="403137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817A73F-516E-37A5-6030-DE63EE1E9E9D}"/>
              </a:ext>
            </a:extLst>
          </p:cNvPr>
          <p:cNvSpPr txBox="1"/>
          <p:nvPr/>
        </p:nvSpPr>
        <p:spPr>
          <a:xfrm>
            <a:off x="716411" y="51375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M: Processor Status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3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735</Words>
  <Application>Microsoft Office PowerPoint</Application>
  <PresentationFormat>와이드스크린</PresentationFormat>
  <Paragraphs>687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BIZ UDPGothic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홍예찬</dc:creator>
  <cp:lastModifiedBy>홍예찬</cp:lastModifiedBy>
  <cp:revision>146</cp:revision>
  <dcterms:created xsi:type="dcterms:W3CDTF">2024-01-16T09:32:00Z</dcterms:created>
  <dcterms:modified xsi:type="dcterms:W3CDTF">2024-10-27T03:44:00Z</dcterms:modified>
</cp:coreProperties>
</file>