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4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0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98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9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9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8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5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59E1-093E-4F24-A648-3E5DBDD69D6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4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EC7600-F779-5376-8628-879F3A783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Индивидуальный проект по теме:</a:t>
            </a:r>
            <a:b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«Создание компьютерной игры на языке программирования </a:t>
            </a:r>
            <a:r>
              <a:rPr lang="en-US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python</a:t>
            </a: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с помощью библиотеки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pygame</a:t>
            </a: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»</a:t>
            </a: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9847E42-42C0-5221-8745-929C0477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794297"/>
          </a:xfrm>
        </p:spPr>
        <p:txBody>
          <a:bodyPr numCol="1">
            <a:normAutofit fontScale="25000" lnSpcReduction="20000"/>
          </a:bodyPr>
          <a:lstStyle/>
          <a:p>
            <a:pPr algn="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6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Проект выполнил:</a:t>
            </a:r>
            <a:endParaRPr lang="ru-RU" sz="62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/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Тагиров Вадим </a:t>
            </a:r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Эльвирович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</a:p>
          <a:p>
            <a:pPr algn="r"/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обучающийся 11 «А» класса</a:t>
            </a:r>
          </a:p>
          <a:p>
            <a:pPr algn="r"/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 </a:t>
            </a:r>
          </a:p>
          <a:p>
            <a:pPr algn="r"/>
            <a:r>
              <a:rPr lang="ru-RU" sz="6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Руководитель проекта:</a:t>
            </a:r>
            <a:endParaRPr lang="ru-RU" sz="62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/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Ахмарова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Гульнур </a:t>
            </a:r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Кадриевна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</a:p>
          <a:p>
            <a:pPr algn="r"/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учитель информатики</a:t>
            </a:r>
          </a:p>
          <a:p>
            <a:pPr algn="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E596E-CB55-06A2-0384-FBD1194023F1}"/>
              </a:ext>
            </a:extLst>
          </p:cNvPr>
          <p:cNvSpPr txBox="1"/>
          <p:nvPr/>
        </p:nvSpPr>
        <p:spPr>
          <a:xfrm>
            <a:off x="3726329" y="6396335"/>
            <a:ext cx="509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с. Барда, 2025</a:t>
            </a:r>
          </a:p>
        </p:txBody>
      </p:sp>
    </p:spTree>
    <p:extLst>
      <p:ext uri="{BB962C8B-B14F-4D97-AF65-F5344CB8AC3E}">
        <p14:creationId xmlns:p14="http://schemas.microsoft.com/office/powerpoint/2010/main" val="188648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</TotalTime>
  <Words>10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Black</vt:lpstr>
      <vt:lpstr>Times New Roman</vt:lpstr>
      <vt:lpstr>Trebuchet MS</vt:lpstr>
      <vt:lpstr>Tw Cen MT</vt:lpstr>
      <vt:lpstr>Контур</vt:lpstr>
      <vt:lpstr>Индивидуальный проект по теме: «Создание компьютерной игры на языке программирования python с помощью библиотеки pygame»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теме: «Создание компьютерной игры на языке программирования python с помощью библиотеки pygame» </dc:title>
  <dc:creator>Руслан Ануваров</dc:creator>
  <cp:lastModifiedBy>Руслан Ануваров</cp:lastModifiedBy>
  <cp:revision>1</cp:revision>
  <dcterms:created xsi:type="dcterms:W3CDTF">2025-05-14T17:54:17Z</dcterms:created>
  <dcterms:modified xsi:type="dcterms:W3CDTF">2025-05-14T18:02:22Z</dcterms:modified>
</cp:coreProperties>
</file>