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19" r:id="rId1"/>
  </p:sldMasterIdLst>
  <p:sldIdLst>
    <p:sldId id="256" r:id="rId2"/>
    <p:sldId id="258" r:id="rId3"/>
    <p:sldId id="267" r:id="rId4"/>
    <p:sldId id="263" r:id="rId5"/>
    <p:sldId id="268" r:id="rId6"/>
    <p:sldId id="264" r:id="rId7"/>
    <p:sldId id="269" r:id="rId8"/>
    <p:sldId id="281" r:id="rId9"/>
    <p:sldId id="277" r:id="rId10"/>
    <p:sldId id="278" r:id="rId11"/>
    <p:sldId id="279" r:id="rId12"/>
    <p:sldId id="280" r:id="rId13"/>
    <p:sldId id="283" r:id="rId14"/>
    <p:sldId id="282" r:id="rId15"/>
    <p:sldId id="270" r:id="rId16"/>
    <p:sldId id="275" r:id="rId17"/>
    <p:sldId id="274" r:id="rId18"/>
    <p:sldId id="265" r:id="rId19"/>
    <p:sldId id="272" r:id="rId20"/>
    <p:sldId id="271" r:id="rId21"/>
    <p:sldId id="276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FD85C-1789-4AFA-B64E-5BBE240E7DCD}" v="81" dt="2021-12-15T23:24:11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yaalarwan@gmail.com" userId="80ce53161d89fd54" providerId="LiveId" clId="{E80FD85C-1789-4AFA-B64E-5BBE240E7DCD}"/>
    <pc:docChg chg="undo custSel addSld delSld modSld sldOrd modMainMaster">
      <pc:chgData name="lamyaalarwan@gmail.com" userId="80ce53161d89fd54" providerId="LiveId" clId="{E80FD85C-1789-4AFA-B64E-5BBE240E7DCD}" dt="2021-12-16T06:36:21.502" v="1077"/>
      <pc:docMkLst>
        <pc:docMk/>
      </pc:docMkLst>
      <pc:sldChg chg="modSp mod setBg">
        <pc:chgData name="lamyaalarwan@gmail.com" userId="80ce53161d89fd54" providerId="LiveId" clId="{E80FD85C-1789-4AFA-B64E-5BBE240E7DCD}" dt="2021-12-14T23:25:28.451" v="28" actId="255"/>
        <pc:sldMkLst>
          <pc:docMk/>
          <pc:sldMk cId="2725045129" sldId="256"/>
        </pc:sldMkLst>
        <pc:spChg chg="mod">
          <ac:chgData name="lamyaalarwan@gmail.com" userId="80ce53161d89fd54" providerId="LiveId" clId="{E80FD85C-1789-4AFA-B64E-5BBE240E7DCD}" dt="2021-12-14T23:25:28.451" v="28" actId="255"/>
          <ac:spMkLst>
            <pc:docMk/>
            <pc:sldMk cId="2725045129" sldId="256"/>
            <ac:spMk id="2" creationId="{F3C34193-93A8-4586-A8CE-E845C20F4F0A}"/>
          </ac:spMkLst>
        </pc:spChg>
      </pc:sldChg>
      <pc:sldChg chg="addSp delSp modSp mod setBg delDesignElem">
        <pc:chgData name="lamyaalarwan@gmail.com" userId="80ce53161d89fd54" providerId="LiveId" clId="{E80FD85C-1789-4AFA-B64E-5BBE240E7DCD}" dt="2021-12-14T23:25:41.957" v="30" actId="14100"/>
        <pc:sldMkLst>
          <pc:docMk/>
          <pc:sldMk cId="3100149867" sldId="258"/>
        </pc:sldMkLst>
        <pc:spChg chg="mod">
          <ac:chgData name="lamyaalarwan@gmail.com" userId="80ce53161d89fd54" providerId="LiveId" clId="{E80FD85C-1789-4AFA-B64E-5BBE240E7DCD}" dt="2021-12-14T23:25:41.957" v="30" actId="14100"/>
          <ac:spMkLst>
            <pc:docMk/>
            <pc:sldMk cId="3100149867" sldId="258"/>
            <ac:spMk id="2" creationId="{F3C34193-93A8-4586-A8CE-E845C20F4F0A}"/>
          </ac:spMkLst>
        </pc:spChg>
        <pc:spChg chg="add del">
          <ac:chgData name="lamyaalarwan@gmail.com" userId="80ce53161d89fd54" providerId="LiveId" clId="{E80FD85C-1789-4AFA-B64E-5BBE240E7DCD}" dt="2021-12-14T23:22:15.334" v="13"/>
          <ac:spMkLst>
            <pc:docMk/>
            <pc:sldMk cId="3100149867" sldId="258"/>
            <ac:spMk id="9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4T23:22:15.334" v="13"/>
          <ac:spMkLst>
            <pc:docMk/>
            <pc:sldMk cId="3100149867" sldId="258"/>
            <ac:spMk id="11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4T23:22:15.334" v="13"/>
          <ac:spMkLst>
            <pc:docMk/>
            <pc:sldMk cId="3100149867" sldId="258"/>
            <ac:spMk id="13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4T23:22:15.334" v="13"/>
          <ac:spMkLst>
            <pc:docMk/>
            <pc:sldMk cId="3100149867" sldId="258"/>
            <ac:spMk id="15" creationId="{5CABD882-B7CE-4433-B509-99205DB70549}"/>
          </ac:spMkLst>
        </pc:spChg>
        <pc:grpChg chg="add del">
          <ac:chgData name="lamyaalarwan@gmail.com" userId="80ce53161d89fd54" providerId="LiveId" clId="{E80FD85C-1789-4AFA-B64E-5BBE240E7DCD}" dt="2021-12-14T23:22:15.334" v="13"/>
          <ac:grpSpMkLst>
            <pc:docMk/>
            <pc:sldMk cId="3100149867" sldId="258"/>
            <ac:grpSpMk id="17" creationId="{49F6A645-6137-4F43-8E88-D91CC337D5B7}"/>
          </ac:grpSpMkLst>
        </pc:grpChg>
        <pc:picChg chg="add">
          <ac:chgData name="lamyaalarwan@gmail.com" userId="80ce53161d89fd54" providerId="LiveId" clId="{E80FD85C-1789-4AFA-B64E-5BBE240E7DCD}" dt="2021-12-14T23:20:55.453" v="8" actId="26606"/>
          <ac:picMkLst>
            <pc:docMk/>
            <pc:sldMk cId="3100149867" sldId="258"/>
            <ac:picMk id="6" creationId="{CA116B18-7B92-4E05-9247-B5398EAEB8DD}"/>
          </ac:picMkLst>
        </pc:picChg>
      </pc:sldChg>
      <pc:sldChg chg="addSp delSp modSp new del mod setBg setClrOvrMap delDesignElem">
        <pc:chgData name="lamyaalarwan@gmail.com" userId="80ce53161d89fd54" providerId="LiveId" clId="{E80FD85C-1789-4AFA-B64E-5BBE240E7DCD}" dt="2021-12-15T06:19:35.073" v="241" actId="47"/>
        <pc:sldMkLst>
          <pc:docMk/>
          <pc:sldMk cId="1245941164" sldId="259"/>
        </pc:sldMkLst>
        <pc:spChg chg="mod">
          <ac:chgData name="lamyaalarwan@gmail.com" userId="80ce53161d89fd54" providerId="LiveId" clId="{E80FD85C-1789-4AFA-B64E-5BBE240E7DCD}" dt="2021-12-15T06:08:33.349" v="192" actId="207"/>
          <ac:spMkLst>
            <pc:docMk/>
            <pc:sldMk cId="1245941164" sldId="259"/>
            <ac:spMk id="2" creationId="{147908D4-DAE9-479A-A2FD-37FE15EBADEF}"/>
          </ac:spMkLst>
        </pc:spChg>
        <pc:spChg chg="mod ord">
          <ac:chgData name="lamyaalarwan@gmail.com" userId="80ce53161d89fd54" providerId="LiveId" clId="{E80FD85C-1789-4AFA-B64E-5BBE240E7DCD}" dt="2021-12-15T06:07:55.627" v="188" actId="26606"/>
          <ac:spMkLst>
            <pc:docMk/>
            <pc:sldMk cId="1245941164" sldId="259"/>
            <ac:spMk id="3" creationId="{1DD58947-EBAC-45D5-BB45-DB93583F2FDB}"/>
          </ac:spMkLst>
        </pc:spChg>
        <pc:spChg chg="add del">
          <ac:chgData name="lamyaalarwan@gmail.com" userId="80ce53161d89fd54" providerId="LiveId" clId="{E80FD85C-1789-4AFA-B64E-5BBE240E7DCD}" dt="2021-12-14T23:28:20.076" v="44"/>
          <ac:spMkLst>
            <pc:docMk/>
            <pc:sldMk cId="1245941164" sldId="259"/>
            <ac:spMk id="9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26:51.038" v="35"/>
          <ac:spMkLst>
            <pc:docMk/>
            <pc:sldMk cId="1245941164" sldId="259"/>
            <ac:spMk id="10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28:20.076" v="44"/>
          <ac:spMkLst>
            <pc:docMk/>
            <pc:sldMk cId="1245941164" sldId="259"/>
            <ac:spMk id="11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26:51.038" v="35"/>
          <ac:spMkLst>
            <pc:docMk/>
            <pc:sldMk cId="1245941164" sldId="259"/>
            <ac:spMk id="12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30:43.633" v="59"/>
          <ac:spMkLst>
            <pc:docMk/>
            <pc:sldMk cId="1245941164" sldId="259"/>
            <ac:spMk id="13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30:43.633" v="59"/>
          <ac:spMkLst>
            <pc:docMk/>
            <pc:sldMk cId="1245941164" sldId="259"/>
            <ac:spMk id="15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17" creationId="{7049A7D3-684C-4C59-A4B6-7B308A6AD34D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1" creationId="{D7B1087B-C592-40E7-B532-60B453A2FE6A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2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3" creationId="{14AE7447-E8F8-4A0F-9E3D-94842BFF886E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4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25" creationId="{7049A7D3-684C-4C59-A4B6-7B308A6AD34D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6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4T23:35:55.939" v="94"/>
          <ac:spMkLst>
            <pc:docMk/>
            <pc:sldMk cId="1245941164" sldId="259"/>
            <ac:spMk id="27" creationId="{D2F9B8D9-2A0F-48A2-AD9F-81D8C4970341}"/>
          </ac:spMkLst>
        </pc:spChg>
        <pc:spChg chg="add del">
          <ac:chgData name="lamyaalarwan@gmail.com" userId="80ce53161d89fd54" providerId="LiveId" clId="{E80FD85C-1789-4AFA-B64E-5BBE240E7DCD}" dt="2021-12-14T23:34:39.285" v="84"/>
          <ac:spMkLst>
            <pc:docMk/>
            <pc:sldMk cId="1245941164" sldId="259"/>
            <ac:spMk id="28" creationId="{5CABD882-B7CE-4433-B509-99205DB70549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33" creationId="{D7B1087B-C592-40E7-B532-60B453A2FE6A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34" creationId="{14AE7447-E8F8-4A0F-9E3D-94842BFF886E}"/>
          </ac:spMkLst>
        </pc:spChg>
        <pc:spChg chg="add del">
          <ac:chgData name="lamyaalarwan@gmail.com" userId="80ce53161d89fd54" providerId="LiveId" clId="{E80FD85C-1789-4AFA-B64E-5BBE240E7DCD}" dt="2021-12-14T23:38:12.042" v="109"/>
          <ac:spMkLst>
            <pc:docMk/>
            <pc:sldMk cId="1245941164" sldId="259"/>
            <ac:spMk id="35" creationId="{D2F9B8D9-2A0F-48A2-AD9F-81D8C4970341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39" creationId="{F4664CB4-B2D2-4732-AB2C-939321E99D80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40" creationId="{D03168EC-D910-4109-8158-A433124BB014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41" creationId="{52EB50A5-ED88-4DB9-A0A0-1370FEEE64D0}"/>
          </ac:spMkLst>
        </pc:spChg>
        <pc:spChg chg="add del">
          <ac:chgData name="lamyaalarwan@gmail.com" userId="80ce53161d89fd54" providerId="LiveId" clId="{E80FD85C-1789-4AFA-B64E-5BBE240E7DCD}" dt="2021-12-15T06:07:50.554" v="187"/>
          <ac:spMkLst>
            <pc:docMk/>
            <pc:sldMk cId="1245941164" sldId="259"/>
            <ac:spMk id="42" creationId="{0AA47C27-8894-42A7-8D01-C902DA9B703A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44" creationId="{7049A7D3-684C-4C59-A4B6-7B308A6AD34D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45" creationId="{D7B1087B-C592-40E7-B532-60B453A2FE6A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46" creationId="{14AE7447-E8F8-4A0F-9E3D-94842BFF886E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50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51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52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5T06:10:24.356" v="194"/>
          <ac:spMkLst>
            <pc:docMk/>
            <pc:sldMk cId="1245941164" sldId="259"/>
            <ac:spMk id="53" creationId="{5CABD882-B7CE-4433-B509-99205DB70549}"/>
          </ac:spMkLst>
        </pc:spChg>
        <pc:grpChg chg="add del">
          <ac:chgData name="lamyaalarwan@gmail.com" userId="80ce53161d89fd54" providerId="LiveId" clId="{E80FD85C-1789-4AFA-B64E-5BBE240E7DCD}" dt="2021-12-14T23:26:51.038" v="35"/>
          <ac:grpSpMkLst>
            <pc:docMk/>
            <pc:sldMk cId="1245941164" sldId="259"/>
            <ac:grpSpMk id="14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28:20.076" v="44"/>
          <ac:grpSpMkLst>
            <pc:docMk/>
            <pc:sldMk cId="1245941164" sldId="259"/>
            <ac:grpSpMk id="16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34:39.285" v="84"/>
          <ac:grpSpMkLst>
            <pc:docMk/>
            <pc:sldMk cId="1245941164" sldId="259"/>
            <ac:grpSpMk id="18" creationId="{85981F80-69EE-4E2B-82A8-47FDFD7720AC}"/>
          </ac:grpSpMkLst>
        </pc:grpChg>
        <pc:grpChg chg="add del">
          <ac:chgData name="lamyaalarwan@gmail.com" userId="80ce53161d89fd54" providerId="LiveId" clId="{E80FD85C-1789-4AFA-B64E-5BBE240E7DCD}" dt="2021-12-14T23:30:43.633" v="59"/>
          <ac:grpSpMkLst>
            <pc:docMk/>
            <pc:sldMk cId="1245941164" sldId="259"/>
            <ac:grpSpMk id="19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35:55.939" v="94"/>
          <ac:grpSpMkLst>
            <pc:docMk/>
            <pc:sldMk cId="1245941164" sldId="259"/>
            <ac:grpSpMk id="29" creationId="{0F7E20FF-7DA6-46B7-AB0E-E6CBFDD07292}"/>
          </ac:grpSpMkLst>
        </pc:grpChg>
        <pc:grpChg chg="add del">
          <ac:chgData name="lamyaalarwan@gmail.com" userId="80ce53161d89fd54" providerId="LiveId" clId="{E80FD85C-1789-4AFA-B64E-5BBE240E7DCD}" dt="2021-12-14T23:34:39.285" v="84"/>
          <ac:grpSpMkLst>
            <pc:docMk/>
            <pc:sldMk cId="1245941164" sldId="259"/>
            <ac:grpSpMk id="30" creationId="{49F6A645-6137-4F43-8E88-D91CC337D5B7}"/>
          </ac:grpSpMkLst>
        </pc:grpChg>
        <pc:grpChg chg="add del">
          <ac:chgData name="lamyaalarwan@gmail.com" userId="80ce53161d89fd54" providerId="LiveId" clId="{E80FD85C-1789-4AFA-B64E-5BBE240E7DCD}" dt="2021-12-14T23:38:12.042" v="109"/>
          <ac:grpSpMkLst>
            <pc:docMk/>
            <pc:sldMk cId="1245941164" sldId="259"/>
            <ac:grpSpMk id="36" creationId="{0F7E20FF-7DA6-46B7-AB0E-E6CBFDD07292}"/>
          </ac:grpSpMkLst>
        </pc:grpChg>
        <pc:grpChg chg="add del">
          <ac:chgData name="lamyaalarwan@gmail.com" userId="80ce53161d89fd54" providerId="LiveId" clId="{E80FD85C-1789-4AFA-B64E-5BBE240E7DCD}" dt="2021-12-15T06:07:50.554" v="187"/>
          <ac:grpSpMkLst>
            <pc:docMk/>
            <pc:sldMk cId="1245941164" sldId="259"/>
            <ac:grpSpMk id="37" creationId="{85981F80-69EE-4E2B-82A8-47FDFD7720AC}"/>
          </ac:grpSpMkLst>
        </pc:grpChg>
        <pc:grpChg chg="add del">
          <ac:chgData name="lamyaalarwan@gmail.com" userId="80ce53161d89fd54" providerId="LiveId" clId="{E80FD85C-1789-4AFA-B64E-5BBE240E7DCD}" dt="2021-12-15T06:07:50.554" v="187"/>
          <ac:grpSpMkLst>
            <pc:docMk/>
            <pc:sldMk cId="1245941164" sldId="259"/>
            <ac:grpSpMk id="43" creationId="{8B4BD81D-EAC7-4C48-A5FD-A1156EC849E9}"/>
          </ac:grpSpMkLst>
        </pc:grpChg>
        <pc:grpChg chg="add del">
          <ac:chgData name="lamyaalarwan@gmail.com" userId="80ce53161d89fd54" providerId="LiveId" clId="{E80FD85C-1789-4AFA-B64E-5BBE240E7DCD}" dt="2021-12-15T06:10:24.356" v="194"/>
          <ac:grpSpMkLst>
            <pc:docMk/>
            <pc:sldMk cId="1245941164" sldId="259"/>
            <ac:grpSpMk id="47" creationId="{85981F80-69EE-4E2B-82A8-47FDFD7720AC}"/>
          </ac:grpSpMkLst>
        </pc:grpChg>
        <pc:grpChg chg="add del">
          <ac:chgData name="lamyaalarwan@gmail.com" userId="80ce53161d89fd54" providerId="LiveId" clId="{E80FD85C-1789-4AFA-B64E-5BBE240E7DCD}" dt="2021-12-15T06:10:24.356" v="194"/>
          <ac:grpSpMkLst>
            <pc:docMk/>
            <pc:sldMk cId="1245941164" sldId="259"/>
            <ac:grpSpMk id="54" creationId="{49F6A645-6137-4F43-8E88-D91CC337D5B7}"/>
          </ac:grpSpMkLst>
        </pc:grpChg>
        <pc:picChg chg="add mod">
          <ac:chgData name="lamyaalarwan@gmail.com" userId="80ce53161d89fd54" providerId="LiveId" clId="{E80FD85C-1789-4AFA-B64E-5BBE240E7DCD}" dt="2021-12-15T06:07:55.627" v="188" actId="26606"/>
          <ac:picMkLst>
            <pc:docMk/>
            <pc:sldMk cId="1245941164" sldId="259"/>
            <ac:picMk id="7" creationId="{30C40B63-4DF9-41D1-B466-AF8D49CE1070}"/>
          </ac:picMkLst>
        </pc:picChg>
      </pc:sldChg>
      <pc:sldChg chg="addSp delSp modSp new del mod ord setBg setClrOvrMap delDesignElem">
        <pc:chgData name="lamyaalarwan@gmail.com" userId="80ce53161d89fd54" providerId="LiveId" clId="{E80FD85C-1789-4AFA-B64E-5BBE240E7DCD}" dt="2021-12-15T06:19:16.221" v="240" actId="47"/>
        <pc:sldMkLst>
          <pc:docMk/>
          <pc:sldMk cId="2166877814" sldId="260"/>
        </pc:sldMkLst>
        <pc:spChg chg="mod">
          <ac:chgData name="lamyaalarwan@gmail.com" userId="80ce53161d89fd54" providerId="LiveId" clId="{E80FD85C-1789-4AFA-B64E-5BBE240E7DCD}" dt="2021-12-15T06:11:17.948" v="201" actId="207"/>
          <ac:spMkLst>
            <pc:docMk/>
            <pc:sldMk cId="2166877814" sldId="260"/>
            <ac:spMk id="2" creationId="{F3C73896-B32B-4680-A841-CF2354BA14C3}"/>
          </ac:spMkLst>
        </pc:spChg>
        <pc:spChg chg="mod ord">
          <ac:chgData name="lamyaalarwan@gmail.com" userId="80ce53161d89fd54" providerId="LiveId" clId="{E80FD85C-1789-4AFA-B64E-5BBE240E7DCD}" dt="2021-12-15T06:10:55.396" v="197" actId="14100"/>
          <ac:spMkLst>
            <pc:docMk/>
            <pc:sldMk cId="2166877814" sldId="260"/>
            <ac:spMk id="3" creationId="{4A12E868-AB4E-4676-A229-5ECAD59809CA}"/>
          </ac:spMkLst>
        </pc:spChg>
        <pc:spChg chg="add del">
          <ac:chgData name="lamyaalarwan@gmail.com" userId="80ce53161d89fd54" providerId="LiveId" clId="{E80FD85C-1789-4AFA-B64E-5BBE240E7DCD}" dt="2021-12-14T23:30:43.633" v="59"/>
          <ac:spMkLst>
            <pc:docMk/>
            <pc:sldMk cId="2166877814" sldId="260"/>
            <ac:spMk id="9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27:40.579" v="38"/>
          <ac:spMkLst>
            <pc:docMk/>
            <pc:sldMk cId="2166877814" sldId="260"/>
            <ac:spMk id="10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30:43.633" v="59"/>
          <ac:spMkLst>
            <pc:docMk/>
            <pc:sldMk cId="2166877814" sldId="260"/>
            <ac:spMk id="11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27:40.579" v="38"/>
          <ac:spMkLst>
            <pc:docMk/>
            <pc:sldMk cId="2166877814" sldId="260"/>
            <ac:spMk id="12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35:06.539" v="87"/>
          <ac:spMkLst>
            <pc:docMk/>
            <pc:sldMk cId="2166877814" sldId="260"/>
            <ac:spMk id="13" creationId="{D2F9B8D9-2A0F-48A2-AD9F-81D8C4970341}"/>
          </ac:spMkLst>
        </pc:spChg>
        <pc:spChg chg="add del">
          <ac:chgData name="lamyaalarwan@gmail.com" userId="80ce53161d89fd54" providerId="LiveId" clId="{E80FD85C-1789-4AFA-B64E-5BBE240E7DCD}" dt="2021-12-15T06:06:57.183" v="184"/>
          <ac:spMkLst>
            <pc:docMk/>
            <pc:sldMk cId="2166877814" sldId="260"/>
            <ac:spMk id="15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37:19.535" v="102"/>
          <ac:spMkLst>
            <pc:docMk/>
            <pc:sldMk cId="2166877814" sldId="260"/>
            <ac:spMk id="19" creationId="{D2F9B8D9-2A0F-48A2-AD9F-81D8C4970341}"/>
          </ac:spMkLst>
        </pc:spChg>
        <pc:spChg chg="add del">
          <ac:chgData name="lamyaalarwan@gmail.com" userId="80ce53161d89fd54" providerId="LiveId" clId="{E80FD85C-1789-4AFA-B64E-5BBE240E7DCD}" dt="2021-12-15T06:06:57.183" v="184"/>
          <ac:spMkLst>
            <pc:docMk/>
            <pc:sldMk cId="2166877814" sldId="260"/>
            <ac:spMk id="21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5T06:13:28.930" v="205"/>
          <ac:spMkLst>
            <pc:docMk/>
            <pc:sldMk cId="2166877814" sldId="260"/>
            <ac:spMk id="23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5T06:13:28.930" v="205"/>
          <ac:spMkLst>
            <pc:docMk/>
            <pc:sldMk cId="2166877814" sldId="260"/>
            <ac:spMk id="24" creationId="{E5821A2D-F010-4C2B-8819-23281D9C770F}"/>
          </ac:spMkLst>
        </pc:spChg>
        <pc:grpChg chg="add del">
          <ac:chgData name="lamyaalarwan@gmail.com" userId="80ce53161d89fd54" providerId="LiveId" clId="{E80FD85C-1789-4AFA-B64E-5BBE240E7DCD}" dt="2021-12-14T23:27:40.579" v="38"/>
          <ac:grpSpMkLst>
            <pc:docMk/>
            <pc:sldMk cId="2166877814" sldId="260"/>
            <ac:grpSpMk id="14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30:43.633" v="59"/>
          <ac:grpSpMkLst>
            <pc:docMk/>
            <pc:sldMk cId="2166877814" sldId="260"/>
            <ac:grpSpMk id="16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35:06.539" v="87"/>
          <ac:grpSpMkLst>
            <pc:docMk/>
            <pc:sldMk cId="2166877814" sldId="260"/>
            <ac:grpSpMk id="17" creationId="{0F7E20FF-7DA6-46B7-AB0E-E6CBFDD07292}"/>
          </ac:grpSpMkLst>
        </pc:grpChg>
        <pc:grpChg chg="add del">
          <ac:chgData name="lamyaalarwan@gmail.com" userId="80ce53161d89fd54" providerId="LiveId" clId="{E80FD85C-1789-4AFA-B64E-5BBE240E7DCD}" dt="2021-12-14T23:37:19.535" v="102"/>
          <ac:grpSpMkLst>
            <pc:docMk/>
            <pc:sldMk cId="2166877814" sldId="260"/>
            <ac:grpSpMk id="20" creationId="{0F7E20FF-7DA6-46B7-AB0E-E6CBFDD07292}"/>
          </ac:grpSpMkLst>
        </pc:grpChg>
        <pc:grpChg chg="add del">
          <ac:chgData name="lamyaalarwan@gmail.com" userId="80ce53161d89fd54" providerId="LiveId" clId="{E80FD85C-1789-4AFA-B64E-5BBE240E7DCD}" dt="2021-12-15T06:06:57.183" v="184"/>
          <ac:grpSpMkLst>
            <pc:docMk/>
            <pc:sldMk cId="2166877814" sldId="260"/>
            <ac:grpSpMk id="22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5T06:13:28.930" v="205"/>
          <ac:grpSpMkLst>
            <pc:docMk/>
            <pc:sldMk cId="2166877814" sldId="260"/>
            <ac:grpSpMk id="25" creationId="{D68B9961-F007-40D1-AF51-61B6DE5106CE}"/>
          </ac:grpSpMkLst>
        </pc:grpChg>
        <pc:picChg chg="add mod">
          <ac:chgData name="lamyaalarwan@gmail.com" userId="80ce53161d89fd54" providerId="LiveId" clId="{E80FD85C-1789-4AFA-B64E-5BBE240E7DCD}" dt="2021-12-14T23:46:44.125" v="175" actId="26606"/>
          <ac:picMkLst>
            <pc:docMk/>
            <pc:sldMk cId="2166877814" sldId="260"/>
            <ac:picMk id="7" creationId="{6A745CB6-65B4-4F6B-9E8F-37CF5614CC9C}"/>
          </ac:picMkLst>
        </pc:picChg>
      </pc:sldChg>
      <pc:sldChg chg="addSp delSp modSp new del mod ord setBg delDesignElem">
        <pc:chgData name="lamyaalarwan@gmail.com" userId="80ce53161d89fd54" providerId="LiveId" clId="{E80FD85C-1789-4AFA-B64E-5BBE240E7DCD}" dt="2021-12-15T06:22:19.770" v="258" actId="47"/>
        <pc:sldMkLst>
          <pc:docMk/>
          <pc:sldMk cId="2732876250" sldId="261"/>
        </pc:sldMkLst>
        <pc:spChg chg="mod">
          <ac:chgData name="lamyaalarwan@gmail.com" userId="80ce53161d89fd54" providerId="LiveId" clId="{E80FD85C-1789-4AFA-B64E-5BBE240E7DCD}" dt="2021-12-14T23:44:28.417" v="161" actId="20577"/>
          <ac:spMkLst>
            <pc:docMk/>
            <pc:sldMk cId="2732876250" sldId="261"/>
            <ac:spMk id="2" creationId="{96AB54D4-F9CE-4CF2-810E-CAE9A9B5E5E0}"/>
          </ac:spMkLst>
        </pc:spChg>
        <pc:spChg chg="mod">
          <ac:chgData name="lamyaalarwan@gmail.com" userId="80ce53161d89fd54" providerId="LiveId" clId="{E80FD85C-1789-4AFA-B64E-5BBE240E7DCD}" dt="2021-12-14T23:41:29.822" v="129" actId="14100"/>
          <ac:spMkLst>
            <pc:docMk/>
            <pc:sldMk cId="2732876250" sldId="261"/>
            <ac:spMk id="3" creationId="{BAC68294-4865-4A15-9B88-695EE3A55F5F}"/>
          </ac:spMkLst>
        </pc:spChg>
        <pc:spChg chg="add del">
          <ac:chgData name="lamyaalarwan@gmail.com" userId="80ce53161d89fd54" providerId="LiveId" clId="{E80FD85C-1789-4AFA-B64E-5BBE240E7DCD}" dt="2021-12-14T23:40:56.223" v="122" actId="26606"/>
          <ac:spMkLst>
            <pc:docMk/>
            <pc:sldMk cId="2732876250" sldId="261"/>
            <ac:spMk id="8" creationId="{3C4C5769-E723-4A1E-B4F6-F6BB27AE733F}"/>
          </ac:spMkLst>
        </pc:spChg>
        <pc:spChg chg="add del">
          <ac:chgData name="lamyaalarwan@gmail.com" userId="80ce53161d89fd54" providerId="LiveId" clId="{E80FD85C-1789-4AFA-B64E-5BBE240E7DCD}" dt="2021-12-14T23:40:56.223" v="122" actId="26606"/>
          <ac:spMkLst>
            <pc:docMk/>
            <pc:sldMk cId="2732876250" sldId="261"/>
            <ac:spMk id="10" creationId="{E878380D-0E99-4278-9939-702074B88FAF}"/>
          </ac:spMkLst>
        </pc:spChg>
        <pc:spChg chg="add del">
          <ac:chgData name="lamyaalarwan@gmail.com" userId="80ce53161d89fd54" providerId="LiveId" clId="{E80FD85C-1789-4AFA-B64E-5BBE240E7DCD}" dt="2021-12-14T23:40:56.223" v="122" actId="26606"/>
          <ac:spMkLst>
            <pc:docMk/>
            <pc:sldMk cId="2732876250" sldId="261"/>
            <ac:spMk id="12" creationId="{75A92D53-A461-451B-87E6-8746F6FCEFDC}"/>
          </ac:spMkLst>
        </pc:spChg>
        <pc:spChg chg="add del">
          <ac:chgData name="lamyaalarwan@gmail.com" userId="80ce53161d89fd54" providerId="LiveId" clId="{E80FD85C-1789-4AFA-B64E-5BBE240E7DCD}" dt="2021-12-14T23:40:56.223" v="122" actId="26606"/>
          <ac:spMkLst>
            <pc:docMk/>
            <pc:sldMk cId="2732876250" sldId="261"/>
            <ac:spMk id="14" creationId="{F003ABC2-0D2A-42E5-9778-D9E8DBB5470E}"/>
          </ac:spMkLst>
        </pc:spChg>
        <pc:spChg chg="add del">
          <ac:chgData name="lamyaalarwan@gmail.com" userId="80ce53161d89fd54" providerId="LiveId" clId="{E80FD85C-1789-4AFA-B64E-5BBE240E7DCD}" dt="2021-12-14T23:41:08.975" v="124" actId="26606"/>
          <ac:spMkLst>
            <pc:docMk/>
            <pc:sldMk cId="2732876250" sldId="261"/>
            <ac:spMk id="16" creationId="{4FCA88C2-C73C-4062-A097-8FBCE3090BEA}"/>
          </ac:spMkLst>
        </pc:spChg>
        <pc:spChg chg="add del">
          <ac:chgData name="lamyaalarwan@gmail.com" userId="80ce53161d89fd54" providerId="LiveId" clId="{E80FD85C-1789-4AFA-B64E-5BBE240E7DCD}" dt="2021-12-14T23:41:08.975" v="124" actId="26606"/>
          <ac:spMkLst>
            <pc:docMk/>
            <pc:sldMk cId="2732876250" sldId="261"/>
            <ac:spMk id="17" creationId="{83981C21-E132-4402-B31B-D725C1CE77D2}"/>
          </ac:spMkLst>
        </pc:spChg>
        <pc:spChg chg="add del">
          <ac:chgData name="lamyaalarwan@gmail.com" userId="80ce53161d89fd54" providerId="LiveId" clId="{E80FD85C-1789-4AFA-B64E-5BBE240E7DCD}" dt="2021-12-14T23:41:08.975" v="124" actId="26606"/>
          <ac:spMkLst>
            <pc:docMk/>
            <pc:sldMk cId="2732876250" sldId="261"/>
            <ac:spMk id="18" creationId="{6A685C77-4E84-486A-9AE5-F3635BE98EFB}"/>
          </ac:spMkLst>
        </pc:spChg>
        <pc:spChg chg="add del">
          <ac:chgData name="lamyaalarwan@gmail.com" userId="80ce53161d89fd54" providerId="LiveId" clId="{E80FD85C-1789-4AFA-B64E-5BBE240E7DCD}" dt="2021-12-14T23:41:08.975" v="124" actId="26606"/>
          <ac:spMkLst>
            <pc:docMk/>
            <pc:sldMk cId="2732876250" sldId="261"/>
            <ac:spMk id="19" creationId="{E55C1C3E-5158-47F3-8FD9-14B22C3E6EAD}"/>
          </ac:spMkLst>
        </pc:spChg>
        <pc:spChg chg="add del">
          <ac:chgData name="lamyaalarwan@gmail.com" userId="80ce53161d89fd54" providerId="LiveId" clId="{E80FD85C-1789-4AFA-B64E-5BBE240E7DCD}" dt="2021-12-14T23:45:19.045" v="166"/>
          <ac:spMkLst>
            <pc:docMk/>
            <pc:sldMk cId="2732876250" sldId="261"/>
            <ac:spMk id="21" creationId="{D2F9B8D9-2A0F-48A2-AD9F-81D8C4970341}"/>
          </ac:spMkLst>
        </pc:spChg>
        <pc:grpChg chg="add del">
          <ac:chgData name="lamyaalarwan@gmail.com" userId="80ce53161d89fd54" providerId="LiveId" clId="{E80FD85C-1789-4AFA-B64E-5BBE240E7DCD}" dt="2021-12-14T23:45:19.045" v="166"/>
          <ac:grpSpMkLst>
            <pc:docMk/>
            <pc:sldMk cId="2732876250" sldId="261"/>
            <ac:grpSpMk id="22" creationId="{0F7E20FF-7DA6-46B7-AB0E-E6CBFDD07292}"/>
          </ac:grpSpMkLst>
        </pc:grpChg>
        <pc:picChg chg="add">
          <ac:chgData name="lamyaalarwan@gmail.com" userId="80ce53161d89fd54" providerId="LiveId" clId="{E80FD85C-1789-4AFA-B64E-5BBE240E7DCD}" dt="2021-12-14T23:41:09.022" v="125" actId="26606"/>
          <ac:picMkLst>
            <pc:docMk/>
            <pc:sldMk cId="2732876250" sldId="261"/>
            <ac:picMk id="7" creationId="{31637968-D574-43E6-B9C9-87F5DE5C006B}"/>
          </ac:picMkLst>
        </pc:picChg>
      </pc:sldChg>
      <pc:sldChg chg="addSp delSp modSp new del mod setBg setClrOvrMap delDesignElem">
        <pc:chgData name="lamyaalarwan@gmail.com" userId="80ce53161d89fd54" providerId="LiveId" clId="{E80FD85C-1789-4AFA-B64E-5BBE240E7DCD}" dt="2021-12-14T23:39:39.852" v="115" actId="47"/>
        <pc:sldMkLst>
          <pc:docMk/>
          <pc:sldMk cId="3119485875" sldId="261"/>
        </pc:sldMkLst>
        <pc:spChg chg="mod or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2" creationId="{51CEF64D-1890-40A3-A739-34D183821048}"/>
          </ac:spMkLst>
        </pc:spChg>
        <pc:spChg chg="mo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3" creationId="{DB7DACF2-F022-4B38-B3E1-56DE0F4614D6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5" creationId="{E720DB99-7745-4E75-9D96-AAB6D55C531E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6" creationId="{D68803C4-E159-4360-B7BB-74205C8F782D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8" creationId="{E009DD9B-5EE2-4C0D-8B2B-351C8C102205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9" creationId="{504B0465-3B07-49BF-BEA7-D81476246293}"/>
          </ac:spMkLst>
        </pc:spChg>
        <pc:spChg chg="add del">
          <ac:chgData name="lamyaalarwan@gmail.com" userId="80ce53161d89fd54" providerId="LiveId" clId="{E80FD85C-1789-4AFA-B64E-5BBE240E7DCD}" dt="2021-12-14T23:32:04.748" v="63" actId="26606"/>
          <ac:spMkLst>
            <pc:docMk/>
            <pc:sldMk cId="3119485875" sldId="261"/>
            <ac:spMk id="10" creationId="{2A0E4E09-FC02-4ADC-951A-3FFA90B6FE39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11" creationId="{04E48745-7512-4EC2-9E20-9092D12150CA}"/>
          </ac:spMkLst>
        </pc:spChg>
        <pc:spChg chg="add del">
          <ac:chgData name="lamyaalarwan@gmail.com" userId="80ce53161d89fd54" providerId="LiveId" clId="{E80FD85C-1789-4AFA-B64E-5BBE240E7DCD}" dt="2021-12-14T23:32:04.748" v="63" actId="26606"/>
          <ac:spMkLst>
            <pc:docMk/>
            <pc:sldMk cId="3119485875" sldId="261"/>
            <ac:spMk id="12" creationId="{E5821A2D-F010-4C2B-8819-23281D9C770F}"/>
          </ac:spMkLst>
        </pc:spChg>
        <pc:spChg chg="add del">
          <ac:chgData name="lamyaalarwan@gmail.com" userId="80ce53161d89fd54" providerId="LiveId" clId="{E80FD85C-1789-4AFA-B64E-5BBE240E7DCD}" dt="2021-12-14T23:39:18.740" v="113" actId="26606"/>
          <ac:spMkLst>
            <pc:docMk/>
            <pc:sldMk cId="3119485875" sldId="261"/>
            <ac:spMk id="16" creationId="{49B7FFA5-14CB-4A4F-9BCC-CA3AA5D9D276}"/>
          </ac:spMkLst>
        </pc:spChg>
        <pc:spChg chg="ad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19" creationId="{4FCA88C2-C73C-4062-A097-8FBCE3090BEA}"/>
          </ac:spMkLst>
        </pc:spChg>
        <pc:spChg chg="ad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20" creationId="{83981C21-E132-4402-B31B-D725C1CE77D2}"/>
          </ac:spMkLst>
        </pc:spChg>
        <pc:spChg chg="ad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21" creationId="{6A685C77-4E84-486A-9AE5-F3635BE98EFB}"/>
          </ac:spMkLst>
        </pc:spChg>
        <pc:spChg chg="add del">
          <ac:chgData name="lamyaalarwan@gmail.com" userId="80ce53161d89fd54" providerId="LiveId" clId="{E80FD85C-1789-4AFA-B64E-5BBE240E7DCD}" dt="2021-12-14T23:32:27.947" v="65" actId="26606"/>
          <ac:spMkLst>
            <pc:docMk/>
            <pc:sldMk cId="3119485875" sldId="261"/>
            <ac:spMk id="22" creationId="{3964958D-AF5D-4863-B5FB-83F6B8CB12A0}"/>
          </ac:spMkLst>
        </pc:spChg>
        <pc:spChg chg="add">
          <ac:chgData name="lamyaalarwan@gmail.com" userId="80ce53161d89fd54" providerId="LiveId" clId="{E80FD85C-1789-4AFA-B64E-5BBE240E7DCD}" dt="2021-12-14T23:39:18.791" v="114" actId="26606"/>
          <ac:spMkLst>
            <pc:docMk/>
            <pc:sldMk cId="3119485875" sldId="261"/>
            <ac:spMk id="23" creationId="{E55C1C3E-5158-47F3-8FD9-14B22C3E6EAD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31" creationId="{E009DD9B-5EE2-4C0D-8B2B-351C8C102205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33" creationId="{E720DB99-7745-4E75-9D96-AAB6D55C531E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35" creationId="{D68803C4-E159-4360-B7BB-74205C8F782D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37" creationId="{504B0465-3B07-49BF-BEA7-D81476246293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39" creationId="{49B7FFA5-14CB-4A4F-9BCC-CA3AA5D9D276}"/>
          </ac:spMkLst>
        </pc:spChg>
        <pc:spChg chg="add del">
          <ac:chgData name="lamyaalarwan@gmail.com" userId="80ce53161d89fd54" providerId="LiveId" clId="{E80FD85C-1789-4AFA-B64E-5BBE240E7DCD}" dt="2021-12-14T23:33:52.538" v="75"/>
          <ac:spMkLst>
            <pc:docMk/>
            <pc:sldMk cId="3119485875" sldId="261"/>
            <ac:spMk id="41" creationId="{04E48745-7512-4EC2-9E20-9092D12150CA}"/>
          </ac:spMkLst>
        </pc:spChg>
        <pc:grpChg chg="add del">
          <ac:chgData name="lamyaalarwan@gmail.com" userId="80ce53161d89fd54" providerId="LiveId" clId="{E80FD85C-1789-4AFA-B64E-5BBE240E7DCD}" dt="2021-12-14T23:32:04.748" v="63" actId="26606"/>
          <ac:grpSpMkLst>
            <pc:docMk/>
            <pc:sldMk cId="3119485875" sldId="261"/>
            <ac:grpSpMk id="14" creationId="{D68B9961-F007-40D1-AF51-61B6DE5106CE}"/>
          </ac:grpSpMkLst>
        </pc:grpChg>
        <pc:grpChg chg="add del">
          <ac:chgData name="lamyaalarwan@gmail.com" userId="80ce53161d89fd54" providerId="LiveId" clId="{E80FD85C-1789-4AFA-B64E-5BBE240E7DCD}" dt="2021-12-14T23:32:27.947" v="65" actId="26606"/>
          <ac:grpSpMkLst>
            <pc:docMk/>
            <pc:sldMk cId="3119485875" sldId="261"/>
            <ac:grpSpMk id="24" creationId="{11002ACD-3B0C-4885-8754-8A00E926FE4B}"/>
          </ac:grpSpMkLst>
        </pc:grpChg>
        <pc:picChg chg="add del">
          <ac:chgData name="lamyaalarwan@gmail.com" userId="80ce53161d89fd54" providerId="LiveId" clId="{E80FD85C-1789-4AFA-B64E-5BBE240E7DCD}" dt="2021-12-14T23:31:24.678" v="62" actId="478"/>
          <ac:picMkLst>
            <pc:docMk/>
            <pc:sldMk cId="3119485875" sldId="261"/>
            <ac:picMk id="7" creationId="{4D7905E8-66E8-4147-AD80-EE00A1ABBDAA}"/>
          </ac:picMkLst>
        </pc:picChg>
        <pc:picChg chg="add del mod">
          <ac:chgData name="lamyaalarwan@gmail.com" userId="80ce53161d89fd54" providerId="LiveId" clId="{E80FD85C-1789-4AFA-B64E-5BBE240E7DCD}" dt="2021-12-14T23:38:38.129" v="111" actId="478"/>
          <ac:picMkLst>
            <pc:docMk/>
            <pc:sldMk cId="3119485875" sldId="261"/>
            <ac:picMk id="18" creationId="{3A5593FE-8606-44A9-9E33-AB8D1BD79AEE}"/>
          </ac:picMkLst>
        </pc:picChg>
      </pc:sldChg>
      <pc:sldChg chg="addSp delSp modSp new del mod setBg modClrScheme delDesignElem chgLayout">
        <pc:chgData name="lamyaalarwan@gmail.com" userId="80ce53161d89fd54" providerId="LiveId" clId="{E80FD85C-1789-4AFA-B64E-5BBE240E7DCD}" dt="2021-12-15T06:18:19.469" v="233" actId="47"/>
        <pc:sldMkLst>
          <pc:docMk/>
          <pc:sldMk cId="3712728549" sldId="262"/>
        </pc:sldMkLst>
        <pc:spChg chg="del mod">
          <ac:chgData name="lamyaalarwan@gmail.com" userId="80ce53161d89fd54" providerId="LiveId" clId="{E80FD85C-1789-4AFA-B64E-5BBE240E7DCD}" dt="2021-12-14T23:44:56.581" v="162" actId="700"/>
          <ac:spMkLst>
            <pc:docMk/>
            <pc:sldMk cId="3712728549" sldId="262"/>
            <ac:spMk id="2" creationId="{16436DC9-3DFB-4338-A454-ADDD53CC03DD}"/>
          </ac:spMkLst>
        </pc:spChg>
        <pc:spChg chg="del">
          <ac:chgData name="lamyaalarwan@gmail.com" userId="80ce53161d89fd54" providerId="LiveId" clId="{E80FD85C-1789-4AFA-B64E-5BBE240E7DCD}" dt="2021-12-14T23:44:56.581" v="162" actId="700"/>
          <ac:spMkLst>
            <pc:docMk/>
            <pc:sldMk cId="3712728549" sldId="262"/>
            <ac:spMk id="3" creationId="{19201BC2-48EF-4FA3-B62E-C609CD030F73}"/>
          </ac:spMkLst>
        </pc:spChg>
        <pc:spChg chg="add mod">
          <ac:chgData name="lamyaalarwan@gmail.com" userId="80ce53161d89fd54" providerId="LiveId" clId="{E80FD85C-1789-4AFA-B64E-5BBE240E7DCD}" dt="2021-12-14T23:46:09.298" v="172" actId="207"/>
          <ac:spMkLst>
            <pc:docMk/>
            <pc:sldMk cId="3712728549" sldId="262"/>
            <ac:spMk id="4" creationId="{886E7C76-CCD3-41A5-90FD-2D4338B01274}"/>
          </ac:spMkLst>
        </pc:spChg>
        <pc:spChg chg="add del">
          <ac:chgData name="lamyaalarwan@gmail.com" userId="80ce53161d89fd54" providerId="LiveId" clId="{E80FD85C-1789-4AFA-B64E-5BBE240E7DCD}" dt="2021-12-14T23:46:41.018" v="174"/>
          <ac:spMkLst>
            <pc:docMk/>
            <pc:sldMk cId="3712728549" sldId="262"/>
            <ac:spMk id="9" creationId="{9A3D0CE2-91FF-49B3-A5D8-181E900D7501}"/>
          </ac:spMkLst>
        </pc:spChg>
        <pc:spChg chg="add del">
          <ac:chgData name="lamyaalarwan@gmail.com" userId="80ce53161d89fd54" providerId="LiveId" clId="{E80FD85C-1789-4AFA-B64E-5BBE240E7DCD}" dt="2021-12-14T23:46:41.018" v="174"/>
          <ac:spMkLst>
            <pc:docMk/>
            <pc:sldMk cId="3712728549" sldId="262"/>
            <ac:spMk id="11" creationId="{58AEBD96-C315-4F53-9D9E-0E20E993EBFA}"/>
          </ac:spMkLst>
        </pc:spChg>
        <pc:spChg chg="add del">
          <ac:chgData name="lamyaalarwan@gmail.com" userId="80ce53161d89fd54" providerId="LiveId" clId="{E80FD85C-1789-4AFA-B64E-5BBE240E7DCD}" dt="2021-12-14T23:46:41.018" v="174"/>
          <ac:spMkLst>
            <pc:docMk/>
            <pc:sldMk cId="3712728549" sldId="262"/>
            <ac:spMk id="13" creationId="{78916AAA-66F6-4DFA-88ED-7E27CF6B8DAD}"/>
          </ac:spMkLst>
        </pc:spChg>
        <pc:spChg chg="add del">
          <ac:chgData name="lamyaalarwan@gmail.com" userId="80ce53161d89fd54" providerId="LiveId" clId="{E80FD85C-1789-4AFA-B64E-5BBE240E7DCD}" dt="2021-12-14T23:46:41.018" v="174"/>
          <ac:spMkLst>
            <pc:docMk/>
            <pc:sldMk cId="3712728549" sldId="262"/>
            <ac:spMk id="19" creationId="{E15AAB4E-1AF6-4A73-9822-087B0F4ED5A8}"/>
          </ac:spMkLst>
        </pc:spChg>
        <pc:spChg chg="add del">
          <ac:chgData name="lamyaalarwan@gmail.com" userId="80ce53161d89fd54" providerId="LiveId" clId="{E80FD85C-1789-4AFA-B64E-5BBE240E7DCD}" dt="2021-12-14T23:46:41.018" v="174"/>
          <ac:spMkLst>
            <pc:docMk/>
            <pc:sldMk cId="3712728549" sldId="262"/>
            <ac:spMk id="21" creationId="{3FD794DA-8ACE-4EC4-8EB7-A34B9F6C19EE}"/>
          </ac:spMkLst>
        </pc:spChg>
        <pc:grpChg chg="add del">
          <ac:chgData name="lamyaalarwan@gmail.com" userId="80ce53161d89fd54" providerId="LiveId" clId="{E80FD85C-1789-4AFA-B64E-5BBE240E7DCD}" dt="2021-12-14T23:46:41.018" v="174"/>
          <ac:grpSpMkLst>
            <pc:docMk/>
            <pc:sldMk cId="3712728549" sldId="262"/>
            <ac:grpSpMk id="15" creationId="{A137D43F-BAD6-47F1-AA65-AEEA38A2FF30}"/>
          </ac:grpSpMkLst>
        </pc:grpChg>
      </pc:sldChg>
      <pc:sldChg chg="addSp delSp modSp new mod ord setBg addAnim modAnim delDesignElem">
        <pc:chgData name="lamyaalarwan@gmail.com" userId="80ce53161d89fd54" providerId="LiveId" clId="{E80FD85C-1789-4AFA-B64E-5BBE240E7DCD}" dt="2021-12-15T12:48:36.489" v="270"/>
        <pc:sldMkLst>
          <pc:docMk/>
          <pc:sldMk cId="69069510" sldId="263"/>
        </pc:sldMkLst>
        <pc:spChg chg="mod">
          <ac:chgData name="lamyaalarwan@gmail.com" userId="80ce53161d89fd54" providerId="LiveId" clId="{E80FD85C-1789-4AFA-B64E-5BBE240E7DCD}" dt="2021-12-15T06:19:03.070" v="239" actId="14100"/>
          <ac:spMkLst>
            <pc:docMk/>
            <pc:sldMk cId="69069510" sldId="263"/>
            <ac:spMk id="2" creationId="{063554CE-71FA-429F-9151-464C773C98CA}"/>
          </ac:spMkLst>
        </pc:spChg>
        <pc:spChg chg="mod">
          <ac:chgData name="lamyaalarwan@gmail.com" userId="80ce53161d89fd54" providerId="LiveId" clId="{E80FD85C-1789-4AFA-B64E-5BBE240E7DCD}" dt="2021-12-15T06:14:01.785" v="206" actId="26606"/>
          <ac:spMkLst>
            <pc:docMk/>
            <pc:sldMk cId="69069510" sldId="263"/>
            <ac:spMk id="3" creationId="{6FD71BD1-C066-4F5E-8B49-BF9446CA3BDC}"/>
          </ac:spMkLst>
        </pc:spChg>
        <pc:spChg chg="add del">
          <ac:chgData name="lamyaalarwan@gmail.com" userId="80ce53161d89fd54" providerId="LiveId" clId="{E80FD85C-1789-4AFA-B64E-5BBE240E7DCD}" dt="2021-12-15T06:15:12.123" v="217"/>
          <ac:spMkLst>
            <pc:docMk/>
            <pc:sldMk cId="69069510" sldId="263"/>
            <ac:spMk id="10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5T06:15:12.123" v="217"/>
          <ac:spMkLst>
            <pc:docMk/>
            <pc:sldMk cId="69069510" sldId="263"/>
            <ac:spMk id="12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5T06:15:12.123" v="217"/>
          <ac:spMkLst>
            <pc:docMk/>
            <pc:sldMk cId="69069510" sldId="263"/>
            <ac:spMk id="14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5T06:15:12.123" v="217"/>
          <ac:spMkLst>
            <pc:docMk/>
            <pc:sldMk cId="69069510" sldId="263"/>
            <ac:spMk id="16" creationId="{5CABD882-B7CE-4433-B509-99205DB70549}"/>
          </ac:spMkLst>
        </pc:spChg>
        <pc:grpChg chg="add del">
          <ac:chgData name="lamyaalarwan@gmail.com" userId="80ce53161d89fd54" providerId="LiveId" clId="{E80FD85C-1789-4AFA-B64E-5BBE240E7DCD}" dt="2021-12-15T06:15:12.123" v="217"/>
          <ac:grpSpMkLst>
            <pc:docMk/>
            <pc:sldMk cId="69069510" sldId="263"/>
            <ac:grpSpMk id="18" creationId="{49F6A645-6137-4F43-8E88-D91CC337D5B7}"/>
          </ac:grpSpMkLst>
        </pc:grpChg>
        <pc:picChg chg="add mod">
          <ac:chgData name="lamyaalarwan@gmail.com" userId="80ce53161d89fd54" providerId="LiveId" clId="{E80FD85C-1789-4AFA-B64E-5BBE240E7DCD}" dt="2021-12-15T06:15:22.539" v="218" actId="1076"/>
          <ac:picMkLst>
            <pc:docMk/>
            <pc:sldMk cId="69069510" sldId="263"/>
            <ac:picMk id="7" creationId="{6B9C1DD7-5265-4DD0-AE65-353C43E9C103}"/>
          </ac:picMkLst>
        </pc:picChg>
      </pc:sldChg>
      <pc:sldChg chg="addSp delSp modSp new mod setBg addAnim modAnim delDesignElem">
        <pc:chgData name="lamyaalarwan@gmail.com" userId="80ce53161d89fd54" providerId="LiveId" clId="{E80FD85C-1789-4AFA-B64E-5BBE240E7DCD}" dt="2021-12-15T12:48:58.766" v="271"/>
        <pc:sldMkLst>
          <pc:docMk/>
          <pc:sldMk cId="626806691" sldId="264"/>
        </pc:sldMkLst>
        <pc:spChg chg="mod ord">
          <ac:chgData name="lamyaalarwan@gmail.com" userId="80ce53161d89fd54" providerId="LiveId" clId="{E80FD85C-1789-4AFA-B64E-5BBE240E7DCD}" dt="2021-12-15T06:18:41.274" v="236" actId="14100"/>
          <ac:spMkLst>
            <pc:docMk/>
            <pc:sldMk cId="626806691" sldId="264"/>
            <ac:spMk id="2" creationId="{1A6221D2-286C-4F17-B4A0-D02A6EEF0DA5}"/>
          </ac:spMkLst>
        </pc:spChg>
        <pc:spChg chg="mod">
          <ac:chgData name="lamyaalarwan@gmail.com" userId="80ce53161d89fd54" providerId="LiveId" clId="{E80FD85C-1789-4AFA-B64E-5BBE240E7DCD}" dt="2021-12-15T06:16:22.662" v="223" actId="26606"/>
          <ac:spMkLst>
            <pc:docMk/>
            <pc:sldMk cId="626806691" sldId="264"/>
            <ac:spMk id="3" creationId="{DB390811-7A6E-47FD-9416-52EC54B680C1}"/>
          </ac:spMkLst>
        </pc:spChg>
        <pc:spChg chg="add del">
          <ac:chgData name="lamyaalarwan@gmail.com" userId="80ce53161d89fd54" providerId="LiveId" clId="{E80FD85C-1789-4AFA-B64E-5BBE240E7DCD}" dt="2021-12-15T06:17:32.096" v="230"/>
          <ac:spMkLst>
            <pc:docMk/>
            <pc:sldMk cId="626806691" sldId="264"/>
            <ac:spMk id="5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5T06:17:32.096" v="230"/>
          <ac:spMkLst>
            <pc:docMk/>
            <pc:sldMk cId="626806691" sldId="264"/>
            <ac:spMk id="6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5T06:16:13.254" v="222"/>
          <ac:spMkLst>
            <pc:docMk/>
            <pc:sldMk cId="626806691" sldId="264"/>
            <ac:spMk id="8" creationId="{E8035907-EB9C-4E11-8A9B-D25B0AD8D749}"/>
          </ac:spMkLst>
        </pc:spChg>
        <pc:spChg chg="add del">
          <ac:chgData name="lamyaalarwan@gmail.com" userId="80ce53161d89fd54" providerId="LiveId" clId="{E80FD85C-1789-4AFA-B64E-5BBE240E7DCD}" dt="2021-12-15T06:17:32.096" v="230"/>
          <ac:spMkLst>
            <pc:docMk/>
            <pc:sldMk cId="626806691" sldId="264"/>
            <ac:spMk id="9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5T06:16:13.254" v="222"/>
          <ac:spMkLst>
            <pc:docMk/>
            <pc:sldMk cId="626806691" sldId="264"/>
            <ac:spMk id="14" creationId="{D9C69FA7-0958-4ED9-A0DF-E87A0C137BF5}"/>
          </ac:spMkLst>
        </pc:spChg>
        <pc:spChg chg="add del">
          <ac:chgData name="lamyaalarwan@gmail.com" userId="80ce53161d89fd54" providerId="LiveId" clId="{E80FD85C-1789-4AFA-B64E-5BBE240E7DCD}" dt="2021-12-15T06:17:32.096" v="230"/>
          <ac:spMkLst>
            <pc:docMk/>
            <pc:sldMk cId="626806691" sldId="264"/>
            <ac:spMk id="16" creationId="{5CABD882-B7CE-4433-B509-99205DB70549}"/>
          </ac:spMkLst>
        </pc:spChg>
        <pc:grpChg chg="add del">
          <ac:chgData name="lamyaalarwan@gmail.com" userId="80ce53161d89fd54" providerId="LiveId" clId="{E80FD85C-1789-4AFA-B64E-5BBE240E7DCD}" dt="2021-12-15T06:16:13.254" v="222"/>
          <ac:grpSpMkLst>
            <pc:docMk/>
            <pc:sldMk cId="626806691" sldId="264"/>
            <ac:grpSpMk id="10" creationId="{B4CFDD4A-4FA1-4CD9-90D5-E253C2040BA3}"/>
          </ac:grpSpMkLst>
        </pc:grpChg>
        <pc:grpChg chg="add del">
          <ac:chgData name="lamyaalarwan@gmail.com" userId="80ce53161d89fd54" providerId="LiveId" clId="{E80FD85C-1789-4AFA-B64E-5BBE240E7DCD}" dt="2021-12-15T06:17:32.096" v="230"/>
          <ac:grpSpMkLst>
            <pc:docMk/>
            <pc:sldMk cId="626806691" sldId="264"/>
            <ac:grpSpMk id="18" creationId="{49F6A645-6137-4F43-8E88-D91CC337D5B7}"/>
          </ac:grpSpMkLst>
        </pc:grpChg>
        <pc:picChg chg="add mod">
          <ac:chgData name="lamyaalarwan@gmail.com" userId="80ce53161d89fd54" providerId="LiveId" clId="{E80FD85C-1789-4AFA-B64E-5BBE240E7DCD}" dt="2021-12-15T06:18:29.297" v="234" actId="1076"/>
          <ac:picMkLst>
            <pc:docMk/>
            <pc:sldMk cId="626806691" sldId="264"/>
            <ac:picMk id="7" creationId="{B496A2BF-94E2-474E-97DF-39A4527C30C8}"/>
          </ac:picMkLst>
        </pc:picChg>
      </pc:sldChg>
      <pc:sldChg chg="modSp new mod">
        <pc:chgData name="lamyaalarwan@gmail.com" userId="80ce53161d89fd54" providerId="LiveId" clId="{E80FD85C-1789-4AFA-B64E-5BBE240E7DCD}" dt="2021-12-15T22:47:31.052" v="1040"/>
        <pc:sldMkLst>
          <pc:docMk/>
          <pc:sldMk cId="1958837179" sldId="265"/>
        </pc:sldMkLst>
        <pc:spChg chg="mod">
          <ac:chgData name="lamyaalarwan@gmail.com" userId="80ce53161d89fd54" providerId="LiveId" clId="{E80FD85C-1789-4AFA-B64E-5BBE240E7DCD}" dt="2021-12-15T20:33:32.883" v="702" actId="14100"/>
          <ac:spMkLst>
            <pc:docMk/>
            <pc:sldMk cId="1958837179" sldId="265"/>
            <ac:spMk id="2" creationId="{3A549B53-6880-4DB1-BAF1-CA2ADEC8DE69}"/>
          </ac:spMkLst>
        </pc:spChg>
        <pc:spChg chg="mod">
          <ac:chgData name="lamyaalarwan@gmail.com" userId="80ce53161d89fd54" providerId="LiveId" clId="{E80FD85C-1789-4AFA-B64E-5BBE240E7DCD}" dt="2021-12-15T22:47:31.052" v="1040"/>
          <ac:spMkLst>
            <pc:docMk/>
            <pc:sldMk cId="1958837179" sldId="265"/>
            <ac:spMk id="3" creationId="{09086D84-E3CE-4F18-A3F3-D4F3D8157202}"/>
          </ac:spMkLst>
        </pc:spChg>
      </pc:sldChg>
      <pc:sldChg chg="addSp modSp new mod">
        <pc:chgData name="lamyaalarwan@gmail.com" userId="80ce53161d89fd54" providerId="LiveId" clId="{E80FD85C-1789-4AFA-B64E-5BBE240E7DCD}" dt="2021-12-15T22:47:31.052" v="1040"/>
        <pc:sldMkLst>
          <pc:docMk/>
          <pc:sldMk cId="3979343525" sldId="266"/>
        </pc:sldMkLst>
        <pc:spChg chg="mod">
          <ac:chgData name="lamyaalarwan@gmail.com" userId="80ce53161d89fd54" providerId="LiveId" clId="{E80FD85C-1789-4AFA-B64E-5BBE240E7DCD}" dt="2021-12-15T06:22:41.462" v="260" actId="14100"/>
          <ac:spMkLst>
            <pc:docMk/>
            <pc:sldMk cId="3979343525" sldId="266"/>
            <ac:spMk id="2" creationId="{B482C1B6-9E87-44F1-B047-94AB1F74EC86}"/>
          </ac:spMkLst>
        </pc:spChg>
        <pc:spChg chg="mod">
          <ac:chgData name="lamyaalarwan@gmail.com" userId="80ce53161d89fd54" providerId="LiveId" clId="{E80FD85C-1789-4AFA-B64E-5BBE240E7DCD}" dt="2021-12-15T22:47:31.052" v="1040"/>
          <ac:spMkLst>
            <pc:docMk/>
            <pc:sldMk cId="3979343525" sldId="266"/>
            <ac:spMk id="3" creationId="{58F79C0E-EE77-4EF1-8806-4F7BCD5151BA}"/>
          </ac:spMkLst>
        </pc:spChg>
        <pc:picChg chg="add mod">
          <ac:chgData name="lamyaalarwan@gmail.com" userId="80ce53161d89fd54" providerId="LiveId" clId="{E80FD85C-1789-4AFA-B64E-5BBE240E7DCD}" dt="2021-12-15T12:49:22.957" v="274" actId="1076"/>
          <ac:picMkLst>
            <pc:docMk/>
            <pc:sldMk cId="3979343525" sldId="266"/>
            <ac:picMk id="4" creationId="{AE24337F-2808-44EB-AC5A-A4D9EB6CDB23}"/>
          </ac:picMkLst>
        </pc:picChg>
      </pc:sldChg>
      <pc:sldChg chg="addSp modSp new mod">
        <pc:chgData name="lamyaalarwan@gmail.com" userId="80ce53161d89fd54" providerId="LiveId" clId="{E80FD85C-1789-4AFA-B64E-5BBE240E7DCD}" dt="2021-12-15T22:47:31.052" v="1040"/>
        <pc:sldMkLst>
          <pc:docMk/>
          <pc:sldMk cId="4185100095" sldId="267"/>
        </pc:sldMkLst>
        <pc:spChg chg="mod">
          <ac:chgData name="lamyaalarwan@gmail.com" userId="80ce53161d89fd54" providerId="LiveId" clId="{E80FD85C-1789-4AFA-B64E-5BBE240E7DCD}" dt="2021-12-15T20:40:40.500" v="717" actId="27636"/>
          <ac:spMkLst>
            <pc:docMk/>
            <pc:sldMk cId="4185100095" sldId="267"/>
            <ac:spMk id="2" creationId="{7A51B9CC-EEA6-48A0-B24B-0584A8AE2CB7}"/>
          </ac:spMkLst>
        </pc:spChg>
        <pc:spChg chg="mod">
          <ac:chgData name="lamyaalarwan@gmail.com" userId="80ce53161d89fd54" providerId="LiveId" clId="{E80FD85C-1789-4AFA-B64E-5BBE240E7DCD}" dt="2021-12-15T22:47:31.052" v="1040"/>
          <ac:spMkLst>
            <pc:docMk/>
            <pc:sldMk cId="4185100095" sldId="267"/>
            <ac:spMk id="3" creationId="{8F381225-8494-4621-8525-F5F8D089BE29}"/>
          </ac:spMkLst>
        </pc:spChg>
        <pc:spChg chg="add mod">
          <ac:chgData name="lamyaalarwan@gmail.com" userId="80ce53161d89fd54" providerId="LiveId" clId="{E80FD85C-1789-4AFA-B64E-5BBE240E7DCD}" dt="2021-12-15T20:56:17.329" v="788" actId="20577"/>
          <ac:spMkLst>
            <pc:docMk/>
            <pc:sldMk cId="4185100095" sldId="267"/>
            <ac:spMk id="5" creationId="{6FE41DC0-4725-45D4-A8F3-E86BE3426B87}"/>
          </ac:spMkLst>
        </pc:spChg>
      </pc:sldChg>
      <pc:sldChg chg="modSp new mod">
        <pc:chgData name="lamyaalarwan@gmail.com" userId="80ce53161d89fd54" providerId="LiveId" clId="{E80FD85C-1789-4AFA-B64E-5BBE240E7DCD}" dt="2021-12-15T22:47:31.052" v="1040"/>
        <pc:sldMkLst>
          <pc:docMk/>
          <pc:sldMk cId="3760568363" sldId="268"/>
        </pc:sldMkLst>
        <pc:spChg chg="mod">
          <ac:chgData name="lamyaalarwan@gmail.com" userId="80ce53161d89fd54" providerId="LiveId" clId="{E80FD85C-1789-4AFA-B64E-5BBE240E7DCD}" dt="2021-12-15T22:47:31.052" v="1040"/>
          <ac:spMkLst>
            <pc:docMk/>
            <pc:sldMk cId="3760568363" sldId="268"/>
            <ac:spMk id="2" creationId="{B414EE78-4FA4-4776-9D45-D7C34004383C}"/>
          </ac:spMkLst>
        </pc:spChg>
        <pc:spChg chg="mod">
          <ac:chgData name="lamyaalarwan@gmail.com" userId="80ce53161d89fd54" providerId="LiveId" clId="{E80FD85C-1789-4AFA-B64E-5BBE240E7DCD}" dt="2021-12-15T20:56:10.395" v="787" actId="20577"/>
          <ac:spMkLst>
            <pc:docMk/>
            <pc:sldMk cId="3760568363" sldId="268"/>
            <ac:spMk id="3" creationId="{DAFA0916-95AF-4B04-B94A-6E54CD5E1423}"/>
          </ac:spMkLst>
        </pc:spChg>
      </pc:sldChg>
      <pc:sldChg chg="addSp delSp modSp new mod">
        <pc:chgData name="lamyaalarwan@gmail.com" userId="80ce53161d89fd54" providerId="LiveId" clId="{E80FD85C-1789-4AFA-B64E-5BBE240E7DCD}" dt="2021-12-15T20:24:15.768" v="655" actId="108"/>
        <pc:sldMkLst>
          <pc:docMk/>
          <pc:sldMk cId="2722513489" sldId="269"/>
        </pc:sldMkLst>
        <pc:spChg chg="del mod">
          <ac:chgData name="lamyaalarwan@gmail.com" userId="80ce53161d89fd54" providerId="LiveId" clId="{E80FD85C-1789-4AFA-B64E-5BBE240E7DCD}" dt="2021-12-15T20:09:59.483" v="531" actId="478"/>
          <ac:spMkLst>
            <pc:docMk/>
            <pc:sldMk cId="2722513489" sldId="269"/>
            <ac:spMk id="2" creationId="{EB2CCE7A-8E65-410B-82B8-117630B52633}"/>
          </ac:spMkLst>
        </pc:spChg>
        <pc:spChg chg="del mod">
          <ac:chgData name="lamyaalarwan@gmail.com" userId="80ce53161d89fd54" providerId="LiveId" clId="{E80FD85C-1789-4AFA-B64E-5BBE240E7DCD}" dt="2021-12-15T19:28:42.525" v="342" actId="478"/>
          <ac:spMkLst>
            <pc:docMk/>
            <pc:sldMk cId="2722513489" sldId="269"/>
            <ac:spMk id="3" creationId="{7B023311-739F-4AB6-AF20-530531516D20}"/>
          </ac:spMkLst>
        </pc:spChg>
        <pc:spChg chg="add mod">
          <ac:chgData name="lamyaalarwan@gmail.com" userId="80ce53161d89fd54" providerId="LiveId" clId="{E80FD85C-1789-4AFA-B64E-5BBE240E7DCD}" dt="2021-12-15T20:24:15.768" v="655" actId="108"/>
          <ac:spMkLst>
            <pc:docMk/>
            <pc:sldMk cId="2722513489" sldId="269"/>
            <ac:spMk id="11" creationId="{CCE50B11-E61A-449B-BE4A-332F0900FD73}"/>
          </ac:spMkLst>
        </pc:spChg>
        <pc:spChg chg="add del">
          <ac:chgData name="lamyaalarwan@gmail.com" userId="80ce53161d89fd54" providerId="LiveId" clId="{E80FD85C-1789-4AFA-B64E-5BBE240E7DCD}" dt="2021-12-15T19:45:17.984" v="430"/>
          <ac:spMkLst>
            <pc:docMk/>
            <pc:sldMk cId="2722513489" sldId="269"/>
            <ac:spMk id="12" creationId="{242FFBFC-A427-4D53-9BD3-1EAEC83FA021}"/>
          </ac:spMkLst>
        </pc:spChg>
        <pc:cxnChg chg="add del mod">
          <ac:chgData name="lamyaalarwan@gmail.com" userId="80ce53161d89fd54" providerId="LiveId" clId="{E80FD85C-1789-4AFA-B64E-5BBE240E7DCD}" dt="2021-12-15T19:28:47.290" v="344" actId="478"/>
          <ac:cxnSpMkLst>
            <pc:docMk/>
            <pc:sldMk cId="2722513489" sldId="269"/>
            <ac:cxnSpMk id="5" creationId="{A2DDA4B8-F898-4801-BE3C-567EA3595FA9}"/>
          </ac:cxnSpMkLst>
        </pc:cxnChg>
        <pc:cxnChg chg="add del mod">
          <ac:chgData name="lamyaalarwan@gmail.com" userId="80ce53161d89fd54" providerId="LiveId" clId="{E80FD85C-1789-4AFA-B64E-5BBE240E7DCD}" dt="2021-12-15T19:28:44.865" v="343" actId="478"/>
          <ac:cxnSpMkLst>
            <pc:docMk/>
            <pc:sldMk cId="2722513489" sldId="269"/>
            <ac:cxnSpMk id="7" creationId="{2EC4895F-3D30-4628-B4F3-4FCEB20A54A4}"/>
          </ac:cxnSpMkLst>
        </pc:cxnChg>
      </pc:sldChg>
      <pc:sldChg chg="delSp modSp new mod">
        <pc:chgData name="lamyaalarwan@gmail.com" userId="80ce53161d89fd54" providerId="LiveId" clId="{E80FD85C-1789-4AFA-B64E-5BBE240E7DCD}" dt="2021-12-15T22:27:52.303" v="877" actId="108"/>
        <pc:sldMkLst>
          <pc:docMk/>
          <pc:sldMk cId="2474002526" sldId="270"/>
        </pc:sldMkLst>
        <pc:spChg chg="del mod">
          <ac:chgData name="lamyaalarwan@gmail.com" userId="80ce53161d89fd54" providerId="LiveId" clId="{E80FD85C-1789-4AFA-B64E-5BBE240E7DCD}" dt="2021-12-15T19:59:35.856" v="461" actId="478"/>
          <ac:spMkLst>
            <pc:docMk/>
            <pc:sldMk cId="2474002526" sldId="270"/>
            <ac:spMk id="2" creationId="{C09752FA-A451-4D81-89B7-942579326C72}"/>
          </ac:spMkLst>
        </pc:spChg>
        <pc:spChg chg="mod">
          <ac:chgData name="lamyaalarwan@gmail.com" userId="80ce53161d89fd54" providerId="LiveId" clId="{E80FD85C-1789-4AFA-B64E-5BBE240E7DCD}" dt="2021-12-15T22:27:52.303" v="877" actId="108"/>
          <ac:spMkLst>
            <pc:docMk/>
            <pc:sldMk cId="2474002526" sldId="270"/>
            <ac:spMk id="3" creationId="{2A5DFC7F-DD54-49C0-BF1C-4263E7F5A6B5}"/>
          </ac:spMkLst>
        </pc:spChg>
      </pc:sldChg>
      <pc:sldChg chg="addSp modSp new del">
        <pc:chgData name="lamyaalarwan@gmail.com" userId="80ce53161d89fd54" providerId="LiveId" clId="{E80FD85C-1789-4AFA-B64E-5BBE240E7DCD}" dt="2021-12-15T20:37:06.594" v="710" actId="47"/>
        <pc:sldMkLst>
          <pc:docMk/>
          <pc:sldMk cId="1526368964" sldId="271"/>
        </pc:sldMkLst>
        <pc:spChg chg="add mod">
          <ac:chgData name="lamyaalarwan@gmail.com" userId="80ce53161d89fd54" providerId="LiveId" clId="{E80FD85C-1789-4AFA-B64E-5BBE240E7DCD}" dt="2021-12-15T20:35:45.667" v="709" actId="14100"/>
          <ac:spMkLst>
            <pc:docMk/>
            <pc:sldMk cId="1526368964" sldId="271"/>
            <ac:spMk id="3" creationId="{1FCC71BD-D434-4510-9530-67C1AF9A5107}"/>
          </ac:spMkLst>
        </pc:spChg>
        <pc:graphicFrameChg chg="add mod">
          <ac:chgData name="lamyaalarwan@gmail.com" userId="80ce53161d89fd54" providerId="LiveId" clId="{E80FD85C-1789-4AFA-B64E-5BBE240E7DCD}" dt="2021-12-15T20:35:45.667" v="709" actId="14100"/>
          <ac:graphicFrameMkLst>
            <pc:docMk/>
            <pc:sldMk cId="1526368964" sldId="271"/>
            <ac:graphicFrameMk id="2" creationId="{F911E6FB-D565-4F82-BF51-3F88480366B2}"/>
          </ac:graphicFrameMkLst>
        </pc:graphicFrameChg>
      </pc:sldChg>
      <pc:sldChg chg="addSp delSp modSp new mod">
        <pc:chgData name="lamyaalarwan@gmail.com" userId="80ce53161d89fd54" providerId="LiveId" clId="{E80FD85C-1789-4AFA-B64E-5BBE240E7DCD}" dt="2021-12-15T20:49:06.845" v="742" actId="14100"/>
        <pc:sldMkLst>
          <pc:docMk/>
          <pc:sldMk cId="2914736714" sldId="271"/>
        </pc:sldMkLst>
        <pc:spChg chg="add mod">
          <ac:chgData name="lamyaalarwan@gmail.com" userId="80ce53161d89fd54" providerId="LiveId" clId="{E80FD85C-1789-4AFA-B64E-5BBE240E7DCD}" dt="2021-12-15T20:47:43.566" v="737" actId="1076"/>
          <ac:spMkLst>
            <pc:docMk/>
            <pc:sldMk cId="2914736714" sldId="271"/>
            <ac:spMk id="5" creationId="{1D91D9B9-17A5-4838-944E-BF644E8E7DE3}"/>
          </ac:spMkLst>
        </pc:spChg>
        <pc:spChg chg="add mod">
          <ac:chgData name="lamyaalarwan@gmail.com" userId="80ce53161d89fd54" providerId="LiveId" clId="{E80FD85C-1789-4AFA-B64E-5BBE240E7DCD}" dt="2021-12-15T20:49:06.845" v="742" actId="14100"/>
          <ac:spMkLst>
            <pc:docMk/>
            <pc:sldMk cId="2914736714" sldId="271"/>
            <ac:spMk id="6" creationId="{D5D8674D-2990-43CB-B76A-602C4AEC30B2}"/>
          </ac:spMkLst>
        </pc:spChg>
        <pc:graphicFrameChg chg="add mod">
          <ac:chgData name="lamyaalarwan@gmail.com" userId="80ce53161d89fd54" providerId="LiveId" clId="{E80FD85C-1789-4AFA-B64E-5BBE240E7DCD}" dt="2021-12-15T20:48:03.673" v="738" actId="14100"/>
          <ac:graphicFrameMkLst>
            <pc:docMk/>
            <pc:sldMk cId="2914736714" sldId="271"/>
            <ac:graphicFrameMk id="2" creationId="{6B068998-432D-4CAE-89CE-5C99AB66D065}"/>
          </ac:graphicFrameMkLst>
        </pc:graphicFrameChg>
        <pc:graphicFrameChg chg="add del mod">
          <ac:chgData name="lamyaalarwan@gmail.com" userId="80ce53161d89fd54" providerId="LiveId" clId="{E80FD85C-1789-4AFA-B64E-5BBE240E7DCD}" dt="2021-12-15T20:46:23.110" v="731"/>
          <ac:graphicFrameMkLst>
            <pc:docMk/>
            <pc:sldMk cId="2914736714" sldId="271"/>
            <ac:graphicFrameMk id="3" creationId="{92296426-94F2-457B-BF07-399FD8026EE9}"/>
          </ac:graphicFrameMkLst>
        </pc:graphicFrameChg>
        <pc:graphicFrameChg chg="add del mod">
          <ac:chgData name="lamyaalarwan@gmail.com" userId="80ce53161d89fd54" providerId="LiveId" clId="{E80FD85C-1789-4AFA-B64E-5BBE240E7DCD}" dt="2021-12-15T20:46:45.865" v="733" actId="478"/>
          <ac:graphicFrameMkLst>
            <pc:docMk/>
            <pc:sldMk cId="2914736714" sldId="271"/>
            <ac:graphicFrameMk id="4" creationId="{D8C9F059-CF67-4003-BC8F-E103FA95D49C}"/>
          </ac:graphicFrameMkLst>
        </pc:graphicFrameChg>
      </pc:sldChg>
      <pc:sldChg chg="new del">
        <pc:chgData name="lamyaalarwan@gmail.com" userId="80ce53161d89fd54" providerId="LiveId" clId="{E80FD85C-1789-4AFA-B64E-5BBE240E7DCD}" dt="2021-12-15T20:37:23.507" v="712" actId="47"/>
        <pc:sldMkLst>
          <pc:docMk/>
          <pc:sldMk cId="3139608737" sldId="271"/>
        </pc:sldMkLst>
      </pc:sldChg>
      <pc:sldChg chg="delSp modSp new del mod">
        <pc:chgData name="lamyaalarwan@gmail.com" userId="80ce53161d89fd54" providerId="LiveId" clId="{E80FD85C-1789-4AFA-B64E-5BBE240E7DCD}" dt="2021-12-15T20:54:14.889" v="773" actId="47"/>
        <pc:sldMkLst>
          <pc:docMk/>
          <pc:sldMk cId="1242872007" sldId="272"/>
        </pc:sldMkLst>
        <pc:spChg chg="del mod">
          <ac:chgData name="lamyaalarwan@gmail.com" userId="80ce53161d89fd54" providerId="LiveId" clId="{E80FD85C-1789-4AFA-B64E-5BBE240E7DCD}" dt="2021-12-15T20:52:21.127" v="753" actId="478"/>
          <ac:spMkLst>
            <pc:docMk/>
            <pc:sldMk cId="1242872007" sldId="272"/>
            <ac:spMk id="2" creationId="{D373707D-5374-4AFB-9D7F-0F86345CAA28}"/>
          </ac:spMkLst>
        </pc:spChg>
        <pc:spChg chg="mod">
          <ac:chgData name="lamyaalarwan@gmail.com" userId="80ce53161d89fd54" providerId="LiveId" clId="{E80FD85C-1789-4AFA-B64E-5BBE240E7DCD}" dt="2021-12-15T20:54:11.116" v="772" actId="20577"/>
          <ac:spMkLst>
            <pc:docMk/>
            <pc:sldMk cId="1242872007" sldId="272"/>
            <ac:spMk id="3" creationId="{E982AEE6-95D8-4554-8091-8D696CAF5630}"/>
          </ac:spMkLst>
        </pc:spChg>
      </pc:sldChg>
      <pc:sldChg chg="delSp modSp new mod">
        <pc:chgData name="lamyaalarwan@gmail.com" userId="80ce53161d89fd54" providerId="LiveId" clId="{E80FD85C-1789-4AFA-B64E-5BBE240E7DCD}" dt="2021-12-15T20:55:49.642" v="786" actId="14100"/>
        <pc:sldMkLst>
          <pc:docMk/>
          <pc:sldMk cId="1328938817" sldId="272"/>
        </pc:sldMkLst>
        <pc:spChg chg="del mod">
          <ac:chgData name="lamyaalarwan@gmail.com" userId="80ce53161d89fd54" providerId="LiveId" clId="{E80FD85C-1789-4AFA-B64E-5BBE240E7DCD}" dt="2021-12-15T20:54:37.407" v="780" actId="478"/>
          <ac:spMkLst>
            <pc:docMk/>
            <pc:sldMk cId="1328938817" sldId="272"/>
            <ac:spMk id="2" creationId="{10E6464B-078F-4BB0-AE1B-8F15AEE6DF01}"/>
          </ac:spMkLst>
        </pc:spChg>
        <pc:spChg chg="mod">
          <ac:chgData name="lamyaalarwan@gmail.com" userId="80ce53161d89fd54" providerId="LiveId" clId="{E80FD85C-1789-4AFA-B64E-5BBE240E7DCD}" dt="2021-12-15T20:55:49.642" v="786" actId="14100"/>
          <ac:spMkLst>
            <pc:docMk/>
            <pc:sldMk cId="1328938817" sldId="272"/>
            <ac:spMk id="3" creationId="{26EFA544-BD3F-460B-86BD-EDA130075733}"/>
          </ac:spMkLst>
        </pc:spChg>
      </pc:sldChg>
      <pc:sldChg chg="delSp modSp new del mod ord">
        <pc:chgData name="lamyaalarwan@gmail.com" userId="80ce53161d89fd54" providerId="LiveId" clId="{E80FD85C-1789-4AFA-B64E-5BBE240E7DCD}" dt="2021-12-16T05:50:17.787" v="1060" actId="47"/>
        <pc:sldMkLst>
          <pc:docMk/>
          <pc:sldMk cId="4066502659" sldId="273"/>
        </pc:sldMkLst>
        <pc:spChg chg="del mod">
          <ac:chgData name="lamyaalarwan@gmail.com" userId="80ce53161d89fd54" providerId="LiveId" clId="{E80FD85C-1789-4AFA-B64E-5BBE240E7DCD}" dt="2021-12-15T21:13:39.555" v="793" actId="478"/>
          <ac:spMkLst>
            <pc:docMk/>
            <pc:sldMk cId="4066502659" sldId="273"/>
            <ac:spMk id="2" creationId="{58E03049-2574-4DF4-993F-35045A76FAD5}"/>
          </ac:spMkLst>
        </pc:spChg>
        <pc:spChg chg="mod">
          <ac:chgData name="lamyaalarwan@gmail.com" userId="80ce53161d89fd54" providerId="LiveId" clId="{E80FD85C-1789-4AFA-B64E-5BBE240E7DCD}" dt="2021-12-15T21:14:34.401" v="798" actId="14100"/>
          <ac:spMkLst>
            <pc:docMk/>
            <pc:sldMk cId="4066502659" sldId="273"/>
            <ac:spMk id="3" creationId="{801E5F1A-4E31-49A9-B7BB-0F3EAFD52DA2}"/>
          </ac:spMkLst>
        </pc:spChg>
      </pc:sldChg>
      <pc:sldChg chg="addSp delSp modSp new mod">
        <pc:chgData name="lamyaalarwan@gmail.com" userId="80ce53161d89fd54" providerId="LiveId" clId="{E80FD85C-1789-4AFA-B64E-5BBE240E7DCD}" dt="2021-12-16T05:59:38.148" v="1075" actId="20577"/>
        <pc:sldMkLst>
          <pc:docMk/>
          <pc:sldMk cId="952269499" sldId="274"/>
        </pc:sldMkLst>
        <pc:spChg chg="del mod">
          <ac:chgData name="lamyaalarwan@gmail.com" userId="80ce53161d89fd54" providerId="LiveId" clId="{E80FD85C-1789-4AFA-B64E-5BBE240E7DCD}" dt="2021-12-15T22:22:55.221" v="828" actId="478"/>
          <ac:spMkLst>
            <pc:docMk/>
            <pc:sldMk cId="952269499" sldId="274"/>
            <ac:spMk id="2" creationId="{B9E4C16C-9177-44B6-A224-792E6EC5C942}"/>
          </ac:spMkLst>
        </pc:spChg>
        <pc:spChg chg="del mod">
          <ac:chgData name="lamyaalarwan@gmail.com" userId="80ce53161d89fd54" providerId="LiveId" clId="{E80FD85C-1789-4AFA-B64E-5BBE240E7DCD}" dt="2021-12-15T22:22:44.397" v="818" actId="478"/>
          <ac:spMkLst>
            <pc:docMk/>
            <pc:sldMk cId="952269499" sldId="274"/>
            <ac:spMk id="3" creationId="{0027FBFE-25B6-4196-9275-48982899CF1E}"/>
          </ac:spMkLst>
        </pc:spChg>
        <pc:spChg chg="add mod">
          <ac:chgData name="lamyaalarwan@gmail.com" userId="80ce53161d89fd54" providerId="LiveId" clId="{E80FD85C-1789-4AFA-B64E-5BBE240E7DCD}" dt="2021-12-16T05:59:38.148" v="1075" actId="20577"/>
          <ac:spMkLst>
            <pc:docMk/>
            <pc:sldMk cId="952269499" sldId="274"/>
            <ac:spMk id="5" creationId="{120C36A6-E1D8-4E37-B7B0-F4E88DBC29AF}"/>
          </ac:spMkLst>
        </pc:spChg>
      </pc:sldChg>
      <pc:sldChg chg="delSp modSp new mod">
        <pc:chgData name="lamyaalarwan@gmail.com" userId="80ce53161d89fd54" providerId="LiveId" clId="{E80FD85C-1789-4AFA-B64E-5BBE240E7DCD}" dt="2021-12-15T22:29:37.378" v="880" actId="108"/>
        <pc:sldMkLst>
          <pc:docMk/>
          <pc:sldMk cId="1916042111" sldId="275"/>
        </pc:sldMkLst>
        <pc:spChg chg="del mod">
          <ac:chgData name="lamyaalarwan@gmail.com" userId="80ce53161d89fd54" providerId="LiveId" clId="{E80FD85C-1789-4AFA-B64E-5BBE240E7DCD}" dt="2021-12-15T22:25:27.758" v="855" actId="478"/>
          <ac:spMkLst>
            <pc:docMk/>
            <pc:sldMk cId="1916042111" sldId="275"/>
            <ac:spMk id="2" creationId="{085D47C3-7727-4F4F-BFA7-8B75032F5EF6}"/>
          </ac:spMkLst>
        </pc:spChg>
        <pc:spChg chg="mod">
          <ac:chgData name="lamyaalarwan@gmail.com" userId="80ce53161d89fd54" providerId="LiveId" clId="{E80FD85C-1789-4AFA-B64E-5BBE240E7DCD}" dt="2021-12-15T22:29:37.378" v="880" actId="108"/>
          <ac:spMkLst>
            <pc:docMk/>
            <pc:sldMk cId="1916042111" sldId="275"/>
            <ac:spMk id="3" creationId="{FC94921B-C3D4-4B8E-9F5A-755500E1E357}"/>
          </ac:spMkLst>
        </pc:spChg>
      </pc:sldChg>
      <pc:sldChg chg="addSp delSp modSp new mod ord">
        <pc:chgData name="lamyaalarwan@gmail.com" userId="80ce53161d89fd54" providerId="LiveId" clId="{E80FD85C-1789-4AFA-B64E-5BBE240E7DCD}" dt="2021-12-16T06:36:21.502" v="1077"/>
        <pc:sldMkLst>
          <pc:docMk/>
          <pc:sldMk cId="2217194009" sldId="276"/>
        </pc:sldMkLst>
        <pc:spChg chg="add del mod">
          <ac:chgData name="lamyaalarwan@gmail.com" userId="80ce53161d89fd54" providerId="LiveId" clId="{E80FD85C-1789-4AFA-B64E-5BBE240E7DCD}" dt="2021-12-15T22:31:53.094" v="936" actId="478"/>
          <ac:spMkLst>
            <pc:docMk/>
            <pc:sldMk cId="2217194009" sldId="276"/>
            <ac:spMk id="2" creationId="{B5635363-C7B5-4DC6-84C2-926F3CF0B789}"/>
          </ac:spMkLst>
        </pc:spChg>
        <pc:spChg chg="mod">
          <ac:chgData name="lamyaalarwan@gmail.com" userId="80ce53161d89fd54" providerId="LiveId" clId="{E80FD85C-1789-4AFA-B64E-5BBE240E7DCD}" dt="2021-12-15T22:33:33.316" v="977" actId="1076"/>
          <ac:spMkLst>
            <pc:docMk/>
            <pc:sldMk cId="2217194009" sldId="276"/>
            <ac:spMk id="3" creationId="{3E38F3CF-CAD7-4BD3-BFEA-80D21742F8F5}"/>
          </ac:spMkLst>
        </pc:spChg>
        <pc:spChg chg="add del mod">
          <ac:chgData name="lamyaalarwan@gmail.com" userId="80ce53161d89fd54" providerId="LiveId" clId="{E80FD85C-1789-4AFA-B64E-5BBE240E7DCD}" dt="2021-12-15T22:31:05.710" v="885"/>
          <ac:spMkLst>
            <pc:docMk/>
            <pc:sldMk cId="2217194009" sldId="276"/>
            <ac:spMk id="4" creationId="{6BF9D65E-528C-495C-A9E7-843B264C77C2}"/>
          </ac:spMkLst>
        </pc:spChg>
      </pc:sldChg>
      <pc:sldChg chg="addSp modSp new del mod setBg">
        <pc:chgData name="lamyaalarwan@gmail.com" userId="80ce53161d89fd54" providerId="LiveId" clId="{E80FD85C-1789-4AFA-B64E-5BBE240E7DCD}" dt="2021-12-15T22:37:21.265" v="987" actId="47"/>
        <pc:sldMkLst>
          <pc:docMk/>
          <pc:sldMk cId="40403649" sldId="277"/>
        </pc:sldMkLst>
        <pc:spChg chg="mo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2" creationId="{DD7A52BA-FD8C-44CB-9363-4D4297D2A3A8}"/>
          </ac:spMkLst>
        </pc:spChg>
        <pc:spChg chg="mo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3" creationId="{8EE562B5-88EB-4B1D-9863-B8FD5374BD63}"/>
          </ac:spMkLst>
        </pc:spChg>
        <pc:spChg chg="ad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10" creationId="{2550AE69-AC86-4188-83E5-A856C4F1DCFF}"/>
          </ac:spMkLst>
        </pc:spChg>
        <pc:spChg chg="ad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12" creationId="{EC4CA156-2C9D-4F0C-B229-88D8B5E17BCF}"/>
          </ac:spMkLst>
        </pc:spChg>
        <pc:spChg chg="ad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14" creationId="{D7361ED3-EBE5-4EFC-8DA3-D0CE4BF2F4B1}"/>
          </ac:spMkLst>
        </pc:spChg>
        <pc:spChg chg="ad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20" creationId="{19A1D830-E73C-47A9-A534-323CEEFF5B32}"/>
          </ac:spMkLst>
        </pc:spChg>
        <pc:spChg chg="add">
          <ac:chgData name="lamyaalarwan@gmail.com" userId="80ce53161d89fd54" providerId="LiveId" clId="{E80FD85C-1789-4AFA-B64E-5BBE240E7DCD}" dt="2021-12-15T22:36:35.414" v="981" actId="26606"/>
          <ac:spMkLst>
            <pc:docMk/>
            <pc:sldMk cId="40403649" sldId="277"/>
            <ac:spMk id="22" creationId="{8F69FBEC-4C47-4288-962D-3FC20C79F3F5}"/>
          </ac:spMkLst>
        </pc:spChg>
        <pc:grpChg chg="add">
          <ac:chgData name="lamyaalarwan@gmail.com" userId="80ce53161d89fd54" providerId="LiveId" clId="{E80FD85C-1789-4AFA-B64E-5BBE240E7DCD}" dt="2021-12-15T22:36:35.414" v="981" actId="26606"/>
          <ac:grpSpMkLst>
            <pc:docMk/>
            <pc:sldMk cId="40403649" sldId="277"/>
            <ac:grpSpMk id="16" creationId="{85105087-7F16-4C94-837C-C45445116665}"/>
          </ac:grpSpMkLst>
        </pc:grpChg>
        <pc:grpChg chg="add">
          <ac:chgData name="lamyaalarwan@gmail.com" userId="80ce53161d89fd54" providerId="LiveId" clId="{E80FD85C-1789-4AFA-B64E-5BBE240E7DCD}" dt="2021-12-15T22:36:35.414" v="981" actId="26606"/>
          <ac:grpSpMkLst>
            <pc:docMk/>
            <pc:sldMk cId="40403649" sldId="277"/>
            <ac:grpSpMk id="24" creationId="{54F6FC82-E588-4DA0-8096-0C3BD54F17B5}"/>
          </ac:grpSpMkLst>
        </pc:grpChg>
        <pc:picChg chg="add mod">
          <ac:chgData name="lamyaalarwan@gmail.com" userId="80ce53161d89fd54" providerId="LiveId" clId="{E80FD85C-1789-4AFA-B64E-5BBE240E7DCD}" dt="2021-12-15T22:36:52.713" v="984" actId="1076"/>
          <ac:picMkLst>
            <pc:docMk/>
            <pc:sldMk cId="40403649" sldId="277"/>
            <ac:picMk id="5" creationId="{59DCE61F-D044-4D3D-9B9A-0E13EA394AE1}"/>
          </ac:picMkLst>
        </pc:picChg>
      </pc:sldChg>
      <pc:sldChg chg="addSp delSp modSp new del mod">
        <pc:chgData name="lamyaalarwan@gmail.com" userId="80ce53161d89fd54" providerId="LiveId" clId="{E80FD85C-1789-4AFA-B64E-5BBE240E7DCD}" dt="2021-12-15T22:38:15.446" v="992" actId="47"/>
        <pc:sldMkLst>
          <pc:docMk/>
          <pc:sldMk cId="2048433518" sldId="277"/>
        </pc:sldMkLst>
        <pc:spChg chg="del">
          <ac:chgData name="lamyaalarwan@gmail.com" userId="80ce53161d89fd54" providerId="LiveId" clId="{E80FD85C-1789-4AFA-B64E-5BBE240E7DCD}" dt="2021-12-15T22:37:44.083" v="990" actId="931"/>
          <ac:spMkLst>
            <pc:docMk/>
            <pc:sldMk cId="2048433518" sldId="277"/>
            <ac:spMk id="3" creationId="{08B1D930-9B54-4FE8-9418-B7E498A3047B}"/>
          </ac:spMkLst>
        </pc:spChg>
        <pc:spChg chg="add mod">
          <ac:chgData name="lamyaalarwan@gmail.com" userId="80ce53161d89fd54" providerId="LiveId" clId="{E80FD85C-1789-4AFA-B64E-5BBE240E7DCD}" dt="2021-12-15T22:38:10.483" v="991" actId="478"/>
          <ac:spMkLst>
            <pc:docMk/>
            <pc:sldMk cId="2048433518" sldId="277"/>
            <ac:spMk id="8" creationId="{4E372DFE-C312-4075-8926-F48FDAB43C4F}"/>
          </ac:spMkLst>
        </pc:spChg>
        <pc:picChg chg="add del mod">
          <ac:chgData name="lamyaalarwan@gmail.com" userId="80ce53161d89fd54" providerId="LiveId" clId="{E80FD85C-1789-4AFA-B64E-5BBE240E7DCD}" dt="2021-12-15T22:38:10.483" v="991" actId="478"/>
          <ac:picMkLst>
            <pc:docMk/>
            <pc:sldMk cId="2048433518" sldId="277"/>
            <ac:picMk id="6" creationId="{144C5399-A008-4DA9-95DD-957B8BCAE0E1}"/>
          </ac:picMkLst>
        </pc:picChg>
      </pc:sldChg>
      <pc:sldChg chg="addSp delSp modSp new mod setBg setClrOvrMap delDesignElem">
        <pc:chgData name="lamyaalarwan@gmail.com" userId="80ce53161d89fd54" providerId="LiveId" clId="{E80FD85C-1789-4AFA-B64E-5BBE240E7DCD}" dt="2021-12-15T22:47:46.888" v="1043" actId="26606"/>
        <pc:sldMkLst>
          <pc:docMk/>
          <pc:sldMk cId="3232452200" sldId="277"/>
        </pc:sldMkLst>
        <pc:spChg chg="add">
          <ac:chgData name="lamyaalarwan@gmail.com" userId="80ce53161d89fd54" providerId="LiveId" clId="{E80FD85C-1789-4AFA-B64E-5BBE240E7DCD}" dt="2021-12-15T22:47:46.888" v="1043" actId="26606"/>
          <ac:spMkLst>
            <pc:docMk/>
            <pc:sldMk cId="3232452200" sldId="277"/>
            <ac:spMk id="5" creationId="{3E9FBC8E-8666-4442-8D7D-B250510CD44D}"/>
          </ac:spMkLst>
        </pc:spChg>
        <pc:spChg chg="add del">
          <ac:chgData name="lamyaalarwan@gmail.com" userId="80ce53161d89fd54" providerId="LiveId" clId="{E80FD85C-1789-4AFA-B64E-5BBE240E7DCD}" dt="2021-12-15T22:46:07.051" v="1030"/>
          <ac:spMkLst>
            <pc:docMk/>
            <pc:sldMk cId="3232452200" sldId="277"/>
            <ac:spMk id="8" creationId="{3E9FBC8E-8666-4442-8D7D-B250510CD44D}"/>
          </ac:spMkLst>
        </pc:spChg>
        <pc:picChg chg="add mod">
          <ac:chgData name="lamyaalarwan@gmail.com" userId="80ce53161d89fd54" providerId="LiveId" clId="{E80FD85C-1789-4AFA-B64E-5BBE240E7DCD}" dt="2021-12-15T22:38:44.038" v="995" actId="26606"/>
          <ac:picMkLst>
            <pc:docMk/>
            <pc:sldMk cId="3232452200" sldId="277"/>
            <ac:picMk id="3" creationId="{598C86BE-D433-4A81-9C7F-55EBE2A7C154}"/>
          </ac:picMkLst>
        </pc:picChg>
      </pc:sldChg>
      <pc:sldChg chg="addSp delSp modSp new del mod setBg">
        <pc:chgData name="lamyaalarwan@gmail.com" userId="80ce53161d89fd54" providerId="LiveId" clId="{E80FD85C-1789-4AFA-B64E-5BBE240E7DCD}" dt="2021-12-15T22:37:23.828" v="988" actId="47"/>
        <pc:sldMkLst>
          <pc:docMk/>
          <pc:sldMk cId="279574341" sldId="278"/>
        </pc:sldMkLst>
        <pc:spChg chg="mo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2" creationId="{820FA452-0912-4CE2-B0BD-F307CA3B2FBB}"/>
          </ac:spMkLst>
        </pc:spChg>
        <pc:spChg chg="del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3" creationId="{A726F02D-FCA9-4C93-83D6-AF4D7D165EAB}"/>
          </ac:spMkLst>
        </pc:spChg>
        <pc:spChg chg="mo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4" creationId="{D5B25127-3DB7-43C3-A917-38921F413ABA}"/>
          </ac:spMkLst>
        </pc:spChg>
        <pc:spChg chg="ad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13" creationId="{3C06EAFD-0C69-4B3B-BEA7-E7E11DDF9C43}"/>
          </ac:spMkLst>
        </pc:spChg>
        <pc:spChg chg="ad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15" creationId="{A4066C89-42FB-4624-9AFE-3A31B36491B5}"/>
          </ac:spMkLst>
        </pc:spChg>
        <pc:spChg chg="ad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17" creationId="{BA218FBC-B2D6-48CA-9289-C4110162EDAD}"/>
          </ac:spMkLst>
        </pc:spChg>
        <pc:spChg chg="add">
          <ac:chgData name="lamyaalarwan@gmail.com" userId="80ce53161d89fd54" providerId="LiveId" clId="{E80FD85C-1789-4AFA-B64E-5BBE240E7DCD}" dt="2021-12-15T22:37:10.958" v="986" actId="26606"/>
          <ac:spMkLst>
            <pc:docMk/>
            <pc:sldMk cId="279574341" sldId="278"/>
            <ac:spMk id="19" creationId="{2DED9084-49DA-4911-ACB7-5F9E4DEFA039}"/>
          </ac:spMkLst>
        </pc:spChg>
        <pc:grpChg chg="add">
          <ac:chgData name="lamyaalarwan@gmail.com" userId="80ce53161d89fd54" providerId="LiveId" clId="{E80FD85C-1789-4AFA-B64E-5BBE240E7DCD}" dt="2021-12-15T22:37:10.958" v="986" actId="26606"/>
          <ac:grpSpMkLst>
            <pc:docMk/>
            <pc:sldMk cId="279574341" sldId="278"/>
            <ac:grpSpMk id="9" creationId="{132FD491-28F3-42E7-AEBF-A9E3C462C92A}"/>
          </ac:grpSpMkLst>
        </pc:grpChg>
      </pc:sldChg>
      <pc:sldChg chg="addSp delSp modSp new mod setBg setClrOvrMap delDesignElem">
        <pc:chgData name="lamyaalarwan@gmail.com" userId="80ce53161d89fd54" providerId="LiveId" clId="{E80FD85C-1789-4AFA-B64E-5BBE240E7DCD}" dt="2021-12-15T22:47:50.078" v="1044" actId="26606"/>
        <pc:sldMkLst>
          <pc:docMk/>
          <pc:sldMk cId="770799267" sldId="278"/>
        </pc:sldMkLst>
        <pc:spChg chg="add">
          <ac:chgData name="lamyaalarwan@gmail.com" userId="80ce53161d89fd54" providerId="LiveId" clId="{E80FD85C-1789-4AFA-B64E-5BBE240E7DCD}" dt="2021-12-15T22:47:50.078" v="1044" actId="26606"/>
          <ac:spMkLst>
            <pc:docMk/>
            <pc:sldMk cId="770799267" sldId="278"/>
            <ac:spMk id="5" creationId="{3E9FBC8E-8666-4442-8D7D-B250510CD44D}"/>
          </ac:spMkLst>
        </pc:spChg>
        <pc:spChg chg="add del">
          <ac:chgData name="lamyaalarwan@gmail.com" userId="80ce53161d89fd54" providerId="LiveId" clId="{E80FD85C-1789-4AFA-B64E-5BBE240E7DCD}" dt="2021-12-15T22:39:40.946" v="999" actId="26606"/>
          <ac:spMkLst>
            <pc:docMk/>
            <pc:sldMk cId="770799267" sldId="278"/>
            <ac:spMk id="8" creationId="{AE20707D-5841-41A3-B3F5-FD5979CAE689}"/>
          </ac:spMkLst>
        </pc:spChg>
        <pc:spChg chg="add del">
          <ac:chgData name="lamyaalarwan@gmail.com" userId="80ce53161d89fd54" providerId="LiveId" clId="{E80FD85C-1789-4AFA-B64E-5BBE240E7DCD}" dt="2021-12-15T22:39:40.946" v="999" actId="26606"/>
          <ac:spMkLst>
            <pc:docMk/>
            <pc:sldMk cId="770799267" sldId="278"/>
            <ac:spMk id="10" creationId="{C9F05012-3070-48EC-BC58-E908A8D70BB8}"/>
          </ac:spMkLst>
        </pc:spChg>
        <pc:spChg chg="add del">
          <ac:chgData name="lamyaalarwan@gmail.com" userId="80ce53161d89fd54" providerId="LiveId" clId="{E80FD85C-1789-4AFA-B64E-5BBE240E7DCD}" dt="2021-12-15T22:39:40.946" v="999" actId="26606"/>
          <ac:spMkLst>
            <pc:docMk/>
            <pc:sldMk cId="770799267" sldId="278"/>
            <ac:spMk id="12" creationId="{33EAD004-AB0B-4352-9991-A040EA93DF95}"/>
          </ac:spMkLst>
        </pc:spChg>
        <pc:spChg chg="add del">
          <ac:chgData name="lamyaalarwan@gmail.com" userId="80ce53161d89fd54" providerId="LiveId" clId="{E80FD85C-1789-4AFA-B64E-5BBE240E7DCD}" dt="2021-12-15T22:46:07.051" v="1030"/>
          <ac:spMkLst>
            <pc:docMk/>
            <pc:sldMk cId="770799267" sldId="278"/>
            <ac:spMk id="14" creationId="{3E9FBC8E-8666-4442-8D7D-B250510CD44D}"/>
          </ac:spMkLst>
        </pc:spChg>
        <pc:picChg chg="add mod">
          <ac:chgData name="lamyaalarwan@gmail.com" userId="80ce53161d89fd54" providerId="LiveId" clId="{E80FD85C-1789-4AFA-B64E-5BBE240E7DCD}" dt="2021-12-15T22:39:40.961" v="1000" actId="26606"/>
          <ac:picMkLst>
            <pc:docMk/>
            <pc:sldMk cId="770799267" sldId="278"/>
            <ac:picMk id="3" creationId="{45D284C7-36AD-4DFB-AE6E-AFE0335BE8B9}"/>
          </ac:picMkLst>
        </pc:picChg>
      </pc:sldChg>
      <pc:sldChg chg="addSp delSp modSp new mod setBg setClrOvrMap delDesignElem">
        <pc:chgData name="lamyaalarwan@gmail.com" userId="80ce53161d89fd54" providerId="LiveId" clId="{E80FD85C-1789-4AFA-B64E-5BBE240E7DCD}" dt="2021-12-15T22:47:53.212" v="1045" actId="26606"/>
        <pc:sldMkLst>
          <pc:docMk/>
          <pc:sldMk cId="4261939411" sldId="279"/>
        </pc:sldMkLst>
        <pc:spChg chg="add">
          <ac:chgData name="lamyaalarwan@gmail.com" userId="80ce53161d89fd54" providerId="LiveId" clId="{E80FD85C-1789-4AFA-B64E-5BBE240E7DCD}" dt="2021-12-15T22:47:53.212" v="1045" actId="26606"/>
          <ac:spMkLst>
            <pc:docMk/>
            <pc:sldMk cId="4261939411" sldId="279"/>
            <ac:spMk id="5" creationId="{3E9FBC8E-8666-4442-8D7D-B250510CD44D}"/>
          </ac:spMkLst>
        </pc:spChg>
        <pc:spChg chg="add del">
          <ac:chgData name="lamyaalarwan@gmail.com" userId="80ce53161d89fd54" providerId="LiveId" clId="{E80FD85C-1789-4AFA-B64E-5BBE240E7DCD}" dt="2021-12-15T22:46:07.051" v="1030"/>
          <ac:spMkLst>
            <pc:docMk/>
            <pc:sldMk cId="4261939411" sldId="279"/>
            <ac:spMk id="8" creationId="{3E9FBC8E-8666-4442-8D7D-B250510CD44D}"/>
          </ac:spMkLst>
        </pc:spChg>
        <pc:picChg chg="add mod">
          <ac:chgData name="lamyaalarwan@gmail.com" userId="80ce53161d89fd54" providerId="LiveId" clId="{E80FD85C-1789-4AFA-B64E-5BBE240E7DCD}" dt="2021-12-15T22:40:19.720" v="1003" actId="26606"/>
          <ac:picMkLst>
            <pc:docMk/>
            <pc:sldMk cId="4261939411" sldId="279"/>
            <ac:picMk id="3" creationId="{D26E0735-23F8-4DB1-A86C-96F3310C261C}"/>
          </ac:picMkLst>
        </pc:picChg>
      </pc:sldChg>
      <pc:sldChg chg="addSp delSp modSp new mod setBg setClrOvrMap delDesignElem">
        <pc:chgData name="lamyaalarwan@gmail.com" userId="80ce53161d89fd54" providerId="LiveId" clId="{E80FD85C-1789-4AFA-B64E-5BBE240E7DCD}" dt="2021-12-15T22:47:56.339" v="1046" actId="26606"/>
        <pc:sldMkLst>
          <pc:docMk/>
          <pc:sldMk cId="271274466" sldId="280"/>
        </pc:sldMkLst>
        <pc:spChg chg="add">
          <ac:chgData name="lamyaalarwan@gmail.com" userId="80ce53161d89fd54" providerId="LiveId" clId="{E80FD85C-1789-4AFA-B64E-5BBE240E7DCD}" dt="2021-12-15T22:47:56.339" v="1046" actId="26606"/>
          <ac:spMkLst>
            <pc:docMk/>
            <pc:sldMk cId="271274466" sldId="280"/>
            <ac:spMk id="5" creationId="{3E9FBC8E-8666-4442-8D7D-B250510CD44D}"/>
          </ac:spMkLst>
        </pc:spChg>
        <pc:spChg chg="add del">
          <ac:chgData name="lamyaalarwan@gmail.com" userId="80ce53161d89fd54" providerId="LiveId" clId="{E80FD85C-1789-4AFA-B64E-5BBE240E7DCD}" dt="2021-12-15T22:46:07.051" v="1030"/>
          <ac:spMkLst>
            <pc:docMk/>
            <pc:sldMk cId="271274466" sldId="280"/>
            <ac:spMk id="8" creationId="{3E9FBC8E-8666-4442-8D7D-B250510CD44D}"/>
          </ac:spMkLst>
        </pc:spChg>
        <pc:picChg chg="add mod">
          <ac:chgData name="lamyaalarwan@gmail.com" userId="80ce53161d89fd54" providerId="LiveId" clId="{E80FD85C-1789-4AFA-B64E-5BBE240E7DCD}" dt="2021-12-15T22:41:19.558" v="1006" actId="26606"/>
          <ac:picMkLst>
            <pc:docMk/>
            <pc:sldMk cId="271274466" sldId="280"/>
            <ac:picMk id="3" creationId="{5AAA0EF5-4580-40A9-AABC-27B274AC1C92}"/>
          </ac:picMkLst>
        </pc:picChg>
      </pc:sldChg>
      <pc:sldChg chg="addSp delSp modSp new mod ord setBg delDesignElem">
        <pc:chgData name="lamyaalarwan@gmail.com" userId="80ce53161d89fd54" providerId="LiveId" clId="{E80FD85C-1789-4AFA-B64E-5BBE240E7DCD}" dt="2021-12-15T22:47:42.453" v="1042" actId="14100"/>
        <pc:sldMkLst>
          <pc:docMk/>
          <pc:sldMk cId="1896103463" sldId="281"/>
        </pc:sldMkLst>
        <pc:spChg chg="mod">
          <ac:chgData name="lamyaalarwan@gmail.com" userId="80ce53161d89fd54" providerId="LiveId" clId="{E80FD85C-1789-4AFA-B64E-5BBE240E7DCD}" dt="2021-12-15T22:47:42.453" v="1042" actId="14100"/>
          <ac:spMkLst>
            <pc:docMk/>
            <pc:sldMk cId="1896103463" sldId="281"/>
            <ac:spMk id="2" creationId="{2DDC261E-1BED-4272-B531-E2CB583D8B4B}"/>
          </ac:spMkLst>
        </pc:spChg>
        <pc:spChg chg="mod">
          <ac:chgData name="lamyaalarwan@gmail.com" userId="80ce53161d89fd54" providerId="LiveId" clId="{E80FD85C-1789-4AFA-B64E-5BBE240E7DCD}" dt="2021-12-15T22:46:18.663" v="1031" actId="26606"/>
          <ac:spMkLst>
            <pc:docMk/>
            <pc:sldMk cId="1896103463" sldId="281"/>
            <ac:spMk id="3" creationId="{CF068668-6046-428A-B1B7-CCD5FA7AB9C6}"/>
          </ac:spMkLst>
        </pc:spChg>
        <pc:spChg chg="add del">
          <ac:chgData name="lamyaalarwan@gmail.com" userId="80ce53161d89fd54" providerId="LiveId" clId="{E80FD85C-1789-4AFA-B64E-5BBE240E7DCD}" dt="2021-12-15T22:47:31.052" v="1040"/>
          <ac:spMkLst>
            <pc:docMk/>
            <pc:sldMk cId="1896103463" sldId="281"/>
            <ac:spMk id="10" creationId="{EDF3BDB2-0586-430E-811A-74BAFDEE663D}"/>
          </ac:spMkLst>
        </pc:spChg>
        <pc:spChg chg="add del">
          <ac:chgData name="lamyaalarwan@gmail.com" userId="80ce53161d89fd54" providerId="LiveId" clId="{E80FD85C-1789-4AFA-B64E-5BBE240E7DCD}" dt="2021-12-15T22:47:31.052" v="1040"/>
          <ac:spMkLst>
            <pc:docMk/>
            <pc:sldMk cId="1896103463" sldId="281"/>
            <ac:spMk id="12" creationId="{821E305B-0351-4E03-8C1B-F23D3A346E81}"/>
          </ac:spMkLst>
        </pc:spChg>
        <pc:spChg chg="add del">
          <ac:chgData name="lamyaalarwan@gmail.com" userId="80ce53161d89fd54" providerId="LiveId" clId="{E80FD85C-1789-4AFA-B64E-5BBE240E7DCD}" dt="2021-12-15T22:47:31.052" v="1040"/>
          <ac:spMkLst>
            <pc:docMk/>
            <pc:sldMk cId="1896103463" sldId="281"/>
            <ac:spMk id="14" creationId="{3C848660-F9C2-4F86-A218-6AE0FB4CCC5E}"/>
          </ac:spMkLst>
        </pc:spChg>
        <pc:spChg chg="add del">
          <ac:chgData name="lamyaalarwan@gmail.com" userId="80ce53161d89fd54" providerId="LiveId" clId="{E80FD85C-1789-4AFA-B64E-5BBE240E7DCD}" dt="2021-12-15T22:47:31.052" v="1040"/>
          <ac:spMkLst>
            <pc:docMk/>
            <pc:sldMk cId="1896103463" sldId="281"/>
            <ac:spMk id="16" creationId="{5CABD882-B7CE-4433-B509-99205DB70549}"/>
          </ac:spMkLst>
        </pc:spChg>
        <pc:grpChg chg="add del">
          <ac:chgData name="lamyaalarwan@gmail.com" userId="80ce53161d89fd54" providerId="LiveId" clId="{E80FD85C-1789-4AFA-B64E-5BBE240E7DCD}" dt="2021-12-15T22:47:31.052" v="1040"/>
          <ac:grpSpMkLst>
            <pc:docMk/>
            <pc:sldMk cId="1896103463" sldId="281"/>
            <ac:grpSpMk id="18" creationId="{49F6A645-6137-4F43-8E88-D91CC337D5B7}"/>
          </ac:grpSpMkLst>
        </pc:grpChg>
        <pc:picChg chg="add mod">
          <ac:chgData name="lamyaalarwan@gmail.com" userId="80ce53161d89fd54" providerId="LiveId" clId="{E80FD85C-1789-4AFA-B64E-5BBE240E7DCD}" dt="2021-12-15T22:47:35.596" v="1041" actId="1076"/>
          <ac:picMkLst>
            <pc:docMk/>
            <pc:sldMk cId="1896103463" sldId="281"/>
            <ac:picMk id="7" creationId="{86AA09C1-AF84-4747-8C20-59C514C4925B}"/>
          </ac:picMkLst>
        </pc:picChg>
      </pc:sldChg>
      <pc:sldChg chg="addSp delSp modSp new del mod setBg">
        <pc:chgData name="lamyaalarwan@gmail.com" userId="80ce53161d89fd54" providerId="LiveId" clId="{E80FD85C-1789-4AFA-B64E-5BBE240E7DCD}" dt="2021-12-15T22:42:45.346" v="1014" actId="47"/>
        <pc:sldMkLst>
          <pc:docMk/>
          <pc:sldMk cId="2877372737" sldId="281"/>
        </pc:sldMkLst>
        <pc:picChg chg="add del mod">
          <ac:chgData name="lamyaalarwan@gmail.com" userId="80ce53161d89fd54" providerId="LiveId" clId="{E80FD85C-1789-4AFA-B64E-5BBE240E7DCD}" dt="2021-12-15T22:41:51.591" v="1009" actId="478"/>
          <ac:picMkLst>
            <pc:docMk/>
            <pc:sldMk cId="2877372737" sldId="281"/>
            <ac:picMk id="3" creationId="{76E3FF9A-567F-45E3-B0FD-ACE70DBFCB6C}"/>
          </ac:picMkLst>
        </pc:picChg>
        <pc:picChg chg="add del mod">
          <ac:chgData name="lamyaalarwan@gmail.com" userId="80ce53161d89fd54" providerId="LiveId" clId="{E80FD85C-1789-4AFA-B64E-5BBE240E7DCD}" dt="2021-12-15T22:42:08.696" v="1011" actId="478"/>
          <ac:picMkLst>
            <pc:docMk/>
            <pc:sldMk cId="2877372737" sldId="281"/>
            <ac:picMk id="5" creationId="{DC7FBE3B-ACE8-4054-A859-03C30CE8F22D}"/>
          </ac:picMkLst>
        </pc:picChg>
        <pc:picChg chg="add mod">
          <ac:chgData name="lamyaalarwan@gmail.com" userId="80ce53161d89fd54" providerId="LiveId" clId="{E80FD85C-1789-4AFA-B64E-5BBE240E7DCD}" dt="2021-12-15T22:42:40.287" v="1013" actId="26606"/>
          <ac:picMkLst>
            <pc:docMk/>
            <pc:sldMk cId="2877372737" sldId="281"/>
            <ac:picMk id="7" creationId="{200C894F-A47B-4BD9-9C5D-B86ACDF9C4F7}"/>
          </ac:picMkLst>
        </pc:picChg>
      </pc:sldChg>
      <pc:sldChg chg="modSp new mod">
        <pc:chgData name="lamyaalarwan@gmail.com" userId="80ce53161d89fd54" providerId="LiveId" clId="{E80FD85C-1789-4AFA-B64E-5BBE240E7DCD}" dt="2021-12-15T22:50:02.572" v="1056" actId="14100"/>
        <pc:sldMkLst>
          <pc:docMk/>
          <pc:sldMk cId="3770886894" sldId="282"/>
        </pc:sldMkLst>
        <pc:spChg chg="mod">
          <ac:chgData name="lamyaalarwan@gmail.com" userId="80ce53161d89fd54" providerId="LiveId" clId="{E80FD85C-1789-4AFA-B64E-5BBE240E7DCD}" dt="2021-12-15T22:50:02.572" v="1056" actId="14100"/>
          <ac:spMkLst>
            <pc:docMk/>
            <pc:sldMk cId="3770886894" sldId="282"/>
            <ac:spMk id="2" creationId="{D3DB9F63-838E-47F8-819E-5B998119072D}"/>
          </ac:spMkLst>
        </pc:spChg>
      </pc:sldChg>
      <pc:sldChg chg="addSp modSp new mod setBg setClrOvrMap">
        <pc:chgData name="lamyaalarwan@gmail.com" userId="80ce53161d89fd54" providerId="LiveId" clId="{E80FD85C-1789-4AFA-B64E-5BBE240E7DCD}" dt="2021-12-15T23:24:14.952" v="1059" actId="26606"/>
        <pc:sldMkLst>
          <pc:docMk/>
          <pc:sldMk cId="1223540369" sldId="283"/>
        </pc:sldMkLst>
        <pc:spChg chg="add">
          <ac:chgData name="lamyaalarwan@gmail.com" userId="80ce53161d89fd54" providerId="LiveId" clId="{E80FD85C-1789-4AFA-B64E-5BBE240E7DCD}" dt="2021-12-15T23:24:14.952" v="1059" actId="26606"/>
          <ac:spMkLst>
            <pc:docMk/>
            <pc:sldMk cId="1223540369" sldId="283"/>
            <ac:spMk id="8" creationId="{3E9FBC8E-8666-4442-8D7D-B250510CD44D}"/>
          </ac:spMkLst>
        </pc:spChg>
        <pc:picChg chg="add mod">
          <ac:chgData name="lamyaalarwan@gmail.com" userId="80ce53161d89fd54" providerId="LiveId" clId="{E80FD85C-1789-4AFA-B64E-5BBE240E7DCD}" dt="2021-12-15T23:24:14.952" v="1059" actId="26606"/>
          <ac:picMkLst>
            <pc:docMk/>
            <pc:sldMk cId="1223540369" sldId="283"/>
            <ac:picMk id="3" creationId="{197D0AFF-DDBF-4693-89BC-811CF3066779}"/>
          </ac:picMkLst>
        </pc:picChg>
      </pc:sldChg>
      <pc:sldMasterChg chg="setBg">
        <pc:chgData name="lamyaalarwan@gmail.com" userId="80ce53161d89fd54" providerId="LiveId" clId="{E80FD85C-1789-4AFA-B64E-5BBE240E7DCD}" dt="2021-12-14T23:16:40.605" v="0"/>
        <pc:sldMasterMkLst>
          <pc:docMk/>
          <pc:sldMasterMk cId="3042617943" sldId="2147483883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C34193-93A8-4586-A8CE-E845C20F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7408" y="1431235"/>
            <a:ext cx="6883444" cy="278147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Prediction In Patients</a:t>
            </a:r>
            <a:endParaRPr lang="ar-SA" sz="54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1E7F700-4650-4F09-AA6A-537AD191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48115"/>
            <a:ext cx="4087368" cy="50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5D284C7-36AD-4DFB-AE6E-AFE0335B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231540"/>
            <a:ext cx="6674879" cy="43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26E0735-23F8-4DB1-A86C-96F3310C2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071669"/>
            <a:ext cx="6674879" cy="47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AAA0EF5-4580-40A9-AABC-27B274AC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302553"/>
            <a:ext cx="6674879" cy="42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97D0AFF-DDBF-4693-89BC-811CF306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1" y="1320345"/>
            <a:ext cx="6674879" cy="42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DB9F63-838E-47F8-819E-5B9981190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0503" y="1399031"/>
            <a:ext cx="10068339" cy="3153091"/>
          </a:xfrm>
        </p:spPr>
        <p:txBody>
          <a:bodyPr/>
          <a:lstStyle/>
          <a:p>
            <a:r>
              <a:rPr lang="en-US" sz="6000" b="1" dirty="0">
                <a:solidFill>
                  <a:srgbClr val="CC3300"/>
                </a:solidFill>
                <a:latin typeface="Arial" panose="020B0604020202020204" pitchFamily="34" charset="0"/>
              </a:rPr>
              <a:t>Handling Data Set</a:t>
            </a:r>
            <a:endParaRPr lang="ar-SA" sz="60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B8CB2EC-2735-4E60-A7EF-645C784AF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708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A5DFC7F-DD54-49C0-BF1C-4263E7F5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7461" y="1470991"/>
            <a:ext cx="9750287" cy="3604592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5200" b="1" dirty="0">
                <a:solidFill>
                  <a:srgbClr val="CC3300"/>
                </a:solidFill>
                <a:latin typeface="Arial" panose="020B0604020202020204" pitchFamily="34" charset="0"/>
              </a:rPr>
              <a:t>Handling Missing Values</a:t>
            </a:r>
            <a:r>
              <a:rPr lang="ar-SA" sz="4400" b="1" dirty="0">
                <a:solidFill>
                  <a:srgbClr val="CC3300"/>
                </a:solidFill>
                <a:latin typeface="Arial" panose="020B0604020202020204" pitchFamily="34" charset="0"/>
              </a:rPr>
              <a:t>:</a:t>
            </a:r>
            <a:endParaRPr lang="en-US" sz="5200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201 from [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bmi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]</a:t>
            </a:r>
            <a:endParaRPr lang="ar-SA" sz="3700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Use (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KNNImputer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)</a:t>
            </a:r>
          </a:p>
          <a:p>
            <a:pPr algn="l" rtl="0">
              <a:lnSpc>
                <a:spcPct val="100000"/>
              </a:lnSpc>
            </a:pPr>
            <a:endParaRPr lang="en-US" sz="4400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l" rtl="0">
              <a:lnSpc>
                <a:spcPct val="100000"/>
              </a:lnSpc>
            </a:pPr>
            <a:endParaRPr lang="ar-SA" sz="44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0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C94921B-C3D4-4B8E-9F5A-755500E1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399" y="1550504"/>
            <a:ext cx="9929192" cy="2902227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5200" b="1" dirty="0">
                <a:solidFill>
                  <a:srgbClr val="CC3300"/>
                </a:solidFill>
                <a:latin typeface="Arial" panose="020B0604020202020204" pitchFamily="34" charset="0"/>
              </a:rPr>
              <a:t>Handling Columns: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Gender&amp;work_type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&amp; 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Residence_type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&amp; 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smoking_status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&amp; 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ever_married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1604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120C36A6-E1D8-4E37-B7B0-F4E88DBC29AF}"/>
              </a:ext>
            </a:extLst>
          </p:cNvPr>
          <p:cNvSpPr txBox="1"/>
          <p:nvPr/>
        </p:nvSpPr>
        <p:spPr>
          <a:xfrm>
            <a:off x="2374321" y="1768737"/>
            <a:ext cx="9281159" cy="167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5200" b="1" dirty="0">
                <a:solidFill>
                  <a:srgbClr val="CC3300"/>
                </a:solidFill>
                <a:latin typeface="Arial" panose="020B0604020202020204" pitchFamily="34" charset="0"/>
              </a:rPr>
              <a:t>Handling Class Imbalance:</a:t>
            </a:r>
          </a:p>
          <a:p>
            <a:pPr marL="571500" indent="-57150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Using </a:t>
            </a:r>
            <a:r>
              <a:rPr lang="en-US" sz="3700" dirty="0" err="1">
                <a:solidFill>
                  <a:srgbClr val="CC3300"/>
                </a:solidFill>
                <a:latin typeface="Arial" panose="020B0604020202020204" pitchFamily="34" charset="0"/>
              </a:rPr>
              <a:t>over_sampling</a:t>
            </a: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(SMOTE)</a:t>
            </a:r>
          </a:p>
        </p:txBody>
      </p:sp>
    </p:spTree>
    <p:extLst>
      <p:ext uri="{BB962C8B-B14F-4D97-AF65-F5344CB8AC3E}">
        <p14:creationId xmlns:p14="http://schemas.microsoft.com/office/powerpoint/2010/main" val="95226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549B53-6880-4DB1-BAF1-CA2ADEC8D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99" y="1432223"/>
            <a:ext cx="11766956" cy="3035808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CC3300"/>
                </a:solidFill>
                <a:latin typeface="Arial" panose="020B0604020202020204" pitchFamily="34" charset="0"/>
              </a:rPr>
              <a:t>Models &amp; Performance</a:t>
            </a:r>
            <a:endParaRPr lang="ar-SA" sz="60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9086D84-E3CE-4F18-A3F3-D4F3D8157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883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6EFA544-BD3F-460B-86BD-EDA13007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2396690"/>
            <a:ext cx="7786748" cy="2271563"/>
          </a:xfrm>
        </p:spPr>
        <p:txBody>
          <a:bodyPr/>
          <a:lstStyle/>
          <a:p>
            <a:r>
              <a:rPr lang="en-US" sz="4400" b="1" dirty="0">
                <a:solidFill>
                  <a:srgbClr val="CC3300"/>
                </a:solidFill>
                <a:latin typeface="Arial" panose="020B0604020202020204" pitchFamily="34" charset="0"/>
              </a:rPr>
              <a:t>Classification Algorithm</a:t>
            </a:r>
            <a:endParaRPr lang="ar-SA" sz="4400" b="1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C34193-93A8-4586-A8CE-E845C20F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4374" y="1898373"/>
            <a:ext cx="6211956" cy="289182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Goal</a:t>
            </a:r>
            <a:br>
              <a:rPr lang="en-US" sz="8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ar-SA" sz="8000" dirty="0"/>
          </a:p>
        </p:txBody>
      </p:sp>
      <p:pic>
        <p:nvPicPr>
          <p:cNvPr id="6" name="Graphic 5" descr="هدف">
            <a:extLst>
              <a:ext uri="{FF2B5EF4-FFF2-40B4-BE49-F238E27FC236}">
                <a16:creationId xmlns:a16="http://schemas.microsoft.com/office/drawing/2014/main" id="{CA116B18-7B92-4E05-9247-B5398EAE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4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عنصر 1">
            <a:extLst>
              <a:ext uri="{FF2B5EF4-FFF2-40B4-BE49-F238E27FC236}">
                <a16:creationId xmlns:a16="http://schemas.microsoft.com/office/drawing/2014/main" id="{6B068998-432D-4CAE-89CE-5C99AB66D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4438"/>
              </p:ext>
            </p:extLst>
          </p:nvPr>
        </p:nvGraphicFramePr>
        <p:xfrm>
          <a:off x="0" y="646043"/>
          <a:ext cx="12192000" cy="646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15211" imgH="4301794" progId="Word.Document.12">
                  <p:embed/>
                </p:oleObj>
              </mc:Choice>
              <mc:Fallback>
                <p:oleObj name="Document" r:id="rId2" imgW="7115211" imgH="4301794" progId="Word.Document.12">
                  <p:embed/>
                  <p:pic>
                    <p:nvPicPr>
                      <p:cNvPr id="2" name="عنصر 1">
                        <a:extLst>
                          <a:ext uri="{FF2B5EF4-FFF2-40B4-BE49-F238E27FC236}">
                            <a16:creationId xmlns:a16="http://schemas.microsoft.com/office/drawing/2014/main" id="{6B068998-432D-4CAE-89CE-5C99AB66D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646043"/>
                        <a:ext cx="12192000" cy="646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مربع نص 4">
            <a:extLst>
              <a:ext uri="{FF2B5EF4-FFF2-40B4-BE49-F238E27FC236}">
                <a16:creationId xmlns:a16="http://schemas.microsoft.com/office/drawing/2014/main" id="{1D91D9B9-17A5-4838-944E-BF644E8E7DE3}"/>
              </a:ext>
            </a:extLst>
          </p:cNvPr>
          <p:cNvSpPr txBox="1"/>
          <p:nvPr/>
        </p:nvSpPr>
        <p:spPr>
          <a:xfrm>
            <a:off x="4174435" y="278008"/>
            <a:ext cx="29817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Before Handling Imbalance</a:t>
            </a:r>
          </a:p>
          <a:p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5D8674D-2990-43CB-B76A-602C4AEC30B2}"/>
              </a:ext>
            </a:extLst>
          </p:cNvPr>
          <p:cNvSpPr txBox="1"/>
          <p:nvPr/>
        </p:nvSpPr>
        <p:spPr>
          <a:xfrm>
            <a:off x="8635954" y="278008"/>
            <a:ext cx="29817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Handling Imbalance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473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E38F3CF-CAD7-4BD3-BFEA-80D21742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737" y="2229852"/>
            <a:ext cx="10443409" cy="2662989"/>
          </a:xfrm>
        </p:spPr>
        <p:txBody>
          <a:bodyPr/>
          <a:lstStyle/>
          <a:p>
            <a:r>
              <a:rPr lang="en-US" sz="5400" b="1" cap="all" dirty="0">
                <a:solidFill>
                  <a:srgbClr val="CC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 for listening </a:t>
            </a:r>
            <a:endParaRPr lang="ar-SA" sz="5400" b="1" cap="all" dirty="0">
              <a:solidFill>
                <a:srgbClr val="CC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9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82C1B6-9E87-44F1-B047-94AB1F74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2123439"/>
            <a:ext cx="10825479" cy="2344591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Any questions</a:t>
            </a:r>
            <a:br>
              <a:rPr lang="en-US" sz="6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ar-SA" sz="6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8F79C0E-EE77-4EF1-8806-4F7BCD515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Graphic 6" descr="إسعاف">
            <a:extLst>
              <a:ext uri="{FF2B5EF4-FFF2-40B4-BE49-F238E27FC236}">
                <a16:creationId xmlns:a16="http://schemas.microsoft.com/office/drawing/2014/main" id="{AE24337F-2808-44EB-AC5A-A4D9EB6C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5775" y="1688746"/>
            <a:ext cx="3518869" cy="19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A51B9CC-EEA6-48A0-B24B-0584A8A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930442"/>
            <a:ext cx="9281160" cy="3815294"/>
          </a:xfrm>
        </p:spPr>
        <p:txBody>
          <a:bodyPr>
            <a:normAutofit fontScale="90000"/>
          </a:bodyPr>
          <a:lstStyle/>
          <a:p>
            <a:br>
              <a:rPr lang="ar-SA" dirty="0"/>
            </a:b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F381225-8494-4621-8525-F5F8D089B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FE41DC0-4725-45D4-A8F3-E86BE3426B87}"/>
              </a:ext>
            </a:extLst>
          </p:cNvPr>
          <p:cNvSpPr txBox="1"/>
          <p:nvPr/>
        </p:nvSpPr>
        <p:spPr>
          <a:xfrm>
            <a:off x="2165774" y="1730224"/>
            <a:ext cx="92825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400" dirty="0">
              <a:solidFill>
                <a:srgbClr val="CC33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rgbClr val="CC33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US" sz="4400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redicts whether a person is at risk of having a stroke or not</a:t>
            </a:r>
            <a:endParaRPr lang="ar-SA" sz="44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3554CE-71FA-429F-9151-464C773C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765" y="1432223"/>
            <a:ext cx="6734755" cy="30900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C3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benefits from the project?</a:t>
            </a:r>
            <a:endParaRPr lang="ar-SA" sz="6000" dirty="0">
              <a:solidFill>
                <a:srgbClr val="CC3300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FD71BD1-C066-4F5E-8B49-BF9446CA3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endParaRPr lang="ar-SA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مستخدمون">
            <a:extLst>
              <a:ext uri="{FF2B5EF4-FFF2-40B4-BE49-F238E27FC236}">
                <a16:creationId xmlns:a16="http://schemas.microsoft.com/office/drawing/2014/main" id="{6B9C1DD7-5265-4DD0-AE65-353C43E9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35" y="120880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14EE78-4FA4-4776-9D45-D7C34004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ar-SA" sz="4400" dirty="0">
              <a:solidFill>
                <a:srgbClr val="CC33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AFA0916-95AF-4B04-B94A-6E54CD5E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668379"/>
            <a:ext cx="9052560" cy="4418477"/>
          </a:xfrm>
        </p:spPr>
        <p:txBody>
          <a:bodyPr>
            <a:normAutofit/>
          </a:bodyPr>
          <a:lstStyle/>
          <a:p>
            <a:pPr algn="ctr"/>
            <a:endParaRPr lang="en-US" sz="4400" dirty="0">
              <a:solidFill>
                <a:srgbClr val="CC33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4400" dirty="0">
                <a:solidFill>
                  <a:srgbClr val="CC3300"/>
                </a:solidFill>
                <a:latin typeface="Arial" panose="020B0604020202020204" pitchFamily="34" charset="0"/>
              </a:rPr>
              <a:t>Patients and healthcare workers</a:t>
            </a:r>
            <a:endParaRPr lang="ar-SA" sz="4400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6221D2-286C-4F17-B4A0-D02A6EEF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896" y="1432223"/>
            <a:ext cx="7082624" cy="28813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C33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Source</a:t>
            </a:r>
            <a:endParaRPr lang="ar-SA" sz="6000" dirty="0">
              <a:solidFill>
                <a:srgbClr val="CC3300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B390811-7A6E-47FD-9416-52EC54B68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endParaRPr lang="ar-SA" sz="2000">
              <a:solidFill>
                <a:srgbClr val="000000"/>
              </a:solidFill>
            </a:endParaRPr>
          </a:p>
        </p:txBody>
      </p:sp>
      <p:pic>
        <p:nvPicPr>
          <p:cNvPr id="7" name="Graphic 6" descr="قاعدة بيانات">
            <a:extLst>
              <a:ext uri="{FF2B5EF4-FFF2-40B4-BE49-F238E27FC236}">
                <a16:creationId xmlns:a16="http://schemas.microsoft.com/office/drawing/2014/main" id="{B496A2BF-94E2-474E-97DF-39A4527C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80" y="1189364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صر نائب للنص 10">
            <a:extLst>
              <a:ext uri="{FF2B5EF4-FFF2-40B4-BE49-F238E27FC236}">
                <a16:creationId xmlns:a16="http://schemas.microsoft.com/office/drawing/2014/main" id="{CCE50B11-E61A-449B-BE4A-332F0900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128" y="978568"/>
            <a:ext cx="9720072" cy="4654135"/>
          </a:xfrm>
        </p:spPr>
        <p:txBody>
          <a:bodyPr>
            <a:normAutofit/>
          </a:bodyPr>
          <a:lstStyle/>
          <a:p>
            <a:pPr algn="l" rtl="0"/>
            <a:r>
              <a:rPr lang="en-US" sz="4400" b="1" dirty="0">
                <a:solidFill>
                  <a:srgbClr val="CC3300"/>
                </a:solidFill>
                <a:latin typeface="Arial" panose="020B0604020202020204" pitchFamily="34" charset="0"/>
              </a:rPr>
              <a:t>Source: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Kaggle</a:t>
            </a:r>
          </a:p>
          <a:p>
            <a:pPr algn="l" rtl="0"/>
            <a:r>
              <a:rPr lang="en-US" sz="4400" b="1" dirty="0">
                <a:solidFill>
                  <a:srgbClr val="CC3300"/>
                </a:solidFill>
                <a:latin typeface="Arial" panose="020B0604020202020204" pitchFamily="34" charset="0"/>
              </a:rPr>
              <a:t>Contains: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5110 Records 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CC3300"/>
                </a:solidFill>
                <a:latin typeface="Arial" panose="020B0604020202020204" pitchFamily="34" charset="0"/>
              </a:rPr>
              <a:t>12 Features</a:t>
            </a:r>
          </a:p>
          <a:p>
            <a:pPr algn="l" rtl="0"/>
            <a:endParaRPr lang="en-US" sz="3200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algn="l" rtl="0"/>
            <a:endParaRPr lang="ar-SA" sz="44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1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DC261E-1BED-4272-B531-E2CB583D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48" y="1432223"/>
            <a:ext cx="10644139" cy="335797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C3300"/>
                </a:solidFill>
                <a:latin typeface="Arial" panose="020B0604020202020204" pitchFamily="34" charset="0"/>
              </a:rPr>
              <a:t>Explore Data Set</a:t>
            </a:r>
            <a:br>
              <a:rPr lang="en-US" sz="8000" b="1" i="0" dirty="0">
                <a:effectLst/>
                <a:latin typeface="Helvetica Neue"/>
              </a:rPr>
            </a:br>
            <a:endParaRPr lang="ar-SA" sz="8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068668-6046-428A-B1B7-CCD5FA7A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endParaRPr lang="ar-SA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6AA09C1-AF84-4747-8C20-59C514C4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336" y="1028774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0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98C86BE-D433-4A81-9C7F-55EBE2A7C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71" y="818727"/>
            <a:ext cx="6320659" cy="52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2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وع الخشب">
  <a:themeElements>
    <a:clrScheme name="نوع الخش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نوع الخشب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نوع الخشب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نوع الخشب</Template>
  <TotalTime>1535</TotalTime>
  <Words>113</Words>
  <Application>Microsoft Office PowerPoint</Application>
  <PresentationFormat>شاشة عريضة</PresentationFormat>
  <Paragraphs>29</Paragraphs>
  <Slides>22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Rockwell</vt:lpstr>
      <vt:lpstr>Rockwell Condensed</vt:lpstr>
      <vt:lpstr>Wingdings</vt:lpstr>
      <vt:lpstr>نوع الخشب</vt:lpstr>
      <vt:lpstr>مستند Microsoft Word</vt:lpstr>
      <vt:lpstr>Stroke Prediction In Patients</vt:lpstr>
      <vt:lpstr>Goal </vt:lpstr>
      <vt:lpstr>   </vt:lpstr>
      <vt:lpstr>Who benefits from the project?</vt:lpstr>
      <vt:lpstr>عرض تقديمي في PowerPoint</vt:lpstr>
      <vt:lpstr>Data Source</vt:lpstr>
      <vt:lpstr>عرض تقديمي في PowerPoint</vt:lpstr>
      <vt:lpstr>Explore Data Set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Handling Data Set</vt:lpstr>
      <vt:lpstr>عرض تقديمي في PowerPoint</vt:lpstr>
      <vt:lpstr>عرض تقديمي في PowerPoint</vt:lpstr>
      <vt:lpstr>عرض تقديمي في PowerPoint</vt:lpstr>
      <vt:lpstr>Models &amp; Performance</vt:lpstr>
      <vt:lpstr>عرض تقديمي في PowerPoint</vt:lpstr>
      <vt:lpstr>عرض تقديمي في PowerPoint</vt:lpstr>
      <vt:lpstr>عرض تقديمي في PowerPoint</vt:lpstr>
      <vt:lpstr>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In Patients</dc:title>
  <dc:creator>lamyaalarwan@gmail.com</dc:creator>
  <cp:lastModifiedBy>lamyaalarwan@gmail.com</cp:lastModifiedBy>
  <cp:revision>1</cp:revision>
  <dcterms:created xsi:type="dcterms:W3CDTF">2021-12-14T13:58:36Z</dcterms:created>
  <dcterms:modified xsi:type="dcterms:W3CDTF">2021-12-16T06:36:47Z</dcterms:modified>
</cp:coreProperties>
</file>