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7" r:id="rId8"/>
    <p:sldId id="266" r:id="rId9"/>
    <p:sldId id="274" r:id="rId10"/>
    <p:sldId id="275" r:id="rId11"/>
    <p:sldId id="276" r:id="rId12"/>
    <p:sldId id="277" r:id="rId13"/>
    <p:sldId id="278" r:id="rId14"/>
    <p:sldId id="279" r:id="rId15"/>
    <p:sldId id="272" r:id="rId16"/>
    <p:sldId id="273" r:id="rId17"/>
    <p:sldId id="280" r:id="rId18"/>
    <p:sldId id="285" r:id="rId19"/>
    <p:sldId id="286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Straightforward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PERMISSIBLE_RATIO = 0.5</a:t>
            </a:r>
            <a:br>
              <a:rPr lang="en-US" dirty="0"/>
            </a:br>
            <a:r>
              <a:rPr lang="en-US" dirty="0" smtClean="0"/>
              <a:t>PERMISSIBLE_DELTA </a:t>
            </a:r>
            <a:r>
              <a:rPr lang="en-US" dirty="0"/>
              <a:t>= </a:t>
            </a:r>
            <a:r>
              <a:rPr lang="en-US" dirty="0" smtClean="0"/>
              <a:t>30</a:t>
            </a:r>
          </a:p>
          <a:p>
            <a:endParaRPr lang="en-US" dirty="0"/>
          </a:p>
          <a:p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/>
              <a:t>deviation(</a:t>
            </a:r>
            <a:r>
              <a:rPr lang="en-US" dirty="0" err="1"/>
              <a:t>pixela</a:t>
            </a:r>
            <a:r>
              <a:rPr lang="en-US" dirty="0"/>
              <a:t>, </a:t>
            </a:r>
            <a:r>
              <a:rPr lang="en-US" dirty="0" err="1"/>
              <a:t>pixelb</a:t>
            </a:r>
            <a:r>
              <a:rPr lang="en-US" dirty="0"/>
              <a:t>, delta=10):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range(3):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if </a:t>
            </a:r>
            <a:r>
              <a:rPr lang="en-US" dirty="0"/>
              <a:t>abs(</a:t>
            </a:r>
            <a:r>
              <a:rPr lang="en-US" dirty="0" err="1"/>
              <a:t>pixela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- </a:t>
            </a:r>
            <a:r>
              <a:rPr lang="en-US" dirty="0" err="1"/>
              <a:t>pixelb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&gt; delta: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return </a:t>
            </a:r>
            <a:r>
              <a:rPr lang="en-US" dirty="0"/>
              <a:t>False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5773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#id24228980: </a:t>
            </a:r>
            <a:r>
              <a:rPr lang="en-US" dirty="0" smtClean="0"/>
              <a:t>&gt; 40% - 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 descr="D:\Lun.ua\Presentation\242289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71599"/>
            <a:ext cx="3208179" cy="437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D:\Lun.ua\Presentation\bf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71599"/>
            <a:ext cx="3208180" cy="437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#id53225173: </a:t>
            </a:r>
            <a:r>
              <a:rPr lang="en-US" dirty="0" smtClean="0"/>
              <a:t>only 30% -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Lun.ua\Presentation\532251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49043"/>
            <a:ext cx="4038600" cy="40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D:\Lun.ua\Presentation\bf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62" y="2040102"/>
            <a:ext cx="4047488" cy="40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8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#id51136501: </a:t>
            </a:r>
            <a:r>
              <a:rPr lang="en-US" dirty="0" smtClean="0"/>
              <a:t>36% </a:t>
            </a:r>
            <a:r>
              <a:rPr lang="en-US" dirty="0"/>
              <a:t>- </a:t>
            </a:r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D:\Lun.ua\Presentation\511365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33" y="2392761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D:\Lun.ua\Presentation\bfs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2392760"/>
            <a:ext cx="3962401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#id40906374: </a:t>
            </a:r>
            <a:r>
              <a:rPr lang="en-US" dirty="0" smtClean="0"/>
              <a:t>&gt; 40% </a:t>
            </a:r>
            <a:r>
              <a:rPr lang="en-US" dirty="0"/>
              <a:t>- </a:t>
            </a:r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:\Lun.ua\Presentation\409063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1600200"/>
            <a:ext cx="32670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D:\Lun.ua\Presentation\bfs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32670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5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#id101404177: </a:t>
            </a:r>
            <a:r>
              <a:rPr lang="en-US" dirty="0" smtClean="0"/>
              <a:t>&gt; 40% </a:t>
            </a:r>
            <a:r>
              <a:rPr lang="en-US" dirty="0"/>
              <a:t>- </a:t>
            </a:r>
            <a:r>
              <a:rPr lang="en-US" dirty="0" smtClean="0"/>
              <a:t>OK</a:t>
            </a:r>
            <a:endParaRPr lang="en-US" dirty="0"/>
          </a:p>
        </p:txBody>
      </p:sp>
      <p:pic>
        <p:nvPicPr>
          <p:cNvPr id="6146" name="Picture 2" descr="D:\Lun.ua\Presentation\1014041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198"/>
            <a:ext cx="3431803" cy="373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Lun.ua\Presentation\bfs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20" y="1600198"/>
            <a:ext cx="3431802" cy="373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9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FAILS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smtClean="0"/>
              <a:t>id39240160 </a:t>
            </a:r>
            <a:endParaRPr lang="en-US" dirty="0"/>
          </a:p>
        </p:txBody>
      </p:sp>
      <p:pic>
        <p:nvPicPr>
          <p:cNvPr id="13314" name="Picture 2" descr="D:\Lun.ua\Presentation\3924016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4" y="1124743"/>
            <a:ext cx="4231923" cy="238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D:\Lun.ua\Presentation\fail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81400"/>
            <a:ext cx="4732867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</a:t>
            </a:r>
            <a:r>
              <a:rPr lang="en-US" dirty="0" smtClean="0"/>
              <a:t>id39255814, straightforward – 46% white - FAIL </a:t>
            </a:r>
            <a:endParaRPr lang="en-US" dirty="0"/>
          </a:p>
        </p:txBody>
      </p:sp>
      <p:pic>
        <p:nvPicPr>
          <p:cNvPr id="14338" name="Picture 2" descr="D:\Lun.ua\Presentation\392558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D:\Lun.ua\Presentation\fail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01811"/>
            <a:ext cx="3067050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D:\Lun.ua\Presentation\fail2_straight.jp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658" y="1486693"/>
            <a:ext cx="3010959" cy="22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9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#id40856633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D:\Lun.ua\Presentation\408566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60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D:\Lun.ua\Presentation\fail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32" y="1574800"/>
            <a:ext cx="3894667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46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#id42043445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 descr="D:\Lun.ua\Presentation\420434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D:\Lun.ua\Presentation\fail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1600200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46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#id3775664: </a:t>
            </a:r>
            <a:r>
              <a:rPr lang="en-US" dirty="0"/>
              <a:t>86</a:t>
            </a:r>
            <a:r>
              <a:rPr lang="en-US" dirty="0" smtClean="0"/>
              <a:t>% - white</a:t>
            </a:r>
            <a:endParaRPr lang="en-US" dirty="0"/>
          </a:p>
        </p:txBody>
      </p:sp>
      <p:pic>
        <p:nvPicPr>
          <p:cNvPr id="1026" name="Picture 2" descr="D:\Lun.ua\Presentation\straigh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35" y="2362200"/>
            <a:ext cx="4234700" cy="327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Lun.ua\Presentation\3775664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70667"/>
            <a:ext cx="4260689" cy="329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8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5610"/>
              </p:ext>
            </p:extLst>
          </p:nvPr>
        </p:nvGraphicFramePr>
        <p:xfrm>
          <a:off x="457200" y="1447800"/>
          <a:ext cx="84582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209800"/>
                <a:gridCol w="2057400"/>
                <a:gridCol w="14478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999043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layout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936344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93.</a:t>
                      </a:r>
                      <a:r>
                        <a:rPr lang="uk-UA" sz="2400" dirty="0" smtClean="0"/>
                        <a:t>72</a:t>
                      </a:r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45548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r>
                        <a:rPr lang="uk-UA" sz="2400" dirty="0" smtClean="0"/>
                        <a:t>55</a:t>
                      </a:r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&lt;1%</a:t>
                      </a:r>
                      <a:endParaRPr lang="en-US" sz="24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straightforward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1186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</a:t>
                      </a:r>
                      <a:r>
                        <a:rPr lang="uk-UA" sz="2400" dirty="0" smtClean="0"/>
                        <a:t>11</a:t>
                      </a:r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&lt;3%</a:t>
                      </a:r>
                      <a:endParaRPr lang="en-US" sz="24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bfs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15965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</a:t>
                      </a:r>
                      <a:r>
                        <a:rPr lang="uk-UA" sz="2400" dirty="0" smtClean="0"/>
                        <a:t>59</a:t>
                      </a:r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&lt;40%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7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#id24228980: </a:t>
            </a:r>
            <a:r>
              <a:rPr lang="en-US" dirty="0" smtClean="0"/>
              <a:t>92% </a:t>
            </a:r>
            <a:r>
              <a:rPr lang="en-US" dirty="0"/>
              <a:t>- white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D:\Lun.ua\Presentation\straigh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71599"/>
            <a:ext cx="3208180" cy="437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Lun.ua\Presentation\242289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71599"/>
            <a:ext cx="3208179" cy="437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#id53225173: </a:t>
            </a:r>
            <a:r>
              <a:rPr lang="en-US" dirty="0" smtClean="0"/>
              <a:t>77% </a:t>
            </a:r>
            <a:r>
              <a:rPr lang="en-US" dirty="0"/>
              <a:t>- white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Lun.ua\Presentation\532251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49043"/>
            <a:ext cx="4038600" cy="40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Lun.ua\Presentation\straight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2049043"/>
            <a:ext cx="4038600" cy="40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1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#id51136501: </a:t>
            </a:r>
            <a:r>
              <a:rPr lang="en-US" dirty="0" smtClean="0"/>
              <a:t>54% </a:t>
            </a:r>
            <a:r>
              <a:rPr lang="en-US" dirty="0"/>
              <a:t>- white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D:\Lun.ua\Presentation\511365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33" y="2392761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Lun.ua\Presentation\straight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81053"/>
            <a:ext cx="3993621" cy="299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2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#id40906374: 10% - white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:\Lun.ua\Presentation\409063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1600200"/>
            <a:ext cx="32670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Lun.ua\Presentation\straight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1621367"/>
            <a:ext cx="32670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5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#id101404177: </a:t>
            </a:r>
            <a:r>
              <a:rPr lang="en-US" dirty="0" smtClean="0"/>
              <a:t>1% </a:t>
            </a:r>
            <a:r>
              <a:rPr lang="en-US" dirty="0"/>
              <a:t>- white</a:t>
            </a:r>
          </a:p>
        </p:txBody>
      </p:sp>
      <p:pic>
        <p:nvPicPr>
          <p:cNvPr id="6146" name="Picture 2" descr="D:\Lun.ua\Presentation\1014041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198"/>
            <a:ext cx="3431803" cy="373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:\Lun.ua\Presentation\straight6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1"/>
            <a:ext cx="3429000" cy="373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6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BFS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PERMISSIBLE_RATIO_AREA = </a:t>
            </a:r>
            <a:r>
              <a:rPr lang="en-US" dirty="0"/>
              <a:t>0.03</a:t>
            </a:r>
            <a:br>
              <a:rPr lang="en-US" dirty="0"/>
            </a:br>
            <a:r>
              <a:rPr lang="en-US" dirty="0"/>
              <a:t>PERMISSIBLE_RATIO_SUMMARY = </a:t>
            </a:r>
            <a:r>
              <a:rPr lang="en-US" dirty="0"/>
              <a:t>0.4</a:t>
            </a:r>
            <a:br>
              <a:rPr lang="en-US" dirty="0"/>
            </a:br>
            <a:r>
              <a:rPr lang="en-US" dirty="0"/>
              <a:t>PERMISSIBLE_DELTA_GREY = </a:t>
            </a:r>
            <a:r>
              <a:rPr lang="en-US" dirty="0"/>
              <a:t>10</a:t>
            </a:r>
            <a:br>
              <a:rPr lang="en-US" dirty="0"/>
            </a:br>
            <a:r>
              <a:rPr lang="en-US" dirty="0"/>
              <a:t>PERMISSIBLE_DELTA = </a:t>
            </a:r>
            <a:r>
              <a:rPr lang="en-US" dirty="0" smtClean="0"/>
              <a:t>5</a:t>
            </a:r>
            <a:endParaRPr lang="uk-UA" dirty="0" smtClean="0"/>
          </a:p>
          <a:p>
            <a:endParaRPr lang="uk-UA" dirty="0"/>
          </a:p>
          <a:p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 err="1"/>
              <a:t>deviation_grey</a:t>
            </a:r>
            <a:r>
              <a:rPr lang="en-US" dirty="0"/>
              <a:t>(pixel, delta=</a:t>
            </a:r>
            <a:r>
              <a:rPr lang="en-US" dirty="0"/>
              <a:t>15</a:t>
            </a:r>
            <a:r>
              <a:rPr lang="en-US" dirty="0"/>
              <a:t>, </a:t>
            </a:r>
            <a:r>
              <a:rPr lang="uk-UA" dirty="0" smtClean="0"/>
              <a:t>					       </a:t>
            </a:r>
            <a:r>
              <a:rPr lang="en-US" dirty="0" smtClean="0"/>
              <a:t>minimum=180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dirty="0"/>
              <a:t>abs</a:t>
            </a:r>
            <a:r>
              <a:rPr lang="en-US" dirty="0"/>
              <a:t>(pixel[</a:t>
            </a:r>
            <a:r>
              <a:rPr lang="en-US" dirty="0"/>
              <a:t>0</a:t>
            </a:r>
            <a:r>
              <a:rPr lang="en-US" dirty="0"/>
              <a:t>] - pixel[</a:t>
            </a:r>
            <a:r>
              <a:rPr lang="en-US" dirty="0"/>
              <a:t>1</a:t>
            </a:r>
            <a:r>
              <a:rPr lang="en-US" dirty="0"/>
              <a:t>]) &lt; delta \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b="1" dirty="0"/>
              <a:t>and </a:t>
            </a:r>
            <a:r>
              <a:rPr lang="en-US" dirty="0"/>
              <a:t>abs</a:t>
            </a:r>
            <a:r>
              <a:rPr lang="en-US" dirty="0"/>
              <a:t>(pixel[</a:t>
            </a:r>
            <a:r>
              <a:rPr lang="en-US" dirty="0"/>
              <a:t>1</a:t>
            </a:r>
            <a:r>
              <a:rPr lang="en-US" dirty="0"/>
              <a:t>] - pixel[</a:t>
            </a:r>
            <a:r>
              <a:rPr lang="en-US" dirty="0"/>
              <a:t>2</a:t>
            </a:r>
            <a:r>
              <a:rPr lang="en-US" dirty="0"/>
              <a:t>]) &lt; delta \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b="1" dirty="0"/>
              <a:t>and </a:t>
            </a:r>
            <a:r>
              <a:rPr lang="en-US" dirty="0"/>
              <a:t>abs</a:t>
            </a:r>
            <a:r>
              <a:rPr lang="en-US" dirty="0"/>
              <a:t>(pixel[</a:t>
            </a:r>
            <a:r>
              <a:rPr lang="en-US" dirty="0"/>
              <a:t>2</a:t>
            </a:r>
            <a:r>
              <a:rPr lang="en-US" dirty="0"/>
              <a:t>] - pixel[</a:t>
            </a:r>
            <a:r>
              <a:rPr lang="en-US" dirty="0"/>
              <a:t>0</a:t>
            </a:r>
            <a:r>
              <a:rPr lang="en-US" dirty="0"/>
              <a:t>]) &lt; delta \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b="1" dirty="0"/>
              <a:t>and </a:t>
            </a:r>
            <a:r>
              <a:rPr lang="en-US" dirty="0"/>
              <a:t>sum</a:t>
            </a:r>
            <a:r>
              <a:rPr lang="en-US" dirty="0"/>
              <a:t>(pixel) &gt; </a:t>
            </a:r>
            <a:r>
              <a:rPr lang="en-US" dirty="0"/>
              <a:t>3 </a:t>
            </a:r>
            <a:r>
              <a:rPr lang="en-US" dirty="0"/>
              <a:t>* minimum</a:t>
            </a:r>
          </a:p>
        </p:txBody>
      </p:sp>
    </p:spTree>
    <p:extLst>
      <p:ext uri="{BB962C8B-B14F-4D97-AF65-F5344CB8AC3E}">
        <p14:creationId xmlns:p14="http://schemas.microsoft.com/office/powerpoint/2010/main" val="29501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#id3775664: &gt; 40</a:t>
            </a:r>
            <a:r>
              <a:rPr lang="en-US" dirty="0" smtClean="0"/>
              <a:t>% - OK</a:t>
            </a:r>
            <a:endParaRPr lang="en-US" dirty="0"/>
          </a:p>
        </p:txBody>
      </p:sp>
      <p:pic>
        <p:nvPicPr>
          <p:cNvPr id="1027" name="Picture 3" descr="D:\Lun.ua\Presentation\377566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70667"/>
            <a:ext cx="4260689" cy="329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D:\Lun.ua\Presentation\bf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62200"/>
            <a:ext cx="4285911" cy="33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152</Words>
  <Application>Microsoft Office PowerPoint</Application>
  <PresentationFormat>On-screen Show (4:3)</PresentationFormat>
  <Paragraphs>44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Straightforward algorithm</vt:lpstr>
      <vt:lpstr>#id3775664: 86% - white</vt:lpstr>
      <vt:lpstr>#id24228980: 92% - white</vt:lpstr>
      <vt:lpstr>#id53225173: 77% - white</vt:lpstr>
      <vt:lpstr>#id51136501: 54% - white</vt:lpstr>
      <vt:lpstr>#id40906374: 10% - white</vt:lpstr>
      <vt:lpstr>#id101404177: 1% - white</vt:lpstr>
      <vt:lpstr>BFS algorithm</vt:lpstr>
      <vt:lpstr>#id3775664: &gt; 40% - OK</vt:lpstr>
      <vt:lpstr>#id24228980: &gt; 40% - OK</vt:lpstr>
      <vt:lpstr>#id53225173: only 30% - FAIL</vt:lpstr>
      <vt:lpstr>#id51136501: 36% - OK</vt:lpstr>
      <vt:lpstr>#id40906374: &gt; 40% - OK</vt:lpstr>
      <vt:lpstr>#id101404177: &gt; 40% - OK</vt:lpstr>
      <vt:lpstr>BFS FAILS</vt:lpstr>
      <vt:lpstr>#id39240160 </vt:lpstr>
      <vt:lpstr>#id39255814, straightforward – 46% white - FAIL </vt:lpstr>
      <vt:lpstr>#id40856633 </vt:lpstr>
      <vt:lpstr>#id42043445 </vt:lpstr>
      <vt:lpstr>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Oleh Lamzin</dc:creator>
  <cp:lastModifiedBy>Oleh Lamzin</cp:lastModifiedBy>
  <cp:revision>13</cp:revision>
  <dcterms:created xsi:type="dcterms:W3CDTF">2006-08-16T00:00:00Z</dcterms:created>
  <dcterms:modified xsi:type="dcterms:W3CDTF">2015-11-16T02:13:08Z</dcterms:modified>
</cp:coreProperties>
</file>