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970FC-3411-6B45-B1E6-16D5EAF4E5ED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8E00-2671-724B-8526-79855D150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17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68E00-2671-724B-8526-79855D150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6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4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5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1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7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9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11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8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8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9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397D-8C5F-D644-8BA7-06E2A78A2BAA}" type="datetimeFigureOut">
              <a:rPr kumimoji="1" lang="zh-CN" altLang="en-US" smtClean="0"/>
              <a:t>5/23/15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41C1-6C0C-7C4E-8CBF-C2829C4D52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ag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 descr="Image-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805458"/>
            <a:ext cx="8229600" cy="5320706"/>
          </a:xfrm>
        </p:spPr>
      </p:pic>
    </p:spTree>
    <p:extLst>
      <p:ext uri="{BB962C8B-B14F-4D97-AF65-F5344CB8AC3E}">
        <p14:creationId xmlns:p14="http://schemas.microsoft.com/office/powerpoint/2010/main" val="419529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 descr="Image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全屏显示(4:3)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Yang</dc:creator>
  <cp:lastModifiedBy>Lan Yang</cp:lastModifiedBy>
  <cp:revision>1</cp:revision>
  <dcterms:created xsi:type="dcterms:W3CDTF">2015-05-23T19:25:09Z</dcterms:created>
  <dcterms:modified xsi:type="dcterms:W3CDTF">2015-05-23T19:29:29Z</dcterms:modified>
</cp:coreProperties>
</file>