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4"/>
    <p:restoredTop sz="94674"/>
  </p:normalViewPr>
  <p:slideViewPr>
    <p:cSldViewPr snapToGrid="0" snapToObjects="1">
      <p:cViewPr varScale="1">
        <p:scale>
          <a:sx n="226" d="100"/>
          <a:sy n="226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30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7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6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9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95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209442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ca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425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14916" y="39549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！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16306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m.datascience.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7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8436"/>
            <a:ext cx="12192000" cy="44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6" descr="003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06727"/>
            <a:ext cx="12192000" cy="2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07436" y="40671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？</a:t>
            </a:r>
            <a:endParaRPr lang="zh-TW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6754" y="6648166"/>
            <a:ext cx="40652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/>
              <a:t>Zumel</a:t>
            </a:r>
            <a:r>
              <a:rPr lang="en-US" altLang="zh-TW" sz="800" dirty="0" smtClean="0"/>
              <a:t>, N. &amp; Mount, J. </a:t>
            </a:r>
            <a:r>
              <a:rPr lang="en-US" altLang="zh-TW" sz="800" i="1" dirty="0" smtClean="0"/>
              <a:t>Practical Data Science with R</a:t>
            </a:r>
            <a:r>
              <a:rPr lang="en-US" altLang="zh-TW" sz="800" dirty="0" smtClean="0"/>
              <a:t>. (Manning, 2014)</a:t>
            </a:r>
          </a:p>
        </p:txBody>
      </p:sp>
    </p:spTree>
    <p:extLst>
      <p:ext uri="{BB962C8B-B14F-4D97-AF65-F5344CB8AC3E}">
        <p14:creationId xmlns:p14="http://schemas.microsoft.com/office/powerpoint/2010/main" val="4650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1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800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20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22F-3B3D-1F4D-8859-9D693735C5BA}" type="datetimeFigureOut">
              <a:rPr kumimoji="1" lang="zh-TW" altLang="en-US" smtClean="0"/>
              <a:t>2017/3/15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A23B-F641-A342-BB94-BA7A06E95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452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10972800" cy="499251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Rscript</a:t>
            </a:r>
            <a:r>
              <a:rPr lang="en-US" altLang="zh-TW" dirty="0" smtClean="0"/>
              <a:t> hw2_yourID.R --target male/female --files </a:t>
            </a:r>
            <a:r>
              <a:rPr lang="en-US" altLang="zh-TW" dirty="0"/>
              <a:t>meth1 </a:t>
            </a:r>
            <a:r>
              <a:rPr lang="en-US" altLang="zh-TW" dirty="0" smtClean="0"/>
              <a:t>meth2 </a:t>
            </a:r>
            <a:r>
              <a:rPr lang="is-IS" altLang="zh-TW" dirty="0" smtClean="0"/>
              <a:t>… methx</a:t>
            </a:r>
            <a:r>
              <a:rPr lang="en-US" altLang="zh-TW" dirty="0" smtClean="0"/>
              <a:t> --out </a:t>
            </a:r>
            <a:r>
              <a:rPr lang="en-US" altLang="zh-TW" dirty="0" err="1" smtClean="0"/>
              <a:t>result.csv</a:t>
            </a:r>
            <a:endParaRPr lang="en-US" altLang="zh-TW" dirty="0" smtClean="0"/>
          </a:p>
          <a:p>
            <a:pPr lvl="1"/>
            <a:r>
              <a:rPr lang="en-US" altLang="zh-TW" dirty="0"/>
              <a:t>Read in multiple </a:t>
            </a:r>
            <a:r>
              <a:rPr lang="en-US" altLang="zh-TW" dirty="0" smtClean="0"/>
              <a:t>files</a:t>
            </a:r>
          </a:p>
          <a:p>
            <a:pPr lvl="1"/>
            <a:r>
              <a:rPr lang="en-US" altLang="zh-TW" dirty="0" smtClean="0"/>
              <a:t>Positive case defined by “--target option”</a:t>
            </a:r>
          </a:p>
          <a:p>
            <a:pPr lvl="1"/>
            <a:r>
              <a:rPr lang="en-US" altLang="zh-TW" dirty="0" smtClean="0"/>
              <a:t>Find out which method contains </a:t>
            </a:r>
            <a:r>
              <a:rPr lang="en-US" altLang="zh-TW" dirty="0"/>
              <a:t>the </a:t>
            </a:r>
            <a:r>
              <a:rPr lang="en-US" altLang="zh-TW" dirty="0" smtClean="0"/>
              <a:t>max</a:t>
            </a:r>
            <a:endParaRPr lang="en-US" dirty="0" smtClean="0"/>
          </a:p>
          <a:p>
            <a:r>
              <a:rPr lang="en-US" dirty="0" smtClean="0"/>
              <a:t>Inputs : </a:t>
            </a:r>
            <a:r>
              <a:rPr lang="en-US" i="1" dirty="0" smtClean="0"/>
              <a:t>method1.csv</a:t>
            </a:r>
            <a:endParaRPr lang="en-US" dirty="0"/>
          </a:p>
          <a:p>
            <a:pPr lvl="1"/>
            <a:r>
              <a:rPr lang="en-US" altLang="zh-TW" dirty="0" smtClean="0"/>
              <a:t>where </a:t>
            </a:r>
            <a:r>
              <a:rPr lang="en-US" altLang="zh-TW" dirty="0"/>
              <a:t>the last </a:t>
            </a:r>
            <a:r>
              <a:rPr lang="en-US" altLang="zh-TW" dirty="0" smtClean="0"/>
              <a:t>column,</a:t>
            </a:r>
            <a:r>
              <a:rPr lang="en-US" altLang="zh-TW" dirty="0"/>
              <a:t> </a:t>
            </a:r>
            <a:r>
              <a:rPr lang="en-US" altLang="zh-TW" i="1" dirty="0" err="1" smtClean="0"/>
              <a:t>pred.score</a:t>
            </a:r>
            <a:r>
              <a:rPr lang="en-US" altLang="zh-TW" dirty="0" smtClean="0"/>
              <a:t>,</a:t>
            </a:r>
            <a:r>
              <a:rPr lang="en-US" altLang="zh-TW" i="1" dirty="0"/>
              <a:t> </a:t>
            </a:r>
            <a:r>
              <a:rPr lang="en-US" altLang="zh-TW" dirty="0"/>
              <a:t>is the predicted probability of "Male".</a:t>
            </a:r>
            <a:r>
              <a:rPr lang="en-US" i="1" dirty="0" smtClean="0"/>
              <a:t> </a:t>
            </a:r>
          </a:p>
          <a:p>
            <a:pPr marL="914400" lvl="2" indent="0">
              <a:buNone/>
            </a:pPr>
            <a:r>
              <a:rPr lang="en-US" altLang="zh-TW" sz="1800" dirty="0" err="1"/>
              <a:t>persons,prediction,reference,pred.score</a:t>
            </a:r>
            <a:endParaRPr lang="en-US" altLang="zh-TW" sz="1800" dirty="0"/>
          </a:p>
          <a:p>
            <a:pPr marL="914400" lvl="2" indent="0">
              <a:buNone/>
            </a:pPr>
            <a:r>
              <a:rPr lang="en-US" altLang="zh-TW" sz="1800" dirty="0"/>
              <a:t>person1,male,male,0.807018548483029</a:t>
            </a:r>
          </a:p>
          <a:p>
            <a:pPr marL="914400" lvl="2" indent="0">
              <a:buNone/>
            </a:pPr>
            <a:r>
              <a:rPr lang="en-US" altLang="zh-TW" sz="1800" dirty="0"/>
              <a:t>person2,male,male,0.740809247596189</a:t>
            </a:r>
          </a:p>
          <a:p>
            <a:pPr marL="914400" lvl="2" indent="0">
              <a:buNone/>
            </a:pPr>
            <a:r>
              <a:rPr lang="en-US" altLang="zh-TW" sz="1800" dirty="0"/>
              <a:t>person3,female,male,0.0944965328089893</a:t>
            </a:r>
          </a:p>
          <a:p>
            <a:pPr marL="914400" lvl="2" indent="0">
              <a:buNone/>
            </a:pPr>
            <a:r>
              <a:rPr lang="en-US" altLang="zh-TW" sz="1800" dirty="0"/>
              <a:t>person4,female,female,0.148418645840138</a:t>
            </a:r>
          </a:p>
          <a:p>
            <a:r>
              <a:rPr lang="en-US" dirty="0" smtClean="0"/>
              <a:t>Output : </a:t>
            </a:r>
            <a:r>
              <a:rPr lang="en-US" i="1" dirty="0" err="1" smtClean="0"/>
              <a:t>result.csv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sz="1800" dirty="0" smtClean="0"/>
              <a:t>method,</a:t>
            </a:r>
            <a:r>
              <a:rPr lang="en-US" altLang="zh-TW" sz="1800" dirty="0" smtClean="0"/>
              <a:t>sensitivity,specificity,F1,AUC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method1,0.91,0.96,0.85,0.79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method2,0.99,0.98,0.86,0.70</a:t>
            </a:r>
          </a:p>
          <a:p>
            <a:pPr marL="457200" lvl="1" indent="0">
              <a:buNone/>
            </a:pPr>
            <a:r>
              <a:rPr lang="en-US" sz="1800" dirty="0" smtClean="0"/>
              <a:t>highest,method2,method2,method2,method1</a:t>
            </a:r>
          </a:p>
        </p:txBody>
      </p:sp>
    </p:spTree>
    <p:extLst>
      <p:ext uri="{BB962C8B-B14F-4D97-AF65-F5344CB8AC3E}">
        <p14:creationId xmlns:p14="http://schemas.microsoft.com/office/powerpoint/2010/main" val="5020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mchang-4-datascience">
  <a:themeElements>
    <a:clrScheme name="薄暮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薄暮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薄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mchang-4-datascience" id="{BFF372C9-5BDF-F043-9641-C76737C5863C}" vid="{44FF60E8-19B3-D24B-8CCE-2CBC5809B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jmchang-4-datascience</Template>
  <TotalTime>141</TotalTime>
  <Words>43</Words>
  <Application>Microsoft Macintosh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Corbel</vt:lpstr>
      <vt:lpstr>新細明體</vt:lpstr>
      <vt:lpstr>Arial</vt:lpstr>
      <vt:lpstr>jmchang-4-datascience</vt:lpstr>
      <vt:lpstr>homework 2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@ 3/21</dc:title>
  <dc:creator>Jia-Ming CHANG</dc:creator>
  <cp:lastModifiedBy>Jia-Ming CHANG</cp:lastModifiedBy>
  <cp:revision>50</cp:revision>
  <dcterms:created xsi:type="dcterms:W3CDTF">2016-03-20T04:39:04Z</dcterms:created>
  <dcterms:modified xsi:type="dcterms:W3CDTF">2017-03-15T07:59:45Z</dcterms:modified>
</cp:coreProperties>
</file>