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8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5:54.8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1 320 24575,'61'0'-381,"-1"4"-1,1 1 0,-1 4 0,0 2 1,65 21-1,-85-21 382,71 8 0,-74-14 0,155 22 0,-96-18-1327,175-7 0,-143-4 276,-103 2 791,569 16-2619,81-3 385,-434-15 2838,3586 2-5336,-3258 13 4876,-10 1 125,-410-14-9,965 15 0,-269-6 119,-266-7 7,-154 11-235,123 0 89,18-15 52,398 4-175,-594 11 161,115 1 182,2551-15-423,-2399-26 223,-68 1 0,-23 10-2,-225 4 28,319-13 93,-354 14-119,189-5-143,-149-9 343,-87 3 47,-103 14-114,478-17-96,-192 12-43,13 0 86,181 0 412,42 0-905,-275 0 636,-45 0-229,-174 12 54,496-14-355,312 2 1426,-609 15-1232,954-2-360,-1007-13 477,-44 0-23,247 14 545,119-3 223,-421-10-749,48-2 0,-101 14 184,216-10 494,-53-12-252,-138 12-241,32 0 931,76-6 919,163-23-761,-259 14-1000,40-2-327,-69 14 53,24 0 0,-32-1 487,0 1-1,2177 12 1060,-1094 3-951,853-2 4034,-2047 5-5994,-30 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6:15.2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110 111 24575,'8'-6'0,"1"0"0,0 0 0,1 0 0,-1 1 0,1 1 0,0 0 0,0 0 0,0 1 0,1 0 0,17-2 0,22-8 0,-21 3 0,2 1 0,-1 2 0,1 1 0,0 1 0,39 0 0,-15 3 0,-29 1 0,0 0 0,-1 2 0,1 1 0,25 5 0,-42-4 0,0 1 0,0 0 0,0 1 0,-1 0 0,1 0 0,-1 1 0,0 0 0,-1 0 0,0 1 0,10 10 0,-7-6 0,1-1 0,1 0 0,19 13 0,-22-18 0,-1 0 0,0 0 0,0 1 0,-1 0 0,1 1 0,-1 0 0,-1 0 0,0 0 0,0 1 0,10 15 0,20 35 0,-17-29 0,20 38 0,-34-55 0,-1-1 0,1 1 0,-2-1 0,0 1 0,0 0 0,-1 0 0,1 16 0,-1 3 0,-1 1 0,-1-1 0,-2 0 0,-1 0 0,-13 56 0,14-82 0,-1 0 0,1 0 0,-1 0 0,-1 0 0,1-1 0,0 1 0,-1-1 0,0 0 0,0 0 0,0 0 0,-6 3 0,-22 24 0,24-22 0,0 0 0,0-1 0,-1 0 0,0-1 0,0 0 0,-1 0 0,-15 7 0,-80 33 0,45-23 0,6-3 0,-1-2 0,-85 17 0,-8-16 0,107-14 0,-1-2 0,-52-2 0,-20 2 0,108-3 20,0 0 0,0 0 0,0 1 0,0-1 0,-5 4 0,10-5-44,0 0-1,1 0 1,-1 0 0,1 1-1,-1-1 1,0 0 0,1 0-1,-1 0 1,1 1 0,-1-1-1,1 0 1,-1 1 0,1-1-1,-1 0 1,1 1-1,-1-1 1,1 1 0,-1-1-1,1 1 1,0-1 0,-1 1-1,1-1 1,0 1 0,0-1-1,-1 1 1,1-1 0,0 1-1,0 0 1,0-1 0,0 1-1,-1-1 1,1 1 0,0 0-1,0-1 1,0 1 0,0 0-1,0-1 1,1 1 0,-1-1-1,0 1 1,0 0 0,0-1-1,0 1 1,1-1-1,-1 1 1,0-1 0,1 1-1,-1-1 1,0 1 0,1-1-1,-1 1 1,1-1 0,-1 1-1,1-1 1,-1 0 0,1 1-1,-1-1 1,1 0 0,-1 1-1,2-1 1,10 7-6802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6:28.0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1112 0 24575,'0'2'0,"-1"0"0,0 0 0,0-1 0,1 1 0,-1-1 0,-1 1 0,1-1 0,0 1 0,0-1 0,-1 1 0,1-1 0,0 0 0,-1 0 0,1 0 0,-1 0 0,0 0 0,-2 1 0,-32 15 0,17-11 0,0 2 0,0-2 0,-1-1 0,0 0 0,-36 3 0,35-5 0,0 1 0,0 1 0,0 1 0,0 0 0,1 2 0,0 0 0,1 2 0,-23 13 0,8-3 0,-1-1 0,-1-2 0,-52 17 0,76-30 0,-1 2 0,1 0 0,-1 0 0,2 1 0,-1 0 0,1 1 0,0 0 0,1 1 0,0 1 0,-13 13 0,15-15 0,0-2 0,0 1 0,0-1 0,-1 0 0,-15 6 0,14-7 0,1 0 0,0 1 0,0 0 0,0 0 0,-12 13 0,-24 33 0,-19 19 0,55-61 0,1 1 0,1-1 0,0 1 0,0 1 0,1-1 0,-5 14 0,-9 16 0,13-26 0,0 1 0,1 0 0,0 0 0,2 0 0,0 0 0,-4 34 0,4 103 0,5-127 0,-1-17 0,1 0 0,0 0 0,1 0 0,0 0 0,0 0 0,1 0 0,0-1 0,1 1 0,0-1 0,0 0 0,1 0 0,0 0 0,10 12 0,-2-7 0,0 0 0,0 0 0,1-1 0,1 0 0,28 16 0,5 10 0,-42-32 0,0-1 0,-1 0 0,2 0 0,-1 0 0,0-1 0,1 0 0,0 0 0,0-1 0,0 1 0,15 3 0,239 57 0,-234-57 0,38 5 0,-43-9 0,-1 1 0,1 1 0,31 11 0,-31-9-50,1-1 0,0-1 0,0-1 0,1-1 0,-1-1 0,1-1 1,37-3-1,-19 1-916,-19 1-5860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6:28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242 178 24575,'1'-29'0,"0"10"0,-1 0 0,-2-27 0,1 43 0,1-1 0,-1 1 0,1 0 0,-1-1 0,0 1 0,0 0 0,0 0 0,-1 0 0,1 0 0,-1 0 0,0 0 0,0 0 0,0 0 0,0 1 0,0-1 0,0 1 0,-1-1 0,1 1 0,-6-4 0,6 6 0,0-1 0,-1 0 0,1 1 0,0 0 0,0-1 0,0 1 0,0 0 0,-1 0 0,1 0 0,0 1 0,0-1 0,0 0 0,0 1 0,0-1 0,-1 1 0,1 0 0,0 0 0,0 0 0,0 0 0,1 0 0,-1 0 0,0 0 0,0 1 0,1-1 0,-1 1 0,0-1 0,1 1 0,0-1 0,-2 4 0,-7 6 0,2 1 0,0 0 0,-8 15 0,14-23 0,-34 74 0,31-70 0,0 1 0,1 0 0,0 0 0,0 1 0,1-1 0,0 1 0,1 0 0,-1 11 0,0 7 0,2 44 0,0 8 0,-11-17 0,7-46 0,1 0 0,-2 31 0,5-44 0,1 1 0,0-1 0,1 0 0,-1 0 0,1 0 0,0 0 0,0 0 0,0 0 0,0 0 0,1 0 0,-1 0 0,1 0 0,0 0 0,0-1 0,1 1 0,3 4 0,-3-6 0,0 1 0,1 0 0,-1-1 0,1 0 0,-1 0 0,1 0 0,0 0 0,0-1 0,0 1 0,0-1 0,0 0 0,0 0 0,0-1 0,6 1 0,10 0 0,36-3 0,-30 1 0,-6 0 0,-1-1 0,1-1 0,-1 0 0,0-2 0,0 0 0,0-1 0,-1-1 0,1-1 0,-2 0 0,1-1 0,-1-1 0,-1-1 0,0-1 0,15-13 0,1 1 0,49-27 0,-53 34 0,0 0 0,-2-2 0,29-25 0,-46 35 0,-6 5 0,1 0 0,0 0 0,1 1 0,-1-1 0,1 1 0,8-5 0,-12 8 0,-1-1 0,1 1 0,-1 0 0,1 0 0,0 0 0,-1 0 0,1 0 0,0 0 0,-1 0 0,1 0 0,-1 0 0,1 0 0,0 0 0,-1 0 0,1 0 0,-1 0 0,1 0 0,0 1 0,-1-1 0,1 0 0,-1 1 0,1-1 0,-1 0 0,1 1 0,0 0 0,0 0 0,0 1 0,0 0 0,0 0 0,0 0 0,0-1 0,0 1 0,-1 0 0,1 0 0,-1 0 0,1 0 0,-1 0 0,0 3 0,2 21 0,-2 45 0,-1-51 0,0-1 0,2 0 0,0 1 0,8 37 0,-2-31 0,3 15 0,3-1 0,20 48 0,-4-20 0,-20-45 0,1 0 0,0-1 0,2 0 0,0-1 0,24 31 0,-31-46 10,1-1 0,-1 0 0,1-1 0,0 0 0,0 0 0,0 0 0,0 0 0,1-1 0,0 0 0,-1 0 0,10 2 0,0-2-307,-1 0 0,1-1 0,-1 0 0,19-1 0,-12-1-6529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6:29.2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24575,'1'11'0,"0"-1"0,1 0 0,0 0 0,6 16 0,2 13 0,19 62 0,-4-13 0,1 17 0,-16-62 0,-4-21 0,-2 0 0,0 0 0,0 26 0,-4 30-1365,0-54-5461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6:29.9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1 234 24575,'5'0'0,"0"1"0,0-1 0,0 1 0,0 0 0,0 0 0,-1 0 0,1 1 0,0 0 0,-1 0 0,1 0 0,-1 0 0,1 1 0,-1-1 0,0 1 0,0 1 0,0-1 0,-1 0 0,1 1 0,4 6 0,1-2 0,12 12 0,-2 1 0,0 1 0,-1 0 0,-2 1 0,20 36 0,-29-49 0,-1 0 0,1 0 0,1-1 0,0 0 0,0 0 0,12 9 0,-11-11 0,0 1 0,-1 1 0,0 0 0,0 0 0,-1 0 0,9 16 0,54 101 0,-60-105 0,-8-15 0,1 0 0,0 0 0,0 0 0,1 0 0,6 9 0,-9-14 0,0-1 0,0 1 0,0 0 0,0 0 0,0-1 0,0 1 0,0-1 0,0 1 0,0-1 0,0 1 0,0-1 0,0 1 0,0-1 0,0 0 0,0 0 0,0 1 0,1-1 0,-1 0 0,0 0 0,0 0 0,0 0 0,0-1 0,0 1 0,0 0 0,1 0 0,-1-1 0,0 1 0,0 0 0,0-1 0,0 1 0,0-1 0,0 0 0,0 1 0,0-1 0,0 0 0,-1 1 0,1-1 0,0 0 0,1-1 0,3-5 0,0 0 0,0-1 0,0 1 0,-1-1 0,0 0 0,-1-1 0,0 1 0,4-18 0,3-3 0,8-14 0,3 1 0,35-55 0,-4 9 0,-38 64 0,2 1 0,0 1 0,25-25 0,-22 25 0,0 0 0,26-43 0,-34 47 0,1 1 0,0 0 0,1 1 0,1 0 0,21-18 0,-15 11 0,-16 18 0,0 0 0,1 0 0,-1 0 0,1 0 0,0 1 0,10-7 0,-14 10 0,0 1 0,0-1 0,0 1 0,0-1 0,0 1 0,0 0 0,1 0 0,-1 0 0,0-1 0,0 1 0,0 0 0,0 0 0,1 0 0,-1 1 0,0-1 0,0 0 0,2 1 0,-1 0 0,0 0 0,0 0 0,-1 0 0,1 1 0,0-1 0,-1 0 0,1 1 0,-1-1 0,1 1 0,-1 0 0,0-1 0,0 1 0,2 2 0,18 27 0,-14-22 0,0 1 0,-1-1 0,6 15 0,1 9 0,-3 1 0,11 53 0,-10-35 0,24 83 0,16 22 0,-30-101 0,-15-44 0,-1 0 0,0 1 0,-1-1 0,-1 1 0,0 0 0,2 16 0,-2-2 0,2 0 0,1 0 0,2-1 0,0 0 0,2 0 0,0-1 0,18 29 0,-11-13 0,-2 0 0,15 68 0,-22-78 0,0 13-1365,-6-23-5461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6:31.4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614 259 24575,'-25'0'0,"0"0"0,0-2 0,-1 0 0,2-2 0,-1-1 0,0-1 0,1-1 0,-26-11 0,45 15 0,0 1 0,1-1 0,-1-1 0,1 1 0,0 0 0,-4-5 0,4 4 0,1 1 0,-1-1 0,0 1 0,0 0 0,0 1 0,0-1 0,0 1 0,-7-4 0,-7 1 0,1 0 0,0-2 0,0 0 0,1-1 0,0-1 0,0 0 0,-19-16 0,20 12 0,7 5 0,0 2 0,0-1 0,0 1 0,-1 0 0,-19-9 0,-8-1-1365,20 10-5461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6:32.3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0 24575,'1'22'0,"2"0"0,0-1 0,1 1 0,11 30 0,-8-29 0,0 1 0,-2 0 0,3 32 0,4 87 0,2 60 0,-14-179 0,1 0 0,1-1 0,10 47 0,-5-30 0,-2 0 0,-2 1 0,-2-1 0,-4 45 0,1 3 0,2-67 0,0 0 0,-2 0 0,0 0 0,-1 0 0,-1 0 0,-1-1 0,-1 1 0,-1-1 0,-1-1 0,0 1 0,-19 29 0,-33 46-1365,49-82-5461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6:32.7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24575,'26'0'0,"-1"2"0,1 0 0,38 10 0,34 7 0,35 9 0,-94-21 0,1-1 0,0-2 0,0-1 0,65-6 0,-25 2 0,-70 1-273,0-1 0,0 0 0,0-1 0,18-5 0,-11 2-6553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6:33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24575,'1'0'0,"-1"0"0,1 1 0,0-1 0,0 0 0,0 1 0,0-1 0,-1 1 0,1-1 0,0 1 0,0-1 0,-1 1 0,1-1 0,0 1 0,-1 0 0,1-1 0,-1 1 0,1 0 0,0-1 0,-1 1 0,0 0 0,1 0 0,-1 0 0,1 1 0,8 25 0,-6-17 0,12 33 0,-1 1 0,9 56 0,-12-44 0,-6-33 0,-1 0 0,2 33 0,-6 445 0,-1-234 0,1-255 30,1-1 0,0 0 0,5 20 0,-5-27-144,0 1 0,0-1-1,1 0 1,-1 0 0,1 0 0,0 0-1,1-1 1,-1 1 0,0-1 0,1 1-1,0-1 1,6 6 0,4 0-6712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6:33.4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24575,'3'0'0,"0"1"0,0 0 0,0-1 0,0 1 0,0 0 0,0 1 0,0-1 0,-1 0 0,1 1 0,-1-1 0,1 1 0,-1 0 0,1 0 0,-1 0 0,0 0 0,0 1 0,0-1 0,0 0 0,0 1 0,-1 0 0,1-1 0,-1 1 0,0 0 0,2 4 0,4 11 0,0 1 0,7 32 0,-9-30 0,0-1 0,37 121 0,-30-102 0,-1 2 0,-2-1 0,7 78 0,-4-41 0,-6-47 0,2 48 0,-5-46 0,7 41 0,-4-41 0,2 43 0,-9 215-1365,1-267-5461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5:58.2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1 135 24575,'8'1'0,"1"0"0,-1 0 0,0 1 0,16 5 0,24 5 0,-28-10 0,1-2 0,-1 0 0,0 0 0,1-2 0,-1-1 0,29-7 0,109-18 0,-16 2 0,-88 19-201,-1 3 0,102 5 0,26-1-146,-74-12-213,33-2-281,76 1-684,-21 1 823,-139 10 600,197-14-1000,-128 6 975,195 7 1,-154 6-943,1760-3 235,-891 0 3603,-1016 1-2291,0 1 0,0 0 0,19 7 0,-18-5-526,0 0 0,29 2 0,13-7 48,-42 0 0,1 1 0,-1 1 0,1 0 0,37 8 0,-18-1 22,2-1 0,-1-3 1,0-2-1,80-4 1,-25-1 1658,353 3-73,-422 2-1608,-1 0 0,31 8 0,-28-5 0,44 3 0,326-7 0,-189-2 0,-201 1-227,1 0-1,0 1 1,0 1-1,-1 0 1,11 3-1,-3 1-6598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6:33.9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2 24575,'77'-2'0,"85"4"0,-153 0 0,0 0 0,0 1 0,-1 0 0,1 0 0,0 1 0,-1 0 0,0 0 0,0 1 0,0 0 0,-1 1 0,1-1 0,-1 1 0,-1 1 0,1-1 0,-1 1 0,0 1 0,5 8 0,-3-8 0,0 1 0,1-1 0,0-1 0,0 0 0,11 7 0,28 23 0,-38-26 0,0 0 0,0 1 0,-2 1 0,1 0 0,-2 0 0,0 0 0,0 1 0,8 26 0,-15-40 0,8 19 0,-1 0 0,-1 1 0,-1-1 0,3 23 0,-7-37 0,0 1 0,-1-1 0,0 0 0,0 1 0,0-1 0,-1 0 0,0 1 0,0-1 0,0 0 0,0 0 0,-1 0 0,0 0 0,0 0 0,0 0 0,-1 0 0,0-1 0,0 1 0,0-1 0,0 0 0,-8 8 0,1-5 0,0-1 0,-1 0 0,0 0 0,0-1 0,-1 0 0,-18 4 0,-13 6 0,8 2 0,1 1 0,-36 25 0,51-33 0,-1-1 0,0 0 0,0-2 0,0 0 0,-26 4 0,-25 10 0,-9 0-1365,57-18-5461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6:34.3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24575,'5'1'0,"1"-1"0,-1 1 0,0 0 0,0 1 0,0-1 0,0 1 0,0 0 0,0 1 0,0-1 0,0 1 0,-1 0 0,0 0 0,7 5 0,7 9 0,28 31 0,-19-18 0,172 168 0,-189-187 0,-1 1 0,12 19 0,17 21 0,-32-45 0,-2 0 0,1 1 0,0 0 0,-1 0 0,-1 0 0,0 0 0,0 0 0,0 1 0,1 11 0,16 41 0,15 9-1365,-27-55-5461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6:42.2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1 223 24575,'5'-1'0,"0"0"0,-1 0 0,1-1 0,0 0 0,7-4 0,7-2 0,41-16 0,-46 18 0,1 0 0,-1 0 0,1 1 0,0 1 0,0 1 0,21-2 0,-4 1 0,1 0 0,-1-2 0,51-16 0,-8 5 0,-47 12 0,44-16 0,-39 10 0,-1 0 0,1 2 0,0 2 0,1 1 0,0 1 0,47 1 0,-28-1-1365,-31 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6:42.6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106 1 24575,'-1'12'0,"0"0"0,-1 0 0,-1-1 0,0 1 0,0-1 0,-10 22 0,7-20 0,1 1 0,1 0 0,0 0 0,-2 15 0,-7 40 0,8-47 0,-5 45 0,8-41 0,-9 36 0,6-38 0,1 0 0,-1 24 0,6 244 0,-1-285-76,0-1 1,0 0-1,1 1 0,-1-1 0,2 0 0,-1 0 0,1 0 0,-1 0 1,2 0-1,-1 0 0,1 0 0,0-1 0,0 1 0,0-1 1,1 0-1,0 0 0,8 9 0,1-4-6750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6:43.2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1 376 24575,'425'0'0,"-418"0"0,0-1 0,0 0 0,0 0 0,0-1 0,0 0 0,-1 0 0,1-1 0,-1 1 0,1-1 0,-1-1 0,0 1 0,7-7 0,7-6 0,0 0 0,17-21 0,-29 28 0,-3 4 0,-1 0 0,-1-1 0,1 0 0,-1 1 0,0-1 0,0 0 0,-1-1 0,0 1 0,0 0 0,-1-1 0,2-11 0,-1 11 0,-2-1 0,1 0 0,-1 0 0,0 0 0,-1 0 0,0 0 0,0 0 0,0 0 0,-5-11 0,5 16 0,-1 0 0,0 0 0,0 0 0,0 1 0,-1-1 0,1 0 0,-1 1 0,1-1 0,-1 1 0,0 0 0,-3-2 0,-38-20 0,31 17 0,1 2 0,0 0 0,-1 1 0,1 1 0,-1 0 0,0 0 0,0 1 0,-23 0 0,-4 2 0,-48 6 0,83-5 0,1 0 0,-1-1 0,1 2 0,-1-1 0,1 0 0,-1 1 0,1 0 0,0 0 0,0 0 0,0 1 0,0-1 0,1 1 0,-1 0 0,1 0 0,-1 0 0,-2 4 0,-3 5 0,1-1 0,1 1 0,-12 25 0,-10 17 0,19-35 0,0 0 0,1 0 0,1 1 0,1 1 0,1-1 0,1 1 0,-4 27 0,5-8 0,2-1 0,1 1 0,5 47 0,-2-80 0,-1 0 0,1 1 0,1-1 0,-1 0 0,1-1 0,1 1 0,-1 0 0,1-1 0,0 0 0,0 0 0,1 0 0,0 0 0,0-1 0,6 5 0,25 33 0,-30-36 0,-1-1 0,1 0 0,1 0 0,-1 0 0,1-1 0,0 0 0,0 0 0,0-1 0,1 0 0,-1 0 0,1-1 0,13 4 0,2 0 0,1-2 0,-1 0 0,31 1 0,146-3 0,-110-4 0,-84 1-50,0 0-1,1-1 1,-1 1-1,0-1 0,1-1 1,-1 1-1,0-1 1,0 0-1,0-1 1,0 1-1,-1-1 0,1 0 1,-1 0-1,1-1 1,-1 0-1,0 0 1,-1 0-1,1-1 0,-1 1 1,0-1-1,0 0 1,0 0-1,0 0 1,-1-1-1,0 0 1,4-9-1,0 0-6775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6:44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24575,'1'4'0,"1"1"0,-1-1 0,1 1 0,0-1 0,0 0 0,1 0 0,4 7 0,-1-2 0,54 94 0,-53-90 0,-1 1 0,0 0 0,7 26 0,-9-27 0,0 0 0,0 0 0,1 0 0,1-1 0,8 13 0,2 2 0,-1 1 0,-1 1 0,-2 0 0,-1 0 0,-1 2 0,-1-1 0,-2 1 0,-1 0 0,2 41 0,-8-71 0,0 0 0,0 1 0,1-1 0,-1 0 0,0 0 0,0 1 0,1-1 0,-1 0 0,0 0 0,1 0 0,-1 0 0,1 1 0,0-1 0,1 1 0,-2-1 0,0-1 0,1 0 0,-1 0 0,0 0 0,1 0 0,-1 0 0,1 0 0,-1 0 0,0 0 0,1 0 0,-1 0 0,0 0 0,1 0 0,-1 0 0,0-1 0,1 1 0,-1 0 0,0 0 0,1 0 0,-1 0 0,0-1 0,1 1 0,-1 0 0,0 0 0,0-1 0,1 1 0,-1 0 0,0 0 0,0-1 0,0 1 0,1-1 0,22-38 0,-16 24 0,36-54 0,56-70 0,-61 94 0,2 2 0,60-52 0,-83 81 0,1 1 0,0 0 0,1 1 0,0 2 0,28-13 0,-38 20 0,1-1 0,-1 1 0,1 0 0,0 1 0,0 1 0,0-1 0,0 1 0,0 1 0,0 0 0,0 0 0,1 1 0,-1 1 0,19 4 0,-24-4 0,1 0 0,-1 0 0,1 1 0,-1 0 0,0 0 0,0 0 0,-1 0 0,1 1 0,-1 0 0,1 0 0,-1 0 0,0 0 0,-1 1 0,1-1 0,-1 1 0,0 0 0,0 0 0,0 1 0,2 6 0,1 6 0,-2 0 0,0 1 0,0-1 0,0 29 0,-4-43 0,12 67 0,-8-48 0,4 44 0,-8-63 0,0 1 0,0-1 0,1 0 0,0 1 0,-1-1 0,1 0 0,1 0 0,-1 0 0,2 5 0,-2-8 0,0 0 0,0 0 0,0 0 0,0 0 0,0 0 0,0 0 0,0-1 0,0 1 0,0 0 0,0-1 0,1 1 0,-1-1 0,0 1 0,0-1 0,1 0 0,-1 1 0,0-1 0,0 0 0,1 0 0,-1 0 0,0 0 0,1 0 0,-1 0 0,0 0 0,1 0 0,-1-1 0,0 1 0,0-1 0,1 1 0,-1 0 0,0-1 0,0 0 0,0 1 0,2-2 0,5-3 0,0-1 0,0 1 0,0-1 0,-1 0 0,0-1 0,0 0 0,-1 0 0,8-11 0,25-25 0,-13 22 0,39-24 0,5-3 0,-48 32 0,35-18 0,-32 20 0,32-24 0,82-61 0,-123 89 0,1 1 0,-1 1 0,20-7 0,32-16 0,-44 15 0,-15 10 0,0 0 0,0 1 0,1 0 0,17-7 0,-25 11 0,-1 0 0,1 1 0,0-1 0,0 1 0,0 0 0,0 0 0,0-1 0,0 1 0,0 1 0,0-1 0,0 0 0,0 0 0,0 1 0,-1-1 0,1 1 0,0-1 0,0 1 0,0 0 0,-1 0 0,1 0 0,0 0 0,-1 0 0,1 0 0,-1 0 0,1 1 0,-1-1 0,1 1 0,-1-1 0,0 1 0,0-1 0,2 3 0,2 7 0,0-1 0,-1 1 0,0 0 0,-1 0 0,0 0 0,-1 0 0,0 1 0,0-1 0,-1 13 0,1-4 0,7 36 0,22 124 0,-4-48 0,-17-73 0,-9-55-25,-1-9 83,0-8-1231,0 12 948,0-15-6601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6:44.5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24575,'3'0'0,"-1"1"0,0-1 0,0 1 0,0 0 0,0 0 0,0-1 0,0 1 0,0 1 0,-1-1 0,1 0 0,0 0 0,0 1 0,-1-1 0,1 1 0,-1-1 0,1 1 0,-1 0 0,0-1 0,0 1 0,0 0 0,2 3 0,19 48 0,-18-43 0,1 4 0,-1 0 0,-1 0 0,0 1 0,-1-1 0,0 19 0,-3 76 0,-1-43 0,1 595-1365,1-639-5461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6:45.1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24575,'19'0'0,"18"0"0,1 0 0,-1 3 0,55 10 0,-62-8 0,1-1 0,0-2 0,61-3 0,31 2 0,-117 0 0,0 0 0,0 0 0,-1 1 0,1 0 0,0 0 0,-1 0 0,1 0 0,-1 1 0,0 0 0,0 0 0,7 5 0,2 4 0,-1 1 0,16 19 0,-5-7 0,-17-15 0,-1 0 0,1 0 0,-1 0 0,-1 1 0,0 0 0,0 0 0,-1 0 0,-1 0 0,0 1 0,0-1 0,-1 1 0,-1 0 0,0 0 0,-1 12 0,0-20 0,-1-1 0,1 0 0,-1 0 0,0 0 0,0-1 0,0 1 0,0 0 0,-1 0 0,1-1 0,-1 1 0,0 0 0,0-1 0,0 0 0,0 1 0,0-1 0,0 0 0,0 0 0,-1 0 0,1 0 0,-6 2 0,-6 4 0,-1-1 0,-29 10 0,-4 2 0,27-10 0,0-1 0,0 0 0,-42 7 0,47-11 0,-10 0 0,0-1 0,1-1 0,-52-2 0,-24 1 0,97-1-72,0 1 1,0 0-1,0 0 0,1 0 0,-1 0 0,0 1 0,1-1 0,-1 1 1,1 0-1,0 0 0,0 1 0,-1-1 0,1 1 0,1-1 0,-1 1 1,0 0-1,1 0 0,-3 4 0,-4 6-6754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6:46.4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774 0 24575,'-372'0'0,"362"1"0,-1 0 0,1 0 0,0 1 0,0 0 0,1 1 0,-1 0 0,-9 5 0,-66 36 0,64-33 0,-3 2 0,-63 38 0,77-44 0,1 0 0,0 0 0,0 1 0,0 0 0,1 1 0,-9 12 0,14-16 0,0 0 0,0 1 0,0-1 0,1 1 0,0-1 0,0 1 0,0 0 0,1 0 0,0 0 0,0 0 0,0 0 0,1 1 0,0-1 0,0 0 0,0 0 0,1 0 0,0 0 0,3 11 0,-1-8 0,1-1 0,-1 1 0,1-1 0,0 0 0,1 0 0,0 0 0,0-1 0,1 0 0,0 0 0,0 0 0,1-1 0,7 6 0,176 122 0,-174-124 0,-5-4 0,0 0 0,1-1 0,-1-1 0,1 0 0,0 0 0,1-1 0,-1-1 0,19 1 0,-14-1 0,-1 1 0,1 1 0,29 9 0,15 10 0,-39-16 0,0 1 0,-1 1 0,0 1 0,0 1 0,-1 1 0,28 20 0,-45-29 0,0 0 0,-1 0 0,1 0 0,-1 0 0,0 1 0,0-1 0,0 1 0,-1-1 0,1 1 0,-1-1 0,1 1 0,-1 0 0,-1 0 0,1 0 0,0 0 0,-1-1 0,0 1 0,0 0 0,0 0 0,-1 6 0,1-6 0,-1-1 0,0 0 0,0 1 0,0-1 0,0 0 0,0 1 0,-1-1 0,1 0 0,-1 0 0,0 0 0,0 0 0,0-1 0,0 1 0,0 0 0,-1-1 0,1 1 0,-1-1 0,0 0 0,0 0 0,1 0 0,-1 0 0,-1-1 0,-4 3 0,-109 34 0,102-33-195,-1-1 0,0 0 0,0-1 0,0-1 0,0 0 0,-32-1 0,25-1-6631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6:49.2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24575,'1'40'0,"1"0"0,12 65 0,-10-73 0,0 1 0,-2 35 0,-2-38 0,1 1 0,9 47 0,-4-43 0,-2-1 0,0 60 0,-1 1 0,10-22 0,-9-53 0,0 0 0,1 26 0,-6 245-1365,1-268-5461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6:00.3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1 109 24575,'120'-2'0,"132"5"0,-170 9 0,-54-7 0,47 4 0,501-8-3285,-277-3 3404,-102 4-3343,221-5 376,-223-9 2464,57-2-177,-9 1 561,6-1 0,70-2 0,-164 6 0,4-1 0,195-5 0,-271 16-8,410-15-110,132 2 1177,-391 16-823,2033-3 8778,-2242 1-9014,1 2 0,0 1 0,-1 2 0,37 11 0,14 3 0,-37-7-1365,-23-7-5461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6:50.0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 24575,'94'-2'0,"104"4"0,-166 4 0,0 1 0,-1 1 0,0 1 0,0 2 0,33 17 0,-22-11 0,28 14 0,-67-29 0,0 1 0,0-1 0,0 1 0,0 0 0,0-1 0,-1 1 0,1 1 0,-1-1 0,1 0 0,-1 0 0,-1 1 0,1 0 0,0-1 0,-1 1 0,1 0 0,-1-1 0,0 1 0,-1 0 0,1 0 0,-1 0 0,1 0 0,-1 0 0,0 0 0,-1 0 0,1 0 0,-1 0 0,1 0 0,-3 4 0,1 1 0,0 0 0,-1-1 0,0 1 0,-1-1 0,0 0 0,0 0 0,0 0 0,-1-1 0,-1 1 0,1-1 0,-11 10 0,-20 12 0,-2-2 0,-46 26 0,-41 28 0,112-72 34,0-1-1,-1 0 0,-17 7 1,-29 16-1533,46-22-5327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6:50.8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290 320 24575,'-4'0'0,"1"0"0,0 0 0,-1 1 0,1 0 0,-1 0 0,1 0 0,0 0 0,-1 0 0,1 0 0,0 1 0,0 0 0,0 0 0,0 0 0,-4 3 0,-2 4 0,0 0 0,-13 19 0,16-20 0,0 0 0,-1 0 0,0-1 0,0 0 0,-9 7 0,5-6 0,-1 0 0,1 1 0,1 0 0,0 0 0,0 1 0,1 1 0,0 0 0,1 0 0,0 1 0,1-1 0,0 2 0,1-1 0,0 1 0,1 0 0,1 0 0,0 1 0,-4 25 0,7-28 0,0-1 0,0 0 0,1 1 0,1-1 0,0 1 0,0-1 0,1 0 0,0 0 0,1 0 0,0 0 0,0 0 0,1 0 0,1-1 0,0 1 0,0-1 0,0-1 0,8 9 0,3-1 0,0-1 0,1 0 0,1-1 0,0-1 0,1-1 0,38 18 0,-17-8 0,-19-11 0,1 0 0,0-2 0,0 0 0,1-2 0,39 8 0,-22-9 0,0-2 0,64-1 0,-74-3 0,-15 1 0,-1-2 0,1 1 0,0-2 0,21-4 0,-32 5 0,1-1 0,-1 1 0,1-1 0,-1-1 0,0 1 0,0 0 0,0-1 0,0 0 0,0 0 0,0 0 0,-1-1 0,1 1 0,-1-1 0,0 0 0,0 1 0,-1-2 0,5-6 0,13-30 0,-1 0 0,-3-2 0,-1 1 0,-2-2 0,-2 0 0,-2 0 0,-1-1 0,-3 0 0,-1-58 0,-3 62 0,-2-38 0,1 73 0,-1-1 0,0 0 0,-1 0 0,0 0 0,0 1 0,0-1 0,-1 1 0,-6-12 0,-33-60 0,35 62 0,0 1 0,-1-1 0,-1 1 0,-1 1 0,0 0 0,-1 0 0,-17-17 0,20 24 0,-10-9 0,0 1 0,-28-17 0,38 27 0,-1 1 0,1 1 0,0-1 0,-1 1 0,0 1 0,1-1 0,-1 2 0,0-1 0,-15 0 0,-242 4 0,260-2 0,0 0 0,-1 1 0,1 0 0,0 0 0,0 0 0,0 0 0,0 1 0,0 0 0,0 1 0,0-1 0,1 1 0,-1 0 0,-6 5 0,2 0 0,1 1 0,0 0 0,1 1 0,0-1 0,-11 19 0,-10 11 0,23-32 0,0 0 0,1 0 0,0 0 0,0 1 0,0 0 0,1 0 0,0 0 0,1 1 0,0-1 0,0 1 0,1 0 0,0 0 0,-1 12 0,2 30-1365,2-28-5461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6:52.0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58 24575,'0'-2'0,"0"0"0,1 0 0,0 0 0,-1 0 0,1 0 0,0 0 0,0 0 0,0 0 0,0 0 0,0 0 0,0 0 0,1 1 0,-1-1 0,1 0 0,-1 1 0,1-1 0,-1 1 0,1 0 0,0 0 0,0-1 0,0 1 0,0 0 0,0 1 0,0-1 0,0 0 0,4-1 0,4-1 0,1 1 0,-1 0 0,22-2 0,29 1 0,93 7 0,-140-2 0,0 1 0,0 0 0,0 1 0,0 1 0,-1 0 0,0 1 0,0 0 0,-1 1 0,0 0 0,0 1 0,0 1 0,-1 0 0,-1 0 0,1 1 0,-1 0 0,9 13 0,-16-17 0,0-1 0,0 0 0,0 1 0,-1 0 0,0 0 0,0 0 0,0-1 0,-1 2 0,0-1 0,0 0 0,0 0 0,-1 0 0,0 0 0,0 1 0,-1-1 0,1 0 0,-2 0 0,-2 10 0,2-8 0,-2 1 0,1 0 0,-1-1 0,-1 0 0,1 0 0,-1 0 0,-1-1 0,1 0 0,-1 0 0,-1 0 0,-12 11 0,-1-5 0,0 0 0,-30 14 0,5-3 0,35-19 0,-1-1 0,0 0 0,1-1 0,-2 0 0,1-1 0,-19 2 0,-12 3 0,8 0 0,9-3 0,0 2 0,0 0 0,-45 20 0,45-15 0,19-9 0,0 0 0,0 1 0,0-1 0,1 1 0,-1 1 0,1-1 0,0 1 0,0 0 0,-5 5 0,7-6 0,0 0 0,0 0 0,0 1 0,0-1 0,0 0 0,1 1 0,-4 7 0,5-10 0,1-1 0,0 0 0,0 1 0,0-1 0,0 1 0,0-1 0,0 1 0,0-1 0,0 1 0,0-1 0,0 0 0,0 1 0,0-1 0,0 1 0,0-1 0,1 1 0,-1-1 0,0 0 0,0 1 0,0-1 0,1 1 0,-1-1 0,0 0 0,0 1 0,1-1 0,-1 0 0,1 1 0,21 5 0,200-5 0,-98-4 0,-100 5 0,0 0 0,-1 2 0,1 0 0,27 10 0,-22-6 0,59 9 0,-60-12 0,-1 0 0,0 2 0,0 1 0,-1 1 0,43 21 0,-44-20 0,-22-9 0,0 0 0,1-1 0,-1 1 0,0 1 0,0-1 0,0 0 0,0 1 0,0 0 0,-1-1 0,1 1 0,0 0 0,-1 0 0,0 1 0,1-1 0,-1 1 0,0-1 0,0 1 0,0-1 0,0 1 0,-1 0 0,1 0 0,-1 0 0,0 0 0,1 0 0,-2 0 0,2 5 0,-1-2-151,0 1-1,0 0 0,0 0 0,-1-1 1,-1 1-1,1 0 0,-1 0 1,-2 9-1,-3 2-6674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6:54.8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904 2 24575,'-85'-1'0,"-94"3"0,161 1 0,1 1 0,-1 1 0,1 0 0,0 1 0,1 1 0,0 0 0,-23 15 0,13-8 0,-34 13 0,6-1 0,42-19 0,-1-1 0,0 0 0,-23 7 0,20-8 0,1 1 0,1 1 0,-1 0 0,1 1 0,0 1 0,1 0 0,-21 19 0,-15 9 0,41-32 0,1 0 0,0 0 0,1 1 0,-1 0 0,1 0 0,0 0 0,1 1 0,-6 8 0,7-8 0,1-1 0,1 1 0,-1 0 0,1 0 0,0-1 0,1 1 0,-1 0 0,2 1 0,-1-1 0,1 11 0,0-10 0,0 1 0,1-1 0,0 1 0,1-1 0,0 0 0,0 1 0,1-1 0,0 0 0,0-1 0,1 1 0,-1 0 0,2-1 0,-1 0 0,1 0 0,1 0 0,-1-1 0,13 12 0,3-1 0,1-1 0,0-2 0,1 0 0,34 14 0,-22-8 0,20 8 0,-18-15 0,1-2 0,1-2 0,0-1 0,54 3 0,159-6 0,-173-5 0,-70 0-136,0 0-1,1-1 1,-1 0-1,0 0 1,0-1-1,0 0 1,0-1-1,-1 0 0,11-5 1,-2-2-6690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6:55.3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84 24575,'3'0'0,"0"0"0,-1 1 0,1 0 0,0-1 0,0 1 0,0 0 0,-1 0 0,1 1 0,0-1 0,-1 0 0,1 1 0,-1 0 0,3 2 0,32 31 0,-5-3 0,23 19 0,-45-40 0,0-1 0,1 1 0,1-2 0,18 13 0,-2-5 0,-19-11 0,1 1 0,0-2 0,0 1 0,0-1 0,1-1 0,-1 0 0,1-1 0,0 1 0,0-2 0,18 2 0,-9-3 0,-4 1 0,-1-1 0,0-1 0,1 0 0,-1-1 0,0-1 0,1 0 0,-1-1 0,16-5 0,-27 6 0,-1-1 0,1 1 0,-1 0 0,0-1 0,0 0 0,0 0 0,0 0 0,0 0 0,0 0 0,-1-1 0,3-5 0,22-45 0,-21 40 0,-2 4 0,0 0 0,-1-1 0,0 1 0,0-1 0,-1 1 0,-1-1 0,0 0 0,0 0 0,-1 0 0,-2-17 0,1 23 0,1 1 0,-1 0 0,0 0 0,0-1 0,-1 1 0,1 0 0,-1 0 0,0 0 0,0 1 0,0-1 0,0 0 0,-1 1 0,0-1 0,0 1 0,0 0 0,0 0 0,0 0 0,0 0 0,-1 1 0,1-1 0,-1 1 0,0 0 0,0 0 0,0 0 0,0 1 0,0-1 0,0 1 0,-7-1 0,1 0 0,0 1 0,0 0 0,0 0 0,0 1 0,0 1 0,0 0 0,1 0 0,-1 1 0,0 0 0,0 1 0,1 0 0,0 0 0,-1 1 0,-10 6 0,14-6 0,0 1 0,0-1 0,1 1 0,-1 0 0,1 0 0,0 0 0,1 1 0,-1 0 0,1 0 0,0 0 0,1 0 0,0 1 0,0-1 0,0 1 0,0 0 0,1 0 0,0 0 0,1 0 0,0 0 0,-1 9 0,1 61-1365,1-54-5461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6:56.0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24575,'0'372'0,"0"-380"0,1-1 0,0 1 0,0-1 0,1 1 0,0 0 0,0 0 0,1 0 0,6-13 0,3 0 0,23-33 0,-9 16 0,-20 32 0,0 0 0,0 0 0,0 0 0,1 1 0,-1 0 0,1 1 0,0-1 0,1 1 0,-1 1 0,1-1 0,-1 1 0,10-2 0,30-15 0,-35 14 0,0 0 0,0 1 0,1 0 0,-1 1 0,1 0 0,0 1 0,0 1 0,14-2 0,-20 4 0,-1 0 0,1 0 0,0 1 0,-1 0 0,1 0 0,-1 0 0,1 1 0,-1 0 0,1 0 0,-1 0 0,0 1 0,0 0 0,0 1 0,-1-1 0,1 1 0,-1 0 0,9 8 0,-3 0 0,-1 1 0,0 0 0,0 1 0,-1 0 0,-1 0 0,-1 1 0,0 0 0,-1 0 0,7 26 0,-1 7 0,9 92 0,-21-138 8,0 0 0,0 0 0,0 0 0,1 0 0,-1 0 0,1 0 0,-1-1 0,1 1 0,0 0 0,0 0 0,0 0 0,0-1 0,0 1 0,1 1 0,8-2-209,3-15-1083,-5 0-5542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6:56.4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24575,'574'0'-688,"-538"2"688,56 10 0,-53-6 0,40 1 0,-37-6-104,-13-2 217,0 2 1,0 1-1,-1 1 0,1 1 0,-1 2 0,40 13 0,-25-6-1478,-23-9-5461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6:56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572 0 24575,'-4'0'0,"-1"0"0,1 0 0,0 1 0,-1-1 0,1 1 0,0 0 0,-1 0 0,1 1 0,0-1 0,0 1 0,0 0 0,0 0 0,-5 3 0,3 1 0,1-1 0,0 0 0,0 1 0,0 0 0,1 0 0,0 0 0,-4 8 0,-4 5 0,2 0 0,0 1 0,1 0 0,1 1 0,0 0 0,2 0 0,1 0 0,0 1 0,2 0 0,0 0 0,1 22 0,2 22 0,3 81 0,-2-141 0,0 0 0,0 0 0,1-1 0,-1 1 0,1 0 0,1 0 0,-1-1 0,1 0 0,0 1 0,5 5 0,4 4 0,27 26 0,-27-29 0,0 1 0,17 23 0,-20-22 0,0-1 0,0 0 0,2 0 0,-1-1 0,2 0 0,-1-1 0,22 16 0,-22-19 0,0 0 0,17 17 0,-26-23 0,1 0 0,-1 0 0,-1 0 0,1 1 0,0-1 0,0 0 0,-1 1 0,1-1 0,-1 1 0,0-1 0,0 1 0,0 0 0,0-1 0,0 1 0,-1 0 0,1 0 0,-1 0 0,0-1 0,0 6 0,0-6 0,-1-1 0,0 1 0,0-1 0,0 1 0,0-1 0,0 1 0,0-1 0,0 0 0,0 1 0,-1-1 0,1 0 0,0 0 0,-1 0 0,1 0 0,-1 0 0,0 0 0,1-1 0,-1 1 0,0 0 0,1-1 0,-1 1 0,0-1 0,1 0 0,-3 1 0,-47 2 0,44-3 0,-7 1 0,-191-6 0,186 2 0,0 0 0,1-2 0,-29-10 0,30 9 0,0 1 0,0 0 0,-1 1 0,-22-2 0,11 3 0,-47-12 0,48 9 0,24 5 15,1 0 0,-1 0 0,1-1 0,0 1 0,0-1 0,0 1 0,-4-4 0,6 5-53,0 0 0,1-1 0,-1 1 0,1-1 0,-1 1 0,0-1-1,1 1 1,-1-1 0,1 1 0,-1-1 0,1 0 0,0 1 0,-1-1 0,1 0 0,0 1 0,-1-1 0,1 0 0,0 0 0,0 1-1,-1-1 1,1 0 0,0 0 0,0 1 0,0-1 0,0 0 0,0 0 0,0 1 0,0-1 0,1 0 0,-1 0 0,0 1 0,0-1-1,0 0 1,1 1 0,-1-1 0,0 0 0,1 1 0,0-2 0,7-6-6788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6:57.3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24575,'5'0'0,"1"5"0,4 1 0,0 4 0,-1 5 0,-2 5 0,2-2 0,-1 1 0,-1 2 0,-2 2 0,-1 1 0,-3 1 0,0 1 0,-1-4-8191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6:57.6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24575,'4'0'0,"7"0"0,5 0 0,1 5 0,-4 5 0,-3 7 0,-3 4 0,1-2 0,-1 1 0,-1 2 0,3-4 0,-1-4-8191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6:01.4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 24575,'67'-1'0,"76"3"0,-106 3 0,0 2 0,61 20 0,-68-17 0,1-2 0,0-1 0,1-1 0,44 3 0,-55-7 0,-1 0 0,1 2 0,-1 0 0,26 9 0,-24-6 0,2-1 0,46 7 0,56-1-470,115 4-748,-191-15 711,100 13 0,-108-9 507,49 0 0,-51-4 0,68 10 0,56 11 0,-76-12-1,155 16-1566,-119-16 1520,174-8 0,-141-4-489,1731 1-1576,-882 2 3437,-946-4-375,116-21 0,-116 13-2,117-5 0,-135 14-948,48-9 0,22-1 0,-90 12 29,177-16 1081,-183 13-910,274-49 352,-254 46-552,51-2 0,22-3 0,-45 3 0,1 3 0,114 5 0,-64 3 0,-88-2 0,-1 2 0,31 6 0,-29-4 0,45 3 0,-42-5 0,44 8 0,-45-5 0,47 2 0,20-9 0,43 2 0,-119 2-195,0 2 0,0 0 0,-1 1 0,0 1 0,0 1 0,33 19 0,-38-20-6631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6:58.4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694 107 24575,'-2'0'0,"1"-1"0,-1 0 0,0 0 0,1 0 0,-1 0 0,1 0 0,-1 0 0,1 0 0,0 0 0,-1-1 0,1 1 0,0 0 0,0-1 0,-2-2 0,-14-13 0,-78-31 0,85 43 0,0 2 0,0-1 0,0 1 0,-1 1 0,1 0 0,-1 0 0,-20 1 0,29 1 0,-1 0 0,0 1 0,0-1 0,0 1 0,0-1 0,1 1 0,-1 0 0,0 0 0,1 1 0,-1-1 0,1 0 0,-1 1 0,1 0 0,0-1 0,0 1 0,-4 4 0,2-2 0,1 1 0,0-1 0,1 1 0,-1 0 0,1-1 0,0 1 0,0 0 0,-2 8 0,0 6 0,1 0 0,1 0 0,0 37 0,1-32 0,-1-1 0,-6 30 0,4-32 0,0-1 0,2 0 0,0 32 0,2-50 0,1 1 0,-1-1 0,0 0 0,0 0 0,1 0 0,-1 0 0,1 0 0,0 0 0,-1 0 0,1 0 0,0 0 0,0 0 0,0 0 0,1-1 0,-1 1 0,0 0 0,1-1 0,-1 1 0,1-1 0,-1 1 0,4 1 0,-2-2 0,-1 0 0,1 0 0,0 0 0,0 0 0,1 0 0,-1-1 0,0 1 0,0-1 0,0 0 0,0 0 0,0 0 0,0 0 0,4-1 0,3-2 0,0 1 0,0-1 0,0-1 0,0 1 0,-1-2 0,0 1 0,0-1 0,9-7 0,-14 9 0,0 0 0,1 0 0,-1 0 0,0 1 0,1-1 0,0 1 0,0 0 0,0 1 0,0-1 0,10-1 0,-14 3 0,1 0 0,0 0 0,0 1 0,-1-1 0,1 0 0,0 1 0,0-1 0,-1 1 0,1 0 0,-1-1 0,1 1 0,0 0 0,-1 0 0,0 0 0,1 0 0,-1 1 0,0-1 0,1 0 0,-1 0 0,0 1 0,0-1 0,0 1 0,0-1 0,0 1 0,0-1 0,-1 1 0,1 0 0,0-1 0,-1 1 0,0 0 0,1-1 0,-1 1 0,0 0 0,0 3 0,3 16 0,0 0 0,-2 0 0,-1 0 0,0 0 0,-2 0 0,-7 37 0,5-47 0,-1 0 0,-1 0 0,1 0 0,-2-1 0,0 0 0,0 0 0,-14 15 0,-3 4 0,16-20 0,0 0 0,-1 0 0,0-1 0,0 0 0,-1 0 0,-17 9 0,-68 31 0,77-40 0,-150 61 0,156-64 0,0 0 0,-1-1 0,0-1 0,0 0 0,-17 2 0,27-4 0,1-1 0,0 0 0,-1 0 0,1 0 0,-1 0 0,1 0 0,-1-1 0,1 1 0,-1-1 0,1 1 0,0-1 0,-1 0 0,1 0 0,0 0 0,0 0 0,0-1 0,-1 1 0,1 0 0,1-1 0,-1 0 0,0 1 0,0-1 0,1 0 0,-1 0 0,1 0 0,-1 0 0,1 0 0,0 0 0,0 0 0,0-1 0,0 1 0,0 0 0,0-1 0,1 1 0,-1-4 0,-2-16-15,2 0-1,0 0 1,4-32 0,-1 14-1289,-1 16-5522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6:59.1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902 0 24575,'-1'5'0,"1"0"0,-1 0 0,0 0 0,0 0 0,-1 0 0,1 0 0,-1 0 0,0 0 0,-1-1 0,-3 7 0,-36 46 0,9-15 0,20-22 0,0 2 0,1 0 0,1 0 0,-10 28 0,-48 112 0,43-106 0,20-44 0,0 0 0,0 1 0,-7 23 0,-28 85 0,17-55 0,-13 25 0,27-69 0,0 1 0,1 0 0,1 1 0,1 0 0,2 0 0,-4 32 0,5-24 0,0 0 0,-19 61 0,3-13 0,8-33 0,-23 59 0,-10 38 0,39-115 0,1-5 0,-1-1 0,-14 39 0,1-11 0,11-29 0,0-1 0,-15 25 0,-14 33 0,15-28 0,16-36 0,1 0 0,0 1 0,1 0 0,1 0 0,-1 22 0,-6 25 0,-4-11 0,-22 55 0,2-7 0,29-86-104,-1 6-148,0 0-1,1 1 1,1-1 0,-3 38 0,7-36-6574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7:01.6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24575,'4'0'0,"-1"1"0,1-1 0,-1 0 0,0 1 0,1 0 0,-1 0 0,0 0 0,1 0 0,-1 0 0,0 1 0,0-1 0,0 1 0,0 0 0,-1 0 0,1 0 0,3 4 0,2 2 0,-1 1 0,-1-1 0,11 19 0,-12-18 0,0-1 0,1 1 0,0-1 0,12 13 0,5-2 0,-10-8 0,1 1 0,-2 1 0,0-1 0,19 28 0,-21-27 0,0 0 0,23 21 0,2 4 0,-12-11 0,-2 1 0,33 57 0,-45-68-107,12 20 339,-21-35-315,1 0 1,0-1-1,-1 1 0,1 0 0,-1 0 1,1 0-1,-1 0 0,0 0 0,0 0 0,0 0 1,0 0-1,0 0 0,0-1 0,-1 1 0,1 0 1,-1 0-1,0 2 0,-6 7-6743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7:02.1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277 2 24575,'50'-1'0,"-12"0"0,-1 2 0,45 6 0,-70-5 0,0 0 0,1 2 0,-1-1 0,0 2 0,-1-1 0,1 1 0,-1 1 0,0 0 0,0 1 0,14 12 0,-7-5 0,0-1 0,1 0 0,0-1 0,1-1 0,23 9 0,-33-16 0,0 1 0,-1 1 0,0 0 0,0 0 0,0 1 0,0 0 0,-1 0 0,-1 1 0,1 0 0,-1 0 0,0 1 0,-1 0 0,0 0 0,0 1 0,-1-1 0,-1 1 0,1 0 0,-2 1 0,1-1 0,-1 1 0,-1 0 0,0-1 0,-1 1 0,0 0 0,0 20 0,-1-22 0,0 0 0,0 0 0,-1 0 0,0 1 0,-1-1 0,0 0 0,0 0 0,-1-1 0,0 1 0,-1 0 0,0-1 0,0 0 0,-1 0 0,0 0 0,0-1 0,-1 1 0,0-1 0,0-1 0,0 1 0,-8 5 0,-5 3 0,0-2 0,0 0 0,-40 18 0,36-20 0,0 2 0,-36 26 0,43-28 0,-1-1 0,-1 0 0,1-2 0,-1 0 0,-1-1 0,1-1 0,-25 6 0,-22 7 0,-138 39 0,159-42-62,37-12-31,0 0 0,-1-1 0,1 0 0,-1-1 0,0 0 0,0 0 0,0-1-1,0 0 1,0 0 0,0 0 0,0-1 0,0-1 0,-10-1 0,2-3-6733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7:02.5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24575,'4'5'0,"0"1"0,0-1 0,-1 1 0,0-1 0,0 1 0,3 10 0,6 11 0,59 107 0,-53-98 0,-13-29 0,-1 1 0,0-1 0,0 1 0,-1 0 0,0 0 0,-1 0 0,3 13 0,7 45 73,-6-42-792,3 42 0,-8-44-6107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7:02.8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24575,'4'2'0,"0"-1"0,0 1 0,0 0 0,-1 0 0,1 1 0,-1-1 0,1 1 0,-1 0 0,0 0 0,0 0 0,0 0 0,0 0 0,2 4 0,6 5 0,7 7 0,-2 1 0,0 0 0,-1 1 0,20 38 0,-25-44 0,1-1 0,0-1 0,0 1 0,23 18 0,-20-19 0,-1 0 0,0 1 0,17 24 0,-23-28 31,1 0 0,1 0-1,18 16 1,-17-18-403,-1 1 0,0 0 0,13 18 0,-14-13-6454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7:03.5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1 241 24575,'5'1'0,"-1"0"0,1 1 0,-1-1 0,0 1 0,1 1 0,-1-1 0,6 5 0,0-1 0,36 26 0,-37-24 0,1 0 0,0-1 0,1-1 0,12 6 0,-23-11 0,12 3 0,-2 0 0,1 1 0,-1 0 0,1 1 0,-1 0 0,-1 1 0,1 0 0,-1 1 0,15 16 0,53 56 0,-56-59 0,-7-6 0,-1 0 0,19 31 0,-21-28 0,2 0 0,16 18 0,-16-20 0,0 0 0,-2 1 0,0 0 0,-1 1 0,13 31 0,-14-29 0,0-1 0,1-1 0,1 1 0,24 30 0,-31-45 0,0 1 0,1-1 0,-1 0 0,1-1 0,0 1 0,0-1 0,0 0 0,0 0 0,1 0 0,-1-1 0,1 0 0,0 0 0,7 2 0,-10-4 0,-1 0 0,1 0 0,-1 0 0,1 0 0,0 0 0,-1 0 0,1-1 0,-1 1 0,1-1 0,-1 0 0,0 0 0,1 0 0,-1 0 0,0 0 0,1 0 0,-1 0 0,0-1 0,0 1 0,0-1 0,0 0 0,0 0 0,-1 1 0,1-1 0,0 0 0,-1 0 0,0-1 0,1 1 0,-1 0 0,0 0 0,0-1 0,0 1 0,1-5 0,2-7 0,-1 1 0,2-24 0,3-15 0,0 8 0,-2-1 0,-2-1 0,-3 1 0,-4-59 0,1 5 0,2 69 0,1 1 0,1-1 0,11-50 0,-9 59 0,-1 1 0,0-32 0,-3 33 0,2-1 0,0 1 0,5-20 0,-4 22 0,-3 14 0,1-1 0,-1 1 0,1-1 0,-1 1 0,1-1 0,0 1 0,0 0 0,1 0 0,-1-1 0,1 1 0,0 0 0,3-4 0,-5 6-39,1 1 0,-1 0 0,1 0 0,-1 0 0,1 1 0,-1-1 0,1 0 0,-1 0 0,0 0 0,1 0 0,-1 0 0,1 0 0,-1 1 0,1-1 0,-1 0 0,1 0 0,-1 1 0,0-1 0,1 0 0,-1 1 0,0-1 0,1 0 0,-1 1 0,0-1 0,1 1 0,-1-1 0,0 0 0,0 1 0,1-1 0,-1 1 0,0-1 0,0 1 0,0-1 0,0 1 0,5 12-6787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7:04.1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1 402 24575,'111'2'0,"124"-5"0,-222 1 0,1-1 0,-1-1 0,0 0 0,-1-1 0,1 0 0,-1-1 0,0 0 0,19-14 0,-11 8 0,37-17 0,-49 25 0,-1 0 0,0-1 0,0 1 0,0-1 0,-1-1 0,1 1 0,-1-1 0,-1 0 0,1-1 0,-1 0 0,0 1 0,0-2 0,-1 1 0,0 0 0,0-1 0,-1 0 0,0 0 0,2-10 0,-3 13 0,0-1 0,-1 0 0,0 0 0,0 0 0,0 0 0,-1 0 0,0 0 0,0 0 0,-1 0 0,1 0 0,-1 0 0,-1 0 0,1 1 0,-1-1 0,0 0 0,0 1 0,0-1 0,-1 1 0,0 0 0,0 0 0,-1 0 0,1 0 0,-1 0 0,0 1 0,0-1 0,-6-4 0,4 6 0,1 0 0,-1 0 0,1 1 0,-1-1 0,0 1 0,0 1 0,1-1 0,-1 1 0,-1 0 0,-8 0 0,-68 2 0,45 1 0,31-2 0,-1 0 0,1 1 0,-1 0 0,1 0 0,0 0 0,-1 1 0,1 0 0,0 0 0,0 1 0,0 0 0,0 1 0,1-1 0,-1 1 0,1 0 0,0 1 0,0-1 0,0 1 0,1 1 0,0-1 0,0 1 0,-5 7 0,-6 10 0,0 1 0,2 1 0,1 0 0,1 1 0,1 0 0,-13 53 0,21-69 0,0 1 0,1 0 0,0 0 0,1 0 0,0 0 0,1 0 0,0 0 0,1 0 0,0 0 0,1 0 0,0 0 0,1 0 0,0 0 0,0-1 0,1 0 0,1 1 0,0-2 0,0 1 0,1 0 0,0-1 0,13 14 0,23 35 0,-37-48 0,1-1 0,0-1 0,0 1 0,1-1 0,0 0 0,0 0 0,1-1 0,0 0 0,0 0 0,1-1 0,0 0 0,13 6 0,2-4 0,0-1 0,0-1 0,0-2 0,1 0 0,0-1 0,0-2 0,42-2 0,-53 0-113,-4 2-138,0-2 1,0 1 0,0-1-1,11-3 1,-4-2-6576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7:08.9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0 216 24575,'10'0'0,"0"0"0,0 0 0,0 1 0,-1 1 0,1 0 0,0 0 0,-1 1 0,1 0 0,-1 0 0,0 1 0,11 7 0,7 2 0,-20-10 0,-1 0 0,1 0 0,-1 0 0,0 1 0,0 0 0,0 1 0,8 7 0,100 114 0,-108-118 0,0 0 0,-1 1 0,0-1 0,-1 1 0,1 0 0,-2 1 0,1-1 0,-1 1 0,-1 0 0,0 0 0,2 18 0,-2 11 0,-5 70 0,0-35 0,4-51 0,0 27 0,-1-48 0,0 1 0,0 0 0,-1-1 0,1 1 0,-1-1 0,1 1 0,-1 0 0,0-1 0,0 0 0,0 1 0,0-1 0,-1 0 0,-1 4 0,2-6 0,1 0 0,0 0 0,0 0 0,-1 0 0,1 0 0,0 0 0,-1 0 0,1 0 0,0 0 0,-1 0 0,1 0 0,0 0 0,-1 0 0,1 0 0,0 0 0,-1-1 0,1 1 0,0 0 0,0 0 0,-1 0 0,1 0 0,0-1 0,-1 1 0,1 0 0,0 0 0,0-1 0,0 1 0,-1 0 0,1 0 0,0-1 0,0 1 0,0 0 0,0-1 0,0 1 0,-1 0 0,1-1 0,0 1 0,0 0 0,0-1 0,0 1 0,0 0 0,0 0 0,0-1 0,0 1 0,0 0 0,0-1 0,0 0 0,-3-17 0,-3-57 0,7-110 0,1 67 0,-4 61 0,2-54 0,1 101 0,0-1 0,1 0 0,0 1 0,1 0 0,0-1 0,0 1 0,10-18 0,-10 23 0,1 1 0,-1-1 0,1 1 0,0 0 0,0 0 0,1 0 0,-1 1 0,1 0 0,-1 0 0,1 0 0,7-3 0,65-24 0,-40 17 0,40-13 0,92-19 0,-54 17 0,-93 23 0,1 0 0,0 1 0,0 2 0,0 0 0,0 2 0,24 2 0,-45-2 0,1 0 0,-1 1 0,0-1 0,1 1 0,-1 0 0,0-1 0,1 1 0,-1 0 0,0 0 0,0 0 0,0 1 0,0-1 0,0 0 0,0 1 0,0 0 0,-1-1 0,1 1 0,0 0 0,-1 0 0,1 0 0,-1 0 0,0 0 0,0 0 0,0 0 0,0 0 0,2 4 0,-1 5 0,0-1 0,-1 1 0,1-1 0,-2 1 0,0 10 0,2 23 0,2-15-112,-1-4-306,1 0 1,14 47-1,-11-55-6408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7:09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825 242 24575,'0'-5'0,"0"1"0,0 0 0,-1-1 0,1 1 0,-1 0 0,0 0 0,0 0 0,-1 0 0,1 0 0,-1 0 0,0 0 0,-2-4 0,-3 0 0,1 0 0,-1 1 0,0 0 0,-10-7 0,16 13 0,-21-17 0,-1 1 0,0 1 0,-1 1 0,-46-21 0,55 29 0,0 1 0,-1 1 0,1 0 0,-1 1 0,0 1 0,-1 0 0,1 1 0,-33 1 0,-16 1 0,-83 3 0,142-3 0,1 1 0,0 0 0,0 0 0,1 0 0,-1 1 0,0 0 0,0 0 0,1 0 0,-1 0 0,1 1 0,-8 5 0,2 1 0,1 0 0,-1 1 0,-7 11 0,-17 18 0,27-31 0,1 0 0,-1 0 0,2 0 0,-1 1 0,1 0 0,1 0 0,-1 1 0,1-1 0,1 1 0,0 0 0,-2 12 0,2-2 0,0-1 0,1 1 0,2-1 0,2 39 0,1-45 0,1 0 0,0-1 0,0 0 0,1 1 0,1-2 0,0 1 0,0-1 0,14 18 0,-1 1 0,-8-14 0,1-1 0,1 0 0,0 0 0,2-1 0,18 14 0,31 32 0,-57-53 0,1-1 0,0 1 0,1-1 0,-1-1 0,1 1 0,0-2 0,1 1 0,12 3 0,-7-2 0,0 1 0,20 13 0,144 84 0,-134-84 0,-35-16 0,1 0 0,-1 1 0,0 0 0,0 1 0,17 13 0,19 19 0,-28-24 0,0 0 0,-2 1 0,0 0 0,19 24 0,-31-33 0,0-1 0,-1 1 0,1 0 0,-1 0 0,-1 0 0,1 1 0,-1-1 0,0 1 0,-1-1 0,1 1 0,-1 0 0,-1-1 0,1 1 0,-1 0 0,0 0 0,-1-1 0,1 1 0,-4 12 0,2-14 0,0 0 0,0 0 0,0 0 0,0-1 0,-1 1 0,0-1 0,0 1 0,0-1 0,-1 0 0,1 0 0,-1 0 0,0-1 0,0 1 0,-5 2 0,-9 6 0,-1-1 0,-22 10 0,25-13 0,-1-2 0,0 0 0,-1-1 0,1 0 0,-1-2 0,-23 2 0,-3 2 0,-25 7 0,38-7 0,1-1 0,-52 3 0,38-8 0,17 1 0,0-2 0,1 0 0,-1-2 0,-29-5 0,51 5 0,0 0 0,1 0 0,-1 0 0,1-1 0,-1 1 0,1-1 0,0 0 0,0 0 0,0-1 0,1 1 0,-1-1 0,1 0 0,0 0 0,0 0 0,0 0 0,0 0 0,-2-6 0,-5-12 0,1 0 0,-10-34 0,8 22 0,6 16 0,0 1 0,2-1 0,0 0 0,-1-35 0,9-73 0,5 74-1365,-4 29-5461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6:11.8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397 1 24575,'-1'15'0,"-1"0"0,-1 1 0,0-1 0,-1-1 0,-12 28 0,-6 28 0,-13 46 0,13-48 0,5-14 0,9-33 0,1 0 0,1 1 0,1-1 0,1 1 0,-1 30 0,4-5-78,1 0-164,-2-1 1,-9 52-1,6-58 242,-1 73 0,6-72 0,-10 66 0,-1-15-310,4 0 0,7 134 0,2-88 136,-2 855-2512,14-822 1684,0-2 694,-16 1074-279,0-1197 587,-9 53 0,-2 36 0,14 100-98,-3 90-60,-10-191 169,-2 52 38,13 2077 3210,3-1051-2003,-4-1175-981,-9 55 0,-2 15 142,0 8-177,6-76-87,-1 57 0,8-92-153,-15 317 93,6-170-127,5-43 14,-7-27 20,5-52 0,-1 34 0,8 134-347,-3 34-87,-10-124 434,5-58 0,-1 50 0,-5 75 0,0 12 0,15 1410 1070,-3-859-740,3-716-330,0 1 0,1-1 0,1 0 0,1 0 0,9 23 0,-4-12 0,4 20 0,13 104 0,-4-42 0,-4-27 0,-8 4 0,-8-55 0,9 45 0,-5-40 0,-3 1 0,-1 0 0,-5 77 0,0-30 0,2 467 0,-1-537 18,-1 0-1,-8 33 1,3-11-1436,3-18-5408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7:12.4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904 56 24575,'-8'-1'0,"0"0"0,0 0 0,0-1 0,0 0 0,-10-4 0,-29-6 0,-31-2 0,54 9 0,-1 0 0,-35-1 0,24 5 0,-166 4 0,192-2 0,1 1 0,-1 0 0,0 1 0,1 0 0,0 0 0,0 1 0,-13 7 0,-58 43 0,5-3 0,66-47 0,0 1 0,1 0 0,-1 1 0,1-1 0,1 2 0,-1-1 0,1 1 0,0 0 0,1 0 0,0 1 0,0 0 0,0 0 0,1 1 0,1-1 0,-1 1 0,1 0 0,1 0 0,-1 1 0,2-1 0,-1 1 0,1 0 0,1-1 0,0 1 0,0 15 0,6 293 0,-5-311 0,1 0 0,-1-1 0,1 1 0,1-1 0,-1 0 0,1 1 0,0-1 0,0 0 0,1 0 0,0 0 0,4 5 0,3 5 0,1-1 0,20 19 0,11 15 0,-34-40 0,1 0 0,0-1 0,0 0 0,1-1 0,0 0 0,0 0 0,16 7 0,34 24 0,-45-26 0,1-1 0,0 0 0,0-1 0,1-1 0,1-1 0,-1 0 0,1-1 0,0-1 0,23 4 0,56 13 0,61 10 0,-1-8 0,-95-12 0,-42-8 0,0-1 0,37 2 0,-5-6-1365,-29 0-5461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7:13.0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108 265 24575,'-1'0'0,"-1"0"0,0 0 0,0 0 0,0 0 0,0 1 0,0-1 0,0 1 0,0-1 0,0 1 0,0-1 0,1 1 0,-1 0 0,0 0 0,1 0 0,-1 0 0,0 0 0,1 0 0,-1 1 0,1-1 0,0 0 0,-1 1 0,-1 2 0,2-1 0,0 0 0,-1 0 0,1 0 0,0 0 0,1 0 0,-1 0 0,0 1 0,1-1 0,0 0 0,0 0 0,0 1 0,1 4 0,0 1 0,1 0 0,0 1 0,0-1 0,1 0 0,0-1 0,1 1 0,0 0 0,9 13 0,-6-14 0,0 0 0,1 0 0,1-1 0,-1 0 0,1-1 0,17 10 0,20 16 0,-38-27 0,0 1 0,1-1 0,0-1 0,0 0 0,0 0 0,0 0 0,0-1 0,1-1 0,0 0 0,-1 0 0,19 1 0,5-2 0,0-2 0,39-5 0,-52 2 0,-1 0 0,1-2 0,-1 0 0,-1-2 0,19-9 0,-13 7 0,-21 8 0,1 0 0,0 0 0,-1 0 0,0-1 0,1 1 0,-1-1 0,0 0 0,0 0 0,0 0 0,-1 0 0,1 0 0,-1-1 0,0 1 0,0-1 0,0 1 0,0-1 0,0 0 0,-1 0 0,0 0 0,0 0 0,1-4 0,0-9 0,0 0 0,-2 0 0,-2-33 0,0 15 0,3 31 0,-1-1 0,-1 1 0,1-1 0,-1 1 0,1 0 0,-1-1 0,0 1 0,-1 0 0,1-1 0,-1 1 0,0 0 0,0 0 0,0 0 0,-1 0 0,1 1 0,-1-1 0,0 1 0,0-1 0,0 1 0,0 0 0,-1 0 0,1 0 0,-1 1 0,0-1 0,-8-3 0,-7-5 0,-36-26 0,8 4 0,24 17 0,16 11 0,1 0 0,-2 1 0,1-1 0,0 2 0,-1-1 0,1 1 0,-1 0 0,0 0 0,-16-2 0,-102-20 0,84 15 0,-53-6 0,91 15 0,0 1 0,0 0 0,0 0 0,0 0 0,0 0 0,0 1 0,0-1 0,0 1 0,1 0 0,-1 0 0,0 1 0,0-1 0,1 1 0,-1 0 0,1 0 0,-1 0 0,1 0 0,0 1 0,-4 2 0,2 1 0,0 1 0,1-1 0,0 1 0,0 0 0,0 0 0,1 0 0,0 0 0,-4 15 0,3-12-62,1 0 0,1 1 0,0-1 0,0 1 0,1-1 0,0 1 0,1-1 0,0 1 0,1 0 0,0-1 0,1 1 0,0-1-1,0 0 1,1 0 0,0 1 0,1-2 0,1 1 0,-1 0 0,1-1 0,1 0 0,7 10 0,0-2-6764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7:13.9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1 108 24575,'3'1'0,"0"-1"0,0 1 0,0 0 0,0 0 0,0 0 0,0 0 0,-1 0 0,1 1 0,0-1 0,-1 1 0,1-1 0,-1 1 0,1 0 0,-1 0 0,0 1 0,0-1 0,0 0 0,0 1 0,2 3 0,6 9 0,0 1 0,8 21 0,-4-9 0,-9-16 0,0-1 0,-1 1 0,-1 0 0,0-1 0,-1 2 0,2 11 0,10 44 0,-13-63 0,1 0 0,0 0 0,0 0 0,1 0 0,-1-1 0,1 1 0,0-1 0,0 0 0,1 0 0,5 6 0,-9-10 0,1 1 0,-1-1 0,1 0 0,-1 1 0,0-1 0,1 0 0,-1 1 0,1-1 0,0 0 0,-1 0 0,1 1 0,-1-1 0,1 0 0,-1 0 0,1 0 0,-1 0 0,1 0 0,0 0 0,-1 0 0,1 0 0,-1 0 0,1 0 0,0 0 0,-1 0 0,1 0 0,-1 0 0,1 0 0,-1-1 0,1 1 0,0 0 0,13-18 0,3-35 0,-14 43 0,2-6 0,1 1 0,0 0 0,1 1 0,1-1 0,0 2 0,12-15 0,67-69 0,-74 84 0,5-5 0,2 0 0,0 1 0,1 1 0,37-22 0,-29 18 0,-23 15 0,0 1 0,0 0 0,0 0 0,11-5 0,-16 9 0,-1 0 0,0 0 0,0 0 0,0 0 0,0 0 0,0 0 0,1 0 0,-1 0 0,0 0 0,0 0 0,0 0 0,0 0 0,0 0 0,1 0 0,-1 0 0,0 0 0,0 0 0,0 0 0,0 0 0,1 0 0,-1 0 0,0 0 0,0 0 0,0 0 0,0 0 0,0 0 0,1 0 0,-1 0 0,0 0 0,0 1 0,0-1 0,0 0 0,0 0 0,0 0 0,0 0 0,0 0 0,1 0 0,-1 1 0,0-1 0,0 0 0,0 0 0,0 0 0,0 0 0,0 0 0,0 1 0,0-1 0,0 0 0,0 0 0,0 0 0,0 0 0,0 1 0,0-1 0,0 0 0,0 0 0,-4 15 0,-10 14 0,9-23 0,-7 9 0,0 0 0,-18 32 0,17-24 0,8-14 0,0 0 0,0 0 0,1 0 0,0 1 0,0 0 0,1 0 0,0 0 0,1 0 0,-1 16 0,2-8 0,-1-7 0,1 1 0,1-1 0,0 0 0,0 0 0,1 0 0,1 0 0,5 19 0,-7-28 0,1-1 0,0 1 0,1-1 0,-1 0 0,0 1 0,0-1 0,0 0 0,1 0 0,-1 0 0,1 0 0,-1 0 0,1 0 0,-1 0 0,1-1 0,-1 1 0,1-1 0,0 1 0,-1-1 0,1 1 0,0-1 0,-1 0 0,1 0 0,0 0 0,0 0 0,-1 0 0,1 0 0,0 0 0,0-1 0,-1 1 0,1 0 0,2-2 0,1 1 0,0-1 0,0 0 0,0 0 0,0 0 0,-1 0 0,1-1 0,-1 0 0,0 0 0,6-5 0,28-39 0,-31 37 0,0 1 0,1 0 0,0 0 0,0 0 0,1 1 0,11-8 0,-9 8 0,21-12 0,-31 20 0,-1-1 0,1 1 0,0 0 0,0 0 0,0 0 0,0-1 0,0 1 0,0 0 0,-1 0 0,1 0 0,0 1 0,0-1 0,0 0 0,0 0 0,0 0 0,-1 1 0,1-1 0,0 0 0,0 1 0,0-1 0,-1 0 0,1 1 0,0-1 0,-1 1 0,1 0 0,0-1 0,-1 1 0,1 0 0,0-1 0,-1 1 0,1 0 0,-1-1 0,0 1 0,1 0 0,-1 0 0,0 0 0,1 1 0,21 53 0,-16-36 0,1 0 0,1-1 0,1 0 0,0-1 0,13 18 0,8 6 0,-16-21 0,0-1 0,27 27 0,-36-41 0,2 0 0,-1 0 0,1 0 0,-1 0 0,1-1 0,0 0 0,1-1 0,-1 0 0,1 0 0,0 0 0,12 2 0,53 0-1365,-50-5-5461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7:14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24575,'4'0'0,"0"1"0,0 0 0,0 0 0,-1 1 0,1-1 0,0 1 0,-1 0 0,1 0 0,-1 0 0,0 0 0,0 0 0,0 1 0,0-1 0,0 1 0,0 0 0,-1 0 0,1 0 0,-1 0 0,0 1 0,0-1 0,0 1 0,0-1 0,1 5 0,3 6 0,0 0 0,-1 1 0,-1-1 0,5 26 0,17 75 0,-17-83 0,-2 0 0,-1 1 0,3 49 0,-9-24 0,-2-37 0,2-1 0,1 1 0,0 0 0,9 39 0,-4-30-273,-1 0 0,-2 0 0,-1 0 0,-2 44 0,0-50-6553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7:14.8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24575,'451'0'0,"-447"0"0,0 0 0,0 0 0,0 0 0,0 1 0,0-1 0,0 1 0,0 0 0,0 0 0,-1 1 0,1-1 0,0 1 0,-1 0 0,1 0 0,3 2 0,-5-2 0,0 1 0,0-1 0,0 0 0,0 1 0,-1-1 0,1 1 0,-1 0 0,0-1 0,0 1 0,0 0 0,0 0 0,0 0 0,0 0 0,-1 0 0,1 0 0,-1 0 0,0 0 0,0 0 0,0 4 0,-1-4 0,1 0 0,-1 0 0,1 0 0,-1 0 0,0 0 0,0-1 0,0 1 0,-1 0 0,1 0 0,-1-1 0,1 1 0,-1-1 0,0 1 0,0-1 0,0 0 0,0 0 0,-1 0 0,1 0 0,0 0 0,-1 0 0,-3 1 0,-7 4 0,-1 0 0,0-1 0,-18 5 0,-15 8 0,13 2 0,24-14 0,1-1 0,-1-1 0,-19 9 0,25-13-105,0 0 0,1 0 0,-1 1 0,0 0 0,0 0 0,1 0 0,-1 0 0,1 0 0,-1 1 0,1 0 0,0 0 0,-5 5 0,3 3-6721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7:15.8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 1 24575,'-1'0'0,"-1"1"0,1-1 0,0 1 0,-1-1 0,1 1 0,0 0 0,0 0 0,-1 0 0,1-1 0,0 1 0,0 1 0,0-1 0,0 0 0,0 0 0,0 0 0,1 0 0,-1 1 0,-1 0 0,-14 31 0,12-25 0,-38 62 0,27-47 0,0 2 0,2 0 0,-10 27 0,20-46 0,1 1 0,0 0 0,0 1 0,0-1 0,1 0 0,1 0 0,-1 1 0,1-1 0,0 0 0,1 1 0,-1-1 0,2 0 0,-1 1 0,1-1 0,0 0 0,4 9 0,-4-13 0,0 0 0,1 0 0,-1 0 0,1 0 0,0 0 0,0 0 0,0-1 0,0 0 0,0 1 0,1-1 0,-1 0 0,1 0 0,-1-1 0,1 1 0,0-1 0,-1 0 0,1 0 0,0 0 0,0 0 0,0-1 0,7 0 0,8 1 0,0 0 0,0-2 0,19-3 0,-29 2 0,-1 0 0,0 0 0,-1 0 0,1-1 0,0-1 0,-1 1 0,0-1 0,1 0 0,-2-1 0,1 0 0,6-6 0,0 0 0,-1-1 0,0-1 0,-1 0 0,13-19 0,-20 25 0,-1-1 0,0 1 0,0-1 0,-1 0 0,1 0 0,-2 0 0,1 0 0,-1 0 0,0 0 0,-1 0 0,0 0 0,0-1 0,-1 1 0,-3-13 0,4 19 0,-1 1 0,1-1 0,0 1 0,0-1 0,-1 1 0,1-1 0,0 1 0,1-1 0,-1 1 0,0-1 0,0 1 0,1-1 0,-1 1 0,0 0 0,1-1 0,0-1 0,0 2 0,-1 1 0,1 0 0,-1-1 0,1 1 0,0-1 0,-1 1 0,1 0 0,-1 0 0,1-1 0,-1 1 0,1 0 0,0 0 0,-1 0 0,1-1 0,0 1 0,-1 0 0,1 0 0,0 0 0,-1 0 0,1 0 0,0 0 0,-1 1 0,1-1 0,0 0 0,0 0 0,3 2 0,1 0 0,-1 0 0,0 0 0,1 0 0,-1 1 0,0 0 0,-1 0 0,5 4 0,119 99 0,-114-93 0,-1 1 0,0 0 0,12 19 0,-15-20 0,0 0 0,1 0 0,0-1 0,23 19 0,-24-23 0,0 1 0,-1 0 0,0 0 0,9 13 0,-11-12 0,1-1 0,1 0 0,0 0 0,13 11 0,-12-15 0,0 0 0,0-1 0,1 0 0,-1 0 0,1-1 0,0 0 0,0-1 0,13 2 0,39 11 0,-53-11-114,0 0 1,1-1-1,0 0 0,-1-1 0,1 0 1,0 0-1,0-1 0,0 0 0,0-1 1,0 0-1,12-2 0,-5-4-6712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7:16.4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648 4 24575,'-67'-2'0,"32"1"0,1 0 0,0 3 0,-35 5 0,64-7 0,0 1 0,0 0 0,0 0 0,0 1 0,0-1 0,0 1 0,0 0 0,1 0 0,-1 1 0,1-1 0,-1 1 0,1 0 0,0 0 0,0 1 0,1-1 0,-1 1 0,0 0 0,1 0 0,0 0 0,0 0 0,1 1 0,-1-1 0,1 1 0,0 0 0,0-1 0,0 1 0,0 0 0,1 0 0,0 0 0,0 0 0,1 0 0,-1 1 0,1 8 0,1-6 0,-1-1 0,1 1 0,0-1 0,1 0 0,-1 1 0,1-1 0,1 0 0,0 0 0,0 0 0,0-1 0,1 1 0,0-1 0,0 1 0,0-1 0,1-1 0,0 1 0,0-1 0,0 0 0,1 0 0,0 0 0,0-1 0,0 1 0,8 2 0,-5 0 0,-1-1 0,1 2 0,-1-1 0,-1 1 0,1 0 0,-1 1 0,-1-1 0,0 1 0,9 17 0,-8-13 0,2-1 0,-1 1 0,1-2 0,18 19 0,-16-19 0,-1 0 0,0 1 0,11 18 0,-14-19 0,0-2 0,0 1 0,0-1 0,1 0 0,1-1 0,16 14 0,-23-21 0,0 0 0,-1-1 0,0 1 0,1 0 0,-1 0 0,1 0 0,-1 0 0,0 0 0,0 0 0,0 1 0,0-1 0,0 0 0,0 0 0,0 1 0,0-1 0,0 1 0,0-1 0,-1 1 0,1-1 0,-1 1 0,1-1 0,-1 1 0,1 0 0,-1-1 0,0 1 0,0 0 0,0-1 0,0 1 0,0 0 0,0-1 0,-1 1 0,1-1 0,0 1 0,-1 0 0,0 1 0,-2 2 0,0-1 0,-1 0 0,1 1 0,-1-1 0,0-1 0,0 1 0,0-1 0,-1 0 0,1 1 0,-7 2 0,2-2 0,0 0 0,0-1 0,-1 0 0,0 0 0,1-1 0,-1 0 0,0 0 0,-11-1 0,8 0 0,0 1 0,0 0 0,0 1 0,-18 6 0,5-1 0,1 0 0,-1-2 0,-48 5 0,-15 4 0,15-5 27,59-10-226,0 2 1,0 0-1,0 1 0,0 0 0,0 1 0,-15 7 0,13-2-6627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7:17.0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654 2 24575,'-103'-2'0,"-112"5"0,208-3 0,1 1 0,0 0 0,0 0 0,0 0 0,0 1 0,0 0 0,0 0 0,1 1 0,-1 0 0,1 0 0,-9 6 0,11-7 0,1 0 0,0 1 0,-1-1 0,1 1 0,1 0 0,-1-1 0,0 1 0,0 0 0,1 0 0,0 0 0,0 0 0,0 1 0,0-1 0,0 0 0,0 0 0,1 1 0,0-1 0,0 0 0,0 1 0,0-1 0,0 0 0,2 7 0,-1-4 0,0 0 0,1-1 0,0 1 0,0-1 0,1 1 0,0-1 0,0 0 0,0 0 0,0 0 0,1 0 0,8 8 0,4 3 0,35 25 0,-9-8 0,-18-14 0,43 25 0,-26-18 0,-30-17 0,0 0 0,-1 1 0,0 0 0,-1 1 0,0 0 0,9 14 0,13 16 0,-24-32 0,0 1 0,-1 0 0,0 1 0,-1 0 0,0 0 0,-1 0 0,0 0 0,0 1 0,-1-1 0,-1 1 0,0 0 0,0 13 0,-3-21 0,1 1 0,-1-1 0,0 1 0,-1-1 0,1 0 0,-1 0 0,0 0 0,0 0 0,0 0 0,0 0 0,-1 0 0,0 0 0,1-1 0,-1 0 0,-1 1 0,1-1 0,0 0 0,-1-1 0,0 1 0,1 0 0,-1-1 0,-6 3 0,-6 3 0,0-1 0,0 0 0,-1-2 0,-23 6 0,4-5 0,-1-2 0,1-1 0,-1-3 0,-40-3 0,-9 1 0,29 1 0,-70 2 0,127-1 2,-1 0-1,0 0 0,1 0 0,-1 0 1,0 0-1,1 0 0,-1 0 0,0 0 1,1 0-1,-1 0 0,0 0 0,1 0 1,-1 0-1,1 1 0,-1-1 0,0 0 1,1 0-1,-1 1 0,1-1 0,-1 0 1,1 1-1,-1-1 0,1 1 0,-1-1 1,1 0-1,-1 1 0,1-1 0,-1 1 1,1 0-1,0-1 0,-1 1 0,1-1 1,0 1-1,-1 0 0,13 17-231,-2-8-949,0 4-5647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8:04.7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24575,'9'11'0,"-1"0"0,0 1 0,0 0 0,-1 0 0,-1 0 0,9 24 0,-7-17 0,1 0 0,12 19 0,-11-23 0,56 93 0,-60-95 0,0 1 0,-1-1 0,0 1 0,-1 0 0,-1 0 0,3 25 0,-3-21 0,1 0 0,0 0 0,1 0 0,9 19 0,10 36 0,-4 4 0,-11-46 0,-1 1 0,-2-1 0,5 63 0,-9-32 0,11 79 0,-4-56 0,-4 2 0,-6 96 0,-2-52 0,1 20 0,5 160 0,15-185 0,-10-79 0,-6-38 0,0 1 0,1-2 0,0 1 0,0 0 0,1-1 0,0 1 0,0-1 0,1 0 0,0-1 0,1 1 0,0-1 0,0 0 0,0 0 0,1-1 0,0 0 0,15 11 0,6 13-37,-18-18-1291,0 0-5498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8:08.8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0 273 24575,'1'-2'0,"0"1"0,0-1 0,0 0 0,0 1 0,0-1 0,0 1 0,0-1 0,0 1 0,0-1 0,1 1 0,-1 0 0,1 0 0,-1 0 0,1 0 0,-1 0 0,1 0 0,3-1 0,30-15 0,18 2 0,-23 6 0,31-13 0,-44 17 0,0 0 0,1 1 0,-1 1 0,1 1 0,-1 0 0,1 1 0,32 3 0,-26-1 0,1-2 0,0 0 0,29-5 0,264-63 0,-211 43 0,-95 22-170,0 0-1,0 0 0,-1-1 1,0-1-1,0 0 0,0 0 1,14-12-1,-13 8-6655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6:12.7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560 0 24575,'3'0'0,"-1"1"0,0-1 0,1 1 0,-1-1 0,0 1 0,0 0 0,0-1 0,1 1 0,-1 0 0,0 1 0,0-1 0,0 0 0,-1 0 0,1 1 0,0-1 0,0 1 0,-1 0 0,1-1 0,-1 1 0,1 0 0,-1 0 0,0 0 0,0 0 0,0 0 0,0 0 0,0 0 0,0 1 0,-1-1 0,1 0 0,-1 0 0,1 5 0,1 8 0,0 1 0,-1 0 0,-2 26 0,1-25 0,0 23-54,0 18 117,-13 96-1,10-135-151,-1 0 1,-1 0-1,-1-1 1,0 1-1,-1-1 0,-1-1 1,-1 1-1,-22 31 1,-125 194-641,143-223 751,-1-1 0,-18 21 0,16-20 219,-24 35 0,28-33-241,-2-1 0,0 0 0,-2-1 0,-27 29 0,34-40 1,1 1 1,0 1-1,1 0 0,0 0 0,-9 19 0,-1 1 144,16-28-101,-1-1 0,1 0 1,-1 1-1,1-1 0,-1 0 1,0 0-1,0 0 1,0 0-1,0 0 0,-1 0 1,1 0-1,0-1 0,-1 0 1,1 1-1,-1-1 1,1 0-1,-6 2 0,7-3-47,0 0-1,0 0 0,0 0 1,0 0-1,0 0 1,0 0-1,0-1 0,0 1 1,0 0-1,0 0 1,0-1-1,0 1 0,0-1 1,0 1-1,0-1 1,0 1-1,0-1 0,1 1 1,-2-2-1,0 0 6,1 1 1,0-1-1,-1 0 0,1 0 0,0 0 1,0 0-1,0 0 0,0 0 0,1 0 1,-1-1-1,0 1 0,1-2 0,-4-20-1367,3 2-5461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8:09.3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472 0 24575,'-1'0'0,"0"1"0,1-1 0,-1 0 0,0 1 0,0-1 0,0 1 0,0-1 0,0 1 0,0-1 0,1 1 0,-1 0 0,0 0 0,0-1 0,1 1 0,-1 0 0,0 0 0,1 0 0,-1-1 0,1 1 0,-1 0 0,1 0 0,0 0 0,-1 0 0,1 0 0,0 1 0,-9 34 0,5-19 0,-10 20 0,-1-1 0,-38 64 0,34-65 0,1 0 0,2 1 0,1 1 0,-13 52 0,24-79 0,0 0 0,-1 0 0,0 0 0,-1-1 0,0 0 0,0 0 0,-9 9 0,5-5 0,0 0 0,-9 18 0,10-14 0,2 0 0,0 1 0,1 0 0,0 0 0,2 0 0,-5 36 0,5-31 0,-1 1 0,-11 30 0,9-33 0,1 2 0,-5 34 0,-3 20 0,9-52 0,0 0 0,0 33 0,4-32 0,2-7 0,-1 0 0,-1 0 0,-1-1 0,-1 1 0,-1-1 0,-10 35 0,9-42 0,1 0 0,0 0 0,1 0 0,1 0 0,0 1 0,0-1 0,0 13 0,2-19 0,1 0 0,-1-1 0,1 1 0,0 0 0,0-1 0,0 1 0,1-1 0,0 1 0,0-1 0,0 0 0,0 0 0,1 1 0,-1-2 0,1 1 0,0 0 0,0-1 0,1 1 0,-1-1 0,7 5 0,4 2-227,1-1-1,0 0 1,0-1-1,0-1 1,30 9-1,-27-11-6598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8:10.1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453 213 24575,'0'-15'0,"0"0"0,-1 1 0,-1-1 0,-4-15 0,5 25 0,-1 1 0,1-1 0,-1 0 0,0 1 0,-1-1 0,1 1 0,-1-1 0,0 1 0,0 0 0,0 0 0,0 1 0,-1-1 0,0 1 0,1-1 0,-8-3 0,-1-1 0,-1 0 0,0 2 0,0-1 0,-1 1 0,0 1 0,0 1 0,-16-4 0,26 7 0,-1 1 0,1-1 0,-1 1 0,0 0 0,1 0 0,-1 1 0,0-1 0,1 1 0,-1 0 0,1 0 0,-1 0 0,1 1 0,0 0 0,-1 0 0,1 0 0,0 0 0,0 1 0,0-1 0,1 1 0,-1 0 0,1 0 0,-1 0 0,1 1 0,0-1 0,0 1 0,-2 4 0,-3 4 0,-1 0 0,0 0 0,-1-1 0,0-1 0,-22 18 0,25-22 0,1 1 0,-1-1 0,1 1 0,0 1 0,1-1 0,0 1 0,0 0 0,0 0 0,1 1 0,0 0 0,1-1 0,0 1 0,0 0 0,-2 16 0,1 9 0,2-1 0,2 61 0,2-46 0,-2-41 0,0 1 0,0-1 0,1 1 0,1-1 0,-1 1 0,5 10 0,-5-16 0,0 1 0,0 0 0,0-1 0,1 0 0,-1 1 0,1-1 0,0 0 0,0 0 0,0 0 0,0 0 0,0 0 0,0 0 0,1 0 0,-1-1 0,0 1 0,1-1 0,-1 0 0,1 0 0,0 0 0,3 1 0,122 26 0,-113-26 0,0-1 0,0 0 0,0-1 0,0 0 0,0-1 0,25-6 0,-34 6 0,-1-1 0,1 0 0,-1-1 0,1 1 0,-1-1 0,0 0 0,0 0 0,-1-1 0,1 1 0,7-8 0,-1-2 0,0-1 0,12-18 0,17-21 0,-16 25 0,0-2 0,29-45 0,-46 58 0,-5 13 0,-1 0 0,1 0 0,0 0 0,0 0 0,1 0 0,3-4 0,-6 7 0,1 1 0,-1-1 0,1 1 0,0 0 0,-1-1 0,1 1 0,-1 0 0,1-1 0,0 1 0,0 0 0,-1 0 0,1 0 0,0-1 0,-1 1 0,1 0 0,0 0 0,0 0 0,-1 0 0,1 0 0,0 0 0,0 1 0,-1-1 0,1 0 0,0 0 0,-1 0 0,1 1 0,0-1 0,-1 0 0,1 1 0,0-1 0,-1 1 0,1-1 0,-1 0 0,1 1 0,-1-1 0,1 1 0,-1 0 0,1-1 0,-1 1 0,1-1 0,-1 1 0,0 0 0,1-1 0,-1 2 0,10 12 0,0 1 0,11 25 0,-15-27 0,1 1 0,1-1 0,0 0 0,14 16 0,-17-23 0,0 1 0,-1-1 0,0 1 0,0 0 0,-1 0 0,0 1 0,0-1 0,2 12 0,-3-10 0,1 0 0,0 0 0,1-1 0,-1 0 0,2 0 0,6 12 0,5-1-341,1-1 0,1 0-1,24 18 1,-30-26-6485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8:10.6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0 292 24575,'14'-2'0,"0"0"0,0-1 0,-1 0 0,0-1 0,1-1 0,-1 0 0,12-7 0,12-4 0,36-11-248,1 4 0,1 2 0,113-15-1,-164 32 167,0-2-1,26-10 0,-29 9 100,0 1-1,41-7 1,79-13 445,-100 17-219,0 1 0,69-4 0,-71 12-243,-8 0 0,0-1 0,0-1 0,44-10 0,-7 2-1365,-46 9-5461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8:11.1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375 0 24575,'0'36'0,"1"-4"0,-4 35 0,1-56 0,1-1 0,-2 0 0,1 1 0,-1-1 0,-1 0 0,0 0 0,-7 12 0,7-15 0,-20 33 0,2 2 0,-18 49 0,35-73 0,0 1 0,-3 39 0,-2 5 0,-1-22 0,-25 63 0,-2 2 0,14-41 0,17-51 0,2 0 0,0 0 0,0 1 0,-4 28 0,2 1 0,-12 43 0,9-45 0,-6 50 0,14-68 0,-2 11 0,-9 46 0,8-54 0,1 0 0,1 1 0,1-1 0,2 1 0,4 35 0,-4-59-59,1 0 0,0 0-1,0 0 1,1-1-1,-1 1 1,1 0 0,0-1-1,0 1 1,0-1 0,0 1-1,0-1 1,1 0 0,0 0-1,-1 0 1,1-1-1,0 1 1,0 0 0,1-1-1,-1 0 1,1 0 0,-1 0-1,8 3 1,6 0-6767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8:11.8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137 183 24575,'-4'0'0,"0"1"0,0 0 0,0 0 0,-1 1 0,1-1 0,1 1 0,-1 0 0,0 0 0,0 0 0,1 0 0,-1 0 0,1 1 0,0 0 0,-1 0 0,1 0 0,1 0 0,-1 0 0,-3 6 0,-4 5 0,0 1 0,1 0 0,-7 18 0,11-23 0,2 1 0,0-1 0,0 1 0,0 0 0,2 0 0,-2 18 0,5 70 0,0-42 0,-2-47 0,0-1 0,1 1 0,0-1 0,0 1 0,1-1 0,0 1 0,0-1 0,1 0 0,1 0 0,0 0 0,0 0 0,0-1 0,1 0 0,7 10 0,-6-10 0,1 0 0,-1-1 0,2 1 0,-1-1 0,1-1 0,0 0 0,0 0 0,0 0 0,1-1 0,0 0 0,0-1 0,0 0 0,1 0 0,-1-1 0,1 0 0,0-1 0,0 0 0,0-1 0,0 0 0,0 0 0,0-1 0,0 0 0,0-1 0,0 0 0,0-1 0,0 0 0,0 0 0,0-1 0,-1-1 0,17-7 0,-16 5 0,0-1 0,-1 0 0,0-1 0,0 0 0,0 0 0,-1-1 0,7-10 0,33-31 0,-28 31 0,0 0 0,-2-1 0,24-34 0,40-73 0,-49 74 0,-25 37 0,0-1 0,-1 0 0,-1 0 0,0-1 0,5-34 0,6-16 0,-11 45-341,-1 0 0,0 0-1,2-36 1,-7 36-6485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8:12.5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764 30 24575,'-30'-10'0,"4"0"0,-24 4 0,0 2 0,-94 5 0,45 2 0,87-3 0,-1 0 0,-1 0 0,1 1 0,-19 3 0,26-3 0,1 1 0,-1 0 0,1 1 0,-1-1 0,1 1 0,0 0 0,0 0 0,0 1 0,0-1 0,-6 8 0,-77 78 0,84-85 0,1 0 0,0 0 0,0 1 0,0-1 0,0 1 0,1 0 0,0 0 0,0 0 0,0 0 0,1 0 0,-1 0 0,1 0 0,1 1 0,-1-1 0,1 0 0,-1 1 0,2-1 0,-1 0 0,0 1 0,1-1 0,0 0 0,1 0 0,-1 1 0,4 8 0,2 2 0,1 0 0,1 0 0,0-1 0,1 0 0,0-1 0,15 15 0,-17-21 0,0 0 0,1-1 0,0 0 0,1-1 0,-1 0 0,1-1 0,21 9 0,-20-9 0,0-1 0,-1 1 0,0 1 0,0 0 0,-1 1 0,0-1 0,14 14 0,-8-3 0,1-2 0,1 0 0,0-1 0,30 19 0,-42-30 0,-1 0 0,0 1 0,-1 0 0,1 0 0,-1 0 0,1 0 0,-1 0 0,0 1 0,-1-1 0,1 1 0,-1 0 0,0 0 0,2 6 0,1 6 0,0 1 0,4 27 0,-7-29 0,0 0 0,-1-1 0,-1 21 0,0-31 0,-1 0 0,1-1 0,-1 1 0,0 0 0,-1-1 0,1 1 0,-1-1 0,0 0 0,0 1 0,-1-1 0,1 0 0,-1 0 0,0-1 0,0 1 0,-4 4 0,1-2 0,-2 0 0,1 0 0,-1-1 0,0 1 0,0-2 0,0 1 0,-16 5 0,15-6 0,1 0 0,0 1 0,-13 9 0,-18 9 0,31-19 0,-17 8 0,-1-1 0,0-2 0,0 0 0,-40 7 0,21-5-68,30-6 126,0-2 0,-22 4 0,33-7-145,1 0 1,0 1-1,-1-1 1,1-1-1,0 1 1,-1 0-1,1-1 1,0 0-1,0 0 1,-1 0-1,1 0 1,0 0-1,0 0 1,0-1-1,0 0 0,-3-2 1,-6-8-6740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31:32.6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746 0 24575,'-1'5'0,"0"0"0,-1 0 0,1 0 0,-1-1 0,-4 8 0,-2 7 0,1-4 0,-1 0 0,-1-1 0,0 0 0,0 0 0,-2-1 0,1 0 0,-2-1 0,-13 12 0,-18 20 0,-128 143-760,100-107 760,-72 104 0,115-146-9,18-26 1,0 0 0,1 1 0,0 0 0,1 1 1,1 0-1,0 0 0,1 1 0,-8 29 1,10-28 7,-59 261 0,57-251 110,0 1 0,2 0 0,1 0 0,1 1 0,1-1 0,6 49 1,-5-72-188,0 0 1,1-1 0,0 1 0,0 0-1,0 0 1,0-1 0,0 1-1,1 0 1,0-1 0,0 0 0,0 1-1,0-1 1,0 0 0,1 0 0,-1 0-1,6 4 1,8 5-6750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31:37.0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1 135 24575,'1522'0'-5810,"-1322"-14"5810,-12 1 0,32 0-1772,-47 2 1363,71-17 493,-156 14-817,89-1 0,78 15-1346,176-9 906,518-9 1399,-623 20-141,1275-2 463,-1211 29-418,-191 9 101,18 3 266,4-17-344,262 25 2,-380-43 795,117 14 1322,155 69-2067,-350-82-191,59 24 2016,-67-25-5092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31:37.8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24575,'34'11'0,"-12"-1"0,241 65 0,-233-70 8,-1-1 0,56 1-1,19 2-269,23 5-1591,219-7 1,-189-7-1488,1059 2-1514,-885-13 4854,-29-1 0,1039 13 349,-642 3-219,-545 5-101,165 29 0,-107-9-12,57 15 654,-57-5-197,-151-30-316,149 28 923,74 18-1081,-20 3 1151,-234-50-1163,37 4 0,-42-8-106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31:38.3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1281 1 24575,'-29'0'0,"11"-1"0,-1 1 0,-24 4 0,37-3 0,0 0 0,0 1 0,0 0 0,0 0 0,0 0 0,0 1 0,1 0 0,-1 0 0,1 0 0,-9 8 0,-105 107 28,65-62-752,21-17 560,25-28 161,-1-1-1,-19 19 0,8-10 4,1 1 0,0 1 0,-28 42 0,-16 20 0,-32 37 0,73-97-171,0 1 0,2 1 0,-32 52 0,38-54 454,-2 0 0,-27 31 1,1-2-935,-14 31 785,-16 19 297,52-74-90,-28 50 0,29-45-232,4-7-109,-49 76 0,31-68-51,20-22-1263,-1 1-5512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6:13.5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0 171 24575,'2'0'0,"-1"1"0,0-1 0,1 1 0,-1-1 0,0 1 0,0 0 0,0 0 0,1 0 0,-1-1 0,0 1 0,0 0 0,0 0 0,0 0 0,0 1 0,0-1 0,0 2 0,18 27 0,-10-15 0,103 147 0,-102-145 0,-1 1 0,12 33 0,12 22 0,5-11 0,-19-32 0,-2 1 0,0 0 0,15 43 0,-23-52 0,2 1 0,0-2 0,1 0 0,30 39 0,-4-6 0,-32-43 0,-1 0 0,0 0 0,0 0 0,-1 1 0,2 12 0,-2-9 0,1 0 0,10 21 0,0-8 0,26 34 0,-5-10 0,-36-51 0,1 0 0,0 1 0,0-1 0,0 0 0,0 0 0,0 0 0,0 0 0,0 0 0,0 0 0,0 0 0,0 0 0,1 0 0,-1 0 0,0 0 0,1-1 0,1 2 0,-2-2 0,0 0 0,0 0 0,0 0 0,0 0 0,0-1 0,-1 1 0,1 0 0,0 0 0,0 0 0,0-1 0,0 1 0,0 0 0,-1-1 0,1 1 0,0-1 0,0 1 0,0-1 0,-1 0 0,1 1 0,0-2 0,5-4 0,-1-1 0,0 0 0,-1 0 0,0-1 0,4-8 0,7-12 0,127-198 0,-127 204 0,1-1 0,1 0 0,20-21 0,-27 33 0,0-1 0,-1 0 0,8-15 0,-10 15 0,1 0 0,0 0 0,1 1 0,10-11 0,-9 14-67,-1-1-1,0-1 1,0 0 0,-1 0-1,-1 0 1,0-1-1,0-1 1,9-21-1,-5 10 29,2 0 0,0 0-1,1 2 1,27-31 0,-12 14-517,181-225 308,-141 168 991,-66 91-782,6-7 145,0 0 1,1 0-1,1 2 1,14-12-1,-24 20-95,1-1 0,0 1 0,0-1 0,0 1 0,0 0 0,0 0 0,0 0-1,1 0 1,-1 0 0,0 1 0,0-1 0,1 1 0,-1-1 0,0 1 0,1 0 0,-1 0 0,0 0 0,1 0-1,-1 0 1,0 1 0,1-1 0,-1 1 0,0 0 0,0-1 0,1 1 0,-1 0 0,0 0 0,0 0 0,0 0 0,0 1-1,0-1 1,0 1 0,2 2 0,12 16-11,-1 0 0,-1 2 0,-1 0 0,0 0 0,11 32 0,-16-34 0,-1 1 0,4 21 0,-7-25 0,0 0 0,2 0 0,14 32 0,-10-31 42,12 20-230,-2 0 1,-2 2-1,-2 0 1,14 49-1,-20-60 188,1 1 0,1-2 0,1 0 0,35 53 0,18 38 0,-36-56 0,43 66 0,-11-19-805,7 12 1010,-32-74-170,-26-36-36,-1 0 0,15 26 0,-15-19 0,1 1 1,2-1-1,25 31 0,-30-39 114,0 1-1,0 0 0,-1 0 1,-1 1-1,0 0 1,6 21-1,11 21-31,-20-50 110,14 26 204,-16-30-394,-1 1 0,1-1 0,0 1-1,0-1 1,1 0 0,-1 0 0,0 1-1,0-1 1,1 0 0,-1 0 0,0 0-1,1 0 1,-1-1 0,1 1 0,-1 0-1,3 0 1,-3-1-1,0 0 0,0 0 0,0-1 0,0 1 0,-1 0 0,1-1 0,0 1 0,0 0 0,0-1 0,-1 1 0,1-1 0,0 0 0,-1 1 0,1-1 0,0 1 0,-1-1 0,1 0 0,-1 0 0,1 1 0,-1-1 0,0 0 0,1 0 0,-1 1 0,1-1 0,-1 0 0,0 0 0,0 0 0,0 0 0,0 0 0,1 1 0,-1-2 0,3-33 0,-2 32 0,-2-80 0,0-16 0,2 89 0,1 0 0,-1-1 0,2 1 0,-1 0 0,1 0 0,1 0 0,5-11 0,3-1-106,-5 9-146,0 0 0,0-1 1,-1 0-1,5-18 0,-8 13-6574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31:38.9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138 1 24575,'-1'24'0,"-2"0"0,-9 40 0,4-20 0,0-11 0,-10 30 0,11-42 0,0 1 0,2-1 0,1 1 0,-3 37 0,6-35 0,0 0 0,-1 0 0,-1 0 0,-2-1 0,0 1 0,-14 36 0,13-39-28,1 0 1,1 1-1,1 0 0,1 0 0,1 0 0,1 0 1,3 23-1,-2 4-1115,-1-26-5683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31:39.6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600 0 24575,'11'0'0,"0"0"0,0 1 0,0 0 0,0 1 0,0 0 0,0 1 0,0 0 0,0 1 0,-1 0 0,0 0 0,0 1 0,17 11 0,100 57 0,-126-73 0,1 1 0,-1 0 0,1 0 0,-1 0 0,1 0 0,-1 0 0,1 0 0,-1 0 0,0 0 0,0 1 0,0-1 0,1 1 0,-1-1 0,-1 1 0,1-1 0,0 1 0,0-1 0,0 1 0,-1 0 0,1-1 0,-1 1 0,0 0 0,1-1 0,-1 1 0,0 0 0,0 0 0,0-1 0,0 1 0,0 0 0,0 0 0,-1 0 0,1-1 0,-1 1 0,1 0 0,-1-1 0,1 1 0,-2 1 0,-1 1 0,1-1 0,-1 0 0,1-1 0,-1 1 0,0 0 0,0-1 0,0 0 0,-1 0 0,1 0 0,-1 0 0,1 0 0,-1-1 0,1 1 0,-1-1 0,0 0 0,-4 1 0,-62 6 0,52-8 0,1 2 0,-1 0 0,1 2 0,-34 10 0,24-6 13,0 0 0,-1-1-1,-28 2 1,-45 11-588,28 0 522,-93 11 1,97-19 171,35-5 84,-37 1-1,300-8-97,-220 2-105,1 0 0,-1 0 0,0 1 0,0 0 0,0 1 0,0 0 0,0 0 0,-1 1 0,0 0 0,13 11 0,8 8 0,35 38 0,-48-46 0,29 27 0,-26-27 0,-1 2 0,31 38 0,-46-52 0,-1 1 0,1-1 0,-1 1 0,0-1 0,0 1 0,0 0 0,-1 0 0,0 0 0,0 0 0,0 0 0,0 0 0,-1 0 0,0 0 0,0 1 0,0-1 0,-2 7 0,1-9 0,0 1 0,0 0 0,0-1 0,0 1 0,-1-1 0,0 1 0,0-1 0,0 0 0,0 0 0,0 0 0,0 0 0,-1 0 0,0 0 0,1 0 0,-1-1 0,0 0 0,0 1 0,0-1 0,-1 0 0,1-1 0,0 1 0,-6 2 0,-9 3 0,0 1 0,1 0 0,-32 22 0,33-19 0,8-7 0,0 0 0,1 0 0,-1 0 0,-1-1 0,1-1 0,0 1 0,-1-1 0,1-1 0,-18 2 0,26-3-50,-1 0-1,0-1 1,0 1-1,0 0 0,0-1 1,1 1-1,-1 0 1,0-1-1,0 1 1,1-1-1,-1 1 0,0-1 1,1 1-1,-1-1 1,1 0-1,-1 1 1,0-1-1,1 0 0,-1 1 1,1-1-1,0 0 1,-1 0-1,1 0 1,0 1-1,-1-1 1,1-1-1,-3-11-6775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31:40.1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 0 24575,'-3'0'0,"0"0"0,-1 1 0,1-1 0,0 1 0,-1-1 0,1 1 0,0 0 0,-1 1 0,1-1 0,0 0 0,0 1 0,0 0 0,0-1 0,1 1 0,-1 0 0,-4 4 0,3-1 0,0 0 0,1 0 0,-1 0 0,1 0 0,0 1 0,0-1 0,0 1 0,-2 9 0,0 3 0,0 1 0,2 1 0,0-1 0,1 37 0,1-9 0,4 118 0,-1-154 0,0 0 0,1 0 0,1 0 0,-1-1 0,2 1 0,0-1 0,0 0 0,0-1 0,1 1 0,1-1 0,0 0 0,0 0 0,0-1 0,1 0 0,15 11 0,-17-15 0,0-1 0,0 0 0,1 0 0,-1-1 0,1 0 0,-1 0 0,1 0 0,0-1 0,0 0 0,9 0 0,13 0 0,34-4 0,-18 1 0,-21 1 0,0 0 0,39-8 0,-57 8 0,1 0 0,-1-1 0,0 0 0,0 0 0,0-1 0,0 0 0,0 0 0,0 0 0,-1-1 0,1 0 0,-1 0 0,0 0 0,0 0 0,6-9 0,26-37 0,-22 33 0,-2 0 0,0-2 0,-1 1 0,-1-2 0,-1 1 0,0-2 0,8-26 0,-17 42-48,6-20-216,0 0 1,-2 0 0,-1 0-1,1-29 1,-5 32-6563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31:40.4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1 142 24575,'0'-2'0,"1"1"0,0-1 0,0 0 0,0 1 0,0-1 0,0 1 0,0-1 0,1 1 0,-1-1 0,0 1 0,1 0 0,-1 0 0,1 0 0,-1 0 0,1 0 0,0 0 0,2-1 0,32-15 0,-11 12 0,0 0 0,1 2 0,0 0 0,0 2 0,-1 1 0,33 4 0,16-1 0,323-3 0,-386-1 20,0 1 0,1-2 0,-1 0 0,0 0 0,17-6 0,-25 7-37,0 0 0,-1 0 1,1 0-1,-1-1 0,1 1 0,-1-1 1,1 0-1,-1 0 0,0 0 0,0 0 1,4-3-1,-6 3-37,1 1 1,0-1-1,-1 1 1,1 0-1,-1-1 1,1 1-1,-1-1 1,1 1-1,-1-1 1,0 1-1,0-1 1,0 0-1,0 1 1,0-1-1,0 1 1,-1-1-1,1 1 1,0-1-1,-1 1 1,1-1-1,-1 1 1,1 0-1,-2-3 1,-7-10-6773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31:40.8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0 24575,'0'505'0,"0"-491"0,-2 1 0,1-1 0,-2 0 0,0 0 0,-1 0 0,-5 15 0,-40 78 0,32-73 0,13-23-170,0 0-1,1 0 0,0 1 1,1-1-1,0 1 0,1 0 1,0 21-1,1-11-6655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31:41.1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1 166 24575,'922'0'0,"-904"-2"0,1-1 0,0-1 0,-1 0 0,0-1 0,0-1 0,0-1 0,20-10 0,-18 8 0,11-6-341,-1-1 0,0-2-1,37-29 1,-52 35-6485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31:41.5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350 0 24575,'-1'4'0,"-1"0"0,0 0 0,0 0 0,0-1 0,0 1 0,-1-1 0,1 1 0,-1-1 0,0 0 0,0 0 0,0 0 0,-5 4 0,-1 1 0,-14 14 0,-1-1 0,-33 23 0,47-37 0,1 1 0,1 0 0,-1 1 0,1 0 0,1 0 0,0 1 0,-7 11 0,-36 77 0,29-51 0,-22 71 0,38-90 0,0 0 0,2 0 0,2 1 0,0-1 0,5 37 0,-2 10 0,-2-65 0,0 0 0,1-1 0,0 1 0,0 0 0,1 0 0,0 0 0,6 14 0,-6-20 0,0 0 0,0 0 0,1-1 0,0 1 0,0 0 0,0-1 0,0 0 0,0 1 0,1-1 0,-1-1 0,1 1 0,0 0 0,0-1 0,0 0 0,0 0 0,0 0 0,0 0 0,9 1 0,5 1-86,1-1-1,-1-1 1,1-1 0,35-2-1,-32 1-846,1-1-5893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31:41.8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26 24575,'-6'9'0,"0"0"0,1 1 0,0 0 0,1 0 0,0 0 0,0 0 0,1 0 0,-2 12 0,5-20 0,-11 41 0,1 0 0,3 1 0,1 0 0,1 51 0,5-84 0,0 0 0,1 1 0,1-1 0,0 0 0,0 1 0,1-1 0,0 0 0,1-1 0,8 17 0,-8-21 0,0 0 0,0-1 0,0 1 0,0-1 0,1 0 0,0 0 0,0 0 0,1-1 0,-1 0 0,1 0 0,0 0 0,0-1 0,0 0 0,0 0 0,1-1 0,-1 1 0,9 0 0,-3 1 0,0-2 0,1 0 0,-1 0 0,1-1 0,-1-1 0,1 0 0,0 0 0,-1-2 0,1 1 0,-1-2 0,1 0 0,-1 0 0,0-1 0,0 0 0,-1-1 0,1-1 0,-1 0 0,0 0 0,0-1 0,-1 0 0,0-1 0,15-15 0,2-3 0,-2 0 0,-1-2 0,-1-1 0,-1-1 0,31-56 0,-39 48 0,-11 29 0,0 0 0,1 0 0,0 0 0,6-9 0,-3 5 0,0 0 0,-2-1 0,0 1 0,0-1 0,-1 0 0,-1 0 0,2-15 0,3-11 0,-4 18-1365,-1 2-5461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31:42.5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111 127 24575,'1'0'0,"-1"0"0,0 0 0,0 0 0,0-1 0,0 1 0,0 0 0,0 0 0,0 0 0,0 0 0,0 0 0,0 0 0,0 0 0,0 0 0,0-1 0,0 1 0,0 0 0,0 0 0,0 0 0,0 0 0,0 0 0,0 0 0,0-1 0,0 1 0,0 0 0,0 0 0,0 0 0,0 0 0,0 0 0,0 0 0,0 0 0,0 0 0,0-1 0,0 1 0,0 0 0,0 0 0,0 0 0,0 0 0,-1 0 0,1 0 0,0 0 0,0 0 0,0 0 0,0 0 0,0 0 0,0 0 0,0-1 0,0 1 0,-1 0 0,1 0 0,0 0 0,0 0 0,0 0 0,0 0 0,0 0 0,0 0 0,0 0 0,-1 0 0,1 0 0,0 0 0,0 0 0,0 0 0,0 0 0,0 0 0,0 1 0,-1-1 0,-5 9 0,-6 15 0,8-13 0,-59 153 0,58-153 0,1 1 0,1 0 0,0 0 0,-3 21 0,5-26 0,1 0 0,-1 0 0,1 0 0,0 0 0,1 0 0,0-1 0,0 1 0,0 0 0,4 11 0,-4-17 0,-1 0 0,0-1 0,0 1 0,1 0 0,-1 0 0,0-1 0,1 1 0,-1 0 0,1-1 0,-1 1 0,1-1 0,-1 1 0,1-1 0,0 1 0,-1-1 0,1 1 0,0-1 0,-1 1 0,1-1 0,0 0 0,-1 1 0,1-1 0,0 0 0,0 0 0,0 1 0,-1-1 0,1 0 0,0 0 0,0 0 0,-1 0 0,1 0 0,0 0 0,0 0 0,0 0 0,-1-1 0,1 1 0,0 0 0,0 0 0,-1-1 0,1 1 0,0 0 0,-1-1 0,1 1 0,0-1 0,-1 1 0,1-1 0,0 1 0,-1-1 0,2-1 0,3-3 0,1-1 0,-1 0 0,9-14 0,-9 13 0,5-6 0,1 0 0,0 0 0,1 2 0,0-1 0,24-16 0,40-36 0,-56 45 0,1 1 0,35-23 0,-42 31 0,0 0 0,19-20 0,21-15 0,-5 13 0,104-51 0,-150 81 0,1 1 0,0-1 0,-1 1 0,1 0 0,0 0 0,-1 0 0,1 0 0,0 1 0,0-1 0,0 1 0,-1 0 0,1 0 0,0 1 0,0-1 0,0 1 0,-1 0 0,1 0 0,5 2 0,-6-1 0,0 0 0,0 0 0,-1 0 0,1 0 0,-1 0 0,1 1 0,-1-1 0,0 1 0,0 0 0,0 0 0,0-1 0,-1 1 0,1 1 0,-1-1 0,0 0 0,1 0 0,-1 0 0,-1 1 0,1-1 0,-1 0 0,1 5 0,2 40 0,-5 81 0,0-38 0,0-74 0,1 0 0,-2 0 0,0-1 0,-1 0 0,-12 31 0,3-8 0,7-15 0,-5 44 0,0-2 0,10-63 0,1 0 0,-1 0 0,1 0 0,-1-1 0,1 1 0,0 0 0,0 0 0,1 0 0,-1 0 0,0 0 0,1 0 0,0 0 0,1 3 0,-2-6 0,1 1 0,-1 0 0,0-1 0,1 1 0,-1-1 0,1 1 0,0-1 0,-1 1 0,1-1 0,-1 1 0,1-1 0,0 1 0,-1-1 0,1 0 0,0 1 0,-1-1 0,1 0 0,0 0 0,0 1 0,0-1 0,1 0 0,0 0 0,0 0 0,0 0 0,0-1 0,0 1 0,0-1 0,0 1 0,0-1 0,0 1 0,4-3 0,10-5-1365,-1 0-5461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31:43.0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1294 112 24575,'0'-6'0,"0"0"0,0 1 0,-1-1 0,0 0 0,0 1 0,0-1 0,-1 1 0,1-1 0,-1 1 0,-5-10 0,4 12 0,1 0 0,0 0 0,-1 1 0,1-1 0,-1 1 0,0 0 0,0-1 0,1 1 0,-2 1 0,1-1 0,0 0 0,0 1 0,0-1 0,-1 1 0,1 0 0,-1 0 0,1 1 0,-6-2 0,-29-1 0,1 1 0,-52 5 0,12 0 0,70-3 0,0 0 0,0 1 0,0 0 0,0 0 0,0 1 0,0 0 0,1 0 0,-1 1 0,-6 3 0,-3 3 0,1 1 0,-17 14 0,10-7 0,13-12 0,1 0 0,-1 0 0,-13 4 0,15-6 0,1 0 0,-1 0 0,0 1 0,1-1 0,0 2 0,0-1 0,-9 8 0,9-5 0,0 1 0,0 0 0,1 0 0,0 0 0,0 1 0,1 0 0,0 0 0,0 0 0,1 0 0,1 0 0,-1 1 0,1 0 0,1-1 0,0 1 0,0 0 0,1-1 0,1 1 0,-1 0 0,1 0 0,1-1 0,0 1 0,4 10 0,-1-1 0,2 0 0,0-1 0,1 0 0,1-1 0,0 0 0,1 0 0,1-1 0,1 0 0,1-1 0,16 16 0,17 23 0,-41-46 0,1 0 0,0 0 0,0-1 0,1 0 0,0 0 0,0 0 0,1-1 0,-1 0 0,1-1 0,1 0 0,-1 0 0,15 6 0,-14-8 0,0 0 0,-1 1 0,1 0 0,-1 0 0,9 7 0,-14-9 0,-1-1 0,0 0 0,-1 1 0,1-1 0,0 1 0,0 0 0,-1-1 0,1 1 0,-1 0 0,1 0 0,-1 0 0,0 0 0,0 1 0,0-1 0,0 0 0,0 0 0,0 1 0,0-1 0,-1 0 0,0 1 0,1-1 0,-1 0 0,0 1 0,0-1 0,0 4 0,-1-4 0,0-1 0,1 1 0,-1-1 0,0 1 0,0-1 0,0 0 0,1 1 0,-2-1 0,1 0 0,0 0 0,0 1 0,0-1 0,0 0 0,-1 0 0,1 0 0,-1-1 0,1 1 0,0 0 0,-1 0 0,1-1 0,-1 1 0,0-1 0,-2 1 0,-43 5 0,32-5 0,-47 9 0,-17 2 0,54-10 0,-37 9 0,38-6 0,1-1 0,-27 1 0,-330-5-509,178-1-815,180 1-5034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6:14.2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1039 561 24575,'1'-68'0,"-3"-76"0,-1 125 0,-1 0 0,-2 0 0,1 1 0,-2 0 0,-14-27 0,12 26 0,2 3 0,-2 0 0,0 0 0,0 2 0,-2-1 0,1 1 0,-2 0 0,0 1 0,-25-20 0,32 28 0,0 1 0,-1 0 0,0 0 0,1 1 0,-1 0 0,-1 0 0,1 0 0,0 1 0,-1 0 0,1 0 0,-1 0 0,1 1 0,-1 0 0,0 0 0,0 1 0,1 0 0,-1 0 0,0 0 0,0 1 0,1 0 0,-1 1 0,0-1 0,1 1 0,-1 1 0,-11 5 0,5 0 0,0 1 0,0 1 0,1 1 0,-19 19 0,-17 16 0,25-24 0,0 0 0,-38 49 0,37-40 0,-38 36 0,44-48 0,-22 28 0,26-30 0,0 0 0,-27 24 0,26-26 0,0 0 0,1 1 0,1 1 0,0 1 0,-12 23 0,-17 22 0,-20 35 0,47-73 0,11-17 0,0 1 0,0 1 0,1-1 0,0 0 0,1 1 0,0-1 0,1 1 0,0 0 0,0 11 0,1 12 0,6 44 0,-6-74 0,0-1 0,1 1 0,-1-1 0,1 1 0,0-1 0,0 0 0,0 1 0,0-1 0,0 0 0,0 0 0,1 0 0,-1 1 0,1-1 0,-1-1 0,1 1 0,0 0 0,0 0 0,3 1 0,-1 0 0,0-1 0,0 0 0,1 0 0,-1 0 0,1-1 0,-1 1 0,1-1 0,0 0 0,5 0 0,6 0 0,-1-1 0,1-1 0,-1 0 0,0-1 0,18-4 0,-24 3 0,1 0 0,-1 0 0,0-1 0,0 0 0,0-1 0,-1 0 0,1 0 0,12-11 0,2-5 0,29-33 0,-13 13 0,9-18 0,-14 16 0,-13 17 0,-10 12 0,1 0 0,1 0 0,0 2 0,20-17 0,-32 29 0,0-1 0,0 1 0,0-1 0,0 1 0,0 0 0,0 0 0,0-1 0,0 1 0,0 0 0,0 0 0,0 0 0,0 0 0,0 0 0,0 0 0,0 0 0,0 0 0,0 1 0,0-1 0,0 0 0,0 1 0,-1-1 0,1 0 0,0 1 0,0-1 0,0 1 0,0 0 0,-1-1 0,1 1 0,0 0 0,0-1 0,-1 1 0,1 0 0,0 0 0,-1-1 0,1 1 0,-1 0 0,1 0 0,0 2 0,19 44 0,-15-32 0,34 61 0,-26-54 0,-2 1 0,0 0 0,12 40 0,-19-49 0,1 0 0,0 0 0,1-1 0,1 1 0,0-1 0,1-1 0,0 0 0,1 0 0,0 0 0,0-1 0,2-1 0,16 14 0,13 18 0,-32-33 0,-1 0 0,2-1 0,-1 0 0,19 14 0,-23-21 0,-1 1 0,0 0 0,0-1 0,1 0 0,-1 1 0,1-1 0,-1-1 0,1 1 0,-1 0 0,1-1 0,-1 0 0,1 0 0,0 0 0,-1 0 0,1-1 0,-1 1 0,1-1 0,-1 0 0,1 0 0,5-2 0,-6 0 0,1 1 0,-1-1 0,0 0 0,0 0 0,0 0 0,0 0 0,0-1 0,-1 1 0,0-1 0,1 0 0,-1 0 0,-1 0 0,1 0 0,0 0 0,-1 0 0,0 0 0,1-6 0,12-27 0,29-55 102,-21 39-1569,-14 36-5359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31:43.6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633 0 24575,'-30'0'0,"-85"4"0,99-2 0,1 0 0,0 2 0,0-1 0,0 2 0,-21 9 0,-16 3 0,43-15 0,0 0 0,0 0 0,1 2 0,-1-1 0,-13 8 0,4-1 2,-1-1 0,1 0-1,-22 5 1,18-6 16,1 1-1,-24 12 1,38-17-137,1 0 0,0 0 1,0 0-1,1 1 0,-1 0 0,1 0 1,0 1-1,1-1 0,-1 1 0,1 0 1,-4 7-1,1 3-6707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2:26:14.5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24575,'5'1'0,"-1"1"0,0 0 0,0 0 0,-1 0 0,1 0 0,0 1 0,-1 0 0,1 0 0,-1 0 0,0 0 0,0 0 0,4 6 0,5 3 0,-5-3 0,1-1 0,-1 1 0,0 0 0,-1 0 0,0 1 0,-1-1 0,6 15 0,23 78 0,-7-17 0,46 131-159,-62-176 42,-1 1-1,-3 0 0,4 61 1,-8-71 56,1 1 1,2-1 0,12 39-1,1 8-301,11 55 973,-8-11-821,-11-74 108,-3 1-1,3 66 1,-8-76 376,7 43 0,-4-44-297,1 52 1,-7-59 181,1 0 0,2 0 0,8 44 0,4 15-1524,-17-103-5461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04E6-3EDF-9E8F-873A-026D110F1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2A39B-FAEB-39DB-8311-A2CDD19DB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47999-64C1-D416-2CDC-64F4EAA57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FDA6-6291-4509-9635-0DF6E6C9BB20}" type="datetimeFigureOut">
              <a:rPr lang="en-US" smtClean="0"/>
              <a:t>2023-12-22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62976-E6EE-D0F6-4FDE-AD874775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96E61-C220-9C49-D49C-2AADA353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690C-CFDD-4D67-A179-8F5E75A4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8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E7F74-A5D7-1964-069B-A4D706BE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31BDF-2ACB-B95E-029C-E5ACA18A6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E425D-D864-D70C-EA2E-B3BDF595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FDA6-6291-4509-9635-0DF6E6C9BB20}" type="datetimeFigureOut">
              <a:rPr lang="en-US" smtClean="0"/>
              <a:t>2023-12-22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32E40-644E-B90F-CF38-6C344303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F0A31-F404-2A8A-D971-AE5FCEE23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690C-CFDD-4D67-A179-8F5E75A4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8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5E1BAD-0D03-000B-7C4E-1E2197B2A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45585-315F-D491-4FCB-FAE30257A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BC9D2-2A00-9DC6-EDD0-F501AFEB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FDA6-6291-4509-9635-0DF6E6C9BB20}" type="datetimeFigureOut">
              <a:rPr lang="en-US" smtClean="0"/>
              <a:t>2023-12-22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1D6B1-9160-C604-E4B6-86EC821FF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319E7-482D-CA5F-6680-836135AA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690C-CFDD-4D67-A179-8F5E75A4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6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1622-9CF8-5456-1BB3-843D03A25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F9724-014A-45CF-D4F9-1A58B5AB0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8EBDB-BF66-97D6-0166-3940B361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FDA6-6291-4509-9635-0DF6E6C9BB20}" type="datetimeFigureOut">
              <a:rPr lang="en-US" smtClean="0"/>
              <a:t>2023-12-22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383B1-47EE-83BB-0DF8-C51AD1A3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2F4FB-7005-2170-6A49-4EF7FCB9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690C-CFDD-4D67-A179-8F5E75A4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9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3EBCE-F179-A3D0-BF93-22E03366A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1BF82-2E0E-1D41-03F6-66A3240F2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39434-FBE7-CBEB-AC01-0971D8D7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FDA6-6291-4509-9635-0DF6E6C9BB20}" type="datetimeFigureOut">
              <a:rPr lang="en-US" smtClean="0"/>
              <a:t>2023-12-22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DB768-3C45-86A5-8BEC-8BCD8D68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CFB87-2ECA-5796-58F1-7E577DE75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690C-CFDD-4D67-A179-8F5E75A4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9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5D743-D028-A5C3-2BF8-EFFC35C4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CB506-9CAA-3E64-9BE9-F96514288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6AC81-7EFB-11C5-5190-FD46BA6AC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54B8-DFB5-E1D5-7879-818B6C49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FDA6-6291-4509-9635-0DF6E6C9BB20}" type="datetimeFigureOut">
              <a:rPr lang="en-US" smtClean="0"/>
              <a:t>2023-12-22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90BE8-8611-D9B1-EE53-D2B952E5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78E79-A2D0-FDFD-D9FB-4AE447873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690C-CFDD-4D67-A179-8F5E75A4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4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D2F5-B1C9-2E73-32FB-921B646C4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B83BB-A511-BD02-D2F4-3D4D043F6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2E2DA-FED3-87D6-8CA3-BAE957F20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70E5C4-7E4F-777B-B2F6-42C4CD0ED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D63A6F-5253-EA0E-E9BF-62AD1BC2B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082D96-51BD-9CCF-F92A-C94854A6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FDA6-6291-4509-9635-0DF6E6C9BB20}" type="datetimeFigureOut">
              <a:rPr lang="en-US" smtClean="0"/>
              <a:t>2023-12-22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90100C-A610-1844-DF1D-CCC3D8DCC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066495-3477-D4B0-E8FA-9730F36E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690C-CFDD-4D67-A179-8F5E75A4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2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EC93F-343D-91BA-621C-A7EF9EFC1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085352-17C1-61B6-FBE3-D1F2E6D3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FDA6-6291-4509-9635-0DF6E6C9BB20}" type="datetimeFigureOut">
              <a:rPr lang="en-US" smtClean="0"/>
              <a:t>2023-12-22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4D5A2-C512-6D23-2AF3-5B6189F7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53710-1CCD-89B3-F361-2226B4DF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690C-CFDD-4D67-A179-8F5E75A4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1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180C8-C3BB-E1D2-D28A-E254EEAE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FDA6-6291-4509-9635-0DF6E6C9BB20}" type="datetimeFigureOut">
              <a:rPr lang="en-US" smtClean="0"/>
              <a:t>2023-12-22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3E17F8-E1D3-A8AD-E524-4233F2F7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97BAB-F461-C43D-4AC2-19D974066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690C-CFDD-4D67-A179-8F5E75A4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2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C3C6A-D9E0-E050-2A41-E6DFA3A13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ED7EE-3744-0A24-DAEA-47494A665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0EA08-E2D5-07FB-4755-86D6EAFD3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B70A0-DA1F-A0F9-1AC9-124D424C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FDA6-6291-4509-9635-0DF6E6C9BB20}" type="datetimeFigureOut">
              <a:rPr lang="en-US" smtClean="0"/>
              <a:t>2023-12-22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D99B7-0DC1-A659-41AC-C5384E367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A2A91-F24F-0E17-1D50-8553C7C02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690C-CFDD-4D67-A179-8F5E75A4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9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66980-182E-5D2C-C5C1-76C4095E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129ED1-314B-59D9-DAE1-BF09CCD5A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1528E-A8DA-4F2F-E135-FDC388C05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832E4-BC63-0192-1034-43D6AE80C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FDA6-6291-4509-9635-0DF6E6C9BB20}" type="datetimeFigureOut">
              <a:rPr lang="en-US" smtClean="0"/>
              <a:t>2023-12-22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BAD88-850D-D6C5-C033-5BBDF5E8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C133C-1F64-D306-4456-60E73BCA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690C-CFDD-4D67-A179-8F5E75A4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5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E3EE43-7127-7142-BD27-DAC093DFC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129AE-33BD-4405-6C7B-F25FBD80A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D9153-A52C-DF4F-4439-854596726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DFDA6-6291-4509-9635-0DF6E6C9BB20}" type="datetimeFigureOut">
              <a:rPr lang="en-US" smtClean="0"/>
              <a:t>2023-12-22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E60B1-FDB4-D600-22FC-7128D804A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099CD-56AC-B49F-D25C-4276DEC74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7690C-CFDD-4D67-A179-8F5E75A4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3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61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7B4306A-B275-2C92-A10E-25B5ED47CF52}"/>
                  </a:ext>
                </a:extLst>
              </p14:cNvPr>
              <p14:cNvContentPartPr/>
              <p14:nvPr/>
            </p14:nvContentPartPr>
            <p14:xfrm>
              <a:off x="-591180" y="1027785"/>
              <a:ext cx="14045040" cy="210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7B4306A-B275-2C92-A10E-25B5ED47CF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97300" y="1021665"/>
                <a:ext cx="14057280" cy="22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E9806270-8368-669A-8770-7D0BFFA979C1}"/>
              </a:ext>
            </a:extLst>
          </p:cNvPr>
          <p:cNvGrpSpPr/>
          <p:nvPr/>
        </p:nvGrpSpPr>
        <p:grpSpPr>
          <a:xfrm>
            <a:off x="-695580" y="1275825"/>
            <a:ext cx="3133800" cy="5523840"/>
            <a:chOff x="-695580" y="1275825"/>
            <a:chExt cx="3133800" cy="552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844727C-37F6-DC5F-A5EE-60A2B98811A0}"/>
                    </a:ext>
                  </a:extLst>
                </p14:cNvPr>
                <p14:cNvContentPartPr/>
                <p14:nvPr/>
              </p14:nvContentPartPr>
              <p14:xfrm>
                <a:off x="-524220" y="3522945"/>
                <a:ext cx="2765160" cy="58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844727C-37F6-DC5F-A5EE-60A2B98811A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-530340" y="3516825"/>
                  <a:ext cx="27774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9CC3A09-8073-C7F1-BADD-6A65BE7442BB}"/>
                    </a:ext>
                  </a:extLst>
                </p14:cNvPr>
                <p14:cNvContentPartPr/>
                <p14:nvPr/>
              </p14:nvContentPartPr>
              <p14:xfrm>
                <a:off x="-553020" y="4923345"/>
                <a:ext cx="2869560" cy="49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9CC3A09-8073-C7F1-BADD-6A65BE7442B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-559140" y="4917225"/>
                  <a:ext cx="28818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2A415BF-11F2-6883-34D8-9900C81D4BE0}"/>
                    </a:ext>
                  </a:extLst>
                </p14:cNvPr>
                <p14:cNvContentPartPr/>
                <p14:nvPr/>
              </p14:nvContentPartPr>
              <p14:xfrm>
                <a:off x="-695580" y="5714265"/>
                <a:ext cx="3021840" cy="96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2A415BF-11F2-6883-34D8-9900C81D4BE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-701700" y="5708145"/>
                  <a:ext cx="30340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DA2A7CC-720F-1C83-51B0-63CCFDF42653}"/>
                    </a:ext>
                  </a:extLst>
                </p14:cNvPr>
                <p14:cNvContentPartPr/>
                <p14:nvPr/>
              </p14:nvContentPartPr>
              <p14:xfrm>
                <a:off x="2294940" y="1275825"/>
                <a:ext cx="143280" cy="5523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DA2A7CC-720F-1C83-51B0-63CCFDF4265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88820" y="1269705"/>
                  <a:ext cx="155520" cy="55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860F32D-4985-D897-AB96-D2F2E43872D9}"/>
              </a:ext>
            </a:extLst>
          </p:cNvPr>
          <p:cNvGrpSpPr/>
          <p:nvPr/>
        </p:nvGrpSpPr>
        <p:grpSpPr>
          <a:xfrm>
            <a:off x="6313260" y="3405225"/>
            <a:ext cx="2432520" cy="1031760"/>
            <a:chOff x="6313260" y="3405225"/>
            <a:chExt cx="2432520" cy="103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2491008-7BFA-E34B-6E38-2FD10E232CE6}"/>
                    </a:ext>
                  </a:extLst>
                </p14:cNvPr>
                <p14:cNvContentPartPr/>
                <p14:nvPr/>
              </p14:nvContentPartPr>
              <p14:xfrm>
                <a:off x="6313260" y="3476505"/>
                <a:ext cx="221760" cy="461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2491008-7BFA-E34B-6E38-2FD10E232CE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07140" y="3470385"/>
                  <a:ext cx="23400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2B95BFA-3082-F6F4-3148-46EE7C4BF359}"/>
                    </a:ext>
                  </a:extLst>
                </p14:cNvPr>
                <p14:cNvContentPartPr/>
                <p14:nvPr/>
              </p14:nvContentPartPr>
              <p14:xfrm>
                <a:off x="6381300" y="3405225"/>
                <a:ext cx="971640" cy="647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2B95BFA-3082-F6F4-3148-46EE7C4BF35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75180" y="3399105"/>
                  <a:ext cx="983880" cy="65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87FD4D8-2C6B-1CDE-F817-F64620FC23EB}"/>
                    </a:ext>
                  </a:extLst>
                </p14:cNvPr>
                <p14:cNvContentPartPr/>
                <p14:nvPr/>
              </p14:nvContentPartPr>
              <p14:xfrm>
                <a:off x="7407660" y="3579465"/>
                <a:ext cx="418680" cy="451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87FD4D8-2C6B-1CDE-F817-F64620FC23E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401540" y="3573345"/>
                  <a:ext cx="43092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5D5DBFB-69BD-D4B9-7955-2064D538B27C}"/>
                    </a:ext>
                  </a:extLst>
                </p14:cNvPr>
                <p14:cNvContentPartPr/>
                <p14:nvPr/>
              </p14:nvContentPartPr>
              <p14:xfrm>
                <a:off x="8086260" y="3723825"/>
                <a:ext cx="173160" cy="713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5D5DBFB-69BD-D4B9-7955-2064D538B27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80140" y="3717705"/>
                  <a:ext cx="185400" cy="72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EE87CDD-19E3-3C95-5B24-BFD3FE748971}"/>
                    </a:ext>
                  </a:extLst>
                </p14:cNvPr>
                <p14:cNvContentPartPr/>
                <p14:nvPr/>
              </p14:nvContentPartPr>
              <p14:xfrm>
                <a:off x="8351940" y="3569745"/>
                <a:ext cx="393840" cy="399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EE87CDD-19E3-3C95-5B24-BFD3FE74897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345820" y="3563625"/>
                  <a:ext cx="406080" cy="41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30175A3-F7D1-4784-702A-E5C5852043F9}"/>
              </a:ext>
            </a:extLst>
          </p:cNvPr>
          <p:cNvGrpSpPr/>
          <p:nvPr/>
        </p:nvGrpSpPr>
        <p:grpSpPr>
          <a:xfrm>
            <a:off x="170940" y="1980705"/>
            <a:ext cx="1762920" cy="799920"/>
            <a:chOff x="170940" y="1980705"/>
            <a:chExt cx="1762920" cy="79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97FCED7-DFEF-EEFE-D45C-F11C025C69A8}"/>
                    </a:ext>
                  </a:extLst>
                </p14:cNvPr>
                <p14:cNvContentPartPr/>
                <p14:nvPr/>
              </p14:nvContentPartPr>
              <p14:xfrm>
                <a:off x="170940" y="1980705"/>
                <a:ext cx="400680" cy="525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97FCED7-DFEF-EEFE-D45C-F11C025C69A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4820" y="1974585"/>
                  <a:ext cx="41292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137A126-7800-390B-D5D7-5FAC4BB76BE7}"/>
                    </a:ext>
                  </a:extLst>
                </p14:cNvPr>
                <p14:cNvContentPartPr/>
                <p14:nvPr/>
              </p14:nvContentPartPr>
              <p14:xfrm>
                <a:off x="703380" y="2288505"/>
                <a:ext cx="428400" cy="398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137A126-7800-390B-D5D7-5FAC4BB76BE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7260" y="2282385"/>
                  <a:ext cx="44064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647178B-8B6E-C013-D6D4-4A4ED7E1A204}"/>
                    </a:ext>
                  </a:extLst>
                </p14:cNvPr>
                <p14:cNvContentPartPr/>
                <p14:nvPr/>
              </p14:nvContentPartPr>
              <p14:xfrm>
                <a:off x="1304580" y="2495145"/>
                <a:ext cx="47880" cy="237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647178B-8B6E-C013-D6D4-4A4ED7E1A20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98460" y="2489025"/>
                  <a:ext cx="601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9049BB7-8686-64CF-4382-E2DBF7A5FC82}"/>
                    </a:ext>
                  </a:extLst>
                </p14:cNvPr>
                <p14:cNvContentPartPr/>
                <p14:nvPr/>
              </p14:nvContentPartPr>
              <p14:xfrm>
                <a:off x="1399620" y="2315865"/>
                <a:ext cx="534240" cy="464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9049BB7-8686-64CF-4382-E2DBF7A5FC8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93500" y="2309745"/>
                  <a:ext cx="54648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6E9D46D-F8C2-49F1-0A61-1D86733688F5}"/>
                    </a:ext>
                  </a:extLst>
                </p14:cNvPr>
                <p14:cNvContentPartPr/>
                <p14:nvPr/>
              </p14:nvContentPartPr>
              <p14:xfrm>
                <a:off x="798060" y="2316585"/>
                <a:ext cx="221400" cy="93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6E9D46D-F8C2-49F1-0A61-1D86733688F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1940" y="2310465"/>
                  <a:ext cx="233640" cy="10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D7BD5A8-E925-B246-22F8-CE11DB0C629F}"/>
              </a:ext>
            </a:extLst>
          </p:cNvPr>
          <p:cNvGrpSpPr/>
          <p:nvPr/>
        </p:nvGrpSpPr>
        <p:grpSpPr>
          <a:xfrm>
            <a:off x="500700" y="3742905"/>
            <a:ext cx="1229400" cy="666000"/>
            <a:chOff x="500700" y="3742905"/>
            <a:chExt cx="1229400" cy="66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FC3496C-FF62-0390-E7F1-6FA9F1D55AFA}"/>
                    </a:ext>
                  </a:extLst>
                </p14:cNvPr>
                <p14:cNvContentPartPr/>
                <p14:nvPr/>
              </p14:nvContentPartPr>
              <p14:xfrm>
                <a:off x="500700" y="3742905"/>
                <a:ext cx="53640" cy="529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FC3496C-FF62-0390-E7F1-6FA9F1D55AF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4580" y="3736785"/>
                  <a:ext cx="6588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5AA9836-00AD-8B25-2CE0-95F8DF85382A}"/>
                    </a:ext>
                  </a:extLst>
                </p14:cNvPr>
                <p14:cNvContentPartPr/>
                <p14:nvPr/>
              </p14:nvContentPartPr>
              <p14:xfrm>
                <a:off x="551820" y="3990945"/>
                <a:ext cx="289080" cy="30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5AA9836-00AD-8B25-2CE0-95F8DF85382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5700" y="3984825"/>
                  <a:ext cx="3013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19CCE62-E9A9-D007-27CE-96A03EE6DBC6}"/>
                    </a:ext>
                  </a:extLst>
                </p14:cNvPr>
                <p14:cNvContentPartPr/>
                <p14:nvPr/>
              </p14:nvContentPartPr>
              <p14:xfrm>
                <a:off x="971220" y="3828945"/>
                <a:ext cx="57600" cy="466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19CCE62-E9A9-D007-27CE-96A03EE6DBC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65100" y="3822825"/>
                  <a:ext cx="6984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E750B5C-027C-2A74-544C-06DFF5158589}"/>
                    </a:ext>
                  </a:extLst>
                </p14:cNvPr>
                <p14:cNvContentPartPr/>
                <p14:nvPr/>
              </p14:nvContentPartPr>
              <p14:xfrm>
                <a:off x="1285500" y="3952425"/>
                <a:ext cx="86400" cy="456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E750B5C-027C-2A74-544C-06DFF515858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79380" y="3946305"/>
                  <a:ext cx="9864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FAE30F6-FC16-E4F7-D68E-767FE88A07C4}"/>
                    </a:ext>
                  </a:extLst>
                </p14:cNvPr>
                <p14:cNvContentPartPr/>
                <p14:nvPr/>
              </p14:nvContentPartPr>
              <p14:xfrm>
                <a:off x="1439220" y="3847305"/>
                <a:ext cx="228960" cy="286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FAE30F6-FC16-E4F7-D68E-767FE88A07C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33100" y="3841185"/>
                  <a:ext cx="2412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8E2617B-DBD1-E351-719B-26B643219386}"/>
                    </a:ext>
                  </a:extLst>
                </p14:cNvPr>
                <p14:cNvContentPartPr/>
                <p14:nvPr/>
              </p14:nvContentPartPr>
              <p14:xfrm>
                <a:off x="1533180" y="4124145"/>
                <a:ext cx="196920" cy="240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8E2617B-DBD1-E351-719B-26B64321938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527060" y="4118025"/>
                  <a:ext cx="209160" cy="25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13F569D-BB10-168A-D3FD-4AD114914F22}"/>
              </a:ext>
            </a:extLst>
          </p:cNvPr>
          <p:cNvGrpSpPr/>
          <p:nvPr/>
        </p:nvGrpSpPr>
        <p:grpSpPr>
          <a:xfrm>
            <a:off x="228180" y="5129625"/>
            <a:ext cx="2000520" cy="641520"/>
            <a:chOff x="228180" y="5129625"/>
            <a:chExt cx="2000520" cy="64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40920A7-B37B-D9BC-D706-C09988208FF6}"/>
                    </a:ext>
                  </a:extLst>
                </p14:cNvPr>
                <p14:cNvContentPartPr/>
                <p14:nvPr/>
              </p14:nvContentPartPr>
              <p14:xfrm>
                <a:off x="228180" y="5129625"/>
                <a:ext cx="342000" cy="80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40920A7-B37B-D9BC-D706-C09988208FF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2060" y="5123505"/>
                  <a:ext cx="3542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EB0633A-671E-3951-A572-BA28B3E73A73}"/>
                    </a:ext>
                  </a:extLst>
                </p14:cNvPr>
                <p14:cNvContentPartPr/>
                <p14:nvPr/>
              </p14:nvContentPartPr>
              <p14:xfrm>
                <a:off x="390180" y="5257425"/>
                <a:ext cx="38520" cy="340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EB0633A-671E-3951-A572-BA28B3E73A7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4060" y="5251305"/>
                  <a:ext cx="507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660E150-E3D8-1FE0-8D70-41D40967BC0E}"/>
                    </a:ext>
                  </a:extLst>
                </p14:cNvPr>
                <p14:cNvContentPartPr/>
                <p14:nvPr/>
              </p14:nvContentPartPr>
              <p14:xfrm>
                <a:off x="589980" y="5331585"/>
                <a:ext cx="302400" cy="288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660E150-E3D8-1FE0-8D70-41D40967BC0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3860" y="5325465"/>
                  <a:ext cx="3146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30341DB-55CD-605E-4F9C-149BC52B6C8F}"/>
                    </a:ext>
                  </a:extLst>
                </p14:cNvPr>
                <p14:cNvContentPartPr/>
                <p14:nvPr/>
              </p14:nvContentPartPr>
              <p14:xfrm>
                <a:off x="951780" y="5419425"/>
                <a:ext cx="753480" cy="245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30341DB-55CD-605E-4F9C-149BC52B6C8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45660" y="5413305"/>
                  <a:ext cx="7657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2623A8D-2C3A-BB8F-C540-194332A83208}"/>
                    </a:ext>
                  </a:extLst>
                </p14:cNvPr>
                <p14:cNvContentPartPr/>
                <p14:nvPr/>
              </p14:nvContentPartPr>
              <p14:xfrm>
                <a:off x="1914060" y="5390625"/>
                <a:ext cx="30600" cy="380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2623A8D-2C3A-BB8F-C540-194332A8320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07940" y="5384505"/>
                  <a:ext cx="4284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0909630-2B7C-7B6E-4637-2D3C0326D569}"/>
                    </a:ext>
                  </a:extLst>
                </p14:cNvPr>
                <p14:cNvContentPartPr/>
                <p14:nvPr/>
              </p14:nvContentPartPr>
              <p14:xfrm>
                <a:off x="1961580" y="5371545"/>
                <a:ext cx="267120" cy="191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0909630-2B7C-7B6E-4637-2D3C0326D5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5460" y="5365425"/>
                  <a:ext cx="27936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5E2E04B-CF1D-DF3A-06DD-18C508DFC28F}"/>
              </a:ext>
            </a:extLst>
          </p:cNvPr>
          <p:cNvGrpSpPr/>
          <p:nvPr/>
        </p:nvGrpSpPr>
        <p:grpSpPr>
          <a:xfrm>
            <a:off x="578460" y="6085425"/>
            <a:ext cx="1546920" cy="609480"/>
            <a:chOff x="578460" y="6085425"/>
            <a:chExt cx="1546920" cy="60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D69474B-2F4E-0818-0195-D15D56EAA161}"/>
                    </a:ext>
                  </a:extLst>
                </p14:cNvPr>
                <p14:cNvContentPartPr/>
                <p14:nvPr/>
              </p14:nvContentPartPr>
              <p14:xfrm>
                <a:off x="578460" y="6095505"/>
                <a:ext cx="279000" cy="343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D69474B-2F4E-0818-0195-D15D56EAA16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2340" y="6089385"/>
                  <a:ext cx="2912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BCE67B6-FFB0-B459-8BCA-F84469B9311E}"/>
                    </a:ext>
                  </a:extLst>
                </p14:cNvPr>
                <p14:cNvContentPartPr/>
                <p14:nvPr/>
              </p14:nvContentPartPr>
              <p14:xfrm>
                <a:off x="894900" y="6266865"/>
                <a:ext cx="29520" cy="428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BCE67B6-FFB0-B459-8BCA-F84469B9311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88780" y="6260745"/>
                  <a:ext cx="4176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953B372-C2EF-03BC-879B-5D6976B29534}"/>
                    </a:ext>
                  </a:extLst>
                </p14:cNvPr>
                <p14:cNvContentPartPr/>
                <p14:nvPr/>
              </p14:nvContentPartPr>
              <p14:xfrm>
                <a:off x="942420" y="6228345"/>
                <a:ext cx="240480" cy="216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953B372-C2EF-03BC-879B-5D6976B2953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36300" y="6222225"/>
                  <a:ext cx="2527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7A45ED7-DDCA-384C-4FA3-427FE68C47DC}"/>
                    </a:ext>
                  </a:extLst>
                </p14:cNvPr>
                <p14:cNvContentPartPr/>
                <p14:nvPr/>
              </p14:nvContentPartPr>
              <p14:xfrm>
                <a:off x="1304940" y="6085425"/>
                <a:ext cx="334080" cy="382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7A45ED7-DDCA-384C-4FA3-427FE68C47D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298820" y="6079305"/>
                  <a:ext cx="34632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456CED0-DE8C-521C-2E39-8F7B23098E4F}"/>
                    </a:ext>
                  </a:extLst>
                </p14:cNvPr>
                <p14:cNvContentPartPr/>
                <p14:nvPr/>
              </p14:nvContentPartPr>
              <p14:xfrm>
                <a:off x="1790220" y="6256065"/>
                <a:ext cx="335160" cy="319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456CED0-DE8C-521C-2E39-8F7B23098E4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784100" y="6249945"/>
                  <a:ext cx="347400" cy="33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71C61B0-282B-DF16-CDC8-E5E455606FA0}"/>
              </a:ext>
            </a:extLst>
          </p:cNvPr>
          <p:cNvGrpSpPr/>
          <p:nvPr/>
        </p:nvGrpSpPr>
        <p:grpSpPr>
          <a:xfrm>
            <a:off x="512220" y="275385"/>
            <a:ext cx="2421720" cy="970920"/>
            <a:chOff x="512220" y="275385"/>
            <a:chExt cx="2421720" cy="97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BFE6F10-D11F-57D5-B630-1EA43DE64608}"/>
                    </a:ext>
                  </a:extLst>
                </p14:cNvPr>
                <p14:cNvContentPartPr/>
                <p14:nvPr/>
              </p14:nvContentPartPr>
              <p14:xfrm>
                <a:off x="512220" y="275385"/>
                <a:ext cx="359280" cy="276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BFE6F10-D11F-57D5-B630-1EA43DE6460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6100" y="269265"/>
                  <a:ext cx="3715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BD4E6D9-3E30-AAA3-D0FE-BFEDA5FE4B8D}"/>
                    </a:ext>
                  </a:extLst>
                </p14:cNvPr>
                <p14:cNvContentPartPr/>
                <p14:nvPr/>
              </p14:nvContentPartPr>
              <p14:xfrm>
                <a:off x="904620" y="426945"/>
                <a:ext cx="239760" cy="127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BD4E6D9-3E30-AAA3-D0FE-BFEDA5FE4B8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8500" y="420825"/>
                  <a:ext cx="2520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3C39271-9E60-78EB-664B-A41680F18A70}"/>
                    </a:ext>
                  </a:extLst>
                </p14:cNvPr>
                <p14:cNvContentPartPr/>
                <p14:nvPr/>
              </p14:nvContentPartPr>
              <p14:xfrm>
                <a:off x="1304580" y="456825"/>
                <a:ext cx="234720" cy="173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3C39271-9E60-78EB-664B-A41680F18A7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98460" y="450705"/>
                  <a:ext cx="2469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65C7A60-CE25-88B1-DE58-3B57C6A8FC1B}"/>
                    </a:ext>
                  </a:extLst>
                </p14:cNvPr>
                <p14:cNvContentPartPr/>
                <p14:nvPr/>
              </p14:nvContentPartPr>
              <p14:xfrm>
                <a:off x="1609500" y="542505"/>
                <a:ext cx="419400" cy="28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65C7A60-CE25-88B1-DE58-3B57C6A8FC1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603380" y="536385"/>
                  <a:ext cx="4316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CD6CA5E-D226-2EE0-FE8C-EF442DE3BF89}"/>
                    </a:ext>
                  </a:extLst>
                </p14:cNvPr>
                <p14:cNvContentPartPr/>
                <p14:nvPr/>
              </p14:nvContentPartPr>
              <p14:xfrm>
                <a:off x="1794180" y="409305"/>
                <a:ext cx="251280" cy="353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CD6CA5E-D226-2EE0-FE8C-EF442DE3BF8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88060" y="403185"/>
                  <a:ext cx="2635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1F438FD-6CD7-AA6D-B1CB-94926651F08C}"/>
                    </a:ext>
                  </a:extLst>
                </p14:cNvPr>
                <p14:cNvContentPartPr/>
                <p14:nvPr/>
              </p14:nvContentPartPr>
              <p14:xfrm>
                <a:off x="2133300" y="704505"/>
                <a:ext cx="29880" cy="84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1F438FD-6CD7-AA6D-B1CB-94926651F08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127180" y="698385"/>
                  <a:ext cx="421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0BFA397-1302-9B4A-F804-834E50F3A63A}"/>
                    </a:ext>
                  </a:extLst>
                </p14:cNvPr>
                <p14:cNvContentPartPr/>
                <p14:nvPr/>
              </p14:nvContentPartPr>
              <p14:xfrm>
                <a:off x="2256780" y="542505"/>
                <a:ext cx="42120" cy="52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0BFA397-1302-9B4A-F804-834E50F3A63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250660" y="536385"/>
                  <a:ext cx="543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872886D-7210-D976-1E32-9C1B1A644F94}"/>
                    </a:ext>
                  </a:extLst>
                </p14:cNvPr>
                <p14:cNvContentPartPr/>
                <p14:nvPr/>
              </p14:nvContentPartPr>
              <p14:xfrm>
                <a:off x="2302500" y="599385"/>
                <a:ext cx="250200" cy="3430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872886D-7210-D976-1E32-9C1B1A644F9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296380" y="593265"/>
                  <a:ext cx="26244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D33DD8E-E929-8A9E-99BE-2723B9CA72CD}"/>
                    </a:ext>
                  </a:extLst>
                </p14:cNvPr>
                <p14:cNvContentPartPr/>
                <p14:nvPr/>
              </p14:nvContentPartPr>
              <p14:xfrm>
                <a:off x="2608860" y="304545"/>
                <a:ext cx="325080" cy="941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D33DD8E-E929-8A9E-99BE-2723B9CA72C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02740" y="298425"/>
                  <a:ext cx="337320" cy="95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3BB68DC-4242-2248-F678-B7812C474EF1}"/>
                  </a:ext>
                </a:extLst>
              </p14:cNvPr>
              <p14:cNvContentPartPr/>
              <p14:nvPr/>
            </p14:nvContentPartPr>
            <p14:xfrm>
              <a:off x="3580860" y="504705"/>
              <a:ext cx="165960" cy="2077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3BB68DC-4242-2248-F678-B7812C474EF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574740" y="498585"/>
                <a:ext cx="1782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6D0B500-0FD2-E839-20F2-6AD7F183A619}"/>
                  </a:ext>
                </a:extLst>
              </p14:cNvPr>
              <p14:cNvContentPartPr/>
              <p14:nvPr/>
            </p14:nvContentPartPr>
            <p14:xfrm>
              <a:off x="3681660" y="389865"/>
              <a:ext cx="329040" cy="3240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6D0B500-0FD2-E839-20F2-6AD7F183A61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675540" y="383745"/>
                <a:ext cx="34128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64AEC54-EB9E-6E4A-DAE7-BF5718BD32AA}"/>
                  </a:ext>
                </a:extLst>
              </p14:cNvPr>
              <p14:cNvContentPartPr/>
              <p14:nvPr/>
            </p14:nvContentPartPr>
            <p14:xfrm>
              <a:off x="4219500" y="571305"/>
              <a:ext cx="67320" cy="1800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64AEC54-EB9E-6E4A-DAE7-BF5718BD32A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213380" y="565185"/>
                <a:ext cx="7956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A985DFA-0779-B3C0-FB87-4E511A7629E5}"/>
                  </a:ext>
                </a:extLst>
              </p14:cNvPr>
              <p14:cNvContentPartPr/>
              <p14:nvPr/>
            </p14:nvContentPartPr>
            <p14:xfrm>
              <a:off x="4276380" y="247305"/>
              <a:ext cx="150480" cy="1728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A985DFA-0779-B3C0-FB87-4E511A7629E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270260" y="241185"/>
                <a:ext cx="1627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58A7CBA-59D1-1C6F-3404-4323BF4A4474}"/>
                  </a:ext>
                </a:extLst>
              </p14:cNvPr>
              <p14:cNvContentPartPr/>
              <p14:nvPr/>
            </p14:nvContentPartPr>
            <p14:xfrm>
              <a:off x="4571580" y="427665"/>
              <a:ext cx="322200" cy="3492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58A7CBA-59D1-1C6F-3404-4323BF4A447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565460" y="421545"/>
                <a:ext cx="33444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22671B6-A4CA-FD66-F67D-F979F648D94A}"/>
                  </a:ext>
                </a:extLst>
              </p14:cNvPr>
              <p14:cNvContentPartPr/>
              <p14:nvPr/>
            </p14:nvContentPartPr>
            <p14:xfrm>
              <a:off x="5123820" y="512265"/>
              <a:ext cx="253080" cy="2692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22671B6-A4CA-FD66-F67D-F979F648D94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117700" y="506145"/>
                <a:ext cx="26532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14F31FD-34DE-1F34-5B54-78AE0E705E2B}"/>
                  </a:ext>
                </a:extLst>
              </p14:cNvPr>
              <p14:cNvContentPartPr/>
              <p14:nvPr/>
            </p14:nvContentPartPr>
            <p14:xfrm>
              <a:off x="5562300" y="484185"/>
              <a:ext cx="425520" cy="3182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14F31FD-34DE-1F34-5B54-78AE0E705E2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556180" y="478065"/>
                <a:ext cx="43776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9843CFA-18BC-B727-D778-6D375DD76D2F}"/>
                  </a:ext>
                </a:extLst>
              </p14:cNvPr>
              <p14:cNvContentPartPr/>
              <p14:nvPr/>
            </p14:nvContentPartPr>
            <p14:xfrm>
              <a:off x="6332340" y="427305"/>
              <a:ext cx="317160" cy="5079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9843CFA-18BC-B727-D778-6D375DD76D2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326220" y="421185"/>
                <a:ext cx="329400" cy="52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62F89D13-AC0A-A4D3-316C-3AFBA326D4AC}"/>
              </a:ext>
            </a:extLst>
          </p:cNvPr>
          <p:cNvGrpSpPr/>
          <p:nvPr/>
        </p:nvGrpSpPr>
        <p:grpSpPr>
          <a:xfrm>
            <a:off x="9889500" y="302025"/>
            <a:ext cx="2725560" cy="533880"/>
            <a:chOff x="8913540" y="369705"/>
            <a:chExt cx="2725560" cy="53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E06E0E1-7222-3673-915C-6545F6A8591C}"/>
                    </a:ext>
                  </a:extLst>
                </p14:cNvPr>
                <p14:cNvContentPartPr/>
                <p14:nvPr/>
              </p14:nvContentPartPr>
              <p14:xfrm>
                <a:off x="8913540" y="370425"/>
                <a:ext cx="400680" cy="420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E06E0E1-7222-3673-915C-6545F6A8591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907420" y="364305"/>
                  <a:ext cx="41292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6D09369-0750-46AB-8FC4-D5248AFB9967}"/>
                    </a:ext>
                  </a:extLst>
                </p14:cNvPr>
                <p14:cNvContentPartPr/>
                <p14:nvPr/>
              </p14:nvContentPartPr>
              <p14:xfrm>
                <a:off x="9447780" y="409305"/>
                <a:ext cx="250560" cy="202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6D09369-0750-46AB-8FC4-D5248AFB996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441660" y="403185"/>
                  <a:ext cx="2628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E8CBB74-3759-4AAC-DB78-DBBA8CDA8C5F}"/>
                    </a:ext>
                  </a:extLst>
                </p14:cNvPr>
                <p14:cNvContentPartPr/>
                <p14:nvPr/>
              </p14:nvContentPartPr>
              <p14:xfrm>
                <a:off x="9820020" y="465825"/>
                <a:ext cx="407880" cy="2206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E8CBB74-3759-4AAC-DB78-DBBA8CDA8C5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813900" y="459705"/>
                  <a:ext cx="4201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C55699B-C2F9-1C8D-13AA-29BC441E3B31}"/>
                    </a:ext>
                  </a:extLst>
                </p14:cNvPr>
                <p14:cNvContentPartPr/>
                <p14:nvPr/>
              </p14:nvContentPartPr>
              <p14:xfrm>
                <a:off x="10305660" y="590025"/>
                <a:ext cx="67320" cy="313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C55699B-C2F9-1C8D-13AA-29BC441E3B3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299540" y="583905"/>
                  <a:ext cx="795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7A30813-9820-373B-0A9E-3AA9921E81F3}"/>
                    </a:ext>
                  </a:extLst>
                </p14:cNvPr>
                <p14:cNvContentPartPr/>
                <p14:nvPr/>
              </p14:nvContentPartPr>
              <p14:xfrm>
                <a:off x="10353180" y="494625"/>
                <a:ext cx="192240" cy="100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7A30813-9820-373B-0A9E-3AA9921E81F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347060" y="488505"/>
                  <a:ext cx="2044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0DB9CEB-AEE8-01B6-B622-F4AE36818CF2}"/>
                    </a:ext>
                  </a:extLst>
                </p14:cNvPr>
                <p14:cNvContentPartPr/>
                <p14:nvPr/>
              </p14:nvContentPartPr>
              <p14:xfrm>
                <a:off x="10599060" y="447465"/>
                <a:ext cx="396720" cy="218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0DB9CEB-AEE8-01B6-B622-F4AE36818CF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592940" y="441345"/>
                  <a:ext cx="4089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2B37050-9099-971E-E9B5-69D073F2675E}"/>
                    </a:ext>
                  </a:extLst>
                </p14:cNvPr>
                <p14:cNvContentPartPr/>
                <p14:nvPr/>
              </p14:nvContentPartPr>
              <p14:xfrm>
                <a:off x="11044020" y="369705"/>
                <a:ext cx="246240" cy="300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2B37050-9099-971E-E9B5-69D073F2675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037900" y="363585"/>
                  <a:ext cx="2584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9DA87BD-2833-017F-2549-02587F0B4BB6}"/>
                    </a:ext>
                  </a:extLst>
                </p14:cNvPr>
                <p14:cNvContentPartPr/>
                <p14:nvPr/>
              </p14:nvContentPartPr>
              <p14:xfrm>
                <a:off x="11394300" y="465825"/>
                <a:ext cx="244800" cy="296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9DA87BD-2833-017F-2549-02587F0B4BB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388180" y="459705"/>
                  <a:ext cx="257040" cy="30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81CD426-5493-8357-1177-CC82B15A7950}"/>
                  </a:ext>
                </a:extLst>
              </p14:cNvPr>
              <p14:cNvContentPartPr/>
              <p14:nvPr/>
            </p14:nvContentPartPr>
            <p14:xfrm>
              <a:off x="9334020" y="104745"/>
              <a:ext cx="185400" cy="8622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81CD426-5493-8357-1177-CC82B15A795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327900" y="98625"/>
                <a:ext cx="197640" cy="87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B1AC5D64-D081-9FDB-7247-D7292D9E1A82}"/>
              </a:ext>
            </a:extLst>
          </p:cNvPr>
          <p:cNvGrpSpPr/>
          <p:nvPr/>
        </p:nvGrpSpPr>
        <p:grpSpPr>
          <a:xfrm>
            <a:off x="6714660" y="371145"/>
            <a:ext cx="1867320" cy="600480"/>
            <a:chOff x="6714660" y="371145"/>
            <a:chExt cx="1867320" cy="60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CB43DED-63A7-6789-DBBD-D48D3254A3F7}"/>
                    </a:ext>
                  </a:extLst>
                </p14:cNvPr>
                <p14:cNvContentPartPr/>
                <p14:nvPr/>
              </p14:nvContentPartPr>
              <p14:xfrm>
                <a:off x="6714660" y="568065"/>
                <a:ext cx="377280" cy="98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CB43DED-63A7-6789-DBBD-D48D3254A3F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08540" y="561945"/>
                  <a:ext cx="3895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92DE4A7-6FEA-097D-A06B-BE706DDB7B1E}"/>
                    </a:ext>
                  </a:extLst>
                </p14:cNvPr>
                <p14:cNvContentPartPr/>
                <p14:nvPr/>
              </p14:nvContentPartPr>
              <p14:xfrm>
                <a:off x="6868740" y="371145"/>
                <a:ext cx="170280" cy="5803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92DE4A7-6FEA-097D-A06B-BE706DDB7B1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862620" y="365025"/>
                  <a:ext cx="18252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FC6A245-5DE7-CF4E-36B2-47E8488C0689}"/>
                    </a:ext>
                  </a:extLst>
                </p14:cNvPr>
                <p14:cNvContentPartPr/>
                <p14:nvPr/>
              </p14:nvContentPartPr>
              <p14:xfrm>
                <a:off x="7085460" y="637545"/>
                <a:ext cx="317880" cy="244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FC6A245-5DE7-CF4E-36B2-47E8488C068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079340" y="631425"/>
                  <a:ext cx="3301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BFBC1B8-F2A2-A040-8A6B-B8CACFB1C64B}"/>
                    </a:ext>
                  </a:extLst>
                </p14:cNvPr>
                <p14:cNvContentPartPr/>
                <p14:nvPr/>
              </p14:nvContentPartPr>
              <p14:xfrm>
                <a:off x="7362660" y="523425"/>
                <a:ext cx="503640" cy="1054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BFBC1B8-F2A2-A040-8A6B-B8CACFB1C64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356540" y="517305"/>
                  <a:ext cx="5158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FA24766-3B0A-C618-E028-399BFE79FE3D}"/>
                    </a:ext>
                  </a:extLst>
                </p14:cNvPr>
                <p14:cNvContentPartPr/>
                <p14:nvPr/>
              </p14:nvContentPartPr>
              <p14:xfrm>
                <a:off x="7637340" y="371145"/>
                <a:ext cx="135720" cy="600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FA24766-3B0A-C618-E028-399BFE79FE3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31220" y="365025"/>
                  <a:ext cx="14796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87F7EDD-2370-C4B4-A1A6-DB0A5B807979}"/>
                    </a:ext>
                  </a:extLst>
                </p14:cNvPr>
                <p14:cNvContentPartPr/>
                <p14:nvPr/>
              </p14:nvContentPartPr>
              <p14:xfrm>
                <a:off x="7960980" y="619905"/>
                <a:ext cx="278640" cy="2869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87F7EDD-2370-C4B4-A1A6-DB0A5B80797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954860" y="613785"/>
                  <a:ext cx="2908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C5717B2-888E-F8B5-3246-E88D87BB151B}"/>
                    </a:ext>
                  </a:extLst>
                </p14:cNvPr>
                <p14:cNvContentPartPr/>
                <p14:nvPr/>
              </p14:nvContentPartPr>
              <p14:xfrm>
                <a:off x="8306940" y="522345"/>
                <a:ext cx="275040" cy="3931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C5717B2-888E-F8B5-3246-E88D87BB151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300820" y="516225"/>
                  <a:ext cx="287280" cy="40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A758A0DA-BA74-5DDB-3C94-83FE3D12DCA5}"/>
                  </a:ext>
                </a:extLst>
              </p14:cNvPr>
              <p14:cNvContentPartPr/>
              <p14:nvPr/>
            </p14:nvContentPartPr>
            <p14:xfrm>
              <a:off x="5446380" y="6057705"/>
              <a:ext cx="268920" cy="5324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A758A0DA-BA74-5DDB-3C94-83FE3D12DCA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440260" y="6051585"/>
                <a:ext cx="281160" cy="54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3C9ADCD-195C-F247-3EE5-85F615AB84CE}"/>
              </a:ext>
            </a:extLst>
          </p:cNvPr>
          <p:cNvGrpSpPr/>
          <p:nvPr/>
        </p:nvGrpSpPr>
        <p:grpSpPr>
          <a:xfrm>
            <a:off x="5676420" y="6123585"/>
            <a:ext cx="3238920" cy="782640"/>
            <a:chOff x="5676420" y="6123585"/>
            <a:chExt cx="3238920" cy="78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0705E82-CCDE-B170-73E3-A32D5D351EF0}"/>
                    </a:ext>
                  </a:extLst>
                </p14:cNvPr>
                <p14:cNvContentPartPr/>
                <p14:nvPr/>
              </p14:nvContentPartPr>
              <p14:xfrm>
                <a:off x="5676420" y="6123585"/>
                <a:ext cx="3135240" cy="1234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0705E82-CCDE-B170-73E3-A32D5D351EF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670300" y="6117465"/>
                  <a:ext cx="31474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6F6F7BF-FC68-CEC3-3E60-8E827FBA9DAB}"/>
                    </a:ext>
                  </a:extLst>
                </p14:cNvPr>
                <p14:cNvContentPartPr/>
                <p14:nvPr/>
              </p14:nvContentPartPr>
              <p14:xfrm>
                <a:off x="5724300" y="6752865"/>
                <a:ext cx="2589840" cy="153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6F6F7BF-FC68-CEC3-3E60-8E827FBA9DA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718180" y="6746745"/>
                  <a:ext cx="2602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8B965A2-7E7F-F72B-C751-99AA830D61C4}"/>
                    </a:ext>
                  </a:extLst>
                </p14:cNvPr>
                <p14:cNvContentPartPr/>
                <p14:nvPr/>
              </p14:nvContentPartPr>
              <p14:xfrm>
                <a:off x="8454180" y="6323910"/>
                <a:ext cx="461160" cy="518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8B965A2-7E7F-F72B-C751-99AA830D61C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448060" y="6317790"/>
                  <a:ext cx="47340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4341BC9-5C32-0AC5-96AA-B4D7EF10BF0B}"/>
                    </a:ext>
                  </a:extLst>
                </p14:cNvPr>
                <p14:cNvContentPartPr/>
                <p14:nvPr/>
              </p14:nvContentPartPr>
              <p14:xfrm>
                <a:off x="6027060" y="6238590"/>
                <a:ext cx="49680" cy="3132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4341BC9-5C32-0AC5-96AA-B4D7EF10BF0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020940" y="6232470"/>
                  <a:ext cx="619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FC526CB-F062-08EC-F8F5-D30CA6B159C2}"/>
                    </a:ext>
                  </a:extLst>
                </p14:cNvPr>
                <p14:cNvContentPartPr/>
                <p14:nvPr/>
              </p14:nvContentPartPr>
              <p14:xfrm>
                <a:off x="5917980" y="6267030"/>
                <a:ext cx="327240" cy="3272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FC526CB-F062-08EC-F8F5-D30CA6B159C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911860" y="6260910"/>
                  <a:ext cx="3394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C862C9F-51F0-4235-00AA-2732467B50F9}"/>
                    </a:ext>
                  </a:extLst>
                </p14:cNvPr>
                <p14:cNvContentPartPr/>
                <p14:nvPr/>
              </p14:nvContentPartPr>
              <p14:xfrm>
                <a:off x="6409020" y="6419670"/>
                <a:ext cx="249120" cy="2217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C862C9F-51F0-4235-00AA-2732467B50F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402900" y="6413550"/>
                  <a:ext cx="2613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849FBD9-EB63-7C0F-DFD2-5CB44588DB11}"/>
                    </a:ext>
                  </a:extLst>
                </p14:cNvPr>
                <p14:cNvContentPartPr/>
                <p14:nvPr/>
              </p14:nvContentPartPr>
              <p14:xfrm>
                <a:off x="6724020" y="6435150"/>
                <a:ext cx="311760" cy="514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849FBD9-EB63-7C0F-DFD2-5CB44588DB1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717900" y="6429030"/>
                  <a:ext cx="3240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9A4CDDE-98D6-A026-A655-343FC88D5B4C}"/>
                    </a:ext>
                  </a:extLst>
                </p14:cNvPr>
                <p14:cNvContentPartPr/>
                <p14:nvPr/>
              </p14:nvContentPartPr>
              <p14:xfrm>
                <a:off x="6895020" y="6267030"/>
                <a:ext cx="39240" cy="3225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9A4CDDE-98D6-A026-A655-343FC88D5B4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888900" y="6260910"/>
                  <a:ext cx="514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5DA044E-4408-B9BC-CBFC-9D823D62F8C1}"/>
                    </a:ext>
                  </a:extLst>
                </p14:cNvPr>
                <p14:cNvContentPartPr/>
                <p14:nvPr/>
              </p14:nvContentPartPr>
              <p14:xfrm>
                <a:off x="6981420" y="6407790"/>
                <a:ext cx="461880" cy="597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5DA044E-4408-B9BC-CBFC-9D823D62F8C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975300" y="6401670"/>
                  <a:ext cx="4741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2B483C6-7077-519A-C38A-9B9A2D87DD13}"/>
                    </a:ext>
                  </a:extLst>
                </p14:cNvPr>
                <p14:cNvContentPartPr/>
                <p14:nvPr/>
              </p14:nvContentPartPr>
              <p14:xfrm>
                <a:off x="7189140" y="6353070"/>
                <a:ext cx="126360" cy="3348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2B483C6-7077-519A-C38A-9B9A2D87DD1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183020" y="6346950"/>
                  <a:ext cx="1386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49A9EFD-3C42-A2A1-0560-4DF4BC49D147}"/>
                    </a:ext>
                  </a:extLst>
                </p14:cNvPr>
                <p14:cNvContentPartPr/>
                <p14:nvPr/>
              </p14:nvContentPartPr>
              <p14:xfrm>
                <a:off x="7456980" y="6505710"/>
                <a:ext cx="248040" cy="2203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49A9EFD-3C42-A2A1-0560-4DF4BC49D14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450860" y="6499590"/>
                  <a:ext cx="2602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9022E60-3F55-C94D-7764-EA06EDDD771B}"/>
                    </a:ext>
                  </a:extLst>
                </p14:cNvPr>
                <p14:cNvContentPartPr/>
                <p14:nvPr/>
              </p14:nvContentPartPr>
              <p14:xfrm>
                <a:off x="7751100" y="6497790"/>
                <a:ext cx="280080" cy="2595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9022E60-3F55-C94D-7764-EA06EDDD771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744980" y="6491670"/>
                  <a:ext cx="2923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2336D2B-7000-BAE8-CF48-B2E9943C87C9}"/>
                    </a:ext>
                  </a:extLst>
                </p14:cNvPr>
                <p14:cNvContentPartPr/>
                <p14:nvPr/>
              </p14:nvContentPartPr>
              <p14:xfrm>
                <a:off x="7858740" y="6531990"/>
                <a:ext cx="465840" cy="3168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2336D2B-7000-BAE8-CF48-B2E9943C87C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852620" y="6525870"/>
                  <a:ext cx="47808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41C1842-1841-A384-B336-EA786BCFEDAF}"/>
                    </a:ext>
                  </a:extLst>
                </p14:cNvPr>
                <p14:cNvContentPartPr/>
                <p14:nvPr/>
              </p14:nvContentPartPr>
              <p14:xfrm>
                <a:off x="7525020" y="6524430"/>
                <a:ext cx="228240" cy="860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41C1842-1841-A384-B336-EA786BCFEDA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518900" y="6518310"/>
                  <a:ext cx="240480" cy="98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63704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JunHang Lan</dc:creator>
  <cp:lastModifiedBy>JunHang Lan</cp:lastModifiedBy>
  <cp:revision>4</cp:revision>
  <dcterms:created xsi:type="dcterms:W3CDTF">2023-12-22T02:25:33Z</dcterms:created>
  <dcterms:modified xsi:type="dcterms:W3CDTF">2023-12-22T02:31:45Z</dcterms:modified>
</cp:coreProperties>
</file>