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733" r:id="rId5"/>
    <p:sldMasterId id="2147483748" r:id="rId6"/>
  </p:sldMasterIdLst>
  <p:notesMasterIdLst>
    <p:notesMasterId r:id="rId28"/>
  </p:notesMasterIdLst>
  <p:sldIdLst>
    <p:sldId id="319" r:id="rId7"/>
    <p:sldId id="8832" r:id="rId8"/>
    <p:sldId id="8784" r:id="rId9"/>
    <p:sldId id="8938" r:id="rId10"/>
    <p:sldId id="8870" r:id="rId11"/>
    <p:sldId id="8931" r:id="rId12"/>
    <p:sldId id="8932" r:id="rId13"/>
    <p:sldId id="8933" r:id="rId14"/>
    <p:sldId id="8934" r:id="rId15"/>
    <p:sldId id="8935" r:id="rId16"/>
    <p:sldId id="8897" r:id="rId17"/>
    <p:sldId id="8813" r:id="rId18"/>
    <p:sldId id="8807" r:id="rId19"/>
    <p:sldId id="8808" r:id="rId20"/>
    <p:sldId id="8843" r:id="rId21"/>
    <p:sldId id="8936" r:id="rId22"/>
    <p:sldId id="8810" r:id="rId23"/>
    <p:sldId id="8812" r:id="rId24"/>
    <p:sldId id="8937" r:id="rId25"/>
    <p:sldId id="8939" r:id="rId26"/>
    <p:sldId id="894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42F1CF3-C9D0-49F1-AE8E-370CB873AEC0}">
          <p14:sldIdLst>
            <p14:sldId id="319"/>
            <p14:sldId id="8832"/>
            <p14:sldId id="8784"/>
            <p14:sldId id="8938"/>
            <p14:sldId id="8870"/>
            <p14:sldId id="8931"/>
            <p14:sldId id="8932"/>
            <p14:sldId id="8933"/>
            <p14:sldId id="8934"/>
            <p14:sldId id="8935"/>
            <p14:sldId id="8897"/>
            <p14:sldId id="8813"/>
            <p14:sldId id="8807"/>
            <p14:sldId id="8808"/>
            <p14:sldId id="8843"/>
            <p14:sldId id="8936"/>
            <p14:sldId id="8810"/>
            <p14:sldId id="8812"/>
            <p14:sldId id="8937"/>
            <p14:sldId id="8939"/>
            <p14:sldId id="89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002060"/>
    <a:srgbClr val="FFFFFF"/>
    <a:srgbClr val="003D58"/>
    <a:srgbClr val="ED7D31"/>
    <a:srgbClr val="157AA2"/>
    <a:srgbClr val="26ABE2"/>
    <a:srgbClr val="12D2FF"/>
    <a:srgbClr val="24ABE3"/>
    <a:srgbClr val="15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4637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Paula Cunha" userId="18979f52-1752-465e-8948-ecb905741ef8" providerId="ADAL" clId="{B7123396-C839-46EB-8A16-CEE3893F15E4}"/>
    <pc:docChg chg="undo custSel addSld delSld modSld sldOrd modSection">
      <pc:chgData name="Gustavo de Paula Cunha" userId="18979f52-1752-465e-8948-ecb905741ef8" providerId="ADAL" clId="{B7123396-C839-46EB-8A16-CEE3893F15E4}" dt="2023-05-30T16:25:04.182" v="2335" actId="255"/>
      <pc:docMkLst>
        <pc:docMk/>
      </pc:docMkLst>
      <pc:sldChg chg="modSp mod ord">
        <pc:chgData name="Gustavo de Paula Cunha" userId="18979f52-1752-465e-8948-ecb905741ef8" providerId="ADAL" clId="{B7123396-C839-46EB-8A16-CEE3893F15E4}" dt="2023-05-29T18:08:19.006" v="287"/>
        <pc:sldMkLst>
          <pc:docMk/>
          <pc:sldMk cId="2438646989" sldId="8808"/>
        </pc:sldMkLst>
        <pc:spChg chg="mod">
          <ac:chgData name="Gustavo de Paula Cunha" userId="18979f52-1752-465e-8948-ecb905741ef8" providerId="ADAL" clId="{B7123396-C839-46EB-8A16-CEE3893F15E4}" dt="2023-05-29T18:08:08.502" v="283" actId="20577"/>
          <ac:spMkLst>
            <pc:docMk/>
            <pc:sldMk cId="2438646989" sldId="8808"/>
            <ac:spMk id="7" creationId="{08755C48-872F-941F-CA18-3B28B954D574}"/>
          </ac:spMkLst>
        </pc:spChg>
      </pc:sldChg>
      <pc:sldChg chg="modSp">
        <pc:chgData name="Gustavo de Paula Cunha" userId="18979f52-1752-465e-8948-ecb905741ef8" providerId="ADAL" clId="{B7123396-C839-46EB-8A16-CEE3893F15E4}" dt="2023-05-30T16:24:52.218" v="2331" actId="255"/>
        <pc:sldMkLst>
          <pc:docMk/>
          <pc:sldMk cId="3833695760" sldId="8817"/>
        </pc:sldMkLst>
        <pc:spChg chg="mod">
          <ac:chgData name="Gustavo de Paula Cunha" userId="18979f52-1752-465e-8948-ecb905741ef8" providerId="ADAL" clId="{B7123396-C839-46EB-8A16-CEE3893F15E4}" dt="2023-05-30T16:24:52.218" v="2331" actId="255"/>
          <ac:spMkLst>
            <pc:docMk/>
            <pc:sldMk cId="3833695760" sldId="8817"/>
            <ac:spMk id="5" creationId="{BACE360A-533A-7FF1-8C73-D24931E9EB73}"/>
          </ac:spMkLst>
        </pc:spChg>
        <pc:spChg chg="mod">
          <ac:chgData name="Gustavo de Paula Cunha" userId="18979f52-1752-465e-8948-ecb905741ef8" providerId="ADAL" clId="{B7123396-C839-46EB-8A16-CEE3893F15E4}" dt="2023-05-30T16:24:46.402" v="2329" actId="403"/>
          <ac:spMkLst>
            <pc:docMk/>
            <pc:sldMk cId="3833695760" sldId="8817"/>
            <ac:spMk id="11" creationId="{70A6E011-424A-4324-63EA-D596C3A8E813}"/>
          </ac:spMkLst>
        </pc:spChg>
      </pc:sldChg>
      <pc:sldChg chg="modSp">
        <pc:chgData name="Gustavo de Paula Cunha" userId="18979f52-1752-465e-8948-ecb905741ef8" providerId="ADAL" clId="{B7123396-C839-46EB-8A16-CEE3893F15E4}" dt="2023-05-30T16:25:04.182" v="2335" actId="255"/>
        <pc:sldMkLst>
          <pc:docMk/>
          <pc:sldMk cId="2060728236" sldId="8834"/>
        </pc:sldMkLst>
        <pc:spChg chg="mod">
          <ac:chgData name="Gustavo de Paula Cunha" userId="18979f52-1752-465e-8948-ecb905741ef8" providerId="ADAL" clId="{B7123396-C839-46EB-8A16-CEE3893F15E4}" dt="2023-05-30T16:24:59.528" v="2333" actId="255"/>
          <ac:spMkLst>
            <pc:docMk/>
            <pc:sldMk cId="2060728236" sldId="8834"/>
            <ac:spMk id="5" creationId="{7E0699E4-DE66-C340-78F4-CF1E9B03D68C}"/>
          </ac:spMkLst>
        </pc:spChg>
        <pc:spChg chg="mod">
          <ac:chgData name="Gustavo de Paula Cunha" userId="18979f52-1752-465e-8948-ecb905741ef8" providerId="ADAL" clId="{B7123396-C839-46EB-8A16-CEE3893F15E4}" dt="2023-05-30T16:25:04.182" v="2335" actId="255"/>
          <ac:spMkLst>
            <pc:docMk/>
            <pc:sldMk cId="2060728236" sldId="8834"/>
            <ac:spMk id="10" creationId="{AB0FF521-8E08-AC51-5BAE-3048D2D66BBD}"/>
          </ac:spMkLst>
        </pc:spChg>
      </pc:sldChg>
      <pc:sldChg chg="addSp delSp modSp add del mod">
        <pc:chgData name="Gustavo de Paula Cunha" userId="18979f52-1752-465e-8948-ecb905741ef8" providerId="ADAL" clId="{B7123396-C839-46EB-8A16-CEE3893F15E4}" dt="2023-05-29T18:07:23.635" v="205"/>
        <pc:sldMkLst>
          <pc:docMk/>
          <pc:sldMk cId="2634645206" sldId="8842"/>
        </pc:sldMkLst>
        <pc:spChg chg="add mod">
          <ac:chgData name="Gustavo de Paula Cunha" userId="18979f52-1752-465e-8948-ecb905741ef8" providerId="ADAL" clId="{B7123396-C839-46EB-8A16-CEE3893F15E4}" dt="2023-05-29T18:07:23.635" v="205"/>
          <ac:spMkLst>
            <pc:docMk/>
            <pc:sldMk cId="2634645206" sldId="8842"/>
            <ac:spMk id="2" creationId="{EB33BDEF-2648-A7C9-6DFA-5CFDD0B66B59}"/>
          </ac:spMkLst>
        </pc:spChg>
        <pc:spChg chg="del mod">
          <ac:chgData name="Gustavo de Paula Cunha" userId="18979f52-1752-465e-8948-ecb905741ef8" providerId="ADAL" clId="{B7123396-C839-46EB-8A16-CEE3893F15E4}" dt="2023-05-29T18:07:23.301" v="204" actId="478"/>
          <ac:spMkLst>
            <pc:docMk/>
            <pc:sldMk cId="2634645206" sldId="8842"/>
            <ac:spMk id="18" creationId="{5350C56F-E63F-D33D-695E-C74F69427FD0}"/>
          </ac:spMkLst>
        </pc:spChg>
        <pc:graphicFrameChg chg="mod modGraphic">
          <ac:chgData name="Gustavo de Paula Cunha" userId="18979f52-1752-465e-8948-ecb905741ef8" providerId="ADAL" clId="{B7123396-C839-46EB-8A16-CEE3893F15E4}" dt="2023-05-29T17:54:39.195" v="201" actId="1076"/>
          <ac:graphicFrameMkLst>
            <pc:docMk/>
            <pc:sldMk cId="2634645206" sldId="8842"/>
            <ac:graphicFrameMk id="8" creationId="{0F5F072F-A21E-2607-1B25-F75345CCA7A0}"/>
          </ac:graphicFrameMkLst>
        </pc:graphicFrameChg>
      </pc:sldChg>
      <pc:sldChg chg="addSp delSp modSp add mod ord">
        <pc:chgData name="Gustavo de Paula Cunha" userId="18979f52-1752-465e-8948-ecb905741ef8" providerId="ADAL" clId="{B7123396-C839-46EB-8A16-CEE3893F15E4}" dt="2023-05-29T19:10:34.739" v="2325" actId="1076"/>
        <pc:sldMkLst>
          <pc:docMk/>
          <pc:sldMk cId="3600702357" sldId="8843"/>
        </pc:sldMkLst>
        <pc:spChg chg="mod">
          <ac:chgData name="Gustavo de Paula Cunha" userId="18979f52-1752-465e-8948-ecb905741ef8" providerId="ADAL" clId="{B7123396-C839-46EB-8A16-CEE3893F15E4}" dt="2023-05-29T19:10:26.140" v="2324" actId="20577"/>
          <ac:spMkLst>
            <pc:docMk/>
            <pc:sldMk cId="3600702357" sldId="8843"/>
            <ac:spMk id="3" creationId="{F16D3777-DD6A-7AD4-B705-134641A9EA41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5" creationId="{AA2D549C-331C-87C0-C4FF-AA2C38198E4B}"/>
          </ac:spMkLst>
        </pc:spChg>
        <pc:spChg chg="mod">
          <ac:chgData name="Gustavo de Paula Cunha" userId="18979f52-1752-465e-8948-ecb905741ef8" providerId="ADAL" clId="{B7123396-C839-46EB-8A16-CEE3893F15E4}" dt="2023-05-29T18:08:29.663" v="323" actId="20577"/>
          <ac:spMkLst>
            <pc:docMk/>
            <pc:sldMk cId="3600702357" sldId="8843"/>
            <ac:spMk id="7" creationId="{08755C48-872F-941F-CA18-3B28B954D574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8" creationId="{9C1B5107-1513-51AB-60B7-ADF42E082B6A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9" creationId="{68B51A0A-14F4-F7A7-449C-FEB17EC50AD0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10" creationId="{E6A2C894-6428-C0DE-E8AD-57B5593C1C60}"/>
          </ac:spMkLst>
        </pc:spChg>
        <pc:spChg chg="add mod">
          <ac:chgData name="Gustavo de Paula Cunha" userId="18979f52-1752-465e-8948-ecb905741ef8" providerId="ADAL" clId="{B7123396-C839-46EB-8A16-CEE3893F15E4}" dt="2023-05-29T19:10:34.739" v="2325" actId="1076"/>
          <ac:spMkLst>
            <pc:docMk/>
            <pc:sldMk cId="3600702357" sldId="8843"/>
            <ac:spMk id="11" creationId="{2C55285D-5A54-4D22-FFA7-0C7A2315F86B}"/>
          </ac:spMkLst>
        </pc:spChg>
        <pc:spChg chg="mod">
          <ac:chgData name="Gustavo de Paula Cunha" userId="18979f52-1752-465e-8948-ecb905741ef8" providerId="ADAL" clId="{B7123396-C839-46EB-8A16-CEE3893F15E4}" dt="2023-05-29T19:10:34.739" v="2325" actId="1076"/>
          <ac:spMkLst>
            <pc:docMk/>
            <pc:sldMk cId="3600702357" sldId="8843"/>
            <ac:spMk id="40" creationId="{02A89A49-BCB8-D04A-AE6E-ABE82BB99631}"/>
          </ac:spMkLst>
        </pc:spChg>
        <pc:spChg chg="del">
          <ac:chgData name="Gustavo de Paula Cunha" userId="18979f52-1752-465e-8948-ecb905741ef8" providerId="ADAL" clId="{B7123396-C839-46EB-8A16-CEE3893F15E4}" dt="2023-05-29T18:07:56.874" v="256" actId="478"/>
          <ac:spMkLst>
            <pc:docMk/>
            <pc:sldMk cId="3600702357" sldId="8843"/>
            <ac:spMk id="41" creationId="{E3BBC5E1-BD1E-B35A-D635-0EBC5FB50A28}"/>
          </ac:spMkLst>
        </pc:spChg>
        <pc:spChg chg="del">
          <ac:chgData name="Gustavo de Paula Cunha" userId="18979f52-1752-465e-8948-ecb905741ef8" providerId="ADAL" clId="{B7123396-C839-46EB-8A16-CEE3893F15E4}" dt="2023-05-29T18:07:56.874" v="256" actId="478"/>
          <ac:spMkLst>
            <pc:docMk/>
            <pc:sldMk cId="3600702357" sldId="8843"/>
            <ac:spMk id="42" creationId="{711E1CE0-F65E-6421-44CB-D358F94938E7}"/>
          </ac:spMkLst>
        </pc:spChg>
        <pc:spChg chg="del">
          <ac:chgData name="Gustavo de Paula Cunha" userId="18979f52-1752-465e-8948-ecb905741ef8" providerId="ADAL" clId="{B7123396-C839-46EB-8A16-CEE3893F15E4}" dt="2023-05-29T18:07:56.874" v="256" actId="478"/>
          <ac:spMkLst>
            <pc:docMk/>
            <pc:sldMk cId="3600702357" sldId="8843"/>
            <ac:spMk id="43" creationId="{E9D28A7D-244A-7582-FD4D-4D42D0BE8C5A}"/>
          </ac:spMkLst>
        </pc:spChg>
        <pc:spChg chg="del">
          <ac:chgData name="Gustavo de Paula Cunha" userId="18979f52-1752-465e-8948-ecb905741ef8" providerId="ADAL" clId="{B7123396-C839-46EB-8A16-CEE3893F15E4}" dt="2023-05-29T18:07:53.161" v="254" actId="478"/>
          <ac:spMkLst>
            <pc:docMk/>
            <pc:sldMk cId="3600702357" sldId="8843"/>
            <ac:spMk id="44" creationId="{33FC04A5-20A1-E03E-7AC4-DFF72C566E12}"/>
          </ac:spMkLst>
        </pc:spChg>
        <pc:spChg chg="del">
          <ac:chgData name="Gustavo de Paula Cunha" userId="18979f52-1752-465e-8948-ecb905741ef8" providerId="ADAL" clId="{B7123396-C839-46EB-8A16-CEE3893F15E4}" dt="2023-05-29T18:07:56.874" v="256" actId="478"/>
          <ac:spMkLst>
            <pc:docMk/>
            <pc:sldMk cId="3600702357" sldId="8843"/>
            <ac:spMk id="46" creationId="{3F5B3E0C-00A3-5409-223D-6174964F57A0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49" creationId="{A8080F4C-A1D1-8795-8093-161F356D029E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50" creationId="{D3222C17-CB91-D540-A4A2-6E50B9F110DF}"/>
          </ac:spMkLst>
        </pc:spChg>
        <pc:spChg chg="del">
          <ac:chgData name="Gustavo de Paula Cunha" userId="18979f52-1752-465e-8948-ecb905741ef8" providerId="ADAL" clId="{B7123396-C839-46EB-8A16-CEE3893F15E4}" dt="2023-05-29T18:07:54.992" v="255" actId="478"/>
          <ac:spMkLst>
            <pc:docMk/>
            <pc:sldMk cId="3600702357" sldId="8843"/>
            <ac:spMk id="57" creationId="{76BFF1B5-53D1-CE85-03B1-B3C4704F46A3}"/>
          </ac:spMkLst>
        </pc:spChg>
        <pc:graphicFrameChg chg="add del mod modGraphic">
          <ac:chgData name="Gustavo de Paula Cunha" userId="18979f52-1752-465e-8948-ecb905741ef8" providerId="ADAL" clId="{B7123396-C839-46EB-8A16-CEE3893F15E4}" dt="2023-05-29T19:10:34.739" v="2325" actId="1076"/>
          <ac:graphicFrameMkLst>
            <pc:docMk/>
            <pc:sldMk cId="3600702357" sldId="8843"/>
            <ac:graphicFrameMk id="2" creationId="{CFCEBFCC-18EC-5804-B469-19F24FB2D8F4}"/>
          </ac:graphicFrameMkLst>
        </pc:graphicFrameChg>
        <pc:picChg chg="del">
          <ac:chgData name="Gustavo de Paula Cunha" userId="18979f52-1752-465e-8948-ecb905741ef8" providerId="ADAL" clId="{B7123396-C839-46EB-8A16-CEE3893F15E4}" dt="2023-05-29T18:07:31.654" v="206" actId="478"/>
          <ac:picMkLst>
            <pc:docMk/>
            <pc:sldMk cId="3600702357" sldId="8843"/>
            <ac:picMk id="4" creationId="{263B7573-CE95-2B7C-ED07-53CCAC86DE2C}"/>
          </ac:picMkLst>
        </pc:picChg>
      </pc:sldChg>
    </pc:docChg>
  </pc:docChgLst>
  <pc:docChgLst>
    <pc:chgData name="Gustavo de Paula Cunha" userId="18979f52-1752-465e-8948-ecb905741ef8" providerId="ADAL" clId="{05078046-C47B-4215-B057-481D35B104A4}"/>
    <pc:docChg chg="undo redo custSel addSld delSld modSld sldOrd modSection">
      <pc:chgData name="Gustavo de Paula Cunha" userId="18979f52-1752-465e-8948-ecb905741ef8" providerId="ADAL" clId="{05078046-C47B-4215-B057-481D35B104A4}" dt="2023-06-07T13:05:49.963" v="6658" actId="14100"/>
      <pc:docMkLst>
        <pc:docMk/>
      </pc:docMkLst>
      <pc:sldChg chg="modSp mod">
        <pc:chgData name="Gustavo de Paula Cunha" userId="18979f52-1752-465e-8948-ecb905741ef8" providerId="ADAL" clId="{05078046-C47B-4215-B057-481D35B104A4}" dt="2023-06-07T11:18:35.317" v="630" actId="20577"/>
        <pc:sldMkLst>
          <pc:docMk/>
          <pc:sldMk cId="871324201" sldId="319"/>
        </pc:sldMkLst>
        <pc:spChg chg="mod">
          <ac:chgData name="Gustavo de Paula Cunha" userId="18979f52-1752-465e-8948-ecb905741ef8" providerId="ADAL" clId="{05078046-C47B-4215-B057-481D35B104A4}" dt="2023-06-07T11:18:35.317" v="630" actId="20577"/>
          <ac:spMkLst>
            <pc:docMk/>
            <pc:sldMk cId="871324201" sldId="319"/>
            <ac:spMk id="2" creationId="{42625760-46CB-1F94-EBEC-297E6C21C5C4}"/>
          </ac:spMkLst>
        </pc:spChg>
      </pc:sldChg>
      <pc:sldChg chg="addSp delSp modSp add mod">
        <pc:chgData name="Gustavo de Paula Cunha" userId="18979f52-1752-465e-8948-ecb905741ef8" providerId="ADAL" clId="{05078046-C47B-4215-B057-481D35B104A4}" dt="2023-06-07T11:32:06.089" v="2060" actId="1076"/>
        <pc:sldMkLst>
          <pc:docMk/>
          <pc:sldMk cId="990031147" sldId="8784"/>
        </pc:sldMkLst>
        <pc:spChg chg="del">
          <ac:chgData name="Gustavo de Paula Cunha" userId="18979f52-1752-465e-8948-ecb905741ef8" providerId="ADAL" clId="{05078046-C47B-4215-B057-481D35B104A4}" dt="2023-06-07T11:21:57.262" v="1108" actId="478"/>
          <ac:spMkLst>
            <pc:docMk/>
            <pc:sldMk cId="990031147" sldId="8784"/>
            <ac:spMk id="2" creationId="{68945032-79F1-2B35-5F1D-839D270DC431}"/>
          </ac:spMkLst>
        </pc:spChg>
        <pc:spChg chg="mod">
          <ac:chgData name="Gustavo de Paula Cunha" userId="18979f52-1752-465e-8948-ecb905741ef8" providerId="ADAL" clId="{05078046-C47B-4215-B057-481D35B104A4}" dt="2023-06-07T11:18:46.874" v="643" actId="20577"/>
          <ac:spMkLst>
            <pc:docMk/>
            <pc:sldMk cId="990031147" sldId="8784"/>
            <ac:spMk id="3" creationId="{06A9AD66-B69A-46F3-DB99-FD0F5D08963C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4" creationId="{CB1B5521-AE8C-6EB5-23CD-DAC9C62CEB76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5" creationId="{D453D3DD-2416-5DDA-8C3B-AD192068910D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7" creationId="{821E5318-6382-5DDE-A1C4-14EB049F3839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8" creationId="{95F424AC-A917-496B-70DB-7EF93746E48C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9" creationId="{13FED623-43C0-A46F-978B-29074D047D29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10" creationId="{713C7A25-1E1F-9AA3-A514-68CBE304E5C5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11" creationId="{F07F77D0-C59D-8F9E-B37E-D0AB46F2D2C1}"/>
          </ac:spMkLst>
        </pc:spChg>
        <pc:spChg chg="mod">
          <ac:chgData name="Gustavo de Paula Cunha" userId="18979f52-1752-465e-8948-ecb905741ef8" providerId="ADAL" clId="{05078046-C47B-4215-B057-481D35B104A4}" dt="2023-06-07T11:29:48.504" v="2021" actId="14100"/>
          <ac:spMkLst>
            <pc:docMk/>
            <pc:sldMk cId="990031147" sldId="8784"/>
            <ac:spMk id="13" creationId="{F3B8F5B7-BE95-A6EE-3E53-F47DBEEEC9E4}"/>
          </ac:spMkLst>
        </pc:spChg>
        <pc:spChg chg="del mod">
          <ac:chgData name="Gustavo de Paula Cunha" userId="18979f52-1752-465e-8948-ecb905741ef8" providerId="ADAL" clId="{05078046-C47B-4215-B057-481D35B104A4}" dt="2023-06-07T11:21:55.518" v="1107" actId="478"/>
          <ac:spMkLst>
            <pc:docMk/>
            <pc:sldMk cId="990031147" sldId="8784"/>
            <ac:spMk id="14" creationId="{228F80B8-0D15-0485-9F8C-AA6468C116ED}"/>
          </ac:spMkLst>
        </pc:spChg>
        <pc:spChg chg="add del mod">
          <ac:chgData name="Gustavo de Paula Cunha" userId="18979f52-1752-465e-8948-ecb905741ef8" providerId="ADAL" clId="{05078046-C47B-4215-B057-481D35B104A4}" dt="2023-06-07T11:26:05.063" v="1782"/>
          <ac:spMkLst>
            <pc:docMk/>
            <pc:sldMk cId="990031147" sldId="8784"/>
            <ac:spMk id="15" creationId="{AC579598-6FBC-C4C3-D2C2-6A325CF5639F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16" creationId="{3D5B3B9C-7F31-88BC-EBEE-493EFBC911AD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17" creationId="{C038FB5D-5966-68C5-8F69-B0F23E35880A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18" creationId="{3BA4EEA7-A73F-FA0C-FF44-AF5C39543D44}"/>
          </ac:spMkLst>
        </pc:spChg>
        <pc:spChg chg="del mod">
          <ac:chgData name="Gustavo de Paula Cunha" userId="18979f52-1752-465e-8948-ecb905741ef8" providerId="ADAL" clId="{05078046-C47B-4215-B057-481D35B104A4}" dt="2023-06-07T11:21:54.578" v="1106" actId="478"/>
          <ac:spMkLst>
            <pc:docMk/>
            <pc:sldMk cId="990031147" sldId="8784"/>
            <ac:spMk id="19" creationId="{ABCA7BD7-2B1A-1F52-7BC8-3C4240E2CEC2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20" creationId="{F2825008-0CF5-9AD9-93A9-6575DF79CB31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21" creationId="{5A51AB9F-DF5C-7538-40DD-7A53D7993DDE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22" creationId="{AB8261C0-4E38-D1F0-9633-B69DBA399EE6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23" creationId="{F6B082FB-9245-3A57-538E-99A4B0361655}"/>
          </ac:spMkLst>
        </pc:spChg>
        <pc:spChg chg="add del mod">
          <ac:chgData name="Gustavo de Paula Cunha" userId="18979f52-1752-465e-8948-ecb905741ef8" providerId="ADAL" clId="{05078046-C47B-4215-B057-481D35B104A4}" dt="2023-06-07T11:26:41.369" v="1797"/>
          <ac:spMkLst>
            <pc:docMk/>
            <pc:sldMk cId="990031147" sldId="8784"/>
            <ac:spMk id="24" creationId="{66F4C3A9-6BC9-77A2-5A5B-B35C707A953D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25" creationId="{D7724E66-0C1B-FBB4-4718-CE9D8234816E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26" creationId="{A1835278-BCE5-751E-3EB3-6E5317046826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27" creationId="{45754592-463C-73D9-F928-EBD74AAACE35}"/>
          </ac:spMkLst>
        </pc:spChg>
        <pc:spChg chg="mod">
          <ac:chgData name="Gustavo de Paula Cunha" userId="18979f52-1752-465e-8948-ecb905741ef8" providerId="ADAL" clId="{05078046-C47B-4215-B057-481D35B104A4}" dt="2023-06-07T11:26:09.836" v="1784" actId="1076"/>
          <ac:spMkLst>
            <pc:docMk/>
            <pc:sldMk cId="990031147" sldId="8784"/>
            <ac:spMk id="28" creationId="{1BD0355D-FD3E-1321-1ECD-50A767C49771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29" creationId="{3AA36725-1CDD-1A06-3B03-4FDF2723B16A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30" creationId="{DB5D9871-FB81-DFA2-703E-2996E378B6EE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31" creationId="{F002A9B1-D07F-E0B6-5EDD-4020180D3AFD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32" creationId="{121D3356-9B3F-1C85-C050-26808AAD3CA4}"/>
          </ac:spMkLst>
        </pc:spChg>
        <pc:spChg chg="add mod">
          <ac:chgData name="Gustavo de Paula Cunha" userId="18979f52-1752-465e-8948-ecb905741ef8" providerId="ADAL" clId="{05078046-C47B-4215-B057-481D35B104A4}" dt="2023-06-07T11:29:33.442" v="2018" actId="1076"/>
          <ac:spMkLst>
            <pc:docMk/>
            <pc:sldMk cId="990031147" sldId="8784"/>
            <ac:spMk id="33" creationId="{C84EE427-43A8-1AF2-37B6-72980319E862}"/>
          </ac:spMkLst>
        </pc:spChg>
        <pc:spChg chg="add del mod">
          <ac:chgData name="Gustavo de Paula Cunha" userId="18979f52-1752-465e-8948-ecb905741ef8" providerId="ADAL" clId="{05078046-C47B-4215-B057-481D35B104A4}" dt="2023-06-07T11:26:58.510" v="1803"/>
          <ac:spMkLst>
            <pc:docMk/>
            <pc:sldMk cId="990031147" sldId="8784"/>
            <ac:spMk id="34" creationId="{C975F033-9A27-A6E8-36A6-3CF34127D22E}"/>
          </ac:spMkLst>
        </pc:spChg>
        <pc:spChg chg="add mod">
          <ac:chgData name="Gustavo de Paula Cunha" userId="18979f52-1752-465e-8948-ecb905741ef8" providerId="ADAL" clId="{05078046-C47B-4215-B057-481D35B104A4}" dt="2023-06-07T11:27:12.610" v="1814" actId="14100"/>
          <ac:spMkLst>
            <pc:docMk/>
            <pc:sldMk cId="990031147" sldId="8784"/>
            <ac:spMk id="35" creationId="{2055B602-EB73-1F09-C8D4-0470F38CF568}"/>
          </ac:spMkLst>
        </pc:spChg>
        <pc:spChg chg="add del mod">
          <ac:chgData name="Gustavo de Paula Cunha" userId="18979f52-1752-465e-8948-ecb905741ef8" providerId="ADAL" clId="{05078046-C47B-4215-B057-481D35B104A4}" dt="2023-06-07T11:30:04.554" v="2027" actId="478"/>
          <ac:spMkLst>
            <pc:docMk/>
            <pc:sldMk cId="990031147" sldId="8784"/>
            <ac:spMk id="36" creationId="{B265B754-075D-269C-1AF0-A1D6A55BE2FE}"/>
          </ac:spMkLst>
        </pc:spChg>
        <pc:spChg chg="add mod">
          <ac:chgData name="Gustavo de Paula Cunha" userId="18979f52-1752-465e-8948-ecb905741ef8" providerId="ADAL" clId="{05078046-C47B-4215-B057-481D35B104A4}" dt="2023-06-07T11:32:03.190" v="2059" actId="14100"/>
          <ac:spMkLst>
            <pc:docMk/>
            <pc:sldMk cId="990031147" sldId="8784"/>
            <ac:spMk id="37" creationId="{B84050C5-7934-3371-6590-EF744A7C7E11}"/>
          </ac:spMkLst>
        </pc:spChg>
        <pc:spChg chg="add mod">
          <ac:chgData name="Gustavo de Paula Cunha" userId="18979f52-1752-465e-8948-ecb905741ef8" providerId="ADAL" clId="{05078046-C47B-4215-B057-481D35B104A4}" dt="2023-06-07T11:32:06.089" v="2060" actId="1076"/>
          <ac:spMkLst>
            <pc:docMk/>
            <pc:sldMk cId="990031147" sldId="8784"/>
            <ac:spMk id="38" creationId="{68272E6A-9ADA-8796-8DB2-07C92E3A741C}"/>
          </ac:spMkLst>
        </pc:spChg>
        <pc:picChg chg="del">
          <ac:chgData name="Gustavo de Paula Cunha" userId="18979f52-1752-465e-8948-ecb905741ef8" providerId="ADAL" clId="{05078046-C47B-4215-B057-481D35B104A4}" dt="2023-06-07T11:18:21.245" v="620" actId="478"/>
          <ac:picMkLst>
            <pc:docMk/>
            <pc:sldMk cId="990031147" sldId="8784"/>
            <ac:picMk id="6" creationId="{84EB55B6-6F09-9A0F-E9F0-A195419AA9D8}"/>
          </ac:picMkLst>
        </pc:picChg>
      </pc:sldChg>
      <pc:sldChg chg="add del">
        <pc:chgData name="Gustavo de Paula Cunha" userId="18979f52-1752-465e-8948-ecb905741ef8" providerId="ADAL" clId="{05078046-C47B-4215-B057-481D35B104A4}" dt="2023-06-07T12:24:05.106" v="5815" actId="47"/>
        <pc:sldMkLst>
          <pc:docMk/>
          <pc:sldMk cId="227853821" sldId="8786"/>
        </pc:sldMkLst>
      </pc:sldChg>
      <pc:sldChg chg="del">
        <pc:chgData name="Gustavo de Paula Cunha" userId="18979f52-1752-465e-8948-ecb905741ef8" providerId="ADAL" clId="{05078046-C47B-4215-B057-481D35B104A4}" dt="2023-06-07T11:17:36.413" v="595" actId="47"/>
        <pc:sldMkLst>
          <pc:docMk/>
          <pc:sldMk cId="458197669" sldId="8796"/>
        </pc:sldMkLst>
      </pc:sldChg>
      <pc:sldChg chg="delSp modSp add del mod">
        <pc:chgData name="Gustavo de Paula Cunha" userId="18979f52-1752-465e-8948-ecb905741ef8" providerId="ADAL" clId="{05078046-C47B-4215-B057-481D35B104A4}" dt="2023-06-07T13:05:49.963" v="6658" actId="14100"/>
        <pc:sldMkLst>
          <pc:docMk/>
          <pc:sldMk cId="1983159173" sldId="8807"/>
        </pc:sldMkLst>
        <pc:spChg chg="del mod">
          <ac:chgData name="Gustavo de Paula Cunha" userId="18979f52-1752-465e-8948-ecb905741ef8" providerId="ADAL" clId="{05078046-C47B-4215-B057-481D35B104A4}" dt="2023-06-07T13:04:47.217" v="6629" actId="478"/>
          <ac:spMkLst>
            <pc:docMk/>
            <pc:sldMk cId="1983159173" sldId="8807"/>
            <ac:spMk id="5" creationId="{C332227D-9BB7-4B8D-7722-B3302100B4F5}"/>
          </ac:spMkLst>
        </pc:spChg>
        <pc:spChg chg="mod">
          <ac:chgData name="Gustavo de Paula Cunha" userId="18979f52-1752-465e-8948-ecb905741ef8" providerId="ADAL" clId="{05078046-C47B-4215-B057-481D35B104A4}" dt="2023-06-07T13:05:01.474" v="6635" actId="14100"/>
          <ac:spMkLst>
            <pc:docMk/>
            <pc:sldMk cId="1983159173" sldId="8807"/>
            <ac:spMk id="13" creationId="{CC9BAA33-D357-88CA-0F97-3D699675F8F5}"/>
          </ac:spMkLst>
        </pc:spChg>
        <pc:spChg chg="mod">
          <ac:chgData name="Gustavo de Paula Cunha" userId="18979f52-1752-465e-8948-ecb905741ef8" providerId="ADAL" clId="{05078046-C47B-4215-B057-481D35B104A4}" dt="2023-06-07T12:01:18.081" v="4561" actId="20577"/>
          <ac:spMkLst>
            <pc:docMk/>
            <pc:sldMk cId="1983159173" sldId="8807"/>
            <ac:spMk id="14" creationId="{CBD63A36-9B27-AF72-C665-F5AD9BDA9045}"/>
          </ac:spMkLst>
        </pc:spChg>
        <pc:graphicFrameChg chg="mod modGraphic">
          <ac:chgData name="Gustavo de Paula Cunha" userId="18979f52-1752-465e-8948-ecb905741ef8" providerId="ADAL" clId="{05078046-C47B-4215-B057-481D35B104A4}" dt="2023-06-07T13:05:40.431" v="6655" actId="1076"/>
          <ac:graphicFrameMkLst>
            <pc:docMk/>
            <pc:sldMk cId="1983159173" sldId="8807"/>
            <ac:graphicFrameMk id="4" creationId="{B1322793-CA0C-9BCD-BE4C-86D5F9B4F287}"/>
          </ac:graphicFrameMkLst>
        </pc:graphicFrameChg>
        <pc:picChg chg="del">
          <ac:chgData name="Gustavo de Paula Cunha" userId="18979f52-1752-465e-8948-ecb905741ef8" providerId="ADAL" clId="{05078046-C47B-4215-B057-481D35B104A4}" dt="2023-06-07T11:36:37.938" v="2339" actId="478"/>
          <ac:picMkLst>
            <pc:docMk/>
            <pc:sldMk cId="1983159173" sldId="8807"/>
            <ac:picMk id="6" creationId="{84EB55B6-6F09-9A0F-E9F0-A195419AA9D8}"/>
          </ac:picMkLst>
        </pc:picChg>
        <pc:picChg chg="mod">
          <ac:chgData name="Gustavo de Paula Cunha" userId="18979f52-1752-465e-8948-ecb905741ef8" providerId="ADAL" clId="{05078046-C47B-4215-B057-481D35B104A4}" dt="2023-06-07T13:05:44.588" v="6657" actId="1076"/>
          <ac:picMkLst>
            <pc:docMk/>
            <pc:sldMk cId="1983159173" sldId="8807"/>
            <ac:picMk id="2050" creationId="{88E3606B-4C41-E8A0-8963-38F51D934880}"/>
          </ac:picMkLst>
        </pc:picChg>
        <pc:picChg chg="del">
          <ac:chgData name="Gustavo de Paula Cunha" userId="18979f52-1752-465e-8948-ecb905741ef8" providerId="ADAL" clId="{05078046-C47B-4215-B057-481D35B104A4}" dt="2023-06-07T13:04:49.495" v="6630" actId="478"/>
          <ac:picMkLst>
            <pc:docMk/>
            <pc:sldMk cId="1983159173" sldId="8807"/>
            <ac:picMk id="2052" creationId="{402EB2E8-D29B-35E1-B2FE-A59943905EBD}"/>
          </ac:picMkLst>
        </pc:picChg>
        <pc:cxnChg chg="mod">
          <ac:chgData name="Gustavo de Paula Cunha" userId="18979f52-1752-465e-8948-ecb905741ef8" providerId="ADAL" clId="{05078046-C47B-4215-B057-481D35B104A4}" dt="2023-06-07T13:05:49.963" v="6658" actId="14100"/>
          <ac:cxnSpMkLst>
            <pc:docMk/>
            <pc:sldMk cId="1983159173" sldId="8807"/>
            <ac:cxnSpMk id="8" creationId="{724325D6-9746-2700-3A6D-833886C374D6}"/>
          </ac:cxnSpMkLst>
        </pc:cxnChg>
        <pc:cxnChg chg="mod">
          <ac:chgData name="Gustavo de Paula Cunha" userId="18979f52-1752-465e-8948-ecb905741ef8" providerId="ADAL" clId="{05078046-C47B-4215-B057-481D35B104A4}" dt="2023-06-07T13:05:44.588" v="6657" actId="1076"/>
          <ac:cxnSpMkLst>
            <pc:docMk/>
            <pc:sldMk cId="1983159173" sldId="8807"/>
            <ac:cxnSpMk id="9" creationId="{8991793D-B9AF-5456-1014-A6697C6E22CF}"/>
          </ac:cxnSpMkLst>
        </pc:cxnChg>
      </pc:sldChg>
      <pc:sldChg chg="addSp delSp modSp add del mod">
        <pc:chgData name="Gustavo de Paula Cunha" userId="18979f52-1752-465e-8948-ecb905741ef8" providerId="ADAL" clId="{05078046-C47B-4215-B057-481D35B104A4}" dt="2023-06-07T13:03:49.179" v="6627" actId="313"/>
        <pc:sldMkLst>
          <pc:docMk/>
          <pc:sldMk cId="2438646989" sldId="8808"/>
        </pc:sldMkLst>
        <pc:spChg chg="add mod">
          <ac:chgData name="Gustavo de Paula Cunha" userId="18979f52-1752-465e-8948-ecb905741ef8" providerId="ADAL" clId="{05078046-C47B-4215-B057-481D35B104A4}" dt="2023-06-07T13:03:40.108" v="6626" actId="14100"/>
          <ac:spMkLst>
            <pc:docMk/>
            <pc:sldMk cId="2438646989" sldId="8808"/>
            <ac:spMk id="2" creationId="{5D06D4F7-84B1-4FA0-9088-8BF6C0376D67}"/>
          </ac:spMkLst>
        </pc:spChg>
        <pc:spChg chg="mod">
          <ac:chgData name="Gustavo de Paula Cunha" userId="18979f52-1752-465e-8948-ecb905741ef8" providerId="ADAL" clId="{05078046-C47B-4215-B057-481D35B104A4}" dt="2023-06-07T12:56:53.347" v="6343" actId="14100"/>
          <ac:spMkLst>
            <pc:docMk/>
            <pc:sldMk cId="2438646989" sldId="8808"/>
            <ac:spMk id="3" creationId="{F16D3777-DD6A-7AD4-B705-134641A9EA41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5" creationId="{AA2D549C-331C-87C0-C4FF-AA2C38198E4B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8" creationId="{9C1B5107-1513-51AB-60B7-ADF42E082B6A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9" creationId="{68B51A0A-14F4-F7A7-449C-FEB17EC50AD0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10" creationId="{E6A2C894-6428-C0DE-E8AD-57B5593C1C60}"/>
          </ac:spMkLst>
        </pc:spChg>
        <pc:spChg chg="add mod">
          <ac:chgData name="Gustavo de Paula Cunha" userId="18979f52-1752-465e-8948-ecb905741ef8" providerId="ADAL" clId="{05078046-C47B-4215-B057-481D35B104A4}" dt="2023-06-07T13:03:34.107" v="6624" actId="1076"/>
          <ac:spMkLst>
            <pc:docMk/>
            <pc:sldMk cId="2438646989" sldId="8808"/>
            <ac:spMk id="11" creationId="{11934F1D-6715-7071-5BF1-59B829472AE6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40" creationId="{02A89A49-BCB8-D04A-AE6E-ABE82BB99631}"/>
          </ac:spMkLst>
        </pc:spChg>
        <pc:spChg chg="mod">
          <ac:chgData name="Gustavo de Paula Cunha" userId="18979f52-1752-465e-8948-ecb905741ef8" providerId="ADAL" clId="{05078046-C47B-4215-B057-481D35B104A4}" dt="2023-06-07T12:57:20.376" v="6347" actId="1076"/>
          <ac:spMkLst>
            <pc:docMk/>
            <pc:sldMk cId="2438646989" sldId="8808"/>
            <ac:spMk id="41" creationId="{E3BBC5E1-BD1E-B35A-D635-0EBC5FB50A28}"/>
          </ac:spMkLst>
        </pc:spChg>
        <pc:spChg chg="mod">
          <ac:chgData name="Gustavo de Paula Cunha" userId="18979f52-1752-465e-8948-ecb905741ef8" providerId="ADAL" clId="{05078046-C47B-4215-B057-481D35B104A4}" dt="2023-06-07T12:57:20.376" v="6347" actId="1076"/>
          <ac:spMkLst>
            <pc:docMk/>
            <pc:sldMk cId="2438646989" sldId="8808"/>
            <ac:spMk id="42" creationId="{711E1CE0-F65E-6421-44CB-D358F94938E7}"/>
          </ac:spMkLst>
        </pc:spChg>
        <pc:spChg chg="mod">
          <ac:chgData name="Gustavo de Paula Cunha" userId="18979f52-1752-465e-8948-ecb905741ef8" providerId="ADAL" clId="{05078046-C47B-4215-B057-481D35B104A4}" dt="2023-06-07T12:57:20.376" v="6347" actId="1076"/>
          <ac:spMkLst>
            <pc:docMk/>
            <pc:sldMk cId="2438646989" sldId="8808"/>
            <ac:spMk id="43" creationId="{E9D28A7D-244A-7582-FD4D-4D42D0BE8C5A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44" creationId="{33FC04A5-20A1-E03E-7AC4-DFF72C566E12}"/>
          </ac:spMkLst>
        </pc:spChg>
        <pc:spChg chg="mod">
          <ac:chgData name="Gustavo de Paula Cunha" userId="18979f52-1752-465e-8948-ecb905741ef8" providerId="ADAL" clId="{05078046-C47B-4215-B057-481D35B104A4}" dt="2023-06-07T12:57:20.376" v="6347" actId="1076"/>
          <ac:spMkLst>
            <pc:docMk/>
            <pc:sldMk cId="2438646989" sldId="8808"/>
            <ac:spMk id="46" creationId="{3F5B3E0C-00A3-5409-223D-6174964F57A0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49" creationId="{A8080F4C-A1D1-8795-8093-161F356D029E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50" creationId="{D3222C17-CB91-D540-A4A2-6E50B9F110DF}"/>
          </ac:spMkLst>
        </pc:spChg>
        <pc:spChg chg="mod">
          <ac:chgData name="Gustavo de Paula Cunha" userId="18979f52-1752-465e-8948-ecb905741ef8" providerId="ADAL" clId="{05078046-C47B-4215-B057-481D35B104A4}" dt="2023-06-07T12:53:13.697" v="5909" actId="1076"/>
          <ac:spMkLst>
            <pc:docMk/>
            <pc:sldMk cId="2438646989" sldId="8808"/>
            <ac:spMk id="57" creationId="{76BFF1B5-53D1-CE85-03B1-B3C4704F46A3}"/>
          </ac:spMkLst>
        </pc:spChg>
        <pc:graphicFrameChg chg="add mod modGraphic">
          <ac:chgData name="Gustavo de Paula Cunha" userId="18979f52-1752-465e-8948-ecb905741ef8" providerId="ADAL" clId="{05078046-C47B-4215-B057-481D35B104A4}" dt="2023-06-07T13:03:49.179" v="6627" actId="313"/>
          <ac:graphicFrameMkLst>
            <pc:docMk/>
            <pc:sldMk cId="2438646989" sldId="8808"/>
            <ac:graphicFrameMk id="6" creationId="{723FE260-1592-342B-1F8C-F06CA40EDAF8}"/>
          </ac:graphicFrameMkLst>
        </pc:graphicFrameChg>
        <pc:picChg chg="mod">
          <ac:chgData name="Gustavo de Paula Cunha" userId="18979f52-1752-465e-8948-ecb905741ef8" providerId="ADAL" clId="{05078046-C47B-4215-B057-481D35B104A4}" dt="2023-06-07T12:53:13.697" v="5909" actId="1076"/>
          <ac:picMkLst>
            <pc:docMk/>
            <pc:sldMk cId="2438646989" sldId="8808"/>
            <ac:picMk id="4" creationId="{263B7573-CE95-2B7C-ED07-53CCAC86DE2C}"/>
          </ac:picMkLst>
        </pc:picChg>
        <pc:picChg chg="del">
          <ac:chgData name="Gustavo de Paula Cunha" userId="18979f52-1752-465e-8948-ecb905741ef8" providerId="ADAL" clId="{05078046-C47B-4215-B057-481D35B104A4}" dt="2023-06-07T11:36:40.530" v="2340" actId="478"/>
          <ac:picMkLst>
            <pc:docMk/>
            <pc:sldMk cId="2438646989" sldId="8808"/>
            <ac:picMk id="6" creationId="{84EB55B6-6F09-9A0F-E9F0-A195419AA9D8}"/>
          </ac:picMkLst>
        </pc:picChg>
      </pc:sldChg>
      <pc:sldChg chg="delSp modSp add mod">
        <pc:chgData name="Gustavo de Paula Cunha" userId="18979f52-1752-465e-8948-ecb905741ef8" providerId="ADAL" clId="{05078046-C47B-4215-B057-481D35B104A4}" dt="2023-06-07T12:21:32.076" v="5747" actId="478"/>
        <pc:sldMkLst>
          <pc:docMk/>
          <pc:sldMk cId="316780073" sldId="8810"/>
        </pc:sldMkLst>
        <pc:spChg chg="mod">
          <ac:chgData name="Gustavo de Paula Cunha" userId="18979f52-1752-465e-8948-ecb905741ef8" providerId="ADAL" clId="{05078046-C47B-4215-B057-481D35B104A4}" dt="2023-06-07T12:05:49.378" v="4839" actId="20577"/>
          <ac:spMkLst>
            <pc:docMk/>
            <pc:sldMk cId="316780073" sldId="8810"/>
            <ac:spMk id="7" creationId="{08755C48-872F-941F-CA18-3B28B954D574}"/>
          </ac:spMkLst>
        </pc:spChg>
        <pc:picChg chg="del">
          <ac:chgData name="Gustavo de Paula Cunha" userId="18979f52-1752-465e-8948-ecb905741ef8" providerId="ADAL" clId="{05078046-C47B-4215-B057-481D35B104A4}" dt="2023-06-07T12:21:32.076" v="5747" actId="478"/>
          <ac:picMkLst>
            <pc:docMk/>
            <pc:sldMk cId="316780073" sldId="8810"/>
            <ac:picMk id="6" creationId="{84EB55B6-6F09-9A0F-E9F0-A195419AA9D8}"/>
          </ac:picMkLst>
        </pc:picChg>
      </pc:sldChg>
      <pc:sldChg chg="delSp modSp add mod">
        <pc:chgData name="Gustavo de Paula Cunha" userId="18979f52-1752-465e-8948-ecb905741ef8" providerId="ADAL" clId="{05078046-C47B-4215-B057-481D35B104A4}" dt="2023-06-07T12:21:30.786" v="5746" actId="478"/>
        <pc:sldMkLst>
          <pc:docMk/>
          <pc:sldMk cId="3746619660" sldId="8812"/>
        </pc:sldMkLst>
        <pc:spChg chg="mod">
          <ac:chgData name="Gustavo de Paula Cunha" userId="18979f52-1752-465e-8948-ecb905741ef8" providerId="ADAL" clId="{05078046-C47B-4215-B057-481D35B104A4}" dt="2023-06-07T12:05:54.005" v="4840"/>
          <ac:spMkLst>
            <pc:docMk/>
            <pc:sldMk cId="3746619660" sldId="8812"/>
            <ac:spMk id="7" creationId="{08755C48-872F-941F-CA18-3B28B954D574}"/>
          </ac:spMkLst>
        </pc:spChg>
        <pc:picChg chg="del">
          <ac:chgData name="Gustavo de Paula Cunha" userId="18979f52-1752-465e-8948-ecb905741ef8" providerId="ADAL" clId="{05078046-C47B-4215-B057-481D35B104A4}" dt="2023-06-07T12:21:30.786" v="5746" actId="478"/>
          <ac:picMkLst>
            <pc:docMk/>
            <pc:sldMk cId="3746619660" sldId="8812"/>
            <ac:picMk id="6" creationId="{84EB55B6-6F09-9A0F-E9F0-A195419AA9D8}"/>
          </ac:picMkLst>
        </pc:picChg>
      </pc:sldChg>
      <pc:sldChg chg="delSp add del">
        <pc:chgData name="Gustavo de Paula Cunha" userId="18979f52-1752-465e-8948-ecb905741ef8" providerId="ADAL" clId="{05078046-C47B-4215-B057-481D35B104A4}" dt="2023-06-07T11:36:36.164" v="2338" actId="478"/>
        <pc:sldMkLst>
          <pc:docMk/>
          <pc:sldMk cId="2362057421" sldId="8813"/>
        </pc:sldMkLst>
        <pc:picChg chg="del">
          <ac:chgData name="Gustavo de Paula Cunha" userId="18979f52-1752-465e-8948-ecb905741ef8" providerId="ADAL" clId="{05078046-C47B-4215-B057-481D35B104A4}" dt="2023-06-07T11:36:36.164" v="2338" actId="478"/>
          <ac:picMkLst>
            <pc:docMk/>
            <pc:sldMk cId="2362057421" sldId="8813"/>
            <ac:picMk id="6" creationId="{84EB55B6-6F09-9A0F-E9F0-A195419AA9D8}"/>
          </ac:picMkLst>
        </pc:picChg>
      </pc:sldChg>
      <pc:sldChg chg="del">
        <pc:chgData name="Gustavo de Paula Cunha" userId="18979f52-1752-465e-8948-ecb905741ef8" providerId="ADAL" clId="{05078046-C47B-4215-B057-481D35B104A4}" dt="2023-06-07T11:17:38.499" v="596" actId="47"/>
        <pc:sldMkLst>
          <pc:docMk/>
          <pc:sldMk cId="1192549921" sldId="8815"/>
        </pc:sldMkLst>
      </pc:sldChg>
      <pc:sldChg chg="del">
        <pc:chgData name="Gustavo de Paula Cunha" userId="18979f52-1752-465e-8948-ecb905741ef8" providerId="ADAL" clId="{05078046-C47B-4215-B057-481D35B104A4}" dt="2023-06-07T11:17:39.409" v="599" actId="47"/>
        <pc:sldMkLst>
          <pc:docMk/>
          <pc:sldMk cId="1999540735" sldId="8816"/>
        </pc:sldMkLst>
      </pc:sldChg>
      <pc:sldChg chg="del">
        <pc:chgData name="Gustavo de Paula Cunha" userId="18979f52-1752-465e-8948-ecb905741ef8" providerId="ADAL" clId="{05078046-C47B-4215-B057-481D35B104A4}" dt="2023-06-07T11:17:40.020" v="601" actId="47"/>
        <pc:sldMkLst>
          <pc:docMk/>
          <pc:sldMk cId="3833695760" sldId="8817"/>
        </pc:sldMkLst>
      </pc:sldChg>
      <pc:sldChg chg="del">
        <pc:chgData name="Gustavo de Paula Cunha" userId="18979f52-1752-465e-8948-ecb905741ef8" providerId="ADAL" clId="{05078046-C47B-4215-B057-481D35B104A4}" dt="2023-06-07T11:17:39.703" v="600" actId="47"/>
        <pc:sldMkLst>
          <pc:docMk/>
          <pc:sldMk cId="579004363" sldId="8819"/>
        </pc:sldMkLst>
      </pc:sldChg>
      <pc:sldChg chg="del">
        <pc:chgData name="Gustavo de Paula Cunha" userId="18979f52-1752-465e-8948-ecb905741ef8" providerId="ADAL" clId="{05078046-C47B-4215-B057-481D35B104A4}" dt="2023-06-07T11:17:41.022" v="605" actId="47"/>
        <pc:sldMkLst>
          <pc:docMk/>
          <pc:sldMk cId="3925611996" sldId="8820"/>
        </pc:sldMkLst>
      </pc:sldChg>
      <pc:sldChg chg="del">
        <pc:chgData name="Gustavo de Paula Cunha" userId="18979f52-1752-465e-8948-ecb905741ef8" providerId="ADAL" clId="{05078046-C47B-4215-B057-481D35B104A4}" dt="2023-06-07T11:17:43.266" v="613" actId="47"/>
        <pc:sldMkLst>
          <pc:docMk/>
          <pc:sldMk cId="4114937000" sldId="8821"/>
        </pc:sldMkLst>
      </pc:sldChg>
      <pc:sldChg chg="del">
        <pc:chgData name="Gustavo de Paula Cunha" userId="18979f52-1752-465e-8948-ecb905741ef8" providerId="ADAL" clId="{05078046-C47B-4215-B057-481D35B104A4}" dt="2023-06-07T11:17:41.457" v="607" actId="47"/>
        <pc:sldMkLst>
          <pc:docMk/>
          <pc:sldMk cId="2230043914" sldId="8824"/>
        </pc:sldMkLst>
      </pc:sldChg>
      <pc:sldChg chg="del">
        <pc:chgData name="Gustavo de Paula Cunha" userId="18979f52-1752-465e-8948-ecb905741ef8" providerId="ADAL" clId="{05078046-C47B-4215-B057-481D35B104A4}" dt="2023-06-07T11:17:42.873" v="611" actId="47"/>
        <pc:sldMkLst>
          <pc:docMk/>
          <pc:sldMk cId="928879363" sldId="8830"/>
        </pc:sldMkLst>
      </pc:sldChg>
      <pc:sldChg chg="del">
        <pc:chgData name="Gustavo de Paula Cunha" userId="18979f52-1752-465e-8948-ecb905741ef8" providerId="ADAL" clId="{05078046-C47B-4215-B057-481D35B104A4}" dt="2023-06-07T11:17:38.800" v="597" actId="47"/>
        <pc:sldMkLst>
          <pc:docMk/>
          <pc:sldMk cId="3332333868" sldId="8831"/>
        </pc:sldMkLst>
      </pc:sldChg>
      <pc:sldChg chg="modSp mod">
        <pc:chgData name="Gustavo de Paula Cunha" userId="18979f52-1752-465e-8948-ecb905741ef8" providerId="ADAL" clId="{05078046-C47B-4215-B057-481D35B104A4}" dt="2023-06-07T12:24:45.909" v="5888"/>
        <pc:sldMkLst>
          <pc:docMk/>
          <pc:sldMk cId="771953477" sldId="8832"/>
        </pc:sldMkLst>
        <pc:spChg chg="mod">
          <ac:chgData name="Gustavo de Paula Cunha" userId="18979f52-1752-465e-8948-ecb905741ef8" providerId="ADAL" clId="{05078046-C47B-4215-B057-481D35B104A4}" dt="2023-06-07T12:24:45.909" v="5888"/>
          <ac:spMkLst>
            <pc:docMk/>
            <pc:sldMk cId="771953477" sldId="8832"/>
            <ac:spMk id="5" creationId="{285CFD8F-7DF4-1B37-F937-715A3B74E9A5}"/>
          </ac:spMkLst>
        </pc:spChg>
      </pc:sldChg>
      <pc:sldChg chg="del">
        <pc:chgData name="Gustavo de Paula Cunha" userId="18979f52-1752-465e-8948-ecb905741ef8" providerId="ADAL" clId="{05078046-C47B-4215-B057-481D35B104A4}" dt="2023-06-07T11:17:39.118" v="598" actId="47"/>
        <pc:sldMkLst>
          <pc:docMk/>
          <pc:sldMk cId="44947622" sldId="8833"/>
        </pc:sldMkLst>
      </pc:sldChg>
      <pc:sldChg chg="delSp modSp add del mod">
        <pc:chgData name="Gustavo de Paula Cunha" userId="18979f52-1752-465e-8948-ecb905741ef8" providerId="ADAL" clId="{05078046-C47B-4215-B057-481D35B104A4}" dt="2023-06-07T11:33:38.645" v="2111" actId="47"/>
        <pc:sldMkLst>
          <pc:docMk/>
          <pc:sldMk cId="1404971732" sldId="8833"/>
        </pc:sldMkLst>
        <pc:spChg chg="mod">
          <ac:chgData name="Gustavo de Paula Cunha" userId="18979f52-1752-465e-8948-ecb905741ef8" providerId="ADAL" clId="{05078046-C47B-4215-B057-481D35B104A4}" dt="2023-06-07T11:32:19.041" v="2080" actId="20577"/>
          <ac:spMkLst>
            <pc:docMk/>
            <pc:sldMk cId="1404971732" sldId="8833"/>
            <ac:spMk id="3" creationId="{06A9AD66-B69A-46F3-DB99-FD0F5D08963C}"/>
          </ac:spMkLst>
        </pc:spChg>
        <pc:spChg chg="del mod">
          <ac:chgData name="Gustavo de Paula Cunha" userId="18979f52-1752-465e-8948-ecb905741ef8" providerId="ADAL" clId="{05078046-C47B-4215-B057-481D35B104A4}" dt="2023-06-07T11:32:25.861" v="2094" actId="478"/>
          <ac:spMkLst>
            <pc:docMk/>
            <pc:sldMk cId="1404971732" sldId="8833"/>
            <ac:spMk id="13" creationId="{F3B8F5B7-BE95-A6EE-3E53-F47DBEEEC9E4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25" creationId="{D7724E66-0C1B-FBB4-4718-CE9D8234816E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26" creationId="{A1835278-BCE5-751E-3EB3-6E5317046826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27" creationId="{45754592-463C-73D9-F928-EBD74AAACE35}"/>
          </ac:spMkLst>
        </pc:spChg>
        <pc:spChg chg="mod">
          <ac:chgData name="Gustavo de Paula Cunha" userId="18979f52-1752-465e-8948-ecb905741ef8" providerId="ADAL" clId="{05078046-C47B-4215-B057-481D35B104A4}" dt="2023-06-07T11:32:29.695" v="2106" actId="20577"/>
          <ac:spMkLst>
            <pc:docMk/>
            <pc:sldMk cId="1404971732" sldId="8833"/>
            <ac:spMk id="28" creationId="{1BD0355D-FD3E-1321-1ECD-50A767C49771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29" creationId="{3AA36725-1CDD-1A06-3B03-4FDF2723B16A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30" creationId="{DB5D9871-FB81-DFA2-703E-2996E378B6EE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31" creationId="{F002A9B1-D07F-E0B6-5EDD-4020180D3AFD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32" creationId="{121D3356-9B3F-1C85-C050-26808AAD3CA4}"/>
          </ac:spMkLst>
        </pc:spChg>
        <pc:spChg chg="del">
          <ac:chgData name="Gustavo de Paula Cunha" userId="18979f52-1752-465e-8948-ecb905741ef8" providerId="ADAL" clId="{05078046-C47B-4215-B057-481D35B104A4}" dt="2023-06-07T11:28:09.797" v="1976" actId="478"/>
          <ac:spMkLst>
            <pc:docMk/>
            <pc:sldMk cId="1404971732" sldId="8833"/>
            <ac:spMk id="33" creationId="{C84EE427-43A8-1AF2-37B6-72980319E862}"/>
          </ac:spMkLst>
        </pc:spChg>
        <pc:spChg chg="del">
          <ac:chgData name="Gustavo de Paula Cunha" userId="18979f52-1752-465e-8948-ecb905741ef8" providerId="ADAL" clId="{05078046-C47B-4215-B057-481D35B104A4}" dt="2023-06-07T11:28:07.787" v="1975" actId="478"/>
          <ac:spMkLst>
            <pc:docMk/>
            <pc:sldMk cId="1404971732" sldId="8833"/>
            <ac:spMk id="35" creationId="{2055B602-EB73-1F09-C8D4-0470F38CF568}"/>
          </ac:spMkLst>
        </pc:spChg>
      </pc:sldChg>
      <pc:sldChg chg="del">
        <pc:chgData name="Gustavo de Paula Cunha" userId="18979f52-1752-465e-8948-ecb905741ef8" providerId="ADAL" clId="{05078046-C47B-4215-B057-481D35B104A4}" dt="2023-06-07T11:17:40.575" v="603" actId="47"/>
        <pc:sldMkLst>
          <pc:docMk/>
          <pc:sldMk cId="2060728236" sldId="8834"/>
        </pc:sldMkLst>
      </pc:sldChg>
      <pc:sldChg chg="del">
        <pc:chgData name="Gustavo de Paula Cunha" userId="18979f52-1752-465e-8948-ecb905741ef8" providerId="ADAL" clId="{05078046-C47B-4215-B057-481D35B104A4}" dt="2023-06-07T11:17:41.664" v="608" actId="47"/>
        <pc:sldMkLst>
          <pc:docMk/>
          <pc:sldMk cId="3984953586" sldId="8835"/>
        </pc:sldMkLst>
      </pc:sldChg>
      <pc:sldChg chg="del">
        <pc:chgData name="Gustavo de Paula Cunha" userId="18979f52-1752-465e-8948-ecb905741ef8" providerId="ADAL" clId="{05078046-C47B-4215-B057-481D35B104A4}" dt="2023-06-07T11:17:41.880" v="609" actId="47"/>
        <pc:sldMkLst>
          <pc:docMk/>
          <pc:sldMk cId="2744322757" sldId="8836"/>
        </pc:sldMkLst>
      </pc:sldChg>
      <pc:sldChg chg="del">
        <pc:chgData name="Gustavo de Paula Cunha" userId="18979f52-1752-465e-8948-ecb905741ef8" providerId="ADAL" clId="{05078046-C47B-4215-B057-481D35B104A4}" dt="2023-06-07T11:17:42.092" v="610" actId="47"/>
        <pc:sldMkLst>
          <pc:docMk/>
          <pc:sldMk cId="1542897781" sldId="8837"/>
        </pc:sldMkLst>
      </pc:sldChg>
      <pc:sldChg chg="del">
        <pc:chgData name="Gustavo de Paula Cunha" userId="18979f52-1752-465e-8948-ecb905741ef8" providerId="ADAL" clId="{05078046-C47B-4215-B057-481D35B104A4}" dt="2023-06-07T11:17:43.063" v="612" actId="47"/>
        <pc:sldMkLst>
          <pc:docMk/>
          <pc:sldMk cId="15519237" sldId="8838"/>
        </pc:sldMkLst>
      </pc:sldChg>
      <pc:sldChg chg="del">
        <pc:chgData name="Gustavo de Paula Cunha" userId="18979f52-1752-465e-8948-ecb905741ef8" providerId="ADAL" clId="{05078046-C47B-4215-B057-481D35B104A4}" dt="2023-06-07T11:17:41.242" v="606" actId="47"/>
        <pc:sldMkLst>
          <pc:docMk/>
          <pc:sldMk cId="2259776928" sldId="8839"/>
        </pc:sldMkLst>
      </pc:sldChg>
      <pc:sldChg chg="del">
        <pc:chgData name="Gustavo de Paula Cunha" userId="18979f52-1752-465e-8948-ecb905741ef8" providerId="ADAL" clId="{05078046-C47B-4215-B057-481D35B104A4}" dt="2023-06-07T11:17:40.274" v="602" actId="47"/>
        <pc:sldMkLst>
          <pc:docMk/>
          <pc:sldMk cId="3875948732" sldId="8840"/>
        </pc:sldMkLst>
      </pc:sldChg>
      <pc:sldChg chg="del">
        <pc:chgData name="Gustavo de Paula Cunha" userId="18979f52-1752-465e-8948-ecb905741ef8" providerId="ADAL" clId="{05078046-C47B-4215-B057-481D35B104A4}" dt="2023-06-07T11:17:40.804" v="604" actId="47"/>
        <pc:sldMkLst>
          <pc:docMk/>
          <pc:sldMk cId="3694409891" sldId="8841"/>
        </pc:sldMkLst>
      </pc:sldChg>
      <pc:sldChg chg="del">
        <pc:chgData name="Gustavo de Paula Cunha" userId="18979f52-1752-465e-8948-ecb905741ef8" providerId="ADAL" clId="{05078046-C47B-4215-B057-481D35B104A4}" dt="2023-06-07T11:17:45.002" v="618" actId="47"/>
        <pc:sldMkLst>
          <pc:docMk/>
          <pc:sldMk cId="2634645206" sldId="8842"/>
        </pc:sldMkLst>
      </pc:sldChg>
      <pc:sldChg chg="addSp delSp modSp add del mod">
        <pc:chgData name="Gustavo de Paula Cunha" userId="18979f52-1752-465e-8948-ecb905741ef8" providerId="ADAL" clId="{05078046-C47B-4215-B057-481D35B104A4}" dt="2023-06-07T12:02:56.082" v="4610" actId="1076"/>
        <pc:sldMkLst>
          <pc:docMk/>
          <pc:sldMk cId="3600702357" sldId="8843"/>
        </pc:sldMkLst>
        <pc:spChg chg="mod">
          <ac:chgData name="Gustavo de Paula Cunha" userId="18979f52-1752-465e-8948-ecb905741ef8" providerId="ADAL" clId="{05078046-C47B-4215-B057-481D35B104A4}" dt="2023-06-07T12:01:52.019" v="4574" actId="20577"/>
          <ac:spMkLst>
            <pc:docMk/>
            <pc:sldMk cId="3600702357" sldId="8843"/>
            <ac:spMk id="3" creationId="{F16D3777-DD6A-7AD4-B705-134641A9EA41}"/>
          </ac:spMkLst>
        </pc:spChg>
        <pc:spChg chg="mod">
          <ac:chgData name="Gustavo de Paula Cunha" userId="18979f52-1752-465e-8948-ecb905741ef8" providerId="ADAL" clId="{05078046-C47B-4215-B057-481D35B104A4}" dt="2023-06-07T12:01:48.609" v="4569" actId="14100"/>
          <ac:spMkLst>
            <pc:docMk/>
            <pc:sldMk cId="3600702357" sldId="8843"/>
            <ac:spMk id="11" creationId="{2C55285D-5A54-4D22-FFA7-0C7A2315F86B}"/>
          </ac:spMkLst>
        </pc:spChg>
        <pc:spChg chg="del">
          <ac:chgData name="Gustavo de Paula Cunha" userId="18979f52-1752-465e-8948-ecb905741ef8" providerId="ADAL" clId="{05078046-C47B-4215-B057-481D35B104A4}" dt="2023-06-07T12:01:36.656" v="4564" actId="478"/>
          <ac:spMkLst>
            <pc:docMk/>
            <pc:sldMk cId="3600702357" sldId="8843"/>
            <ac:spMk id="40" creationId="{02A89A49-BCB8-D04A-AE6E-ABE82BB99631}"/>
          </ac:spMkLst>
        </pc:spChg>
        <pc:graphicFrameChg chg="add del mod modGraphic">
          <ac:chgData name="Gustavo de Paula Cunha" userId="18979f52-1752-465e-8948-ecb905741ef8" providerId="ADAL" clId="{05078046-C47B-4215-B057-481D35B104A4}" dt="2023-06-07T12:02:56.082" v="4610" actId="1076"/>
          <ac:graphicFrameMkLst>
            <pc:docMk/>
            <pc:sldMk cId="3600702357" sldId="8843"/>
            <ac:graphicFrameMk id="2" creationId="{CFCEBFCC-18EC-5804-B469-19F24FB2D8F4}"/>
          </ac:graphicFrameMkLst>
        </pc:graphicFrameChg>
        <pc:picChg chg="del">
          <ac:chgData name="Gustavo de Paula Cunha" userId="18979f52-1752-465e-8948-ecb905741ef8" providerId="ADAL" clId="{05078046-C47B-4215-B057-481D35B104A4}" dt="2023-06-07T11:36:43.012" v="2341" actId="478"/>
          <ac:picMkLst>
            <pc:docMk/>
            <pc:sldMk cId="3600702357" sldId="8843"/>
            <ac:picMk id="6" creationId="{84EB55B6-6F09-9A0F-E9F0-A195419AA9D8}"/>
          </ac:picMkLst>
        </pc:picChg>
      </pc:sldChg>
      <pc:sldChg chg="delSp modSp add mod ord">
        <pc:chgData name="Gustavo de Paula Cunha" userId="18979f52-1752-465e-8948-ecb905741ef8" providerId="ADAL" clId="{05078046-C47B-4215-B057-481D35B104A4}" dt="2023-06-07T11:35:32.214" v="2237" actId="2711"/>
        <pc:sldMkLst>
          <pc:docMk/>
          <pc:sldMk cId="578409455" sldId="8870"/>
        </pc:sldMkLst>
        <pc:spChg chg="mod">
          <ac:chgData name="Gustavo de Paula Cunha" userId="18979f52-1752-465e-8948-ecb905741ef8" providerId="ADAL" clId="{05078046-C47B-4215-B057-481D35B104A4}" dt="2023-06-07T11:35:09.404" v="2212" actId="20577"/>
          <ac:spMkLst>
            <pc:docMk/>
            <pc:sldMk cId="578409455" sldId="8870"/>
            <ac:spMk id="2" creationId="{7FCE47FD-44D9-5364-AEA5-2ED43F492E3D}"/>
          </ac:spMkLst>
        </pc:spChg>
        <pc:spChg chg="mod">
          <ac:chgData name="Gustavo de Paula Cunha" userId="18979f52-1752-465e-8948-ecb905741ef8" providerId="ADAL" clId="{05078046-C47B-4215-B057-481D35B104A4}" dt="2023-06-07T11:35:32.214" v="2237" actId="2711"/>
          <ac:spMkLst>
            <pc:docMk/>
            <pc:sldMk cId="578409455" sldId="8870"/>
            <ac:spMk id="3" creationId="{81CEF196-F7A9-C342-0539-4C3D5394DFAC}"/>
          </ac:spMkLst>
        </pc:spChg>
        <pc:spChg chg="mod">
          <ac:chgData name="Gustavo de Paula Cunha" userId="18979f52-1752-465e-8948-ecb905741ef8" providerId="ADAL" clId="{05078046-C47B-4215-B057-481D35B104A4}" dt="2023-06-07T11:34:47.625" v="2191" actId="1076"/>
          <ac:spMkLst>
            <pc:docMk/>
            <pc:sldMk cId="578409455" sldId="8870"/>
            <ac:spMk id="8" creationId="{AD912124-FAE5-6C44-9DF9-4C5EE0A5CC86}"/>
          </ac:spMkLst>
        </pc:spChg>
        <pc:spChg chg="mod">
          <ac:chgData name="Gustavo de Paula Cunha" userId="18979f52-1752-465e-8948-ecb905741ef8" providerId="ADAL" clId="{05078046-C47B-4215-B057-481D35B104A4}" dt="2023-06-07T11:34:31.773" v="2160" actId="1076"/>
          <ac:spMkLst>
            <pc:docMk/>
            <pc:sldMk cId="578409455" sldId="8870"/>
            <ac:spMk id="2090" creationId="{0F634585-01B1-9F7D-BCE5-463DC4A749A6}"/>
          </ac:spMkLst>
        </pc:spChg>
        <pc:spChg chg="mod">
          <ac:chgData name="Gustavo de Paula Cunha" userId="18979f52-1752-465e-8948-ecb905741ef8" providerId="ADAL" clId="{05078046-C47B-4215-B057-481D35B104A4}" dt="2023-06-07T11:33:59.806" v="2125" actId="20577"/>
          <ac:spMkLst>
            <pc:docMk/>
            <pc:sldMk cId="578409455" sldId="8870"/>
            <ac:spMk id="2093" creationId="{1EC79AB5-C1F4-A281-41E3-A307F8E4EB6A}"/>
          </ac:spMkLst>
        </pc:spChg>
        <pc:picChg chg="del">
          <ac:chgData name="Gustavo de Paula Cunha" userId="18979f52-1752-465e-8948-ecb905741ef8" providerId="ADAL" clId="{05078046-C47B-4215-B057-481D35B104A4}" dt="2023-06-07T11:33:33.686" v="2110" actId="478"/>
          <ac:picMkLst>
            <pc:docMk/>
            <pc:sldMk cId="578409455" sldId="8870"/>
            <ac:picMk id="4" creationId="{ADE32870-0ACC-26D8-228A-87BFC7B090EE}"/>
          </ac:picMkLst>
        </pc:picChg>
        <pc:cxnChg chg="mod">
          <ac:chgData name="Gustavo de Paula Cunha" userId="18979f52-1752-465e-8948-ecb905741ef8" providerId="ADAL" clId="{05078046-C47B-4215-B057-481D35B104A4}" dt="2023-06-07T11:34:59.452" v="2192" actId="14100"/>
          <ac:cxnSpMkLst>
            <pc:docMk/>
            <pc:sldMk cId="578409455" sldId="8870"/>
            <ac:cxnSpMk id="20" creationId="{72F5CA84-892E-7E33-6378-CABC1848C25C}"/>
          </ac:cxnSpMkLst>
        </pc:cxnChg>
      </pc:sldChg>
      <pc:sldChg chg="modSp add del mod">
        <pc:chgData name="Gustavo de Paula Cunha" userId="18979f52-1752-465e-8948-ecb905741ef8" providerId="ADAL" clId="{05078046-C47B-4215-B057-481D35B104A4}" dt="2023-06-07T11:39:23.012" v="2366" actId="47"/>
        <pc:sldMkLst>
          <pc:docMk/>
          <pc:sldMk cId="2409011611" sldId="8871"/>
        </pc:sldMkLst>
        <pc:spChg chg="mod">
          <ac:chgData name="Gustavo de Paula Cunha" userId="18979f52-1752-465e-8948-ecb905741ef8" providerId="ADAL" clId="{05078046-C47B-4215-B057-481D35B104A4}" dt="2023-06-07T11:35:46.743" v="2258" actId="20577"/>
          <ac:spMkLst>
            <pc:docMk/>
            <pc:sldMk cId="2409011611" sldId="8871"/>
            <ac:spMk id="3" creationId="{06A9AD66-B69A-46F3-DB99-FD0F5D08963C}"/>
          </ac:spMkLst>
        </pc:spChg>
        <pc:spChg chg="mod">
          <ac:chgData name="Gustavo de Paula Cunha" userId="18979f52-1752-465e-8948-ecb905741ef8" providerId="ADAL" clId="{05078046-C47B-4215-B057-481D35B104A4}" dt="2023-06-07T11:36:07.672" v="2336" actId="313"/>
          <ac:spMkLst>
            <pc:docMk/>
            <pc:sldMk cId="2409011611" sldId="8871"/>
            <ac:spMk id="28" creationId="{1BD0355D-FD3E-1321-1ECD-50A767C49771}"/>
          </ac:spMkLst>
        </pc:spChg>
      </pc:sldChg>
      <pc:sldChg chg="addSp delSp modSp add del mod">
        <pc:chgData name="Gustavo de Paula Cunha" userId="18979f52-1752-465e-8948-ecb905741ef8" providerId="ADAL" clId="{05078046-C47B-4215-B057-481D35B104A4}" dt="2023-06-07T11:41:33.760" v="2540" actId="1076"/>
        <pc:sldMkLst>
          <pc:docMk/>
          <pc:sldMk cId="3532893889" sldId="8897"/>
        </pc:sldMkLst>
        <pc:spChg chg="add mod">
          <ac:chgData name="Gustavo de Paula Cunha" userId="18979f52-1752-465e-8948-ecb905741ef8" providerId="ADAL" clId="{05078046-C47B-4215-B057-481D35B104A4}" dt="2023-06-07T11:41:33.760" v="2540" actId="1076"/>
          <ac:spMkLst>
            <pc:docMk/>
            <pc:sldMk cId="3532893889" sldId="8897"/>
            <ac:spMk id="4" creationId="{8BF03F61-3CCF-3FB9-84EA-4528F2C98680}"/>
          </ac:spMkLst>
        </pc:spChg>
        <pc:spChg chg="mod">
          <ac:chgData name="Gustavo de Paula Cunha" userId="18979f52-1752-465e-8948-ecb905741ef8" providerId="ADAL" clId="{05078046-C47B-4215-B057-481D35B104A4}" dt="2023-06-07T11:40:00.258" v="2400" actId="20577"/>
          <ac:spMkLst>
            <pc:docMk/>
            <pc:sldMk cId="3532893889" sldId="8897"/>
            <ac:spMk id="6" creationId="{1F71F758-3C66-9B63-721C-49FE8D554D12}"/>
          </ac:spMkLst>
        </pc:spChg>
        <pc:picChg chg="add mod">
          <ac:chgData name="Gustavo de Paula Cunha" userId="18979f52-1752-465e-8948-ecb905741ef8" providerId="ADAL" clId="{05078046-C47B-4215-B057-481D35B104A4}" dt="2023-06-07T11:40:07.411" v="2402" actId="1076"/>
          <ac:picMkLst>
            <pc:docMk/>
            <pc:sldMk cId="3532893889" sldId="8897"/>
            <ac:picMk id="2" creationId="{0F405E3B-B08F-1D30-C235-3AF439E50E68}"/>
          </ac:picMkLst>
        </pc:picChg>
        <pc:picChg chg="del">
          <ac:chgData name="Gustavo de Paula Cunha" userId="18979f52-1752-465e-8948-ecb905741ef8" providerId="ADAL" clId="{05078046-C47B-4215-B057-481D35B104A4}" dt="2023-06-07T11:40:08.657" v="2403" actId="478"/>
          <ac:picMkLst>
            <pc:docMk/>
            <pc:sldMk cId="3532893889" sldId="8897"/>
            <ac:picMk id="3" creationId="{9019029C-AA1B-DB51-417F-AD4AA20F5318}"/>
          </ac:picMkLst>
        </pc:picChg>
      </pc:sldChg>
      <pc:sldChg chg="addSp delSp modSp add mod ord">
        <pc:chgData name="Gustavo de Paula Cunha" userId="18979f52-1752-465e-8948-ecb905741ef8" providerId="ADAL" clId="{05078046-C47B-4215-B057-481D35B104A4}" dt="2023-06-07T11:39:20.490" v="2365" actId="1076"/>
        <pc:sldMkLst>
          <pc:docMk/>
          <pc:sldMk cId="3420477783" sldId="8931"/>
        </pc:sldMkLst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2" creationId="{852030AF-8E00-738A-A466-59C0199E4A7A}"/>
          </ac:spMkLst>
        </pc:spChg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12" creationId="{0CE03E17-B97F-B165-AF84-2FB24B01B74A}"/>
          </ac:spMkLst>
        </pc:spChg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21" creationId="{16A504C7-FD45-3C1F-426A-C82DD634A33B}"/>
          </ac:spMkLst>
        </pc:spChg>
        <pc:spChg chg="del mod topLvl">
          <ac:chgData name="Gustavo de Paula Cunha" userId="18979f52-1752-465e-8948-ecb905741ef8" providerId="ADAL" clId="{05078046-C47B-4215-B057-481D35B104A4}" dt="2023-06-07T11:38:23.366" v="2353" actId="478"/>
          <ac:spMkLst>
            <pc:docMk/>
            <pc:sldMk cId="3420477783" sldId="8931"/>
            <ac:spMk id="26" creationId="{39AA9C62-83B0-1E36-E5EB-492023D05239}"/>
          </ac:spMkLst>
        </pc:spChg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27" creationId="{22A6B1EC-0A97-6E33-B47B-45A0AE7BCDE1}"/>
          </ac:spMkLst>
        </pc:spChg>
        <pc:spChg chg="mod">
          <ac:chgData name="Gustavo de Paula Cunha" userId="18979f52-1752-465e-8948-ecb905741ef8" providerId="ADAL" clId="{05078046-C47B-4215-B057-481D35B104A4}" dt="2023-06-07T11:38:49.755" v="2361" actId="1076"/>
          <ac:spMkLst>
            <pc:docMk/>
            <pc:sldMk cId="3420477783" sldId="8931"/>
            <ac:spMk id="30" creationId="{297D8500-95E7-446A-7FF6-58A34ECDC2F3}"/>
          </ac:spMkLst>
        </pc:spChg>
        <pc:spChg chg="del mod topLvl">
          <ac:chgData name="Gustavo de Paula Cunha" userId="18979f52-1752-465e-8948-ecb905741ef8" providerId="ADAL" clId="{05078046-C47B-4215-B057-481D35B104A4}" dt="2023-06-07T11:38:30.809" v="2355" actId="478"/>
          <ac:spMkLst>
            <pc:docMk/>
            <pc:sldMk cId="3420477783" sldId="8931"/>
            <ac:spMk id="42" creationId="{796AA48B-6372-B347-5F69-63C17D442662}"/>
          </ac:spMkLst>
        </pc:spChg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43" creationId="{4F371FC3-D775-0E5A-C810-233EB8ED21B5}"/>
          </ac:spMkLst>
        </pc:spChg>
        <pc:spChg chg="mo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44" creationId="{CFFDE317-185F-6075-78F3-E1762D8784E0}"/>
          </ac:spMkLst>
        </pc:spChg>
        <pc:spChg chg="mod">
          <ac:chgData name="Gustavo de Paula Cunha" userId="18979f52-1752-465e-8948-ecb905741ef8" providerId="ADAL" clId="{05078046-C47B-4215-B057-481D35B104A4}" dt="2023-06-07T11:39:20.490" v="2365" actId="1076"/>
          <ac:spMkLst>
            <pc:docMk/>
            <pc:sldMk cId="3420477783" sldId="8931"/>
            <ac:spMk id="45" creationId="{05AC0086-A463-1940-5C9E-7C3F1831ED0A}"/>
          </ac:spMkLst>
        </pc:spChg>
        <pc:spChg chg="mod ord topLvl">
          <ac:chgData name="Gustavo de Paula Cunha" userId="18979f52-1752-465e-8948-ecb905741ef8" providerId="ADAL" clId="{05078046-C47B-4215-B057-481D35B104A4}" dt="2023-06-07T11:38:54.701" v="2362" actId="164"/>
          <ac:spMkLst>
            <pc:docMk/>
            <pc:sldMk cId="3420477783" sldId="8931"/>
            <ac:spMk id="48" creationId="{1314793D-C952-4C92-3136-9BB536D5233D}"/>
          </ac:spMkLst>
        </pc:spChg>
        <pc:spChg chg="del">
          <ac:chgData name="Gustavo de Paula Cunha" userId="18979f52-1752-465e-8948-ecb905741ef8" providerId="ADAL" clId="{05078046-C47B-4215-B057-481D35B104A4}" dt="2023-06-07T11:38:46.411" v="2359" actId="478"/>
          <ac:spMkLst>
            <pc:docMk/>
            <pc:sldMk cId="3420477783" sldId="8931"/>
            <ac:spMk id="197" creationId="{7E1C403E-2198-4717-4D3E-87695B13DBFD}"/>
          </ac:spMkLst>
        </pc:spChg>
        <pc:grpChg chg="add mod">
          <ac:chgData name="Gustavo de Paula Cunha" userId="18979f52-1752-465e-8948-ecb905741ef8" providerId="ADAL" clId="{05078046-C47B-4215-B057-481D35B104A4}" dt="2023-06-07T11:39:03.917" v="2363" actId="1076"/>
          <ac:grpSpMkLst>
            <pc:docMk/>
            <pc:sldMk cId="3420477783" sldId="8931"/>
            <ac:grpSpMk id="3" creationId="{A30AF281-7CCC-3F48-3C1E-A57DD6B919F2}"/>
          </ac:grpSpMkLst>
        </pc:grpChg>
        <pc:grpChg chg="del">
          <ac:chgData name="Gustavo de Paula Cunha" userId="18979f52-1752-465e-8948-ecb905741ef8" providerId="ADAL" clId="{05078046-C47B-4215-B057-481D35B104A4}" dt="2023-06-07T11:38:12.714" v="2350" actId="165"/>
          <ac:grpSpMkLst>
            <pc:docMk/>
            <pc:sldMk cId="3420477783" sldId="8931"/>
            <ac:grpSpMk id="195" creationId="{BCE1E101-CE1C-F5D5-9568-8430168B70F3}"/>
          </ac:grpSpMkLst>
        </pc:grpChg>
        <pc:picChg chg="mod topLvl">
          <ac:chgData name="Gustavo de Paula Cunha" userId="18979f52-1752-465e-8948-ecb905741ef8" providerId="ADAL" clId="{05078046-C47B-4215-B057-481D35B104A4}" dt="2023-06-07T11:38:54.701" v="2362" actId="164"/>
          <ac:picMkLst>
            <pc:docMk/>
            <pc:sldMk cId="3420477783" sldId="8931"/>
            <ac:picMk id="37" creationId="{209D5840-59BA-1BB1-9FDA-43C3757B7678}"/>
          </ac:picMkLst>
        </pc:picChg>
        <pc:picChg chg="del">
          <ac:chgData name="Gustavo de Paula Cunha" userId="18979f52-1752-465e-8948-ecb905741ef8" providerId="ADAL" clId="{05078046-C47B-4215-B057-481D35B104A4}" dt="2023-06-07T11:37:56.043" v="2347" actId="478"/>
          <ac:picMkLst>
            <pc:docMk/>
            <pc:sldMk cId="3420477783" sldId="8931"/>
            <ac:picMk id="38" creationId="{A6971B0E-0E49-1342-AE06-40A1E120539C}"/>
          </ac:picMkLst>
        </pc:picChg>
        <pc:picChg chg="mod topLvl">
          <ac:chgData name="Gustavo de Paula Cunha" userId="18979f52-1752-465e-8948-ecb905741ef8" providerId="ADAL" clId="{05078046-C47B-4215-B057-481D35B104A4}" dt="2023-06-07T11:38:54.701" v="2362" actId="164"/>
          <ac:picMkLst>
            <pc:docMk/>
            <pc:sldMk cId="3420477783" sldId="8931"/>
            <ac:picMk id="39" creationId="{6D1DF13A-8155-4671-22EF-B45512384262}"/>
          </ac:picMkLst>
        </pc:picChg>
        <pc:picChg chg="mod topLvl">
          <ac:chgData name="Gustavo de Paula Cunha" userId="18979f52-1752-465e-8948-ecb905741ef8" providerId="ADAL" clId="{05078046-C47B-4215-B057-481D35B104A4}" dt="2023-06-07T11:38:54.701" v="2362" actId="164"/>
          <ac:picMkLst>
            <pc:docMk/>
            <pc:sldMk cId="3420477783" sldId="8931"/>
            <ac:picMk id="40" creationId="{45DC268E-380B-AE29-30BB-B3067D6FE72C}"/>
          </ac:picMkLst>
        </pc:picChg>
        <pc:picChg chg="mod topLvl">
          <ac:chgData name="Gustavo de Paula Cunha" userId="18979f52-1752-465e-8948-ecb905741ef8" providerId="ADAL" clId="{05078046-C47B-4215-B057-481D35B104A4}" dt="2023-06-07T11:38:54.701" v="2362" actId="164"/>
          <ac:picMkLst>
            <pc:docMk/>
            <pc:sldMk cId="3420477783" sldId="8931"/>
            <ac:picMk id="41" creationId="{4EACB324-A93F-FF1F-FE71-9EC5A932D583}"/>
          </ac:picMkLst>
        </pc:picChg>
        <pc:cxnChg chg="mod topLvl">
          <ac:chgData name="Gustavo de Paula Cunha" userId="18979f52-1752-465e-8948-ecb905741ef8" providerId="ADAL" clId="{05078046-C47B-4215-B057-481D35B104A4}" dt="2023-06-07T11:38:54.701" v="2362" actId="164"/>
          <ac:cxnSpMkLst>
            <pc:docMk/>
            <pc:sldMk cId="3420477783" sldId="8931"/>
            <ac:cxnSpMk id="28" creationId="{0081B1DE-C8A0-084B-6004-068EEC699149}"/>
          </ac:cxnSpMkLst>
        </pc:cxnChg>
        <pc:cxnChg chg="mod topLvl">
          <ac:chgData name="Gustavo de Paula Cunha" userId="18979f52-1752-465e-8948-ecb905741ef8" providerId="ADAL" clId="{05078046-C47B-4215-B057-481D35B104A4}" dt="2023-06-07T11:38:54.701" v="2362" actId="164"/>
          <ac:cxnSpMkLst>
            <pc:docMk/>
            <pc:sldMk cId="3420477783" sldId="8931"/>
            <ac:cxnSpMk id="32" creationId="{4CA5D6CA-A3AA-8B20-4CA8-C2C33BC9D1DB}"/>
          </ac:cxnSpMkLst>
        </pc:cxnChg>
        <pc:cxnChg chg="mod topLvl">
          <ac:chgData name="Gustavo de Paula Cunha" userId="18979f52-1752-465e-8948-ecb905741ef8" providerId="ADAL" clId="{05078046-C47B-4215-B057-481D35B104A4}" dt="2023-06-07T11:38:54.701" v="2362" actId="164"/>
          <ac:cxnSpMkLst>
            <pc:docMk/>
            <pc:sldMk cId="3420477783" sldId="8931"/>
            <ac:cxnSpMk id="35" creationId="{183CB4C6-6AD6-FEDF-A4E2-52A9EADF9686}"/>
          </ac:cxnSpMkLst>
        </pc:cxnChg>
        <pc:cxnChg chg="del mod">
          <ac:chgData name="Gustavo de Paula Cunha" userId="18979f52-1752-465e-8948-ecb905741ef8" providerId="ADAL" clId="{05078046-C47B-4215-B057-481D35B104A4}" dt="2023-06-07T11:38:00.991" v="2349" actId="478"/>
          <ac:cxnSpMkLst>
            <pc:docMk/>
            <pc:sldMk cId="3420477783" sldId="8931"/>
            <ac:cxnSpMk id="36" creationId="{6451511F-BD10-5A01-771A-019005E51342}"/>
          </ac:cxnSpMkLst>
        </pc:cxnChg>
      </pc:sldChg>
      <pc:sldChg chg="modSp add mod">
        <pc:chgData name="Gustavo de Paula Cunha" userId="18979f52-1752-465e-8948-ecb905741ef8" providerId="ADAL" clId="{05078046-C47B-4215-B057-481D35B104A4}" dt="2023-06-07T11:41:45.128" v="2546"/>
        <pc:sldMkLst>
          <pc:docMk/>
          <pc:sldMk cId="3681540909" sldId="8932"/>
        </pc:sldMkLst>
        <pc:spChg chg="mod">
          <ac:chgData name="Gustavo de Paula Cunha" userId="18979f52-1752-465e-8948-ecb905741ef8" providerId="ADAL" clId="{05078046-C47B-4215-B057-481D35B104A4}" dt="2023-06-07T11:41:45.128" v="2546"/>
          <ac:spMkLst>
            <pc:docMk/>
            <pc:sldMk cId="3681540909" sldId="8932"/>
            <ac:spMk id="6" creationId="{1F71F758-3C66-9B63-721C-49FE8D554D12}"/>
          </ac:spMkLst>
        </pc:spChg>
      </pc:sldChg>
      <pc:sldChg chg="addSp delSp modSp add mod">
        <pc:chgData name="Gustavo de Paula Cunha" userId="18979f52-1752-465e-8948-ecb905741ef8" providerId="ADAL" clId="{05078046-C47B-4215-B057-481D35B104A4}" dt="2023-06-07T12:01:00.177" v="4557" actId="1076"/>
        <pc:sldMkLst>
          <pc:docMk/>
          <pc:sldMk cId="2474108577" sldId="8933"/>
        </pc:sldMkLst>
        <pc:spChg chg="add del mod">
          <ac:chgData name="Gustavo de Paula Cunha" userId="18979f52-1752-465e-8948-ecb905741ef8" providerId="ADAL" clId="{05078046-C47B-4215-B057-481D35B104A4}" dt="2023-06-07T11:49:36.711" v="3099" actId="1076"/>
          <ac:spMkLst>
            <pc:docMk/>
            <pc:sldMk cId="2474108577" sldId="8933"/>
            <ac:spMk id="2" creationId="{02367EB7-D4DF-23C6-AEE9-198CE9FB3C17}"/>
          </ac:spMkLst>
        </pc:spChg>
        <pc:spChg chg="mod">
          <ac:chgData name="Gustavo de Paula Cunha" userId="18979f52-1752-465e-8948-ecb905741ef8" providerId="ADAL" clId="{05078046-C47B-4215-B057-481D35B104A4}" dt="2023-06-07T11:43:28.426" v="2707" actId="20577"/>
          <ac:spMkLst>
            <pc:docMk/>
            <pc:sldMk cId="2474108577" sldId="8933"/>
            <ac:spMk id="3" creationId="{504D0EA2-934B-F19C-4D99-23D798ABF663}"/>
          </ac:spMkLst>
        </pc:spChg>
        <pc:spChg chg="mod">
          <ac:chgData name="Gustavo de Paula Cunha" userId="18979f52-1752-465e-8948-ecb905741ef8" providerId="ADAL" clId="{05078046-C47B-4215-B057-481D35B104A4}" dt="2023-06-07T11:49:25.810" v="3087" actId="20577"/>
          <ac:spMkLst>
            <pc:docMk/>
            <pc:sldMk cId="2474108577" sldId="8933"/>
            <ac:spMk id="4" creationId="{3F975549-C3C4-0DCD-E36B-FDB13E0B1948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5" creationId="{F569EA45-F88C-67B3-1A56-13A15AEA5478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6" creationId="{F8F55F27-A523-3C06-DFC7-573FDACE1ACD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8" creationId="{151B10E0-14CB-2946-4445-F07ACE59CCE1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9" creationId="{4196A14B-8C29-8BCC-0864-9D2AEA8AD97C}"/>
          </ac:spMkLst>
        </pc:spChg>
        <pc:spChg chg="add mod">
          <ac:chgData name="Gustavo de Paula Cunha" userId="18979f52-1752-465e-8948-ecb905741ef8" providerId="ADAL" clId="{05078046-C47B-4215-B057-481D35B104A4}" dt="2023-06-07T12:00:53.085" v="4555" actId="20577"/>
          <ac:spMkLst>
            <pc:docMk/>
            <pc:sldMk cId="2474108577" sldId="8933"/>
            <ac:spMk id="10" creationId="{DE98ED52-5ABC-25FA-A456-65EA8BE72FD2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11" creationId="{64EC1629-D7DA-A78F-6945-9790CB5BEE43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12" creationId="{3340EFA2-148F-9B4E-D229-A98699EE6FE6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13" creationId="{472A7CA3-AF62-FB1D-B310-35B05BC1DD5A}"/>
          </ac:spMkLst>
        </pc:spChg>
        <pc:spChg chg="add mod">
          <ac:chgData name="Gustavo de Paula Cunha" userId="18979f52-1752-465e-8948-ecb905741ef8" providerId="ADAL" clId="{05078046-C47B-4215-B057-481D35B104A4}" dt="2023-06-07T12:00:51.428" v="4553" actId="1076"/>
          <ac:spMkLst>
            <pc:docMk/>
            <pc:sldMk cId="2474108577" sldId="8933"/>
            <ac:spMk id="14" creationId="{3D2F8D4B-F38C-8E75-EB80-436F07BC9DA2}"/>
          </ac:spMkLst>
        </pc:spChg>
        <pc:spChg chg="mod">
          <ac:chgData name="Gustavo de Paula Cunha" userId="18979f52-1752-465e-8948-ecb905741ef8" providerId="ADAL" clId="{05078046-C47B-4215-B057-481D35B104A4}" dt="2023-06-07T12:01:00.177" v="4557" actId="1076"/>
          <ac:spMkLst>
            <pc:docMk/>
            <pc:sldMk cId="2474108577" sldId="8933"/>
            <ac:spMk id="15" creationId="{18817521-0249-306D-C91B-7D509F1690B3}"/>
          </ac:spMkLst>
        </pc:spChg>
        <pc:spChg chg="add mod">
          <ac:chgData name="Gustavo de Paula Cunha" userId="18979f52-1752-465e-8948-ecb905741ef8" providerId="ADAL" clId="{05078046-C47B-4215-B057-481D35B104A4}" dt="2023-06-07T12:00:45.702" v="4552" actId="1076"/>
          <ac:spMkLst>
            <pc:docMk/>
            <pc:sldMk cId="2474108577" sldId="8933"/>
            <ac:spMk id="16" creationId="{2BC846B2-FE8D-BB08-C9E0-B0D9261FF2EA}"/>
          </ac:spMkLst>
        </pc:spChg>
        <pc:spChg chg="add mod">
          <ac:chgData name="Gustavo de Paula Cunha" userId="18979f52-1752-465e-8948-ecb905741ef8" providerId="ADAL" clId="{05078046-C47B-4215-B057-481D35B104A4}" dt="2023-06-07T12:00:35.763" v="4550" actId="14100"/>
          <ac:spMkLst>
            <pc:docMk/>
            <pc:sldMk cId="2474108577" sldId="8933"/>
            <ac:spMk id="17" creationId="{D533F9BF-5DC9-CE14-E2C2-381DA1086962}"/>
          </ac:spMkLst>
        </pc:spChg>
        <pc:picChg chg="del">
          <ac:chgData name="Gustavo de Paula Cunha" userId="18979f52-1752-465e-8948-ecb905741ef8" providerId="ADAL" clId="{05078046-C47B-4215-B057-481D35B104A4}" dt="2023-06-07T11:43:30.594" v="2708" actId="478"/>
          <ac:picMkLst>
            <pc:docMk/>
            <pc:sldMk cId="2474108577" sldId="8933"/>
            <ac:picMk id="1026" creationId="{14FAA58D-2D0D-2CAD-CB13-155C22F18EC3}"/>
          </ac:picMkLst>
        </pc:picChg>
      </pc:sldChg>
      <pc:sldChg chg="addSp delSp modSp add mod">
        <pc:chgData name="Gustavo de Paula Cunha" userId="18979f52-1752-465e-8948-ecb905741ef8" providerId="ADAL" clId="{05078046-C47B-4215-B057-481D35B104A4}" dt="2023-06-07T11:48:43.213" v="3086" actId="20577"/>
        <pc:sldMkLst>
          <pc:docMk/>
          <pc:sldMk cId="1730349" sldId="8934"/>
        </pc:sldMkLst>
        <pc:spChg chg="del">
          <ac:chgData name="Gustavo de Paula Cunha" userId="18979f52-1752-465e-8948-ecb905741ef8" providerId="ADAL" clId="{05078046-C47B-4215-B057-481D35B104A4}" dt="2023-06-07T11:45:09.910" v="2716" actId="478"/>
          <ac:spMkLst>
            <pc:docMk/>
            <pc:sldMk cId="1730349" sldId="8934"/>
            <ac:spMk id="5" creationId="{C332227D-9BB7-4B8D-7722-B3302100B4F5}"/>
          </ac:spMkLst>
        </pc:spChg>
        <pc:spChg chg="add mod">
          <ac:chgData name="Gustavo de Paula Cunha" userId="18979f52-1752-465e-8948-ecb905741ef8" providerId="ADAL" clId="{05078046-C47B-4215-B057-481D35B104A4}" dt="2023-06-07T11:47:14.813" v="2844" actId="1076"/>
          <ac:spMkLst>
            <pc:docMk/>
            <pc:sldMk cId="1730349" sldId="8934"/>
            <ac:spMk id="12" creationId="{CFE05480-827B-D3B3-FF03-521EB4A07BEF}"/>
          </ac:spMkLst>
        </pc:spChg>
        <pc:spChg chg="del mod">
          <ac:chgData name="Gustavo de Paula Cunha" userId="18979f52-1752-465e-8948-ecb905741ef8" providerId="ADAL" clId="{05078046-C47B-4215-B057-481D35B104A4}" dt="2023-06-07T11:45:07.383" v="2713" actId="478"/>
          <ac:spMkLst>
            <pc:docMk/>
            <pc:sldMk cId="1730349" sldId="8934"/>
            <ac:spMk id="13" creationId="{CC9BAA33-D357-88CA-0F97-3D699675F8F5}"/>
          </ac:spMkLst>
        </pc:spChg>
        <pc:spChg chg="del">
          <ac:chgData name="Gustavo de Paula Cunha" userId="18979f52-1752-465e-8948-ecb905741ef8" providerId="ADAL" clId="{05078046-C47B-4215-B057-481D35B104A4}" dt="2023-06-07T11:45:11.246" v="2717" actId="478"/>
          <ac:spMkLst>
            <pc:docMk/>
            <pc:sldMk cId="1730349" sldId="8934"/>
            <ac:spMk id="14" creationId="{CBD63A36-9B27-AF72-C665-F5AD9BDA9045}"/>
          </ac:spMkLst>
        </pc:spChg>
        <pc:spChg chg="add del mod">
          <ac:chgData name="Gustavo de Paula Cunha" userId="18979f52-1752-465e-8948-ecb905741ef8" providerId="ADAL" clId="{05078046-C47B-4215-B057-481D35B104A4}" dt="2023-06-07T11:47:16.381" v="2845" actId="478"/>
          <ac:spMkLst>
            <pc:docMk/>
            <pc:sldMk cId="1730349" sldId="8934"/>
            <ac:spMk id="15" creationId="{B4FD6DA5-D583-D9A4-8418-009ECDD88289}"/>
          </ac:spMkLst>
        </pc:spChg>
        <pc:spChg chg="del">
          <ac:chgData name="Gustavo de Paula Cunha" userId="18979f52-1752-465e-8948-ecb905741ef8" providerId="ADAL" clId="{05078046-C47B-4215-B057-481D35B104A4}" dt="2023-06-07T11:45:11.246" v="2717" actId="478"/>
          <ac:spMkLst>
            <pc:docMk/>
            <pc:sldMk cId="1730349" sldId="8934"/>
            <ac:spMk id="16" creationId="{80D35A87-4B12-C7CB-7B6E-E602455B84B1}"/>
          </ac:spMkLst>
        </pc:spChg>
        <pc:spChg chg="del">
          <ac:chgData name="Gustavo de Paula Cunha" userId="18979f52-1752-465e-8948-ecb905741ef8" providerId="ADAL" clId="{05078046-C47B-4215-B057-481D35B104A4}" dt="2023-06-07T11:45:11.246" v="2717" actId="478"/>
          <ac:spMkLst>
            <pc:docMk/>
            <pc:sldMk cId="1730349" sldId="8934"/>
            <ac:spMk id="17" creationId="{9FFDC646-47EE-F2ED-B5C5-59DB278C60B1}"/>
          </ac:spMkLst>
        </pc:spChg>
        <pc:spChg chg="add mod">
          <ac:chgData name="Gustavo de Paula Cunha" userId="18979f52-1752-465e-8948-ecb905741ef8" providerId="ADAL" clId="{05078046-C47B-4215-B057-481D35B104A4}" dt="2023-06-07T11:46:18.863" v="2735"/>
          <ac:spMkLst>
            <pc:docMk/>
            <pc:sldMk cId="1730349" sldId="8934"/>
            <ac:spMk id="18" creationId="{E3DD7416-0D3B-D8C5-E5A9-B119CDBF3ED1}"/>
          </ac:spMkLst>
        </pc:spChg>
        <pc:spChg chg="add mod">
          <ac:chgData name="Gustavo de Paula Cunha" userId="18979f52-1752-465e-8948-ecb905741ef8" providerId="ADAL" clId="{05078046-C47B-4215-B057-481D35B104A4}" dt="2023-06-07T11:48:43.213" v="3086" actId="20577"/>
          <ac:spMkLst>
            <pc:docMk/>
            <pc:sldMk cId="1730349" sldId="8934"/>
            <ac:spMk id="19" creationId="{37EFC610-E180-4EA2-5D0B-A355C0D06E2A}"/>
          </ac:spMkLst>
        </pc:spChg>
        <pc:graphicFrameChg chg="del">
          <ac:chgData name="Gustavo de Paula Cunha" userId="18979f52-1752-465e-8948-ecb905741ef8" providerId="ADAL" clId="{05078046-C47B-4215-B057-481D35B104A4}" dt="2023-06-07T11:45:05.857" v="2711" actId="478"/>
          <ac:graphicFrameMkLst>
            <pc:docMk/>
            <pc:sldMk cId="1730349" sldId="8934"/>
            <ac:graphicFrameMk id="4" creationId="{B1322793-CA0C-9BCD-BE4C-86D5F9B4F287}"/>
          </ac:graphicFrameMkLst>
        </pc:graphicFrameChg>
        <pc:picChg chg="add mod modCrop">
          <ac:chgData name="Gustavo de Paula Cunha" userId="18979f52-1752-465e-8948-ecb905741ef8" providerId="ADAL" clId="{05078046-C47B-4215-B057-481D35B104A4}" dt="2023-06-07T11:46:10.056" v="2734" actId="1076"/>
          <ac:picMkLst>
            <pc:docMk/>
            <pc:sldMk cId="1730349" sldId="8934"/>
            <ac:picMk id="6" creationId="{94C21A09-B4A8-1D8D-D831-BA8FCFF5F87E}"/>
          </ac:picMkLst>
        </pc:picChg>
        <pc:picChg chg="add mod">
          <ac:chgData name="Gustavo de Paula Cunha" userId="18979f52-1752-465e-8948-ecb905741ef8" providerId="ADAL" clId="{05078046-C47B-4215-B057-481D35B104A4}" dt="2023-06-07T11:46:06.865" v="2732" actId="1076"/>
          <ac:picMkLst>
            <pc:docMk/>
            <pc:sldMk cId="1730349" sldId="8934"/>
            <ac:picMk id="11" creationId="{6B21E3D6-A264-6032-DA6C-61E32A0274B9}"/>
          </ac:picMkLst>
        </pc:picChg>
        <pc:picChg chg="del">
          <ac:chgData name="Gustavo de Paula Cunha" userId="18979f52-1752-465e-8948-ecb905741ef8" providerId="ADAL" clId="{05078046-C47B-4215-B057-481D35B104A4}" dt="2023-06-07T11:45:04.441" v="2710" actId="478"/>
          <ac:picMkLst>
            <pc:docMk/>
            <pc:sldMk cId="1730349" sldId="8934"/>
            <ac:picMk id="2050" creationId="{88E3606B-4C41-E8A0-8963-38F51D934880}"/>
          </ac:picMkLst>
        </pc:picChg>
        <pc:picChg chg="del">
          <ac:chgData name="Gustavo de Paula Cunha" userId="18979f52-1752-465e-8948-ecb905741ef8" providerId="ADAL" clId="{05078046-C47B-4215-B057-481D35B104A4}" dt="2023-06-07T11:45:03.852" v="2709" actId="478"/>
          <ac:picMkLst>
            <pc:docMk/>
            <pc:sldMk cId="1730349" sldId="8934"/>
            <ac:picMk id="2052" creationId="{402EB2E8-D29B-35E1-B2FE-A59943905EBD}"/>
          </ac:picMkLst>
        </pc:picChg>
        <pc:cxnChg chg="del mod">
          <ac:chgData name="Gustavo de Paula Cunha" userId="18979f52-1752-465e-8948-ecb905741ef8" providerId="ADAL" clId="{05078046-C47B-4215-B057-481D35B104A4}" dt="2023-06-07T11:45:07.854" v="2714" actId="478"/>
          <ac:cxnSpMkLst>
            <pc:docMk/>
            <pc:sldMk cId="1730349" sldId="8934"/>
            <ac:cxnSpMk id="8" creationId="{724325D6-9746-2700-3A6D-833886C374D6}"/>
          </ac:cxnSpMkLst>
        </pc:cxnChg>
        <pc:cxnChg chg="del mod">
          <ac:chgData name="Gustavo de Paula Cunha" userId="18979f52-1752-465e-8948-ecb905741ef8" providerId="ADAL" clId="{05078046-C47B-4215-B057-481D35B104A4}" dt="2023-06-07T11:45:08.563" v="2715" actId="478"/>
          <ac:cxnSpMkLst>
            <pc:docMk/>
            <pc:sldMk cId="1730349" sldId="8934"/>
            <ac:cxnSpMk id="9" creationId="{8991793D-B9AF-5456-1014-A6697C6E22CF}"/>
          </ac:cxnSpMkLst>
        </pc:cxnChg>
      </pc:sldChg>
      <pc:sldChg chg="addSp delSp modSp add mod">
        <pc:chgData name="Gustavo de Paula Cunha" userId="18979f52-1752-465e-8948-ecb905741ef8" providerId="ADAL" clId="{05078046-C47B-4215-B057-481D35B104A4}" dt="2023-06-07T11:59:33.308" v="4544" actId="1076"/>
        <pc:sldMkLst>
          <pc:docMk/>
          <pc:sldMk cId="1306519200" sldId="8935"/>
        </pc:sldMkLst>
        <pc:spChg chg="mod">
          <ac:chgData name="Gustavo de Paula Cunha" userId="18979f52-1752-465e-8948-ecb905741ef8" providerId="ADAL" clId="{05078046-C47B-4215-B057-481D35B104A4}" dt="2023-06-07T11:55:03.847" v="4274" actId="20577"/>
          <ac:spMkLst>
            <pc:docMk/>
            <pc:sldMk cId="1306519200" sldId="8935"/>
            <ac:spMk id="3" creationId="{F16D3777-DD6A-7AD4-B705-134641A9EA41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5" creationId="{AA2D549C-331C-87C0-C4FF-AA2C38198E4B}"/>
          </ac:spMkLst>
        </pc:spChg>
        <pc:spChg chg="mod">
          <ac:chgData name="Gustavo de Paula Cunha" userId="18979f52-1752-465e-8948-ecb905741ef8" providerId="ADAL" clId="{05078046-C47B-4215-B057-481D35B104A4}" dt="2023-06-07T11:52:30.387" v="3834" actId="20577"/>
          <ac:spMkLst>
            <pc:docMk/>
            <pc:sldMk cId="1306519200" sldId="8935"/>
            <ac:spMk id="7" creationId="{08755C48-872F-941F-CA18-3B28B954D574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8" creationId="{9C1B5107-1513-51AB-60B7-ADF42E082B6A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9" creationId="{68B51A0A-14F4-F7A7-449C-FEB17EC50AD0}"/>
          </ac:spMkLst>
        </pc:spChg>
        <pc:spChg chg="del">
          <ac:chgData name="Gustavo de Paula Cunha" userId="18979f52-1752-465e-8948-ecb905741ef8" providerId="ADAL" clId="{05078046-C47B-4215-B057-481D35B104A4}" dt="2023-06-07T11:52:40.660" v="3838" actId="478"/>
          <ac:spMkLst>
            <pc:docMk/>
            <pc:sldMk cId="1306519200" sldId="8935"/>
            <ac:spMk id="10" creationId="{E6A2C894-6428-C0DE-E8AD-57B5593C1C60}"/>
          </ac:spMkLst>
        </pc:spChg>
        <pc:spChg chg="del">
          <ac:chgData name="Gustavo de Paula Cunha" userId="18979f52-1752-465e-8948-ecb905741ef8" providerId="ADAL" clId="{05078046-C47B-4215-B057-481D35B104A4}" dt="2023-06-07T11:52:35.978" v="3836" actId="478"/>
          <ac:spMkLst>
            <pc:docMk/>
            <pc:sldMk cId="1306519200" sldId="8935"/>
            <ac:spMk id="40" creationId="{02A89A49-BCB8-D04A-AE6E-ABE82BB99631}"/>
          </ac:spMkLst>
        </pc:spChg>
        <pc:spChg chg="del">
          <ac:chgData name="Gustavo de Paula Cunha" userId="18979f52-1752-465e-8948-ecb905741ef8" providerId="ADAL" clId="{05078046-C47B-4215-B057-481D35B104A4}" dt="2023-06-07T11:52:43.158" v="3840" actId="478"/>
          <ac:spMkLst>
            <pc:docMk/>
            <pc:sldMk cId="1306519200" sldId="8935"/>
            <ac:spMk id="41" creationId="{E3BBC5E1-BD1E-B35A-D635-0EBC5FB50A28}"/>
          </ac:spMkLst>
        </pc:spChg>
        <pc:spChg chg="del">
          <ac:chgData name="Gustavo de Paula Cunha" userId="18979f52-1752-465e-8948-ecb905741ef8" providerId="ADAL" clId="{05078046-C47B-4215-B057-481D35B104A4}" dt="2023-06-07T11:52:43.158" v="3840" actId="478"/>
          <ac:spMkLst>
            <pc:docMk/>
            <pc:sldMk cId="1306519200" sldId="8935"/>
            <ac:spMk id="42" creationId="{711E1CE0-F65E-6421-44CB-D358F94938E7}"/>
          </ac:spMkLst>
        </pc:spChg>
        <pc:spChg chg="del">
          <ac:chgData name="Gustavo de Paula Cunha" userId="18979f52-1752-465e-8948-ecb905741ef8" providerId="ADAL" clId="{05078046-C47B-4215-B057-481D35B104A4}" dt="2023-06-07T11:52:43.158" v="3840" actId="478"/>
          <ac:spMkLst>
            <pc:docMk/>
            <pc:sldMk cId="1306519200" sldId="8935"/>
            <ac:spMk id="43" creationId="{E9D28A7D-244A-7582-FD4D-4D42D0BE8C5A}"/>
          </ac:spMkLst>
        </pc:spChg>
        <pc:spChg chg="del">
          <ac:chgData name="Gustavo de Paula Cunha" userId="18979f52-1752-465e-8948-ecb905741ef8" providerId="ADAL" clId="{05078046-C47B-4215-B057-481D35B104A4}" dt="2023-06-07T11:52:40.038" v="3837" actId="478"/>
          <ac:spMkLst>
            <pc:docMk/>
            <pc:sldMk cId="1306519200" sldId="8935"/>
            <ac:spMk id="44" creationId="{33FC04A5-20A1-E03E-7AC4-DFF72C566E12}"/>
          </ac:spMkLst>
        </pc:spChg>
        <pc:spChg chg="del">
          <ac:chgData name="Gustavo de Paula Cunha" userId="18979f52-1752-465e-8948-ecb905741ef8" providerId="ADAL" clId="{05078046-C47B-4215-B057-481D35B104A4}" dt="2023-06-07T11:52:43.158" v="3840" actId="478"/>
          <ac:spMkLst>
            <pc:docMk/>
            <pc:sldMk cId="1306519200" sldId="8935"/>
            <ac:spMk id="46" creationId="{3F5B3E0C-00A3-5409-223D-6174964F57A0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49" creationId="{A8080F4C-A1D1-8795-8093-161F356D029E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50" creationId="{D3222C17-CB91-D540-A4A2-6E50B9F110DF}"/>
          </ac:spMkLst>
        </pc:spChg>
        <pc:spChg chg="del">
          <ac:chgData name="Gustavo de Paula Cunha" userId="18979f52-1752-465e-8948-ecb905741ef8" providerId="ADAL" clId="{05078046-C47B-4215-B057-481D35B104A4}" dt="2023-06-07T11:52:42.101" v="3839" actId="478"/>
          <ac:spMkLst>
            <pc:docMk/>
            <pc:sldMk cId="1306519200" sldId="8935"/>
            <ac:spMk id="57" creationId="{76BFF1B5-53D1-CE85-03B1-B3C4704F46A3}"/>
          </ac:spMkLst>
        </pc:spChg>
        <pc:graphicFrameChg chg="add mod modGraphic">
          <ac:chgData name="Gustavo de Paula Cunha" userId="18979f52-1752-465e-8948-ecb905741ef8" providerId="ADAL" clId="{05078046-C47B-4215-B057-481D35B104A4}" dt="2023-06-07T11:59:33.308" v="4544" actId="1076"/>
          <ac:graphicFrameMkLst>
            <pc:docMk/>
            <pc:sldMk cId="1306519200" sldId="8935"/>
            <ac:graphicFrameMk id="2" creationId="{C6A1661A-BE92-F30A-2E71-427EF0C94A6D}"/>
          </ac:graphicFrameMkLst>
        </pc:graphicFrameChg>
        <pc:picChg chg="del">
          <ac:chgData name="Gustavo de Paula Cunha" userId="18979f52-1752-465e-8948-ecb905741ef8" providerId="ADAL" clId="{05078046-C47B-4215-B057-481D35B104A4}" dt="2023-06-07T11:52:33.358" v="3835" actId="478"/>
          <ac:picMkLst>
            <pc:docMk/>
            <pc:sldMk cId="1306519200" sldId="8935"/>
            <ac:picMk id="4" creationId="{263B7573-CE95-2B7C-ED07-53CCAC86DE2C}"/>
          </ac:picMkLst>
        </pc:picChg>
      </pc:sldChg>
      <pc:sldChg chg="modSp add mod">
        <pc:chgData name="Gustavo de Paula Cunha" userId="18979f52-1752-465e-8948-ecb905741ef8" providerId="ADAL" clId="{05078046-C47B-4215-B057-481D35B104A4}" dt="2023-06-07T12:04:31.893" v="4770" actId="20577"/>
        <pc:sldMkLst>
          <pc:docMk/>
          <pc:sldMk cId="316610391" sldId="8936"/>
        </pc:sldMkLst>
        <pc:spChg chg="mod">
          <ac:chgData name="Gustavo de Paula Cunha" userId="18979f52-1752-465e-8948-ecb905741ef8" providerId="ADAL" clId="{05078046-C47B-4215-B057-481D35B104A4}" dt="2023-06-07T12:04:31.893" v="4770" actId="20577"/>
          <ac:spMkLst>
            <pc:docMk/>
            <pc:sldMk cId="316610391" sldId="8936"/>
            <ac:spMk id="4" creationId="{8BF03F61-3CCF-3FB9-84EA-4528F2C98680}"/>
          </ac:spMkLst>
        </pc:spChg>
        <pc:spChg chg="mod">
          <ac:chgData name="Gustavo de Paula Cunha" userId="18979f52-1752-465e-8948-ecb905741ef8" providerId="ADAL" clId="{05078046-C47B-4215-B057-481D35B104A4}" dt="2023-06-07T12:03:49.388" v="4612"/>
          <ac:spMkLst>
            <pc:docMk/>
            <pc:sldMk cId="316610391" sldId="8936"/>
            <ac:spMk id="6" creationId="{1F71F758-3C66-9B63-721C-49FE8D554D12}"/>
          </ac:spMkLst>
        </pc:spChg>
      </pc:sldChg>
      <pc:sldChg chg="modSp add del mod">
        <pc:chgData name="Gustavo de Paula Cunha" userId="18979f52-1752-465e-8948-ecb905741ef8" providerId="ADAL" clId="{05078046-C47B-4215-B057-481D35B104A4}" dt="2023-06-07T12:05:36.270" v="4805" actId="47"/>
        <pc:sldMkLst>
          <pc:docMk/>
          <pc:sldMk cId="288180886" sldId="8937"/>
        </pc:sldMkLst>
        <pc:spChg chg="mod">
          <ac:chgData name="Gustavo de Paula Cunha" userId="18979f52-1752-465e-8948-ecb905741ef8" providerId="ADAL" clId="{05078046-C47B-4215-B057-481D35B104A4}" dt="2023-06-07T12:04:56.452" v="4804" actId="20577"/>
          <ac:spMkLst>
            <pc:docMk/>
            <pc:sldMk cId="288180886" sldId="8937"/>
            <ac:spMk id="7" creationId="{08755C48-872F-941F-CA18-3B28B954D574}"/>
          </ac:spMkLst>
        </pc:spChg>
      </pc:sldChg>
      <pc:sldChg chg="addSp delSp modSp add mod">
        <pc:chgData name="Gustavo de Paula Cunha" userId="18979f52-1752-465e-8948-ecb905741ef8" providerId="ADAL" clId="{05078046-C47B-4215-B057-481D35B104A4}" dt="2023-06-07T12:28:20.158" v="5907" actId="20577"/>
        <pc:sldMkLst>
          <pc:docMk/>
          <pc:sldMk cId="4075842835" sldId="8937"/>
        </pc:sldMkLst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4" creationId="{5BC71567-D8DB-415B-2C54-D407A32FBF83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5" creationId="{340C93E7-B2AE-6252-FB06-3708BF01AB5D}"/>
          </ac:spMkLst>
        </pc:spChg>
        <pc:spChg chg="mod">
          <ac:chgData name="Gustavo de Paula Cunha" userId="18979f52-1752-465e-8948-ecb905741ef8" providerId="ADAL" clId="{05078046-C47B-4215-B057-481D35B104A4}" dt="2023-06-07T12:06:17.163" v="4914" actId="20577"/>
          <ac:spMkLst>
            <pc:docMk/>
            <pc:sldMk cId="4075842835" sldId="8937"/>
            <ac:spMk id="7" creationId="{08755C48-872F-941F-CA18-3B28B954D574}"/>
          </ac:spMkLst>
        </pc:spChg>
        <pc:spChg chg="mod">
          <ac:chgData name="Gustavo de Paula Cunha" userId="18979f52-1752-465e-8948-ecb905741ef8" providerId="ADAL" clId="{05078046-C47B-4215-B057-481D35B104A4}" dt="2023-06-07T12:12:39.318" v="5304" actId="14100"/>
          <ac:spMkLst>
            <pc:docMk/>
            <pc:sldMk cId="4075842835" sldId="8937"/>
            <ac:spMk id="9" creationId="{7665E27A-A13A-EAD9-3E6F-0CE040654F1A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12" creationId="{F37D16FD-C460-DDE5-4DE1-49A4FF40B35B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14" creationId="{CD2D1734-DDAB-6D77-DCE4-9F651432E992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16" creationId="{54CFFB31-2ADC-26A9-C7F8-4369AB7C33F2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17" creationId="{B8B99EB2-4132-49BB-B96A-C1FBF4BCC096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18" creationId="{04F50166-F488-9CA3-D0CB-8358B00CBA66}"/>
          </ac:spMkLst>
        </pc:spChg>
        <pc:spChg chg="del">
          <ac:chgData name="Gustavo de Paula Cunha" userId="18979f52-1752-465e-8948-ecb905741ef8" providerId="ADAL" clId="{05078046-C47B-4215-B057-481D35B104A4}" dt="2023-06-07T12:06:21.287" v="4915" actId="478"/>
          <ac:spMkLst>
            <pc:docMk/>
            <pc:sldMk cId="4075842835" sldId="8937"/>
            <ac:spMk id="37" creationId="{42C4DA6C-66FC-3DCE-3391-447834533D65}"/>
          </ac:spMkLst>
        </pc:spChg>
        <pc:spChg chg="del">
          <ac:chgData name="Gustavo de Paula Cunha" userId="18979f52-1752-465e-8948-ecb905741ef8" providerId="ADAL" clId="{05078046-C47B-4215-B057-481D35B104A4}" dt="2023-06-07T12:06:21.287" v="4915" actId="478"/>
          <ac:spMkLst>
            <pc:docMk/>
            <pc:sldMk cId="4075842835" sldId="8937"/>
            <ac:spMk id="38" creationId="{A697041B-0E28-F414-E5D5-83C78E278B5E}"/>
          </ac:spMkLst>
        </pc:spChg>
        <pc:spChg chg="del">
          <ac:chgData name="Gustavo de Paula Cunha" userId="18979f52-1752-465e-8948-ecb905741ef8" providerId="ADAL" clId="{05078046-C47B-4215-B057-481D35B104A4}" dt="2023-06-07T12:06:21.287" v="4915" actId="478"/>
          <ac:spMkLst>
            <pc:docMk/>
            <pc:sldMk cId="4075842835" sldId="8937"/>
            <ac:spMk id="39" creationId="{2F380FDD-D55D-F664-7DC1-AF298B7D1851}"/>
          </ac:spMkLst>
        </pc:spChg>
        <pc:spChg chg="del">
          <ac:chgData name="Gustavo de Paula Cunha" userId="18979f52-1752-465e-8948-ecb905741ef8" providerId="ADAL" clId="{05078046-C47B-4215-B057-481D35B104A4}" dt="2023-06-07T12:06:21.287" v="4915" actId="478"/>
          <ac:spMkLst>
            <pc:docMk/>
            <pc:sldMk cId="4075842835" sldId="8937"/>
            <ac:spMk id="40" creationId="{E03D75AA-B522-418A-64EF-629E9A6D1848}"/>
          </ac:spMkLst>
        </pc:spChg>
        <pc:spChg chg="add mod">
          <ac:chgData name="Gustavo de Paula Cunha" userId="18979f52-1752-465e-8948-ecb905741ef8" providerId="ADAL" clId="{05078046-C47B-4215-B057-481D35B104A4}" dt="2023-06-07T12:11:16.069" v="4917" actId="1076"/>
          <ac:spMkLst>
            <pc:docMk/>
            <pc:sldMk cId="4075842835" sldId="8937"/>
            <ac:spMk id="41" creationId="{DE1A26F0-FF57-6F64-C669-1A51312D1D69}"/>
          </ac:spMkLst>
        </pc:spChg>
        <pc:spChg chg="add mod">
          <ac:chgData name="Gustavo de Paula Cunha" userId="18979f52-1752-465e-8948-ecb905741ef8" providerId="ADAL" clId="{05078046-C47B-4215-B057-481D35B104A4}" dt="2023-06-07T12:18:27.780" v="5729" actId="1076"/>
          <ac:spMkLst>
            <pc:docMk/>
            <pc:sldMk cId="4075842835" sldId="8937"/>
            <ac:spMk id="42" creationId="{CEE4B8D1-C357-86E6-6E30-FB6A3FBAA8C0}"/>
          </ac:spMkLst>
        </pc:spChg>
        <pc:spChg chg="add mod">
          <ac:chgData name="Gustavo de Paula Cunha" userId="18979f52-1752-465e-8948-ecb905741ef8" providerId="ADAL" clId="{05078046-C47B-4215-B057-481D35B104A4}" dt="2023-06-07T12:16:00.241" v="5548" actId="1076"/>
          <ac:spMkLst>
            <pc:docMk/>
            <pc:sldMk cId="4075842835" sldId="8937"/>
            <ac:spMk id="48" creationId="{2DE34A6D-54AB-75D8-7BB7-E8AB71F55171}"/>
          </ac:spMkLst>
        </pc:spChg>
        <pc:spChg chg="del">
          <ac:chgData name="Gustavo de Paula Cunha" userId="18979f52-1752-465e-8948-ecb905741ef8" providerId="ADAL" clId="{05078046-C47B-4215-B057-481D35B104A4}" dt="2023-06-07T12:06:21.287" v="4915" actId="478"/>
          <ac:spMkLst>
            <pc:docMk/>
            <pc:sldMk cId="4075842835" sldId="8937"/>
            <ac:spMk id="54" creationId="{15994800-5A08-5093-088F-1C898F66F042}"/>
          </ac:spMkLst>
        </pc:spChg>
        <pc:spChg chg="add mod">
          <ac:chgData name="Gustavo de Paula Cunha" userId="18979f52-1752-465e-8948-ecb905741ef8" providerId="ADAL" clId="{05078046-C47B-4215-B057-481D35B104A4}" dt="2023-06-07T12:28:20.158" v="5907" actId="20577"/>
          <ac:spMkLst>
            <pc:docMk/>
            <pc:sldMk cId="4075842835" sldId="8937"/>
            <ac:spMk id="61" creationId="{12550D9D-7731-5CAC-326B-0A1C2AB53C78}"/>
          </ac:spMkLst>
        </pc:spChg>
        <pc:spChg chg="add mod">
          <ac:chgData name="Gustavo de Paula Cunha" userId="18979f52-1752-465e-8948-ecb905741ef8" providerId="ADAL" clId="{05078046-C47B-4215-B057-481D35B104A4}" dt="2023-06-07T12:28:15.615" v="5905" actId="20577"/>
          <ac:spMkLst>
            <pc:docMk/>
            <pc:sldMk cId="4075842835" sldId="8937"/>
            <ac:spMk id="1039" creationId="{4A252C0E-5314-FE91-B8D9-B0E59B8B536E}"/>
          </ac:spMkLst>
        </pc:spChg>
        <pc:spChg chg="add mod">
          <ac:chgData name="Gustavo de Paula Cunha" userId="18979f52-1752-465e-8948-ecb905741ef8" providerId="ADAL" clId="{05078046-C47B-4215-B057-481D35B104A4}" dt="2023-06-07T12:18:32.812" v="5730" actId="20577"/>
          <ac:spMkLst>
            <pc:docMk/>
            <pc:sldMk cId="4075842835" sldId="8937"/>
            <ac:spMk id="1041" creationId="{EEF5F360-E2F9-F5B5-25AC-60E510639BF4}"/>
          </ac:spMkLst>
        </pc:sp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" creationId="{2017D722-DCF2-227A-D64E-F5CFB66EA099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" creationId="{0A8B5F06-A98E-A3E0-42C8-352DD9D25EBB}"/>
          </ac:picMkLst>
        </pc:picChg>
        <pc:picChg chg="del">
          <ac:chgData name="Gustavo de Paula Cunha" userId="18979f52-1752-465e-8948-ecb905741ef8" providerId="ADAL" clId="{05078046-C47B-4215-B057-481D35B104A4}" dt="2023-06-07T12:21:29.113" v="5745" actId="478"/>
          <ac:picMkLst>
            <pc:docMk/>
            <pc:sldMk cId="4075842835" sldId="8937"/>
            <ac:picMk id="6" creationId="{84EB55B6-6F09-9A0F-E9F0-A195419AA9D8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8" creationId="{E8C21304-CAEC-FC76-E9BC-B9D7CFD08030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0" creationId="{EB53B785-40BB-5D6B-C050-7E1D672FB791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1" creationId="{17503EC8-B909-4E30-2832-67C18FA8D672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3" creationId="{39D6CDCC-BCC6-C924-1279-158840EB5BB3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5" creationId="{1E1940C4-A002-FB67-65D7-16F23D12353D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9" creationId="{0AB399F7-27B0-6F9B-3299-E17B6F7A3655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0" creationId="{F57A9E61-F956-EE5C-F9FA-4B7831008631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1" creationId="{AFE06833-01C0-46DB-BEB3-2553E9AEA268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2" creationId="{7C3A3644-1137-CA45-041D-116AD2D90E99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3" creationId="{436AFEB3-CE8E-1C55-E8FF-0322ADD9AC51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4" creationId="{1F84F8C3-6ABA-99EC-B675-C2CF5BE33919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5" creationId="{8A603066-90CD-F8C1-E9B9-61E6B7A3F507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6" creationId="{5ECCEA4A-A395-BAD0-C87B-24F56F585B76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7" creationId="{539C5660-5043-F927-2D02-3EC62C2B7AEE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8" creationId="{47F06167-AC11-CE1A-6464-500FFC09640D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29" creationId="{7F83165D-FAE4-2511-7CF4-C46F8F2F2DBD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0" creationId="{EC88FFD0-6E2F-E55F-C7A0-0154D7A7F443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1" creationId="{5FDCEDA2-A61E-2CBD-6A1F-686F62EB454C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2" creationId="{077B4824-FDCE-334B-1B7D-C61C1212D917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3" creationId="{C30C4D26-194A-88DC-B008-A38015A63867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4" creationId="{956562B3-4B85-4785-A4AB-33B72D492C98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5" creationId="{64903052-FB6F-0A61-6C97-81A4BB7CB034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36" creationId="{E2BACE72-2B94-ECDB-4C65-1679AC71DAD4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026" creationId="{46647FEE-00F8-CD25-E9F9-C96583685ACC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028" creationId="{85B6D0C2-D173-FC03-3B16-972ED13DDC29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030" creationId="{F0848005-8934-912A-1854-49AAFB75D48D}"/>
          </ac:picMkLst>
        </pc:picChg>
        <pc:picChg chg="del">
          <ac:chgData name="Gustavo de Paula Cunha" userId="18979f52-1752-465e-8948-ecb905741ef8" providerId="ADAL" clId="{05078046-C47B-4215-B057-481D35B104A4}" dt="2023-06-07T12:06:21.287" v="4915" actId="478"/>
          <ac:picMkLst>
            <pc:docMk/>
            <pc:sldMk cId="4075842835" sldId="8937"/>
            <ac:picMk id="1032" creationId="{5B3FDFC4-67B5-1988-BE8A-BD0315EA1F9E}"/>
          </ac:picMkLst>
        </pc:picChg>
        <pc:cxnChg chg="add mod">
          <ac:chgData name="Gustavo de Paula Cunha" userId="18979f52-1752-465e-8948-ecb905741ef8" providerId="ADAL" clId="{05078046-C47B-4215-B057-481D35B104A4}" dt="2023-06-07T12:18:48.646" v="5733" actId="14100"/>
          <ac:cxnSpMkLst>
            <pc:docMk/>
            <pc:sldMk cId="4075842835" sldId="8937"/>
            <ac:cxnSpMk id="44" creationId="{37F0245E-FA07-78AE-12BD-D112AB63E9B1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45" creationId="{E94725CE-694E-39E1-827B-40A47AAFE09C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47" creationId="{5D42E713-1D9E-923E-8D0D-2EDAC7706303}"/>
          </ac:cxnSpMkLst>
        </pc:cxnChg>
        <pc:cxnChg chg="add mod">
          <ac:chgData name="Gustavo de Paula Cunha" userId="18979f52-1752-465e-8948-ecb905741ef8" providerId="ADAL" clId="{05078046-C47B-4215-B057-481D35B104A4}" dt="2023-06-07T12:16:00.241" v="5548" actId="1076"/>
          <ac:cxnSpMkLst>
            <pc:docMk/>
            <pc:sldMk cId="4075842835" sldId="8937"/>
            <ac:cxnSpMk id="49" creationId="{23000BFE-8D53-5F33-7156-4D70A4362635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50" creationId="{AAE41F64-A548-71C7-24C3-F4862C1EEAC2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53" creationId="{24922AB5-FC7E-B98D-A063-7A6E1B06416D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59" creationId="{EDC8A97C-4E52-B2A3-E291-ED8D1E91BAC6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62" creationId="{EDCB9FC1-BDD8-F90E-FAD7-3FFEEAF47620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29" creationId="{FA0C9BA1-F86C-99FF-F125-9D7B34D46202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34" creationId="{E33B8323-4F51-8960-5DB3-538151D3EA51}"/>
          </ac:cxnSpMkLst>
        </pc:cxnChg>
        <pc:cxnChg chg="add mod">
          <ac:chgData name="Gustavo de Paula Cunha" userId="18979f52-1752-465e-8948-ecb905741ef8" providerId="ADAL" clId="{05078046-C47B-4215-B057-481D35B104A4}" dt="2023-06-07T12:17:04.843" v="5637" actId="14100"/>
          <ac:cxnSpMkLst>
            <pc:docMk/>
            <pc:sldMk cId="4075842835" sldId="8937"/>
            <ac:cxnSpMk id="1035" creationId="{5140DDC2-04C0-CAE0-7433-64BD5D09C75F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37" creationId="{FFDB9995-3443-4926-4B01-B5939BCDF906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40" creationId="{F6DE8340-DCC9-7F89-EABA-73A9B3B7E768}"/>
          </ac:cxnSpMkLst>
        </pc:cxnChg>
        <pc:cxnChg chg="add mod">
          <ac:chgData name="Gustavo de Paula Cunha" userId="18979f52-1752-465e-8948-ecb905741ef8" providerId="ADAL" clId="{05078046-C47B-4215-B057-481D35B104A4}" dt="2023-06-07T12:17:50.412" v="5674" actId="14100"/>
          <ac:cxnSpMkLst>
            <pc:docMk/>
            <pc:sldMk cId="4075842835" sldId="8937"/>
            <ac:cxnSpMk id="1042" creationId="{825CE7DF-B0D2-E279-61A3-DFF3FDD86500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43" creationId="{D47AEEC7-88A6-9056-41EE-A57EAA66454A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46" creationId="{FEF6AE47-6E93-F935-9A28-F6E0FA2F9F1D}"/>
          </ac:cxnSpMkLst>
        </pc:cxnChg>
        <pc:cxnChg chg="add mod">
          <ac:chgData name="Gustavo de Paula Cunha" userId="18979f52-1752-465e-8948-ecb905741ef8" providerId="ADAL" clId="{05078046-C47B-4215-B057-481D35B104A4}" dt="2023-06-07T12:18:38.253" v="5732" actId="14100"/>
          <ac:cxnSpMkLst>
            <pc:docMk/>
            <pc:sldMk cId="4075842835" sldId="8937"/>
            <ac:cxnSpMk id="1047" creationId="{C3CD1B2A-B8AF-028E-E8F7-9152ADFFE10E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49" creationId="{923528B6-9248-EECA-7D94-CC231D715FC9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53" creationId="{2E036B06-C11F-B879-A11E-8936048760A4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63" creationId="{EBCD4F16-0A15-08F9-CCD4-10E2081C7A03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68" creationId="{68825BB9-0D4A-B742-0FF2-02480BB392F6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71" creationId="{3E2D61B6-9205-973E-1A55-CDCA2AB8B725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82" creationId="{FF043F2C-6E36-5CA2-E1BB-5E8179C80DF5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86" creationId="{D937513B-7B95-3D34-4D62-2CD1AE161235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90" creationId="{8D34C26D-3FEA-4816-75D9-814B947101D5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93" creationId="{17004578-A3A4-6A09-8528-FBB86365C5F0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096" creationId="{51B68ED5-EB5B-F7FB-9AE2-3ABB2EBA9584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101" creationId="{F9173BDF-C6D2-27B9-A888-06B7B98139FC}"/>
          </ac:cxnSpMkLst>
        </pc:cxnChg>
        <pc:cxnChg chg="del">
          <ac:chgData name="Gustavo de Paula Cunha" userId="18979f52-1752-465e-8948-ecb905741ef8" providerId="ADAL" clId="{05078046-C47B-4215-B057-481D35B104A4}" dt="2023-06-07T12:06:21.287" v="4915" actId="478"/>
          <ac:cxnSpMkLst>
            <pc:docMk/>
            <pc:sldMk cId="4075842835" sldId="8937"/>
            <ac:cxnSpMk id="1106" creationId="{02ED7D8C-6EEA-EDE9-6AC0-2042FE83B2BA}"/>
          </ac:cxnSpMkLst>
        </pc:cxnChg>
      </pc:sldChg>
      <pc:sldChg chg="modSp add mod">
        <pc:chgData name="Gustavo de Paula Cunha" userId="18979f52-1752-465e-8948-ecb905741ef8" providerId="ADAL" clId="{05078046-C47B-4215-B057-481D35B104A4}" dt="2023-06-07T12:24:41.256" v="5885"/>
        <pc:sldMkLst>
          <pc:docMk/>
          <pc:sldMk cId="2509042986" sldId="8938"/>
        </pc:sldMkLst>
        <pc:spChg chg="mod">
          <ac:chgData name="Gustavo de Paula Cunha" userId="18979f52-1752-465e-8948-ecb905741ef8" providerId="ADAL" clId="{05078046-C47B-4215-B057-481D35B104A4}" dt="2023-06-07T12:24:41.256" v="5885"/>
          <ac:spMkLst>
            <pc:docMk/>
            <pc:sldMk cId="2509042986" sldId="8938"/>
            <ac:spMk id="5" creationId="{285CFD8F-7DF4-1B37-F937-715A3B74E9A5}"/>
          </ac:spMkLst>
        </pc:spChg>
      </pc:sldChg>
      <pc:sldChg chg="modSp add mod">
        <pc:chgData name="Gustavo de Paula Cunha" userId="18979f52-1752-465e-8948-ecb905741ef8" providerId="ADAL" clId="{05078046-C47B-4215-B057-481D35B104A4}" dt="2023-06-07T12:24:26.948" v="5874" actId="20577"/>
        <pc:sldMkLst>
          <pc:docMk/>
          <pc:sldMk cId="3217237187" sldId="8939"/>
        </pc:sldMkLst>
        <pc:spChg chg="mod">
          <ac:chgData name="Gustavo de Paula Cunha" userId="18979f52-1752-465e-8948-ecb905741ef8" providerId="ADAL" clId="{05078046-C47B-4215-B057-481D35B104A4}" dt="2023-06-07T12:24:26.948" v="5874" actId="20577"/>
          <ac:spMkLst>
            <pc:docMk/>
            <pc:sldMk cId="3217237187" sldId="8939"/>
            <ac:spMk id="5" creationId="{285CFD8F-7DF4-1B37-F937-715A3B74E9A5}"/>
          </ac:spMkLst>
        </pc:spChg>
      </pc:sldChg>
      <pc:sldChg chg="addSp delSp modSp add mod">
        <pc:chgData name="Gustavo de Paula Cunha" userId="18979f52-1752-465e-8948-ecb905741ef8" providerId="ADAL" clId="{05078046-C47B-4215-B057-481D35B104A4}" dt="2023-06-07T12:24:00.583" v="5814" actId="1076"/>
        <pc:sldMkLst>
          <pc:docMk/>
          <pc:sldMk cId="1285158808" sldId="8940"/>
        </pc:sldMkLst>
        <pc:spChg chg="add mod">
          <ac:chgData name="Gustavo de Paula Cunha" userId="18979f52-1752-465e-8948-ecb905741ef8" providerId="ADAL" clId="{05078046-C47B-4215-B057-481D35B104A4}" dt="2023-06-07T12:24:00.583" v="5814" actId="1076"/>
          <ac:spMkLst>
            <pc:docMk/>
            <pc:sldMk cId="1285158808" sldId="8940"/>
            <ac:spMk id="4" creationId="{E85F7416-99AE-8696-FF24-E105C1F30C64}"/>
          </ac:spMkLst>
        </pc:spChg>
        <pc:spChg chg="add mod">
          <ac:chgData name="Gustavo de Paula Cunha" userId="18979f52-1752-465e-8948-ecb905741ef8" providerId="ADAL" clId="{05078046-C47B-4215-B057-481D35B104A4}" dt="2023-06-07T12:23:27.360" v="5806"/>
          <ac:spMkLst>
            <pc:docMk/>
            <pc:sldMk cId="1285158808" sldId="8940"/>
            <ac:spMk id="6" creationId="{433D788A-8293-320A-5D1C-EDAF432662DB}"/>
          </ac:spMkLst>
        </pc:spChg>
        <pc:spChg chg="add mod">
          <ac:chgData name="Gustavo de Paula Cunha" userId="18979f52-1752-465e-8948-ecb905741ef8" providerId="ADAL" clId="{05078046-C47B-4215-B057-481D35B104A4}" dt="2023-06-07T12:23:27.360" v="5806"/>
          <ac:spMkLst>
            <pc:docMk/>
            <pc:sldMk cId="1285158808" sldId="8940"/>
            <ac:spMk id="7" creationId="{C28690FA-BF25-4138-E805-11A1915303BA}"/>
          </ac:spMkLst>
        </pc:spChg>
        <pc:spChg chg="add mod">
          <ac:chgData name="Gustavo de Paula Cunha" userId="18979f52-1752-465e-8948-ecb905741ef8" providerId="ADAL" clId="{05078046-C47B-4215-B057-481D35B104A4}" dt="2023-06-07T12:23:27.360" v="5806"/>
          <ac:spMkLst>
            <pc:docMk/>
            <pc:sldMk cId="1285158808" sldId="8940"/>
            <ac:spMk id="10" creationId="{7F8F4B36-AC95-3653-B40F-E2EE00CFC0A7}"/>
          </ac:spMkLst>
        </pc:spChg>
        <pc:spChg chg="add mod">
          <ac:chgData name="Gustavo de Paula Cunha" userId="18979f52-1752-465e-8948-ecb905741ef8" providerId="ADAL" clId="{05078046-C47B-4215-B057-481D35B104A4}" dt="2023-06-07T12:23:27.360" v="5806"/>
          <ac:spMkLst>
            <pc:docMk/>
            <pc:sldMk cId="1285158808" sldId="8940"/>
            <ac:spMk id="11" creationId="{530B9C38-3987-69D6-8122-0CD7B515B289}"/>
          </ac:spMkLst>
        </pc:spChg>
        <pc:spChg chg="del mod">
          <ac:chgData name="Gustavo de Paula Cunha" userId="18979f52-1752-465e-8948-ecb905741ef8" providerId="ADAL" clId="{05078046-C47B-4215-B057-481D35B104A4}" dt="2023-06-07T12:21:52.851" v="5754" actId="478"/>
          <ac:spMkLst>
            <pc:docMk/>
            <pc:sldMk cId="1285158808" sldId="8940"/>
            <ac:spMk id="13" creationId="{1C056932-8873-00F2-B90D-B707D4CABB8D}"/>
          </ac:spMkLst>
        </pc:spChg>
        <pc:spChg chg="mod">
          <ac:chgData name="Gustavo de Paula Cunha" userId="18979f52-1752-465e-8948-ecb905741ef8" providerId="ADAL" clId="{05078046-C47B-4215-B057-481D35B104A4}" dt="2023-06-07T12:22:16.125" v="5804" actId="20577"/>
          <ac:spMkLst>
            <pc:docMk/>
            <pc:sldMk cId="1285158808" sldId="8940"/>
            <ac:spMk id="30" creationId="{297D8500-95E7-446A-7FF6-58A34ECDC2F3}"/>
          </ac:spMkLst>
        </pc:spChg>
        <pc:spChg chg="del">
          <ac:chgData name="Gustavo de Paula Cunha" userId="18979f52-1752-465e-8948-ecb905741ef8" providerId="ADAL" clId="{05078046-C47B-4215-B057-481D35B104A4}" dt="2023-06-07T12:21:44.490" v="5749" actId="478"/>
          <ac:spMkLst>
            <pc:docMk/>
            <pc:sldMk cId="1285158808" sldId="8940"/>
            <ac:spMk id="45" creationId="{05AC0086-A463-1940-5C9E-7C3F1831ED0A}"/>
          </ac:spMkLst>
        </pc:spChg>
        <pc:spChg chg="del mod">
          <ac:chgData name="Gustavo de Paula Cunha" userId="18979f52-1752-465e-8948-ecb905741ef8" providerId="ADAL" clId="{05078046-C47B-4215-B057-481D35B104A4}" dt="2023-06-07T12:21:49.905" v="5752" actId="478"/>
          <ac:spMkLst>
            <pc:docMk/>
            <pc:sldMk cId="1285158808" sldId="8940"/>
            <ac:spMk id="207" creationId="{0BA6B4D2-FCFE-2F0E-E92B-A81C96376AC4}"/>
          </ac:spMkLst>
        </pc:spChg>
        <pc:grpChg chg="del">
          <ac:chgData name="Gustavo de Paula Cunha" userId="18979f52-1752-465e-8948-ecb905741ef8" providerId="ADAL" clId="{05078046-C47B-4215-B057-481D35B104A4}" dt="2023-06-07T12:21:45.104" v="5750" actId="478"/>
          <ac:grpSpMkLst>
            <pc:docMk/>
            <pc:sldMk cId="1285158808" sldId="8940"/>
            <ac:grpSpMk id="3" creationId="{A30AF281-7CCC-3F48-3C1E-A57DD6B919F2}"/>
          </ac:grpSpMkLst>
        </pc:grpChg>
        <pc:graphicFrameChg chg="add mod">
          <ac:chgData name="Gustavo de Paula Cunha" userId="18979f52-1752-465e-8948-ecb905741ef8" providerId="ADAL" clId="{05078046-C47B-4215-B057-481D35B104A4}" dt="2023-06-07T12:23:27.360" v="5806"/>
          <ac:graphicFrameMkLst>
            <pc:docMk/>
            <pc:sldMk cId="1285158808" sldId="8940"/>
            <ac:graphicFrameMk id="5" creationId="{042CFA37-1CD5-C846-CBAE-2BE05198E657}"/>
          </ac:graphicFrameMkLst>
        </pc:graphicFrameChg>
        <pc:picChg chg="add mod">
          <ac:chgData name="Gustavo de Paula Cunha" userId="18979f52-1752-465e-8948-ecb905741ef8" providerId="ADAL" clId="{05078046-C47B-4215-B057-481D35B104A4}" dt="2023-06-07T12:23:27.360" v="5806"/>
          <ac:picMkLst>
            <pc:docMk/>
            <pc:sldMk cId="1285158808" sldId="8940"/>
            <ac:picMk id="9" creationId="{A62EDA4A-6DFE-E3AA-5BDC-B7E6BDE3BAC0}"/>
          </ac:picMkLst>
        </pc:picChg>
        <pc:picChg chg="add del mod">
          <ac:chgData name="Gustavo de Paula Cunha" userId="18979f52-1752-465e-8948-ecb905741ef8" providerId="ADAL" clId="{05078046-C47B-4215-B057-481D35B104A4}" dt="2023-06-07T12:23:32.388" v="5807" actId="478"/>
          <ac:picMkLst>
            <pc:docMk/>
            <pc:sldMk cId="1285158808" sldId="8940"/>
            <ac:picMk id="14" creationId="{52A11C30-BD53-C0AD-D765-0182F8D695C6}"/>
          </ac:picMkLst>
        </pc:picChg>
        <pc:picChg chg="del">
          <ac:chgData name="Gustavo de Paula Cunha" userId="18979f52-1752-465e-8948-ecb905741ef8" providerId="ADAL" clId="{05078046-C47B-4215-B057-481D35B104A4}" dt="2023-06-07T12:21:54.921" v="5755" actId="478"/>
          <ac:picMkLst>
            <pc:docMk/>
            <pc:sldMk cId="1285158808" sldId="8940"/>
            <ac:picMk id="206" creationId="{37AD51DD-8E02-5890-34DF-9BE3EB84E03D}"/>
          </ac:picMkLst>
        </pc:picChg>
        <pc:cxnChg chg="add mod">
          <ac:chgData name="Gustavo de Paula Cunha" userId="18979f52-1752-465e-8948-ecb905741ef8" providerId="ADAL" clId="{05078046-C47B-4215-B057-481D35B104A4}" dt="2023-06-07T12:23:27.360" v="5806"/>
          <ac:cxnSpMkLst>
            <pc:docMk/>
            <pc:sldMk cId="1285158808" sldId="8940"/>
            <ac:cxnSpMk id="8" creationId="{8A1BBE53-8053-D69D-1DE3-52BE9C64FFE8}"/>
          </ac:cxnSpMkLst>
        </pc:cxnChg>
        <pc:cxnChg chg="mod">
          <ac:chgData name="Gustavo de Paula Cunha" userId="18979f52-1752-465e-8948-ecb905741ef8" providerId="ADAL" clId="{05078046-C47B-4215-B057-481D35B104A4}" dt="2023-06-07T12:21:45.104" v="5750" actId="478"/>
          <ac:cxnSpMkLst>
            <pc:docMk/>
            <pc:sldMk cId="1285158808" sldId="8940"/>
            <ac:cxnSpMk id="28" creationId="{0081B1DE-C8A0-084B-6004-068EEC699149}"/>
          </ac:cxnSpMkLst>
        </pc:cxnChg>
        <pc:cxnChg chg="mod">
          <ac:chgData name="Gustavo de Paula Cunha" userId="18979f52-1752-465e-8948-ecb905741ef8" providerId="ADAL" clId="{05078046-C47B-4215-B057-481D35B104A4}" dt="2023-06-07T12:21:45.104" v="5750" actId="478"/>
          <ac:cxnSpMkLst>
            <pc:docMk/>
            <pc:sldMk cId="1285158808" sldId="8940"/>
            <ac:cxnSpMk id="32" creationId="{4CA5D6CA-A3AA-8B20-4CA8-C2C33BC9D1DB}"/>
          </ac:cxnSpMkLst>
        </pc:cxnChg>
        <pc:cxnChg chg="mod">
          <ac:chgData name="Gustavo de Paula Cunha" userId="18979f52-1752-465e-8948-ecb905741ef8" providerId="ADAL" clId="{05078046-C47B-4215-B057-481D35B104A4}" dt="2023-06-07T12:21:45.104" v="5750" actId="478"/>
          <ac:cxnSpMkLst>
            <pc:docMk/>
            <pc:sldMk cId="1285158808" sldId="8940"/>
            <ac:cxnSpMk id="35" creationId="{183CB4C6-6AD6-FEDF-A4E2-52A9EADF9686}"/>
          </ac:cxnSpMkLst>
        </pc:cxnChg>
      </pc:sldChg>
      <pc:sldMasterChg chg="delSldLayout">
        <pc:chgData name="Gustavo de Paula Cunha" userId="18979f52-1752-465e-8948-ecb905741ef8" providerId="ADAL" clId="{05078046-C47B-4215-B057-481D35B104A4}" dt="2023-06-07T11:17:45.002" v="618" actId="47"/>
        <pc:sldMasterMkLst>
          <pc:docMk/>
          <pc:sldMasterMk cId="2836007953" sldId="2147483733"/>
        </pc:sldMasterMkLst>
        <pc:sldLayoutChg chg="del">
          <pc:chgData name="Gustavo de Paula Cunha" userId="18979f52-1752-465e-8948-ecb905741ef8" providerId="ADAL" clId="{05078046-C47B-4215-B057-481D35B104A4}" dt="2023-06-07T11:17:45.002" v="618" actId="47"/>
          <pc:sldLayoutMkLst>
            <pc:docMk/>
            <pc:sldMasterMk cId="2836007953" sldId="2147483733"/>
            <pc:sldLayoutMk cId="8715019" sldId="214748374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DE7F9-D2A8-41CC-9B77-7DCC631B5F6D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5ED314-AD2E-4EF5-B5D2-96D12127F4FD}">
      <dgm:prSet phldrT="[Texto]" custT="1"/>
      <dgm:spPr/>
      <dgm:t>
        <a:bodyPr/>
        <a:lstStyle/>
        <a:p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Obtenção das </a:t>
          </a:r>
          <a:r>
            <a:rPr lang="pt-BR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bases de dados 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 Dívida Ativa</a:t>
          </a:r>
        </a:p>
      </dgm:t>
    </dgm:pt>
    <dgm:pt modelId="{AA985B52-39E3-4AB3-B63C-F17FFB8DE510}" type="parTrans" cxnId="{9BB9E0B8-85C4-450C-8FBB-4013A9323D67}">
      <dgm:prSet/>
      <dgm:spPr/>
      <dgm:t>
        <a:bodyPr/>
        <a:lstStyle/>
        <a:p>
          <a:endParaRPr lang="pt-BR"/>
        </a:p>
      </dgm:t>
    </dgm:pt>
    <dgm:pt modelId="{15398DA6-C3A3-4CAC-ADB8-FCFB0211ECDA}" type="sibTrans" cxnId="{9BB9E0B8-85C4-450C-8FBB-4013A9323D67}">
      <dgm:prSet/>
      <dgm:spPr>
        <a:solidFill>
          <a:srgbClr val="003D58"/>
        </a:solidFill>
      </dgm:spPr>
      <dgm:t>
        <a:bodyPr/>
        <a:lstStyle/>
        <a:p>
          <a:endParaRPr lang="pt-BR">
            <a:solidFill>
              <a:srgbClr val="003D58"/>
            </a:solidFill>
          </a:endParaRPr>
        </a:p>
      </dgm:t>
    </dgm:pt>
    <dgm:pt modelId="{C0E31B97-1D03-4170-95A0-12F950FB0E4F}">
      <dgm:prSet phldrT="[Texto]" custT="1"/>
      <dgm:spPr/>
      <dgm:t>
        <a:bodyPr/>
        <a:lstStyle/>
        <a:p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Análises para </a:t>
          </a:r>
          <a:r>
            <a:rPr lang="pt-BR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seleção de variáveis, treinamento, teste e validação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dos modelos de IA</a:t>
          </a:r>
        </a:p>
      </dgm:t>
    </dgm:pt>
    <dgm:pt modelId="{EC2DBFFE-A1EC-4855-AEDB-54C5DB57177F}" type="parTrans" cxnId="{D8EA3E1D-81FA-4ADF-B706-D5ECB02CB5E5}">
      <dgm:prSet/>
      <dgm:spPr/>
      <dgm:t>
        <a:bodyPr/>
        <a:lstStyle/>
        <a:p>
          <a:endParaRPr lang="pt-BR"/>
        </a:p>
      </dgm:t>
    </dgm:pt>
    <dgm:pt modelId="{C8D82093-6897-4A74-BD95-7042E04A36C4}" type="sibTrans" cxnId="{D8EA3E1D-81FA-4ADF-B706-D5ECB02CB5E5}">
      <dgm:prSet/>
      <dgm:spPr>
        <a:solidFill>
          <a:srgbClr val="003D58"/>
        </a:solidFill>
      </dgm:spPr>
      <dgm:t>
        <a:bodyPr/>
        <a:lstStyle/>
        <a:p>
          <a:endParaRPr lang="pt-BR"/>
        </a:p>
      </dgm:t>
    </dgm:pt>
    <dgm:pt modelId="{DEB965A1-8FB6-43E8-8636-FBD217388FF4}">
      <dgm:prSet phldrT="[Texto]" custT="1"/>
      <dgm:spPr/>
      <dgm:t>
        <a:bodyPr/>
        <a:lstStyle/>
        <a:p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Disponibilização do modelo que </a:t>
          </a:r>
          <a:r>
            <a:rPr lang="pt-BR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realiza a predição 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 a dívida ativa será mais facilmente paga ou não</a:t>
          </a:r>
        </a:p>
      </dgm:t>
    </dgm:pt>
    <dgm:pt modelId="{530E8967-EEFD-4F08-8306-1EF05E4B7332}" type="parTrans" cxnId="{7D372275-26DE-49DA-8EA5-1AA60B0B1A47}">
      <dgm:prSet/>
      <dgm:spPr/>
      <dgm:t>
        <a:bodyPr/>
        <a:lstStyle/>
        <a:p>
          <a:endParaRPr lang="pt-BR"/>
        </a:p>
      </dgm:t>
    </dgm:pt>
    <dgm:pt modelId="{51F69F85-DD84-46E2-8315-2C022E1207C0}" type="sibTrans" cxnId="{7D372275-26DE-49DA-8EA5-1AA60B0B1A47}">
      <dgm:prSet/>
      <dgm:spPr>
        <a:solidFill>
          <a:srgbClr val="003D58"/>
        </a:solidFill>
      </dgm:spPr>
      <dgm:t>
        <a:bodyPr/>
        <a:lstStyle/>
        <a:p>
          <a:endParaRPr lang="pt-BR"/>
        </a:p>
      </dgm:t>
    </dgm:pt>
    <dgm:pt modelId="{75618644-AD82-433D-8325-588D1FED2075}">
      <dgm:prSet phldrT="[Texto]" custT="1"/>
      <dgm:spPr/>
      <dgm:t>
        <a:bodyPr/>
        <a:lstStyle/>
        <a:p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Uso dos modelos para </a:t>
          </a:r>
          <a:r>
            <a:rPr lang="pt-BR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auxilio na escolha 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 quais </a:t>
          </a:r>
          <a:r>
            <a:rPr lang="pt-BR" sz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CDAs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realizar a cobrança</a:t>
          </a:r>
        </a:p>
      </dgm:t>
    </dgm:pt>
    <dgm:pt modelId="{69FB2EBC-D3A7-4E12-B1FB-56B8CC8DFA13}" type="parTrans" cxnId="{B2A20726-0C13-4DAF-850D-AEACA8E66BD1}">
      <dgm:prSet/>
      <dgm:spPr/>
      <dgm:t>
        <a:bodyPr/>
        <a:lstStyle/>
        <a:p>
          <a:endParaRPr lang="pt-BR"/>
        </a:p>
      </dgm:t>
    </dgm:pt>
    <dgm:pt modelId="{F2B0B9AA-468C-4B12-A7A0-F639DCDEE8F6}" type="sibTrans" cxnId="{B2A20726-0C13-4DAF-850D-AEACA8E66BD1}">
      <dgm:prSet/>
      <dgm:spPr>
        <a:solidFill>
          <a:srgbClr val="003D58"/>
        </a:solidFill>
      </dgm:spPr>
      <dgm:t>
        <a:bodyPr/>
        <a:lstStyle/>
        <a:p>
          <a:endParaRPr lang="pt-BR"/>
        </a:p>
      </dgm:t>
    </dgm:pt>
    <dgm:pt modelId="{912F3ED4-41C6-407F-BEC5-0454FB0DB20B}">
      <dgm:prSet phldrT="[Texto]" custT="1"/>
      <dgm:spPr/>
      <dgm:t>
        <a:bodyPr/>
        <a:lstStyle/>
        <a:p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Avaliação da </a:t>
          </a:r>
          <a:r>
            <a:rPr lang="pt-BR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efetividade</a:t>
          </a:r>
          <a:r>
            <a: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dos modelos nos resultados de recuperação e retro alimentação da base</a:t>
          </a:r>
        </a:p>
      </dgm:t>
    </dgm:pt>
    <dgm:pt modelId="{2578693C-A67D-4C7F-A3FE-F613C10DC2A9}" type="parTrans" cxnId="{116FCC06-BBA8-448A-8792-6B403C9F5C50}">
      <dgm:prSet/>
      <dgm:spPr/>
      <dgm:t>
        <a:bodyPr/>
        <a:lstStyle/>
        <a:p>
          <a:endParaRPr lang="pt-BR"/>
        </a:p>
      </dgm:t>
    </dgm:pt>
    <dgm:pt modelId="{8BA8BC85-7CBC-4B12-9044-39CB633C7C83}" type="sibTrans" cxnId="{116FCC06-BBA8-448A-8792-6B403C9F5C50}">
      <dgm:prSet/>
      <dgm:spPr>
        <a:solidFill>
          <a:srgbClr val="003D58"/>
        </a:solidFill>
      </dgm:spPr>
      <dgm:t>
        <a:bodyPr/>
        <a:lstStyle/>
        <a:p>
          <a:endParaRPr lang="pt-BR"/>
        </a:p>
      </dgm:t>
    </dgm:pt>
    <dgm:pt modelId="{7B47BC59-BB43-43C7-9536-FAB52A05303E}" type="pres">
      <dgm:prSet presAssocID="{9F8DE7F9-D2A8-41CC-9B77-7DCC631B5F6D}" presName="cycle" presStyleCnt="0">
        <dgm:presLayoutVars>
          <dgm:dir/>
          <dgm:resizeHandles val="exact"/>
        </dgm:presLayoutVars>
      </dgm:prSet>
      <dgm:spPr/>
    </dgm:pt>
    <dgm:pt modelId="{4A85BBFF-FC4E-45F1-A44B-A4650C822261}" type="pres">
      <dgm:prSet presAssocID="{F75ED314-AD2E-4EF5-B5D2-96D12127F4FD}" presName="dummy" presStyleCnt="0"/>
      <dgm:spPr/>
    </dgm:pt>
    <dgm:pt modelId="{BF9072B1-47BE-4B89-B85D-22C058C82617}" type="pres">
      <dgm:prSet presAssocID="{F75ED314-AD2E-4EF5-B5D2-96D12127F4FD}" presName="node" presStyleLbl="revTx" presStyleIdx="0" presStyleCnt="5">
        <dgm:presLayoutVars>
          <dgm:bulletEnabled val="1"/>
        </dgm:presLayoutVars>
      </dgm:prSet>
      <dgm:spPr/>
    </dgm:pt>
    <dgm:pt modelId="{844CA923-1162-45D2-80DB-D8FD43FF1C40}" type="pres">
      <dgm:prSet presAssocID="{15398DA6-C3A3-4CAC-ADB8-FCFB0211ECDA}" presName="sibTrans" presStyleLbl="node1" presStyleIdx="0" presStyleCnt="5"/>
      <dgm:spPr/>
    </dgm:pt>
    <dgm:pt modelId="{711E942F-FF24-439B-89E1-DD36018B8BB1}" type="pres">
      <dgm:prSet presAssocID="{C0E31B97-1D03-4170-95A0-12F950FB0E4F}" presName="dummy" presStyleCnt="0"/>
      <dgm:spPr/>
    </dgm:pt>
    <dgm:pt modelId="{9052496F-8C78-4D8D-8EE5-101EA480CFC2}" type="pres">
      <dgm:prSet presAssocID="{C0E31B97-1D03-4170-95A0-12F950FB0E4F}" presName="node" presStyleLbl="revTx" presStyleIdx="1" presStyleCnt="5" custScaleX="171466">
        <dgm:presLayoutVars>
          <dgm:bulletEnabled val="1"/>
        </dgm:presLayoutVars>
      </dgm:prSet>
      <dgm:spPr/>
    </dgm:pt>
    <dgm:pt modelId="{DEF5EF9C-1394-4B43-A097-F1EF5925CAB5}" type="pres">
      <dgm:prSet presAssocID="{C8D82093-6897-4A74-BD95-7042E04A36C4}" presName="sibTrans" presStyleLbl="node1" presStyleIdx="1" presStyleCnt="5" custScaleX="100419" custScaleY="91401" custLinFactNeighborX="1703" custLinFactNeighborY="1741"/>
      <dgm:spPr/>
    </dgm:pt>
    <dgm:pt modelId="{24197E91-3AFE-4120-A764-B1534FD1A846}" type="pres">
      <dgm:prSet presAssocID="{DEB965A1-8FB6-43E8-8636-FBD217388FF4}" presName="dummy" presStyleCnt="0"/>
      <dgm:spPr/>
    </dgm:pt>
    <dgm:pt modelId="{151D1CAD-B869-4108-9D68-E32E98595067}" type="pres">
      <dgm:prSet presAssocID="{DEB965A1-8FB6-43E8-8636-FBD217388FF4}" presName="node" presStyleLbl="revTx" presStyleIdx="2" presStyleCnt="5" custScaleX="127541">
        <dgm:presLayoutVars>
          <dgm:bulletEnabled val="1"/>
        </dgm:presLayoutVars>
      </dgm:prSet>
      <dgm:spPr/>
    </dgm:pt>
    <dgm:pt modelId="{AAC7C646-D458-4A0C-8F35-1C8F296CDFD1}" type="pres">
      <dgm:prSet presAssocID="{51F69F85-DD84-46E2-8315-2C022E1207C0}" presName="sibTrans" presStyleLbl="node1" presStyleIdx="2" presStyleCnt="5" custScaleX="90976" custScaleY="90229" custLinFactNeighborX="-5128" custLinFactNeighborY="1155"/>
      <dgm:spPr/>
    </dgm:pt>
    <dgm:pt modelId="{8950F93E-2E07-4E69-9C7D-E506CAD8DC4F}" type="pres">
      <dgm:prSet presAssocID="{75618644-AD82-433D-8325-588D1FED2075}" presName="dummy" presStyleCnt="0"/>
      <dgm:spPr/>
    </dgm:pt>
    <dgm:pt modelId="{707F3023-1584-4979-9FAC-F6E1B7B902EA}" type="pres">
      <dgm:prSet presAssocID="{75618644-AD82-433D-8325-588D1FED2075}" presName="node" presStyleLbl="revTx" presStyleIdx="3" presStyleCnt="5" custScaleX="145925">
        <dgm:presLayoutVars>
          <dgm:bulletEnabled val="1"/>
        </dgm:presLayoutVars>
      </dgm:prSet>
      <dgm:spPr/>
    </dgm:pt>
    <dgm:pt modelId="{BD7C91E7-CE66-4CFC-A9A1-DA8FBE172160}" type="pres">
      <dgm:prSet presAssocID="{F2B0B9AA-468C-4B12-A7A0-F639DCDEE8F6}" presName="sibTrans" presStyleLbl="node1" presStyleIdx="3" presStyleCnt="5"/>
      <dgm:spPr/>
    </dgm:pt>
    <dgm:pt modelId="{93E45DD8-7136-4489-B606-A8C7ABFA177B}" type="pres">
      <dgm:prSet presAssocID="{912F3ED4-41C6-407F-BEC5-0454FB0DB20B}" presName="dummy" presStyleCnt="0"/>
      <dgm:spPr/>
    </dgm:pt>
    <dgm:pt modelId="{F9B9C021-A6DD-4119-9025-DA7E33EB7C6B}" type="pres">
      <dgm:prSet presAssocID="{912F3ED4-41C6-407F-BEC5-0454FB0DB20B}" presName="node" presStyleLbl="revTx" presStyleIdx="4" presStyleCnt="5" custScaleX="141455">
        <dgm:presLayoutVars>
          <dgm:bulletEnabled val="1"/>
        </dgm:presLayoutVars>
      </dgm:prSet>
      <dgm:spPr/>
    </dgm:pt>
    <dgm:pt modelId="{3163498D-743B-4A57-98C3-E6BB11F8FD75}" type="pres">
      <dgm:prSet presAssocID="{8BA8BC85-7CBC-4B12-9044-39CB633C7C83}" presName="sibTrans" presStyleLbl="node1" presStyleIdx="4" presStyleCnt="5"/>
      <dgm:spPr/>
    </dgm:pt>
  </dgm:ptLst>
  <dgm:cxnLst>
    <dgm:cxn modelId="{116FCC06-BBA8-448A-8792-6B403C9F5C50}" srcId="{9F8DE7F9-D2A8-41CC-9B77-7DCC631B5F6D}" destId="{912F3ED4-41C6-407F-BEC5-0454FB0DB20B}" srcOrd="4" destOrd="0" parTransId="{2578693C-A67D-4C7F-A3FE-F613C10DC2A9}" sibTransId="{8BA8BC85-7CBC-4B12-9044-39CB633C7C83}"/>
    <dgm:cxn modelId="{D8EA3E1D-81FA-4ADF-B706-D5ECB02CB5E5}" srcId="{9F8DE7F9-D2A8-41CC-9B77-7DCC631B5F6D}" destId="{C0E31B97-1D03-4170-95A0-12F950FB0E4F}" srcOrd="1" destOrd="0" parTransId="{EC2DBFFE-A1EC-4855-AEDB-54C5DB57177F}" sibTransId="{C8D82093-6897-4A74-BD95-7042E04A36C4}"/>
    <dgm:cxn modelId="{1492DD1D-76A9-43DE-84F4-CDF84BBA82AA}" type="presOf" srcId="{51F69F85-DD84-46E2-8315-2C022E1207C0}" destId="{AAC7C646-D458-4A0C-8F35-1C8F296CDFD1}" srcOrd="0" destOrd="0" presId="urn:microsoft.com/office/officeart/2005/8/layout/cycle1"/>
    <dgm:cxn modelId="{B2A20726-0C13-4DAF-850D-AEACA8E66BD1}" srcId="{9F8DE7F9-D2A8-41CC-9B77-7DCC631B5F6D}" destId="{75618644-AD82-433D-8325-588D1FED2075}" srcOrd="3" destOrd="0" parTransId="{69FB2EBC-D3A7-4E12-B1FB-56B8CC8DFA13}" sibTransId="{F2B0B9AA-468C-4B12-A7A0-F639DCDEE8F6}"/>
    <dgm:cxn modelId="{A7F3B127-07CC-4614-809D-335321B58C70}" type="presOf" srcId="{15398DA6-C3A3-4CAC-ADB8-FCFB0211ECDA}" destId="{844CA923-1162-45D2-80DB-D8FD43FF1C40}" srcOrd="0" destOrd="0" presId="urn:microsoft.com/office/officeart/2005/8/layout/cycle1"/>
    <dgm:cxn modelId="{027D4936-0398-4A9B-9D42-A9BD6942719D}" type="presOf" srcId="{8BA8BC85-7CBC-4B12-9044-39CB633C7C83}" destId="{3163498D-743B-4A57-98C3-E6BB11F8FD75}" srcOrd="0" destOrd="0" presId="urn:microsoft.com/office/officeart/2005/8/layout/cycle1"/>
    <dgm:cxn modelId="{5B79C540-BF49-41DE-85D0-1B36EB8632AC}" type="presOf" srcId="{C8D82093-6897-4A74-BD95-7042E04A36C4}" destId="{DEF5EF9C-1394-4B43-A097-F1EF5925CAB5}" srcOrd="0" destOrd="0" presId="urn:microsoft.com/office/officeart/2005/8/layout/cycle1"/>
    <dgm:cxn modelId="{F06F9565-7C30-48AC-912F-5FE648F6F612}" type="presOf" srcId="{DEB965A1-8FB6-43E8-8636-FBD217388FF4}" destId="{151D1CAD-B869-4108-9D68-E32E98595067}" srcOrd="0" destOrd="0" presId="urn:microsoft.com/office/officeart/2005/8/layout/cycle1"/>
    <dgm:cxn modelId="{21117851-F20E-4477-9F12-1EA0380A6FAD}" type="presOf" srcId="{912F3ED4-41C6-407F-BEC5-0454FB0DB20B}" destId="{F9B9C021-A6DD-4119-9025-DA7E33EB7C6B}" srcOrd="0" destOrd="0" presId="urn:microsoft.com/office/officeart/2005/8/layout/cycle1"/>
    <dgm:cxn modelId="{7D372275-26DE-49DA-8EA5-1AA60B0B1A47}" srcId="{9F8DE7F9-D2A8-41CC-9B77-7DCC631B5F6D}" destId="{DEB965A1-8FB6-43E8-8636-FBD217388FF4}" srcOrd="2" destOrd="0" parTransId="{530E8967-EEFD-4F08-8306-1EF05E4B7332}" sibTransId="{51F69F85-DD84-46E2-8315-2C022E1207C0}"/>
    <dgm:cxn modelId="{93902D58-543A-4A5B-839F-C0307EC66365}" type="presOf" srcId="{75618644-AD82-433D-8325-588D1FED2075}" destId="{707F3023-1584-4979-9FAC-F6E1B7B902EA}" srcOrd="0" destOrd="0" presId="urn:microsoft.com/office/officeart/2005/8/layout/cycle1"/>
    <dgm:cxn modelId="{C0D51390-76E3-48D5-8F9B-E3F01DC3C227}" type="presOf" srcId="{C0E31B97-1D03-4170-95A0-12F950FB0E4F}" destId="{9052496F-8C78-4D8D-8EE5-101EA480CFC2}" srcOrd="0" destOrd="0" presId="urn:microsoft.com/office/officeart/2005/8/layout/cycle1"/>
    <dgm:cxn modelId="{1CC5D3A3-BBDC-4865-A1D8-627D3BE3E4AC}" type="presOf" srcId="{F2B0B9AA-468C-4B12-A7A0-F639DCDEE8F6}" destId="{BD7C91E7-CE66-4CFC-A9A1-DA8FBE172160}" srcOrd="0" destOrd="0" presId="urn:microsoft.com/office/officeart/2005/8/layout/cycle1"/>
    <dgm:cxn modelId="{72657BAB-0CB2-424C-ABD3-9621C842A9FE}" type="presOf" srcId="{9F8DE7F9-D2A8-41CC-9B77-7DCC631B5F6D}" destId="{7B47BC59-BB43-43C7-9536-FAB52A05303E}" srcOrd="0" destOrd="0" presId="urn:microsoft.com/office/officeart/2005/8/layout/cycle1"/>
    <dgm:cxn modelId="{9BB9E0B8-85C4-450C-8FBB-4013A9323D67}" srcId="{9F8DE7F9-D2A8-41CC-9B77-7DCC631B5F6D}" destId="{F75ED314-AD2E-4EF5-B5D2-96D12127F4FD}" srcOrd="0" destOrd="0" parTransId="{AA985B52-39E3-4AB3-B63C-F17FFB8DE510}" sibTransId="{15398DA6-C3A3-4CAC-ADB8-FCFB0211ECDA}"/>
    <dgm:cxn modelId="{162217E1-C653-4145-BCEB-7ABBBBCC7132}" type="presOf" srcId="{F75ED314-AD2E-4EF5-B5D2-96D12127F4FD}" destId="{BF9072B1-47BE-4B89-B85D-22C058C82617}" srcOrd="0" destOrd="0" presId="urn:microsoft.com/office/officeart/2005/8/layout/cycle1"/>
    <dgm:cxn modelId="{559C1247-3900-4A45-A980-501C1B0132FE}" type="presParOf" srcId="{7B47BC59-BB43-43C7-9536-FAB52A05303E}" destId="{4A85BBFF-FC4E-45F1-A44B-A4650C822261}" srcOrd="0" destOrd="0" presId="urn:microsoft.com/office/officeart/2005/8/layout/cycle1"/>
    <dgm:cxn modelId="{40C6A53A-97B9-45DC-B79B-688E2A22F0D5}" type="presParOf" srcId="{7B47BC59-BB43-43C7-9536-FAB52A05303E}" destId="{BF9072B1-47BE-4B89-B85D-22C058C82617}" srcOrd="1" destOrd="0" presId="urn:microsoft.com/office/officeart/2005/8/layout/cycle1"/>
    <dgm:cxn modelId="{D9EFBC8B-5703-4642-B6BF-815F94D61C97}" type="presParOf" srcId="{7B47BC59-BB43-43C7-9536-FAB52A05303E}" destId="{844CA923-1162-45D2-80DB-D8FD43FF1C40}" srcOrd="2" destOrd="0" presId="urn:microsoft.com/office/officeart/2005/8/layout/cycle1"/>
    <dgm:cxn modelId="{BEDEB5B2-0398-4A42-BE0F-137AE6DF1022}" type="presParOf" srcId="{7B47BC59-BB43-43C7-9536-FAB52A05303E}" destId="{711E942F-FF24-439B-89E1-DD36018B8BB1}" srcOrd="3" destOrd="0" presId="urn:microsoft.com/office/officeart/2005/8/layout/cycle1"/>
    <dgm:cxn modelId="{634E44E9-BAB0-43A9-BC01-C9A079C81154}" type="presParOf" srcId="{7B47BC59-BB43-43C7-9536-FAB52A05303E}" destId="{9052496F-8C78-4D8D-8EE5-101EA480CFC2}" srcOrd="4" destOrd="0" presId="urn:microsoft.com/office/officeart/2005/8/layout/cycle1"/>
    <dgm:cxn modelId="{76657A29-A1DF-493E-B20E-C93DF4135AC0}" type="presParOf" srcId="{7B47BC59-BB43-43C7-9536-FAB52A05303E}" destId="{DEF5EF9C-1394-4B43-A097-F1EF5925CAB5}" srcOrd="5" destOrd="0" presId="urn:microsoft.com/office/officeart/2005/8/layout/cycle1"/>
    <dgm:cxn modelId="{29BE28EA-1148-42F2-B4B0-C88AF886C10A}" type="presParOf" srcId="{7B47BC59-BB43-43C7-9536-FAB52A05303E}" destId="{24197E91-3AFE-4120-A764-B1534FD1A846}" srcOrd="6" destOrd="0" presId="urn:microsoft.com/office/officeart/2005/8/layout/cycle1"/>
    <dgm:cxn modelId="{EE53EE55-C01E-49AA-80B5-D57F97777AB4}" type="presParOf" srcId="{7B47BC59-BB43-43C7-9536-FAB52A05303E}" destId="{151D1CAD-B869-4108-9D68-E32E98595067}" srcOrd="7" destOrd="0" presId="urn:microsoft.com/office/officeart/2005/8/layout/cycle1"/>
    <dgm:cxn modelId="{4040F135-CB3D-4049-B2BE-766F229A8FB1}" type="presParOf" srcId="{7B47BC59-BB43-43C7-9536-FAB52A05303E}" destId="{AAC7C646-D458-4A0C-8F35-1C8F296CDFD1}" srcOrd="8" destOrd="0" presId="urn:microsoft.com/office/officeart/2005/8/layout/cycle1"/>
    <dgm:cxn modelId="{9D21C963-0719-4A86-AD33-1873BDDD831F}" type="presParOf" srcId="{7B47BC59-BB43-43C7-9536-FAB52A05303E}" destId="{8950F93E-2E07-4E69-9C7D-E506CAD8DC4F}" srcOrd="9" destOrd="0" presId="urn:microsoft.com/office/officeart/2005/8/layout/cycle1"/>
    <dgm:cxn modelId="{714EF493-F4D3-4AD8-A1FC-9BB6910B462B}" type="presParOf" srcId="{7B47BC59-BB43-43C7-9536-FAB52A05303E}" destId="{707F3023-1584-4979-9FAC-F6E1B7B902EA}" srcOrd="10" destOrd="0" presId="urn:microsoft.com/office/officeart/2005/8/layout/cycle1"/>
    <dgm:cxn modelId="{AC0C0717-780D-4BB7-BDEB-E091991446C3}" type="presParOf" srcId="{7B47BC59-BB43-43C7-9536-FAB52A05303E}" destId="{BD7C91E7-CE66-4CFC-A9A1-DA8FBE172160}" srcOrd="11" destOrd="0" presId="urn:microsoft.com/office/officeart/2005/8/layout/cycle1"/>
    <dgm:cxn modelId="{5E08AE7D-0EEE-4451-BE3B-61CD728B643A}" type="presParOf" srcId="{7B47BC59-BB43-43C7-9536-FAB52A05303E}" destId="{93E45DD8-7136-4489-B606-A8C7ABFA177B}" srcOrd="12" destOrd="0" presId="urn:microsoft.com/office/officeart/2005/8/layout/cycle1"/>
    <dgm:cxn modelId="{A318613C-7E90-420D-B565-B794FBC37E8B}" type="presParOf" srcId="{7B47BC59-BB43-43C7-9536-FAB52A05303E}" destId="{F9B9C021-A6DD-4119-9025-DA7E33EB7C6B}" srcOrd="13" destOrd="0" presId="urn:microsoft.com/office/officeart/2005/8/layout/cycle1"/>
    <dgm:cxn modelId="{2265F158-308A-4185-9B32-DC6FBF33A8F5}" type="presParOf" srcId="{7B47BC59-BB43-43C7-9536-FAB52A05303E}" destId="{3163498D-743B-4A57-98C3-E6BB11F8FD75}" srcOrd="14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072B1-47BE-4B89-B85D-22C058C82617}">
      <dsp:nvSpPr>
        <dsp:cNvPr id="0" name=""/>
        <dsp:cNvSpPr/>
      </dsp:nvSpPr>
      <dsp:spPr>
        <a:xfrm>
          <a:off x="4678075" y="40367"/>
          <a:ext cx="1345919" cy="13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Obtenção das </a:t>
          </a:r>
          <a:r>
            <a:rPr lang="pt-BR" sz="12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bases de dados 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 Dívida Ativa</a:t>
          </a:r>
        </a:p>
      </dsp:txBody>
      <dsp:txXfrm>
        <a:off x="4678075" y="40367"/>
        <a:ext cx="1345919" cy="1345919"/>
      </dsp:txXfrm>
    </dsp:sp>
    <dsp:sp modelId="{844CA923-1162-45D2-80DB-D8FD43FF1C40}">
      <dsp:nvSpPr>
        <dsp:cNvPr id="0" name=""/>
        <dsp:cNvSpPr/>
      </dsp:nvSpPr>
      <dsp:spPr>
        <a:xfrm>
          <a:off x="1509817" y="1169"/>
          <a:ext cx="5048970" cy="5048970"/>
        </a:xfrm>
        <a:prstGeom prst="circularArrow">
          <a:avLst>
            <a:gd name="adj1" fmla="val 5198"/>
            <a:gd name="adj2" fmla="val 335768"/>
            <a:gd name="adj3" fmla="val 21293831"/>
            <a:gd name="adj4" fmla="val 19765723"/>
            <a:gd name="adj5" fmla="val 6065"/>
          </a:avLst>
        </a:prstGeom>
        <a:solidFill>
          <a:srgbClr val="003D5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52496F-8C78-4D8D-8EE5-101EA480CFC2}">
      <dsp:nvSpPr>
        <dsp:cNvPr id="0" name=""/>
        <dsp:cNvSpPr/>
      </dsp:nvSpPr>
      <dsp:spPr>
        <a:xfrm>
          <a:off x="5010924" y="2544942"/>
          <a:ext cx="2307793" cy="13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Análises para </a:t>
          </a:r>
          <a:r>
            <a:rPr lang="pt-BR" sz="12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seleção de variáveis, treinamento, teste e validação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dos modelos de IA</a:t>
          </a:r>
        </a:p>
      </dsp:txBody>
      <dsp:txXfrm>
        <a:off x="5010924" y="2544942"/>
        <a:ext cx="2307793" cy="1345919"/>
      </dsp:txXfrm>
    </dsp:sp>
    <dsp:sp modelId="{DEF5EF9C-1394-4B43-A097-F1EF5925CAB5}">
      <dsp:nvSpPr>
        <dsp:cNvPr id="0" name=""/>
        <dsp:cNvSpPr/>
      </dsp:nvSpPr>
      <dsp:spPr>
        <a:xfrm>
          <a:off x="1585223" y="306152"/>
          <a:ext cx="5070125" cy="4614809"/>
        </a:xfrm>
        <a:prstGeom prst="circularArrow">
          <a:avLst>
            <a:gd name="adj1" fmla="val 5198"/>
            <a:gd name="adj2" fmla="val 335768"/>
            <a:gd name="adj3" fmla="val 3712525"/>
            <a:gd name="adj4" fmla="val 2252872"/>
            <a:gd name="adj5" fmla="val 6065"/>
          </a:avLst>
        </a:prstGeom>
        <a:solidFill>
          <a:srgbClr val="003D5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1D1CAD-B869-4108-9D68-E32E98595067}">
      <dsp:nvSpPr>
        <dsp:cNvPr id="0" name=""/>
        <dsp:cNvSpPr/>
      </dsp:nvSpPr>
      <dsp:spPr>
        <a:xfrm>
          <a:off x="3176003" y="4092854"/>
          <a:ext cx="1716598" cy="13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Disponibilização do modelo que </a:t>
          </a:r>
          <a:r>
            <a:rPr lang="pt-BR" sz="12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realiza a predição 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 a dívida ativa será mais facilmente paga ou não</a:t>
          </a:r>
        </a:p>
      </dsp:txBody>
      <dsp:txXfrm>
        <a:off x="3176003" y="4092854"/>
        <a:ext cx="1716598" cy="1345919"/>
      </dsp:txXfrm>
    </dsp:sp>
    <dsp:sp modelId="{AAC7C646-D458-4A0C-8F35-1C8F296CDFD1}">
      <dsp:nvSpPr>
        <dsp:cNvPr id="0" name=""/>
        <dsp:cNvSpPr/>
      </dsp:nvSpPr>
      <dsp:spPr>
        <a:xfrm>
          <a:off x="1478715" y="306152"/>
          <a:ext cx="4593351" cy="4555635"/>
        </a:xfrm>
        <a:prstGeom prst="circularArrow">
          <a:avLst>
            <a:gd name="adj1" fmla="val 5198"/>
            <a:gd name="adj2" fmla="val 335768"/>
            <a:gd name="adj3" fmla="val 8211360"/>
            <a:gd name="adj4" fmla="val 6751707"/>
            <a:gd name="adj5" fmla="val 6065"/>
          </a:avLst>
        </a:prstGeom>
        <a:solidFill>
          <a:srgbClr val="003D5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7F3023-1584-4979-9FAC-F6E1B7B902EA}">
      <dsp:nvSpPr>
        <dsp:cNvPr id="0" name=""/>
        <dsp:cNvSpPr/>
      </dsp:nvSpPr>
      <dsp:spPr>
        <a:xfrm>
          <a:off x="921767" y="2544942"/>
          <a:ext cx="1964032" cy="13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Uso dos modelos para </a:t>
          </a:r>
          <a:r>
            <a:rPr lang="pt-BR" sz="12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auxilio na escolha 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 quais </a:t>
          </a:r>
          <a:r>
            <a:rPr lang="pt-BR" sz="120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CDAs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realizar a cobrança</a:t>
          </a:r>
        </a:p>
      </dsp:txBody>
      <dsp:txXfrm>
        <a:off x="921767" y="2544942"/>
        <a:ext cx="1964032" cy="1345919"/>
      </dsp:txXfrm>
    </dsp:sp>
    <dsp:sp modelId="{BD7C91E7-CE66-4CFC-A9A1-DA8FBE172160}">
      <dsp:nvSpPr>
        <dsp:cNvPr id="0" name=""/>
        <dsp:cNvSpPr/>
      </dsp:nvSpPr>
      <dsp:spPr>
        <a:xfrm>
          <a:off x="1509817" y="1169"/>
          <a:ext cx="5048970" cy="5048970"/>
        </a:xfrm>
        <a:prstGeom prst="circularArrow">
          <a:avLst>
            <a:gd name="adj1" fmla="val 5198"/>
            <a:gd name="adj2" fmla="val 335768"/>
            <a:gd name="adj3" fmla="val 12298509"/>
            <a:gd name="adj4" fmla="val 10770401"/>
            <a:gd name="adj5" fmla="val 6065"/>
          </a:avLst>
        </a:prstGeom>
        <a:solidFill>
          <a:srgbClr val="003D5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B9C021-A6DD-4119-9025-DA7E33EB7C6B}">
      <dsp:nvSpPr>
        <dsp:cNvPr id="0" name=""/>
        <dsp:cNvSpPr/>
      </dsp:nvSpPr>
      <dsp:spPr>
        <a:xfrm>
          <a:off x="1765634" y="40367"/>
          <a:ext cx="1903870" cy="13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Avaliação da </a:t>
          </a:r>
          <a:r>
            <a:rPr lang="pt-BR" sz="12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efetividade</a:t>
          </a:r>
          <a:r>
            <a:rPr lang="pt-BR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dos modelos nos resultados de recuperação e retro alimentação da base</a:t>
          </a:r>
        </a:p>
      </dsp:txBody>
      <dsp:txXfrm>
        <a:off x="1765634" y="40367"/>
        <a:ext cx="1903870" cy="1345919"/>
      </dsp:txXfrm>
    </dsp:sp>
    <dsp:sp modelId="{3163498D-743B-4A57-98C3-E6BB11F8FD75}">
      <dsp:nvSpPr>
        <dsp:cNvPr id="0" name=""/>
        <dsp:cNvSpPr/>
      </dsp:nvSpPr>
      <dsp:spPr>
        <a:xfrm>
          <a:off x="1509817" y="1169"/>
          <a:ext cx="5048970" cy="5048970"/>
        </a:xfrm>
        <a:prstGeom prst="circularArrow">
          <a:avLst>
            <a:gd name="adj1" fmla="val 5198"/>
            <a:gd name="adj2" fmla="val 335768"/>
            <a:gd name="adj3" fmla="val 16866295"/>
            <a:gd name="adj4" fmla="val 15637677"/>
            <a:gd name="adj5" fmla="val 6065"/>
          </a:avLst>
        </a:prstGeom>
        <a:solidFill>
          <a:srgbClr val="003D58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ED6005AA-36A2-4C56-A496-2DECFC1FF99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BB43367A-2366-46A4-AB5B-462293F21E9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072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>
              <a:solidFill>
                <a:schemeClr val="bg1"/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0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86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36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96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16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36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3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8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37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>
              <a:solidFill>
                <a:schemeClr val="bg1"/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04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2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13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notaçõe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>
              <a:solidFill>
                <a:schemeClr val="bg1"/>
              </a:solidFill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5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57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7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89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29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0A0C4-304E-44BB-9C95-5B3604FFD86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50838" y="720725"/>
            <a:ext cx="6397625" cy="35988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3DB84-01F7-40BD-BC2A-7C00493768B2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AD45-D2B6-4FD9-97C3-6739336F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BD593F-A4EA-4667-B350-3C6B482E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2B2F6E-A626-47AD-BA39-170F4AF7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59AEE5-9A7C-40C9-BA4E-AEF61C1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2EE307-2CA0-4D49-A688-085C5CA36B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7850"/>
            <a:ext cx="10515600" cy="4319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69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547258" y="1833698"/>
            <a:ext cx="5551714" cy="3892732"/>
          </a:xfrm>
          <a:custGeom>
            <a:avLst/>
            <a:gdLst>
              <a:gd name="connsiteX0" fmla="*/ 199074 w 5551714"/>
              <a:gd name="connsiteY0" fmla="*/ 0 h 3892732"/>
              <a:gd name="connsiteX1" fmla="*/ 5352640 w 5551714"/>
              <a:gd name="connsiteY1" fmla="*/ 0 h 3892732"/>
              <a:gd name="connsiteX2" fmla="*/ 5551714 w 5551714"/>
              <a:gd name="connsiteY2" fmla="*/ 199074 h 3892732"/>
              <a:gd name="connsiteX3" fmla="*/ 5551714 w 5551714"/>
              <a:gd name="connsiteY3" fmla="*/ 3693658 h 3892732"/>
              <a:gd name="connsiteX4" fmla="*/ 5352640 w 5551714"/>
              <a:gd name="connsiteY4" fmla="*/ 3892732 h 3892732"/>
              <a:gd name="connsiteX5" fmla="*/ 199074 w 5551714"/>
              <a:gd name="connsiteY5" fmla="*/ 3892732 h 3892732"/>
              <a:gd name="connsiteX6" fmla="*/ 0 w 5551714"/>
              <a:gd name="connsiteY6" fmla="*/ 3693658 h 3892732"/>
              <a:gd name="connsiteX7" fmla="*/ 0 w 5551714"/>
              <a:gd name="connsiteY7" fmla="*/ 199074 h 3892732"/>
              <a:gd name="connsiteX8" fmla="*/ 199074 w 5551714"/>
              <a:gd name="connsiteY8" fmla="*/ 0 h 389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1714" h="3892732">
                <a:moveTo>
                  <a:pt x="199074" y="0"/>
                </a:moveTo>
                <a:lnTo>
                  <a:pt x="5352640" y="0"/>
                </a:lnTo>
                <a:cubicBezTo>
                  <a:pt x="5462586" y="0"/>
                  <a:pt x="5551714" y="89128"/>
                  <a:pt x="5551714" y="199074"/>
                </a:cubicBezTo>
                <a:lnTo>
                  <a:pt x="5551714" y="3693658"/>
                </a:lnTo>
                <a:cubicBezTo>
                  <a:pt x="5551714" y="3803604"/>
                  <a:pt x="5462586" y="3892732"/>
                  <a:pt x="5352640" y="3892732"/>
                </a:cubicBezTo>
                <a:lnTo>
                  <a:pt x="199074" y="3892732"/>
                </a:lnTo>
                <a:cubicBezTo>
                  <a:pt x="89128" y="3892732"/>
                  <a:pt x="0" y="3803604"/>
                  <a:pt x="0" y="3693658"/>
                </a:cubicBezTo>
                <a:lnTo>
                  <a:pt x="0" y="199074"/>
                </a:lnTo>
                <a:cubicBezTo>
                  <a:pt x="0" y="89128"/>
                  <a:pt x="89128" y="0"/>
                  <a:pt x="1990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4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547258" y="68580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547258" y="259715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2547258" y="450850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52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55624" y="685800"/>
            <a:ext cx="6936377" cy="2744410"/>
          </a:xfrm>
          <a:custGeom>
            <a:avLst/>
            <a:gdLst>
              <a:gd name="connsiteX0" fmla="*/ 289700 w 6936377"/>
              <a:gd name="connsiteY0" fmla="*/ 0 h 2744410"/>
              <a:gd name="connsiteX1" fmla="*/ 6936377 w 6936377"/>
              <a:gd name="connsiteY1" fmla="*/ 0 h 2744410"/>
              <a:gd name="connsiteX2" fmla="*/ 6936377 w 6936377"/>
              <a:gd name="connsiteY2" fmla="*/ 2744410 h 2744410"/>
              <a:gd name="connsiteX3" fmla="*/ 289700 w 6936377"/>
              <a:gd name="connsiteY3" fmla="*/ 2744410 h 2744410"/>
              <a:gd name="connsiteX4" fmla="*/ 0 w 6936377"/>
              <a:gd name="connsiteY4" fmla="*/ 2454710 h 2744410"/>
              <a:gd name="connsiteX5" fmla="*/ 0 w 6936377"/>
              <a:gd name="connsiteY5" fmla="*/ 289700 h 2744410"/>
              <a:gd name="connsiteX6" fmla="*/ 289700 w 6936377"/>
              <a:gd name="connsiteY6" fmla="*/ 0 h 27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377" h="2744410">
                <a:moveTo>
                  <a:pt x="289700" y="0"/>
                </a:moveTo>
                <a:lnTo>
                  <a:pt x="6936377" y="0"/>
                </a:lnTo>
                <a:lnTo>
                  <a:pt x="6936377" y="2744410"/>
                </a:lnTo>
                <a:lnTo>
                  <a:pt x="289700" y="2744410"/>
                </a:lnTo>
                <a:cubicBezTo>
                  <a:pt x="129703" y="2744410"/>
                  <a:pt x="0" y="2614707"/>
                  <a:pt x="0" y="2454710"/>
                </a:cubicBezTo>
                <a:lnTo>
                  <a:pt x="0" y="289700"/>
                </a:lnTo>
                <a:cubicBezTo>
                  <a:pt x="0" y="129703"/>
                  <a:pt x="129703" y="0"/>
                  <a:pt x="2897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D027F4-1AC7-4930-9B84-3FE8C3FE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732442"/>
            <a:ext cx="4343400" cy="269655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05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5156200" cy="5486400"/>
          </a:xfrm>
          <a:custGeom>
            <a:avLst/>
            <a:gdLst>
              <a:gd name="connsiteX0" fmla="*/ 0 w 5156200"/>
              <a:gd name="connsiteY0" fmla="*/ 0 h 5486400"/>
              <a:gd name="connsiteX1" fmla="*/ 4693148 w 5156200"/>
              <a:gd name="connsiteY1" fmla="*/ 0 h 5486400"/>
              <a:gd name="connsiteX2" fmla="*/ 5156200 w 5156200"/>
              <a:gd name="connsiteY2" fmla="*/ 463052 h 5486400"/>
              <a:gd name="connsiteX3" fmla="*/ 5156200 w 5156200"/>
              <a:gd name="connsiteY3" fmla="*/ 5023348 h 5486400"/>
              <a:gd name="connsiteX4" fmla="*/ 4693148 w 5156200"/>
              <a:gd name="connsiteY4" fmla="*/ 5486400 h 5486400"/>
              <a:gd name="connsiteX5" fmla="*/ 0 w 5156200"/>
              <a:gd name="connsiteY5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6200" h="5486400">
                <a:moveTo>
                  <a:pt x="0" y="0"/>
                </a:moveTo>
                <a:lnTo>
                  <a:pt x="4693148" y="0"/>
                </a:lnTo>
                <a:cubicBezTo>
                  <a:pt x="4948885" y="0"/>
                  <a:pt x="5156200" y="207315"/>
                  <a:pt x="5156200" y="463052"/>
                </a:cubicBezTo>
                <a:lnTo>
                  <a:pt x="5156200" y="5023348"/>
                </a:lnTo>
                <a:cubicBezTo>
                  <a:pt x="5156200" y="5279085"/>
                  <a:pt x="4948885" y="5486400"/>
                  <a:pt x="4693148" y="5486400"/>
                </a:cubicBez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1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22286" y="2380529"/>
            <a:ext cx="2855232" cy="4477471"/>
          </a:xfrm>
          <a:custGeom>
            <a:avLst/>
            <a:gdLst>
              <a:gd name="connsiteX0" fmla="*/ 0 w 3373664"/>
              <a:gd name="connsiteY0" fmla="*/ 0 h 4174834"/>
              <a:gd name="connsiteX1" fmla="*/ 3373664 w 3373664"/>
              <a:gd name="connsiteY1" fmla="*/ 0 h 4174834"/>
              <a:gd name="connsiteX2" fmla="*/ 3373664 w 3373664"/>
              <a:gd name="connsiteY2" fmla="*/ 4174834 h 4174834"/>
              <a:gd name="connsiteX3" fmla="*/ 0 w 3373664"/>
              <a:gd name="connsiteY3" fmla="*/ 4174834 h 417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664" h="4174834">
                <a:moveTo>
                  <a:pt x="0" y="0"/>
                </a:moveTo>
                <a:lnTo>
                  <a:pt x="3373664" y="0"/>
                </a:lnTo>
                <a:lnTo>
                  <a:pt x="3373664" y="4174834"/>
                </a:lnTo>
                <a:lnTo>
                  <a:pt x="0" y="41748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97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20983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956414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591845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227276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38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132114" y="0"/>
            <a:ext cx="9927772" cy="3077029"/>
          </a:xfrm>
          <a:custGeom>
            <a:avLst/>
            <a:gdLst>
              <a:gd name="connsiteX0" fmla="*/ 3214 w 9927772"/>
              <a:gd name="connsiteY0" fmla="*/ 0 h 3077029"/>
              <a:gd name="connsiteX1" fmla="*/ 9924559 w 9927772"/>
              <a:gd name="connsiteY1" fmla="*/ 0 h 3077029"/>
              <a:gd name="connsiteX2" fmla="*/ 9927772 w 9927772"/>
              <a:gd name="connsiteY2" fmla="*/ 15916 h 3077029"/>
              <a:gd name="connsiteX3" fmla="*/ 9927772 w 9927772"/>
              <a:gd name="connsiteY3" fmla="*/ 2843399 h 3077029"/>
              <a:gd name="connsiteX4" fmla="*/ 9694142 w 9927772"/>
              <a:gd name="connsiteY4" fmla="*/ 3077029 h 3077029"/>
              <a:gd name="connsiteX5" fmla="*/ 233630 w 9927772"/>
              <a:gd name="connsiteY5" fmla="*/ 3077029 h 3077029"/>
              <a:gd name="connsiteX6" fmla="*/ 0 w 9927772"/>
              <a:gd name="connsiteY6" fmla="*/ 2843399 h 3077029"/>
              <a:gd name="connsiteX7" fmla="*/ 0 w 9927772"/>
              <a:gd name="connsiteY7" fmla="*/ 15916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7772" h="3077029">
                <a:moveTo>
                  <a:pt x="3214" y="0"/>
                </a:moveTo>
                <a:lnTo>
                  <a:pt x="9924559" y="0"/>
                </a:lnTo>
                <a:lnTo>
                  <a:pt x="9927772" y="15916"/>
                </a:lnTo>
                <a:lnTo>
                  <a:pt x="9927772" y="2843399"/>
                </a:lnTo>
                <a:cubicBezTo>
                  <a:pt x="9927772" y="2972429"/>
                  <a:pt x="9823172" y="3077029"/>
                  <a:pt x="9694142" y="3077029"/>
                </a:cubicBezTo>
                <a:lnTo>
                  <a:pt x="233630" y="3077029"/>
                </a:lnTo>
                <a:cubicBezTo>
                  <a:pt x="104600" y="3077029"/>
                  <a:pt x="0" y="2972429"/>
                  <a:pt x="0" y="2843399"/>
                </a:cubicBezTo>
                <a:lnTo>
                  <a:pt x="0" y="15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2303690" y="1907527"/>
            <a:ext cx="3340100" cy="3238499"/>
          </a:xfrm>
          <a:custGeom>
            <a:avLst/>
            <a:gdLst>
              <a:gd name="connsiteX0" fmla="*/ 134948 w 3340100"/>
              <a:gd name="connsiteY0" fmla="*/ 0 h 3238499"/>
              <a:gd name="connsiteX1" fmla="*/ 3205152 w 3340100"/>
              <a:gd name="connsiteY1" fmla="*/ 0 h 3238499"/>
              <a:gd name="connsiteX2" fmla="*/ 3340100 w 3340100"/>
              <a:gd name="connsiteY2" fmla="*/ 134948 h 3238499"/>
              <a:gd name="connsiteX3" fmla="*/ 3340100 w 3340100"/>
              <a:gd name="connsiteY3" fmla="*/ 3103551 h 3238499"/>
              <a:gd name="connsiteX4" fmla="*/ 3205152 w 3340100"/>
              <a:gd name="connsiteY4" fmla="*/ 3238499 h 3238499"/>
              <a:gd name="connsiteX5" fmla="*/ 134948 w 3340100"/>
              <a:gd name="connsiteY5" fmla="*/ 3238499 h 3238499"/>
              <a:gd name="connsiteX6" fmla="*/ 0 w 3340100"/>
              <a:gd name="connsiteY6" fmla="*/ 3103551 h 3238499"/>
              <a:gd name="connsiteX7" fmla="*/ 0 w 3340100"/>
              <a:gd name="connsiteY7" fmla="*/ 134948 h 3238499"/>
              <a:gd name="connsiteX8" fmla="*/ 134948 w 3340100"/>
              <a:gd name="connsiteY8" fmla="*/ 0 h 323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0100" h="3238499">
                <a:moveTo>
                  <a:pt x="134948" y="0"/>
                </a:moveTo>
                <a:lnTo>
                  <a:pt x="3205152" y="0"/>
                </a:lnTo>
                <a:cubicBezTo>
                  <a:pt x="3279682" y="0"/>
                  <a:pt x="3340100" y="60418"/>
                  <a:pt x="3340100" y="134948"/>
                </a:cubicBezTo>
                <a:lnTo>
                  <a:pt x="3340100" y="3103551"/>
                </a:lnTo>
                <a:cubicBezTo>
                  <a:pt x="3340100" y="3178081"/>
                  <a:pt x="3279682" y="3238499"/>
                  <a:pt x="3205152" y="3238499"/>
                </a:cubicBezTo>
                <a:lnTo>
                  <a:pt x="134948" y="3238499"/>
                </a:lnTo>
                <a:cubicBezTo>
                  <a:pt x="60418" y="3238499"/>
                  <a:pt x="0" y="3178081"/>
                  <a:pt x="0" y="3103551"/>
                </a:cubicBezTo>
                <a:lnTo>
                  <a:pt x="0" y="134948"/>
                </a:lnTo>
                <a:cubicBezTo>
                  <a:pt x="0" y="60418"/>
                  <a:pt x="60418" y="0"/>
                  <a:pt x="1349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6548211" y="1907527"/>
            <a:ext cx="3340100" cy="3238499"/>
          </a:xfrm>
          <a:custGeom>
            <a:avLst/>
            <a:gdLst>
              <a:gd name="connsiteX0" fmla="*/ 134948 w 3340100"/>
              <a:gd name="connsiteY0" fmla="*/ 0 h 3238499"/>
              <a:gd name="connsiteX1" fmla="*/ 3205152 w 3340100"/>
              <a:gd name="connsiteY1" fmla="*/ 0 h 3238499"/>
              <a:gd name="connsiteX2" fmla="*/ 3340100 w 3340100"/>
              <a:gd name="connsiteY2" fmla="*/ 134948 h 3238499"/>
              <a:gd name="connsiteX3" fmla="*/ 3340100 w 3340100"/>
              <a:gd name="connsiteY3" fmla="*/ 3103551 h 3238499"/>
              <a:gd name="connsiteX4" fmla="*/ 3205152 w 3340100"/>
              <a:gd name="connsiteY4" fmla="*/ 3238499 h 3238499"/>
              <a:gd name="connsiteX5" fmla="*/ 134948 w 3340100"/>
              <a:gd name="connsiteY5" fmla="*/ 3238499 h 3238499"/>
              <a:gd name="connsiteX6" fmla="*/ 0 w 3340100"/>
              <a:gd name="connsiteY6" fmla="*/ 3103551 h 3238499"/>
              <a:gd name="connsiteX7" fmla="*/ 0 w 3340100"/>
              <a:gd name="connsiteY7" fmla="*/ 134948 h 3238499"/>
              <a:gd name="connsiteX8" fmla="*/ 134948 w 3340100"/>
              <a:gd name="connsiteY8" fmla="*/ 0 h 323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0100" h="3238499">
                <a:moveTo>
                  <a:pt x="134948" y="0"/>
                </a:moveTo>
                <a:lnTo>
                  <a:pt x="3205152" y="0"/>
                </a:lnTo>
                <a:cubicBezTo>
                  <a:pt x="3279682" y="0"/>
                  <a:pt x="3340100" y="60418"/>
                  <a:pt x="3340100" y="134948"/>
                </a:cubicBezTo>
                <a:lnTo>
                  <a:pt x="3340100" y="3103551"/>
                </a:lnTo>
                <a:cubicBezTo>
                  <a:pt x="3340100" y="3178081"/>
                  <a:pt x="3279682" y="3238499"/>
                  <a:pt x="3205152" y="3238499"/>
                </a:cubicBezTo>
                <a:lnTo>
                  <a:pt x="134948" y="3238499"/>
                </a:lnTo>
                <a:cubicBezTo>
                  <a:pt x="60418" y="3238499"/>
                  <a:pt x="0" y="3178081"/>
                  <a:pt x="0" y="3103551"/>
                </a:cubicBezTo>
                <a:lnTo>
                  <a:pt x="0" y="134948"/>
                </a:lnTo>
                <a:cubicBezTo>
                  <a:pt x="0" y="60418"/>
                  <a:pt x="60418" y="0"/>
                  <a:pt x="1349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537379" y="2136126"/>
            <a:ext cx="2006600" cy="2006600"/>
          </a:xfrm>
          <a:custGeom>
            <a:avLst/>
            <a:gdLst>
              <a:gd name="connsiteX0" fmla="*/ 159023 w 2006600"/>
              <a:gd name="connsiteY0" fmla="*/ 0 h 2006600"/>
              <a:gd name="connsiteX1" fmla="*/ 1847577 w 2006600"/>
              <a:gd name="connsiteY1" fmla="*/ 0 h 2006600"/>
              <a:gd name="connsiteX2" fmla="*/ 2006600 w 2006600"/>
              <a:gd name="connsiteY2" fmla="*/ 159023 h 2006600"/>
              <a:gd name="connsiteX3" fmla="*/ 2006600 w 2006600"/>
              <a:gd name="connsiteY3" fmla="*/ 1847577 h 2006600"/>
              <a:gd name="connsiteX4" fmla="*/ 1847577 w 2006600"/>
              <a:gd name="connsiteY4" fmla="*/ 2006600 h 2006600"/>
              <a:gd name="connsiteX5" fmla="*/ 159023 w 2006600"/>
              <a:gd name="connsiteY5" fmla="*/ 2006600 h 2006600"/>
              <a:gd name="connsiteX6" fmla="*/ 0 w 2006600"/>
              <a:gd name="connsiteY6" fmla="*/ 1847577 h 2006600"/>
              <a:gd name="connsiteX7" fmla="*/ 0 w 2006600"/>
              <a:gd name="connsiteY7" fmla="*/ 159023 h 2006600"/>
              <a:gd name="connsiteX8" fmla="*/ 159023 w 2006600"/>
              <a:gd name="connsiteY8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600" h="2006600">
                <a:moveTo>
                  <a:pt x="159023" y="0"/>
                </a:moveTo>
                <a:lnTo>
                  <a:pt x="1847577" y="0"/>
                </a:lnTo>
                <a:cubicBezTo>
                  <a:pt x="1935403" y="0"/>
                  <a:pt x="2006600" y="71197"/>
                  <a:pt x="2006600" y="159023"/>
                </a:cubicBezTo>
                <a:lnTo>
                  <a:pt x="2006600" y="1847577"/>
                </a:lnTo>
                <a:cubicBezTo>
                  <a:pt x="2006600" y="1935403"/>
                  <a:pt x="1935403" y="2006600"/>
                  <a:pt x="1847577" y="2006600"/>
                </a:cubicBezTo>
                <a:lnTo>
                  <a:pt x="159023" y="2006600"/>
                </a:lnTo>
                <a:cubicBezTo>
                  <a:pt x="71197" y="2006600"/>
                  <a:pt x="0" y="1935403"/>
                  <a:pt x="0" y="1847577"/>
                </a:cubicBezTo>
                <a:lnTo>
                  <a:pt x="0" y="159023"/>
                </a:lnTo>
                <a:cubicBezTo>
                  <a:pt x="0" y="71197"/>
                  <a:pt x="71197" y="0"/>
                  <a:pt x="159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781900" y="2136126"/>
            <a:ext cx="2006600" cy="2006600"/>
          </a:xfrm>
          <a:custGeom>
            <a:avLst/>
            <a:gdLst>
              <a:gd name="connsiteX0" fmla="*/ 159023 w 2006600"/>
              <a:gd name="connsiteY0" fmla="*/ 0 h 2006600"/>
              <a:gd name="connsiteX1" fmla="*/ 1847577 w 2006600"/>
              <a:gd name="connsiteY1" fmla="*/ 0 h 2006600"/>
              <a:gd name="connsiteX2" fmla="*/ 2006600 w 2006600"/>
              <a:gd name="connsiteY2" fmla="*/ 159023 h 2006600"/>
              <a:gd name="connsiteX3" fmla="*/ 2006600 w 2006600"/>
              <a:gd name="connsiteY3" fmla="*/ 1847577 h 2006600"/>
              <a:gd name="connsiteX4" fmla="*/ 1847577 w 2006600"/>
              <a:gd name="connsiteY4" fmla="*/ 2006600 h 2006600"/>
              <a:gd name="connsiteX5" fmla="*/ 159023 w 2006600"/>
              <a:gd name="connsiteY5" fmla="*/ 2006600 h 2006600"/>
              <a:gd name="connsiteX6" fmla="*/ 0 w 2006600"/>
              <a:gd name="connsiteY6" fmla="*/ 1847577 h 2006600"/>
              <a:gd name="connsiteX7" fmla="*/ 0 w 2006600"/>
              <a:gd name="connsiteY7" fmla="*/ 159023 h 2006600"/>
              <a:gd name="connsiteX8" fmla="*/ 159023 w 2006600"/>
              <a:gd name="connsiteY8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600" h="2006600">
                <a:moveTo>
                  <a:pt x="159023" y="0"/>
                </a:moveTo>
                <a:lnTo>
                  <a:pt x="1847577" y="0"/>
                </a:lnTo>
                <a:cubicBezTo>
                  <a:pt x="1935403" y="0"/>
                  <a:pt x="2006600" y="71197"/>
                  <a:pt x="2006600" y="159023"/>
                </a:cubicBezTo>
                <a:lnTo>
                  <a:pt x="2006600" y="1847577"/>
                </a:lnTo>
                <a:cubicBezTo>
                  <a:pt x="2006600" y="1935403"/>
                  <a:pt x="1935403" y="2006600"/>
                  <a:pt x="1847577" y="2006600"/>
                </a:cubicBezTo>
                <a:lnTo>
                  <a:pt x="159023" y="2006600"/>
                </a:lnTo>
                <a:cubicBezTo>
                  <a:pt x="71197" y="2006600"/>
                  <a:pt x="0" y="1935403"/>
                  <a:pt x="0" y="1847577"/>
                </a:cubicBezTo>
                <a:lnTo>
                  <a:pt x="0" y="159023"/>
                </a:lnTo>
                <a:cubicBezTo>
                  <a:pt x="0" y="71197"/>
                  <a:pt x="71197" y="0"/>
                  <a:pt x="159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30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14787" y="946944"/>
            <a:ext cx="3638551" cy="4536094"/>
          </a:xfrm>
          <a:custGeom>
            <a:avLst/>
            <a:gdLst>
              <a:gd name="connsiteX0" fmla="*/ 247458 w 3638551"/>
              <a:gd name="connsiteY0" fmla="*/ 0 h 4536094"/>
              <a:gd name="connsiteX1" fmla="*/ 3391093 w 3638551"/>
              <a:gd name="connsiteY1" fmla="*/ 0 h 4536094"/>
              <a:gd name="connsiteX2" fmla="*/ 3638551 w 3638551"/>
              <a:gd name="connsiteY2" fmla="*/ 247458 h 4536094"/>
              <a:gd name="connsiteX3" fmla="*/ 3638551 w 3638551"/>
              <a:gd name="connsiteY3" fmla="*/ 4288636 h 4536094"/>
              <a:gd name="connsiteX4" fmla="*/ 3391093 w 3638551"/>
              <a:gd name="connsiteY4" fmla="*/ 4536094 h 4536094"/>
              <a:gd name="connsiteX5" fmla="*/ 247458 w 3638551"/>
              <a:gd name="connsiteY5" fmla="*/ 4536094 h 4536094"/>
              <a:gd name="connsiteX6" fmla="*/ 0 w 3638551"/>
              <a:gd name="connsiteY6" fmla="*/ 4288636 h 4536094"/>
              <a:gd name="connsiteX7" fmla="*/ 0 w 3638551"/>
              <a:gd name="connsiteY7" fmla="*/ 247458 h 4536094"/>
              <a:gd name="connsiteX8" fmla="*/ 247458 w 3638551"/>
              <a:gd name="connsiteY8" fmla="*/ 0 h 453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8551" h="4536094">
                <a:moveTo>
                  <a:pt x="247458" y="0"/>
                </a:moveTo>
                <a:lnTo>
                  <a:pt x="3391093" y="0"/>
                </a:lnTo>
                <a:cubicBezTo>
                  <a:pt x="3527760" y="0"/>
                  <a:pt x="3638551" y="110791"/>
                  <a:pt x="3638551" y="247458"/>
                </a:cubicBezTo>
                <a:lnTo>
                  <a:pt x="3638551" y="4288636"/>
                </a:lnTo>
                <a:cubicBezTo>
                  <a:pt x="3638551" y="4425303"/>
                  <a:pt x="3527760" y="4536094"/>
                  <a:pt x="3391093" y="4536094"/>
                </a:cubicBezTo>
                <a:lnTo>
                  <a:pt x="247458" y="4536094"/>
                </a:lnTo>
                <a:cubicBezTo>
                  <a:pt x="110791" y="4536094"/>
                  <a:pt x="0" y="4425303"/>
                  <a:pt x="0" y="4288636"/>
                </a:cubicBezTo>
                <a:lnTo>
                  <a:pt x="0" y="247458"/>
                </a:lnTo>
                <a:cubicBezTo>
                  <a:pt x="0" y="110791"/>
                  <a:pt x="110791" y="0"/>
                  <a:pt x="2474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26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12372" y="685800"/>
            <a:ext cx="10167257" cy="5486400"/>
          </a:xfrm>
          <a:custGeom>
            <a:avLst/>
            <a:gdLst>
              <a:gd name="connsiteX0" fmla="*/ 271522 w 10167257"/>
              <a:gd name="connsiteY0" fmla="*/ 0 h 5486400"/>
              <a:gd name="connsiteX1" fmla="*/ 9895735 w 10167257"/>
              <a:gd name="connsiteY1" fmla="*/ 0 h 5486400"/>
              <a:gd name="connsiteX2" fmla="*/ 10167257 w 10167257"/>
              <a:gd name="connsiteY2" fmla="*/ 271522 h 5486400"/>
              <a:gd name="connsiteX3" fmla="*/ 10167257 w 10167257"/>
              <a:gd name="connsiteY3" fmla="*/ 5214878 h 5486400"/>
              <a:gd name="connsiteX4" fmla="*/ 9895735 w 10167257"/>
              <a:gd name="connsiteY4" fmla="*/ 5486400 h 5486400"/>
              <a:gd name="connsiteX5" fmla="*/ 271522 w 10167257"/>
              <a:gd name="connsiteY5" fmla="*/ 5486400 h 5486400"/>
              <a:gd name="connsiteX6" fmla="*/ 0 w 10167257"/>
              <a:gd name="connsiteY6" fmla="*/ 5214878 h 5486400"/>
              <a:gd name="connsiteX7" fmla="*/ 0 w 10167257"/>
              <a:gd name="connsiteY7" fmla="*/ 271522 h 5486400"/>
              <a:gd name="connsiteX8" fmla="*/ 271522 w 10167257"/>
              <a:gd name="connsiteY8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7257" h="5486400">
                <a:moveTo>
                  <a:pt x="271522" y="0"/>
                </a:moveTo>
                <a:lnTo>
                  <a:pt x="9895735" y="0"/>
                </a:lnTo>
                <a:cubicBezTo>
                  <a:pt x="10045692" y="0"/>
                  <a:pt x="10167257" y="121565"/>
                  <a:pt x="10167257" y="271522"/>
                </a:cubicBezTo>
                <a:lnTo>
                  <a:pt x="10167257" y="5214878"/>
                </a:lnTo>
                <a:cubicBezTo>
                  <a:pt x="10167257" y="5364835"/>
                  <a:pt x="10045692" y="5486400"/>
                  <a:pt x="9895735" y="5486400"/>
                </a:cubicBezTo>
                <a:lnTo>
                  <a:pt x="271522" y="5486400"/>
                </a:lnTo>
                <a:cubicBezTo>
                  <a:pt x="121565" y="5486400"/>
                  <a:pt x="0" y="5364835"/>
                  <a:pt x="0" y="5214878"/>
                </a:cubicBezTo>
                <a:lnTo>
                  <a:pt x="0" y="271522"/>
                </a:lnTo>
                <a:cubicBezTo>
                  <a:pt x="0" y="121565"/>
                  <a:pt x="121565" y="0"/>
                  <a:pt x="2715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51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2001" y="1983998"/>
            <a:ext cx="6409509" cy="3150385"/>
          </a:xfrm>
          <a:custGeom>
            <a:avLst/>
            <a:gdLst>
              <a:gd name="connsiteX0" fmla="*/ 232057 w 6409509"/>
              <a:gd name="connsiteY0" fmla="*/ 0 h 3150385"/>
              <a:gd name="connsiteX1" fmla="*/ 6177452 w 6409509"/>
              <a:gd name="connsiteY1" fmla="*/ 0 h 3150385"/>
              <a:gd name="connsiteX2" fmla="*/ 6409509 w 6409509"/>
              <a:gd name="connsiteY2" fmla="*/ 232057 h 3150385"/>
              <a:gd name="connsiteX3" fmla="*/ 6409509 w 6409509"/>
              <a:gd name="connsiteY3" fmla="*/ 2918328 h 3150385"/>
              <a:gd name="connsiteX4" fmla="*/ 6177452 w 6409509"/>
              <a:gd name="connsiteY4" fmla="*/ 3150385 h 3150385"/>
              <a:gd name="connsiteX5" fmla="*/ 232057 w 6409509"/>
              <a:gd name="connsiteY5" fmla="*/ 3150385 h 3150385"/>
              <a:gd name="connsiteX6" fmla="*/ 0 w 6409509"/>
              <a:gd name="connsiteY6" fmla="*/ 2918328 h 3150385"/>
              <a:gd name="connsiteX7" fmla="*/ 0 w 6409509"/>
              <a:gd name="connsiteY7" fmla="*/ 232057 h 3150385"/>
              <a:gd name="connsiteX8" fmla="*/ 232057 w 6409509"/>
              <a:gd name="connsiteY8" fmla="*/ 0 h 315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509" h="3150385">
                <a:moveTo>
                  <a:pt x="232057" y="0"/>
                </a:moveTo>
                <a:lnTo>
                  <a:pt x="6177452" y="0"/>
                </a:lnTo>
                <a:cubicBezTo>
                  <a:pt x="6305614" y="0"/>
                  <a:pt x="6409509" y="103895"/>
                  <a:pt x="6409509" y="232057"/>
                </a:cubicBezTo>
                <a:lnTo>
                  <a:pt x="6409509" y="2918328"/>
                </a:lnTo>
                <a:cubicBezTo>
                  <a:pt x="6409509" y="3046490"/>
                  <a:pt x="6305614" y="3150385"/>
                  <a:pt x="6177452" y="3150385"/>
                </a:cubicBezTo>
                <a:lnTo>
                  <a:pt x="232057" y="3150385"/>
                </a:lnTo>
                <a:cubicBezTo>
                  <a:pt x="103895" y="3150385"/>
                  <a:pt x="0" y="3046490"/>
                  <a:pt x="0" y="2918328"/>
                </a:cubicBezTo>
                <a:lnTo>
                  <a:pt x="0" y="232057"/>
                </a:lnTo>
                <a:cubicBezTo>
                  <a:pt x="0" y="103895"/>
                  <a:pt x="103895" y="0"/>
                  <a:pt x="2320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84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 Andre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AD45-D2B6-4FD9-97C3-6739336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21636" cy="690562"/>
          </a:xfr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BD593F-A4EA-4667-B350-3C6B482E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2B2F6E-A626-47AD-BA39-170F4AF7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59AEE5-9A7C-40C9-BA4E-AEF61C1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2EE307-2CA0-4D49-A688-085C5CA36B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7850"/>
            <a:ext cx="10515600" cy="4319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EA3A18C-3D06-4FED-9749-7133675E751E}"/>
              </a:ext>
            </a:extLst>
          </p:cNvPr>
          <p:cNvCxnSpPr>
            <a:cxnSpLocks/>
          </p:cNvCxnSpPr>
          <p:nvPr/>
        </p:nvCxnSpPr>
        <p:spPr>
          <a:xfrm>
            <a:off x="0" y="703336"/>
            <a:ext cx="111667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ova marca da gestão da Prefeitura do Recife coloca leoa em brasão |  Política: Diario de Pernambuco">
            <a:extLst>
              <a:ext uri="{FF2B5EF4-FFF2-40B4-BE49-F238E27FC236}">
                <a16:creationId xmlns:a16="http://schemas.microsoft.com/office/drawing/2014/main" id="{1583198D-AEB4-4F7F-81FE-E8C5154E6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5" r="18345"/>
          <a:stretch/>
        </p:blipFill>
        <p:spPr bwMode="auto">
          <a:xfrm>
            <a:off x="11353800" y="337636"/>
            <a:ext cx="695142" cy="7058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702386D-3C76-4F7D-91A6-2C97510D75B7}"/>
              </a:ext>
            </a:extLst>
          </p:cNvPr>
          <p:cNvCxnSpPr>
            <a:cxnSpLocks/>
          </p:cNvCxnSpPr>
          <p:nvPr userDrawn="1"/>
        </p:nvCxnSpPr>
        <p:spPr>
          <a:xfrm>
            <a:off x="0" y="703336"/>
            <a:ext cx="111667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Nova marca da gestão da Prefeitura do Recife coloca leoa em brasão |  Política: Diario de Pernambuco">
            <a:extLst>
              <a:ext uri="{FF2B5EF4-FFF2-40B4-BE49-F238E27FC236}">
                <a16:creationId xmlns:a16="http://schemas.microsoft.com/office/drawing/2014/main" id="{FC876507-AFD3-454B-B65E-3FBD7AC400A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5" r="18345"/>
          <a:stretch/>
        </p:blipFill>
        <p:spPr bwMode="auto">
          <a:xfrm>
            <a:off x="11353800" y="337636"/>
            <a:ext cx="695142" cy="7058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84217" y="969885"/>
            <a:ext cx="5011783" cy="2388084"/>
          </a:xfrm>
          <a:custGeom>
            <a:avLst/>
            <a:gdLst>
              <a:gd name="connsiteX0" fmla="*/ 96694 w 5011783"/>
              <a:gd name="connsiteY0" fmla="*/ 0 h 2388084"/>
              <a:gd name="connsiteX1" fmla="*/ 4915089 w 5011783"/>
              <a:gd name="connsiteY1" fmla="*/ 0 h 2388084"/>
              <a:gd name="connsiteX2" fmla="*/ 5011783 w 5011783"/>
              <a:gd name="connsiteY2" fmla="*/ 96694 h 2388084"/>
              <a:gd name="connsiteX3" fmla="*/ 5011783 w 5011783"/>
              <a:gd name="connsiteY3" fmla="*/ 2291390 h 2388084"/>
              <a:gd name="connsiteX4" fmla="*/ 4915089 w 5011783"/>
              <a:gd name="connsiteY4" fmla="*/ 2388084 h 2388084"/>
              <a:gd name="connsiteX5" fmla="*/ 96694 w 5011783"/>
              <a:gd name="connsiteY5" fmla="*/ 2388084 h 2388084"/>
              <a:gd name="connsiteX6" fmla="*/ 0 w 5011783"/>
              <a:gd name="connsiteY6" fmla="*/ 2291390 h 2388084"/>
              <a:gd name="connsiteX7" fmla="*/ 0 w 5011783"/>
              <a:gd name="connsiteY7" fmla="*/ 96694 h 2388084"/>
              <a:gd name="connsiteX8" fmla="*/ 96694 w 5011783"/>
              <a:gd name="connsiteY8" fmla="*/ 0 h 238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783" h="2388084">
                <a:moveTo>
                  <a:pt x="96694" y="0"/>
                </a:moveTo>
                <a:lnTo>
                  <a:pt x="4915089" y="0"/>
                </a:lnTo>
                <a:cubicBezTo>
                  <a:pt x="4968492" y="0"/>
                  <a:pt x="5011783" y="43291"/>
                  <a:pt x="5011783" y="96694"/>
                </a:cubicBezTo>
                <a:lnTo>
                  <a:pt x="5011783" y="2291390"/>
                </a:lnTo>
                <a:cubicBezTo>
                  <a:pt x="5011783" y="2344793"/>
                  <a:pt x="4968492" y="2388084"/>
                  <a:pt x="4915089" y="2388084"/>
                </a:cubicBezTo>
                <a:lnTo>
                  <a:pt x="96694" y="2388084"/>
                </a:lnTo>
                <a:cubicBezTo>
                  <a:pt x="43291" y="2388084"/>
                  <a:pt x="0" y="2344793"/>
                  <a:pt x="0" y="2291390"/>
                </a:cubicBezTo>
                <a:lnTo>
                  <a:pt x="0" y="96694"/>
                </a:lnTo>
                <a:cubicBezTo>
                  <a:pt x="0" y="43291"/>
                  <a:pt x="43291" y="0"/>
                  <a:pt x="9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084217" y="3500033"/>
            <a:ext cx="5011783" cy="2388084"/>
          </a:xfrm>
          <a:custGeom>
            <a:avLst/>
            <a:gdLst>
              <a:gd name="connsiteX0" fmla="*/ 96694 w 5011783"/>
              <a:gd name="connsiteY0" fmla="*/ 0 h 2388084"/>
              <a:gd name="connsiteX1" fmla="*/ 4915089 w 5011783"/>
              <a:gd name="connsiteY1" fmla="*/ 0 h 2388084"/>
              <a:gd name="connsiteX2" fmla="*/ 5011783 w 5011783"/>
              <a:gd name="connsiteY2" fmla="*/ 96694 h 2388084"/>
              <a:gd name="connsiteX3" fmla="*/ 5011783 w 5011783"/>
              <a:gd name="connsiteY3" fmla="*/ 2291390 h 2388084"/>
              <a:gd name="connsiteX4" fmla="*/ 4915089 w 5011783"/>
              <a:gd name="connsiteY4" fmla="*/ 2388084 h 2388084"/>
              <a:gd name="connsiteX5" fmla="*/ 96694 w 5011783"/>
              <a:gd name="connsiteY5" fmla="*/ 2388084 h 2388084"/>
              <a:gd name="connsiteX6" fmla="*/ 0 w 5011783"/>
              <a:gd name="connsiteY6" fmla="*/ 2291390 h 2388084"/>
              <a:gd name="connsiteX7" fmla="*/ 0 w 5011783"/>
              <a:gd name="connsiteY7" fmla="*/ 96694 h 2388084"/>
              <a:gd name="connsiteX8" fmla="*/ 96694 w 5011783"/>
              <a:gd name="connsiteY8" fmla="*/ 0 h 238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783" h="2388084">
                <a:moveTo>
                  <a:pt x="96694" y="0"/>
                </a:moveTo>
                <a:lnTo>
                  <a:pt x="4915089" y="0"/>
                </a:lnTo>
                <a:cubicBezTo>
                  <a:pt x="4968492" y="0"/>
                  <a:pt x="5011783" y="43291"/>
                  <a:pt x="5011783" y="96694"/>
                </a:cubicBezTo>
                <a:lnTo>
                  <a:pt x="5011783" y="2291390"/>
                </a:lnTo>
                <a:cubicBezTo>
                  <a:pt x="5011783" y="2344793"/>
                  <a:pt x="4968492" y="2388084"/>
                  <a:pt x="4915089" y="2388084"/>
                </a:cubicBezTo>
                <a:lnTo>
                  <a:pt x="96694" y="2388084"/>
                </a:lnTo>
                <a:cubicBezTo>
                  <a:pt x="43291" y="2388084"/>
                  <a:pt x="0" y="2344793"/>
                  <a:pt x="0" y="2291390"/>
                </a:cubicBezTo>
                <a:lnTo>
                  <a:pt x="0" y="96694"/>
                </a:lnTo>
                <a:cubicBezTo>
                  <a:pt x="0" y="43291"/>
                  <a:pt x="43291" y="0"/>
                  <a:pt x="9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25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62002" y="1685108"/>
            <a:ext cx="5586547" cy="2547259"/>
          </a:xfrm>
          <a:custGeom>
            <a:avLst/>
            <a:gdLst>
              <a:gd name="connsiteX0" fmla="*/ 150121 w 5586547"/>
              <a:gd name="connsiteY0" fmla="*/ 0 h 2547259"/>
              <a:gd name="connsiteX1" fmla="*/ 5586547 w 5586547"/>
              <a:gd name="connsiteY1" fmla="*/ 0 h 2547259"/>
              <a:gd name="connsiteX2" fmla="*/ 5586547 w 5586547"/>
              <a:gd name="connsiteY2" fmla="*/ 2547259 h 2547259"/>
              <a:gd name="connsiteX3" fmla="*/ 0 w 5586547"/>
              <a:gd name="connsiteY3" fmla="*/ 2547259 h 2547259"/>
              <a:gd name="connsiteX4" fmla="*/ 0 w 5586547"/>
              <a:gd name="connsiteY4" fmla="*/ 209114 h 2547259"/>
              <a:gd name="connsiteX5" fmla="*/ 135628 w 5586547"/>
              <a:gd name="connsiteY5" fmla="*/ 4499 h 254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6547" h="2547259">
                <a:moveTo>
                  <a:pt x="150121" y="0"/>
                </a:moveTo>
                <a:lnTo>
                  <a:pt x="5586547" y="0"/>
                </a:lnTo>
                <a:lnTo>
                  <a:pt x="5586547" y="2547259"/>
                </a:lnTo>
                <a:lnTo>
                  <a:pt x="0" y="2547259"/>
                </a:lnTo>
                <a:lnTo>
                  <a:pt x="0" y="209114"/>
                </a:lnTo>
                <a:cubicBezTo>
                  <a:pt x="0" y="117131"/>
                  <a:pt x="55925" y="38210"/>
                  <a:pt x="135628" y="449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44492" y="1685108"/>
            <a:ext cx="4885509" cy="2168436"/>
          </a:xfrm>
          <a:custGeom>
            <a:avLst/>
            <a:gdLst>
              <a:gd name="connsiteX0" fmla="*/ 0 w 4885509"/>
              <a:gd name="connsiteY0" fmla="*/ 0 h 2168436"/>
              <a:gd name="connsiteX1" fmla="*/ 4663444 w 4885509"/>
              <a:gd name="connsiteY1" fmla="*/ 0 h 2168436"/>
              <a:gd name="connsiteX2" fmla="*/ 4868059 w 4885509"/>
              <a:gd name="connsiteY2" fmla="*/ 135628 h 2168436"/>
              <a:gd name="connsiteX3" fmla="*/ 4885509 w 4885509"/>
              <a:gd name="connsiteY3" fmla="*/ 222061 h 2168436"/>
              <a:gd name="connsiteX4" fmla="*/ 4885509 w 4885509"/>
              <a:gd name="connsiteY4" fmla="*/ 2168436 h 2168436"/>
              <a:gd name="connsiteX5" fmla="*/ 0 w 4885509"/>
              <a:gd name="connsiteY5" fmla="*/ 2168436 h 216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509" h="2168436">
                <a:moveTo>
                  <a:pt x="0" y="0"/>
                </a:moveTo>
                <a:lnTo>
                  <a:pt x="4663444" y="0"/>
                </a:lnTo>
                <a:cubicBezTo>
                  <a:pt x="4755427" y="0"/>
                  <a:pt x="4834348" y="55925"/>
                  <a:pt x="4868059" y="135628"/>
                </a:cubicBezTo>
                <a:lnTo>
                  <a:pt x="4885509" y="222061"/>
                </a:lnTo>
                <a:lnTo>
                  <a:pt x="4885509" y="2168436"/>
                </a:lnTo>
                <a:lnTo>
                  <a:pt x="0" y="2168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62002" y="4391026"/>
            <a:ext cx="5586547" cy="1771522"/>
          </a:xfrm>
          <a:custGeom>
            <a:avLst/>
            <a:gdLst>
              <a:gd name="connsiteX0" fmla="*/ 0 w 5586547"/>
              <a:gd name="connsiteY0" fmla="*/ 0 h 1771522"/>
              <a:gd name="connsiteX1" fmla="*/ 5586547 w 5586547"/>
              <a:gd name="connsiteY1" fmla="*/ 0 h 1771522"/>
              <a:gd name="connsiteX2" fmla="*/ 5586547 w 5586547"/>
              <a:gd name="connsiteY2" fmla="*/ 1771522 h 1771522"/>
              <a:gd name="connsiteX3" fmla="*/ 222066 w 5586547"/>
              <a:gd name="connsiteY3" fmla="*/ 1771522 h 1771522"/>
              <a:gd name="connsiteX4" fmla="*/ 0 w 5586547"/>
              <a:gd name="connsiteY4" fmla="*/ 1549456 h 1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6547" h="1771522">
                <a:moveTo>
                  <a:pt x="0" y="0"/>
                </a:moveTo>
                <a:lnTo>
                  <a:pt x="5586547" y="0"/>
                </a:lnTo>
                <a:lnTo>
                  <a:pt x="5586547" y="1771522"/>
                </a:lnTo>
                <a:lnTo>
                  <a:pt x="222066" y="1771522"/>
                </a:lnTo>
                <a:cubicBezTo>
                  <a:pt x="99422" y="1771522"/>
                  <a:pt x="0" y="1672100"/>
                  <a:pt x="0" y="15494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544492" y="4003765"/>
            <a:ext cx="4885509" cy="2162087"/>
          </a:xfrm>
          <a:custGeom>
            <a:avLst/>
            <a:gdLst>
              <a:gd name="connsiteX0" fmla="*/ 0 w 4885509"/>
              <a:gd name="connsiteY0" fmla="*/ 0 h 2162087"/>
              <a:gd name="connsiteX1" fmla="*/ 4885509 w 4885509"/>
              <a:gd name="connsiteY1" fmla="*/ 0 h 2162087"/>
              <a:gd name="connsiteX2" fmla="*/ 4885509 w 4885509"/>
              <a:gd name="connsiteY2" fmla="*/ 1940027 h 2162087"/>
              <a:gd name="connsiteX3" fmla="*/ 4868059 w 4885509"/>
              <a:gd name="connsiteY3" fmla="*/ 2026459 h 2162087"/>
              <a:gd name="connsiteX4" fmla="*/ 4663444 w 4885509"/>
              <a:gd name="connsiteY4" fmla="*/ 2162087 h 2162087"/>
              <a:gd name="connsiteX5" fmla="*/ 0 w 4885509"/>
              <a:gd name="connsiteY5" fmla="*/ 2162087 h 216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509" h="2162087">
                <a:moveTo>
                  <a:pt x="0" y="0"/>
                </a:moveTo>
                <a:lnTo>
                  <a:pt x="4885509" y="0"/>
                </a:lnTo>
                <a:lnTo>
                  <a:pt x="4885509" y="1940027"/>
                </a:lnTo>
                <a:lnTo>
                  <a:pt x="4868059" y="2026459"/>
                </a:lnTo>
                <a:cubicBezTo>
                  <a:pt x="4834348" y="2106162"/>
                  <a:pt x="4755427" y="2162087"/>
                  <a:pt x="4663444" y="2162087"/>
                </a:cubicBezTo>
                <a:lnTo>
                  <a:pt x="0" y="2162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61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2001" y="685800"/>
            <a:ext cx="10668000" cy="5486400"/>
          </a:xfrm>
          <a:prstGeom prst="roundRect">
            <a:avLst>
              <a:gd name="adj" fmla="val 4433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274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636486"/>
            <a:ext cx="12192000" cy="4529364"/>
          </a:xfrm>
          <a:custGeom>
            <a:avLst/>
            <a:gdLst>
              <a:gd name="connsiteX0" fmla="*/ 0 w 12192000"/>
              <a:gd name="connsiteY0" fmla="*/ 0 h 4529364"/>
              <a:gd name="connsiteX1" fmla="*/ 12192000 w 12192000"/>
              <a:gd name="connsiteY1" fmla="*/ 0 h 4529364"/>
              <a:gd name="connsiteX2" fmla="*/ 12192000 w 12192000"/>
              <a:gd name="connsiteY2" fmla="*/ 4529364 h 4529364"/>
              <a:gd name="connsiteX3" fmla="*/ 0 w 12192000"/>
              <a:gd name="connsiteY3" fmla="*/ 4529364 h 4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29364">
                <a:moveTo>
                  <a:pt x="0" y="0"/>
                </a:moveTo>
                <a:lnTo>
                  <a:pt x="12192000" y="0"/>
                </a:lnTo>
                <a:lnTo>
                  <a:pt x="12192000" y="4529364"/>
                </a:lnTo>
                <a:lnTo>
                  <a:pt x="0" y="4529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85020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97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3843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609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9375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76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44538" y="1737360"/>
            <a:ext cx="8547463" cy="4428490"/>
          </a:xfrm>
          <a:custGeom>
            <a:avLst/>
            <a:gdLst>
              <a:gd name="connsiteX0" fmla="*/ 238430 w 8547463"/>
              <a:gd name="connsiteY0" fmla="*/ 0 h 4428490"/>
              <a:gd name="connsiteX1" fmla="*/ 8547463 w 8547463"/>
              <a:gd name="connsiteY1" fmla="*/ 0 h 4428490"/>
              <a:gd name="connsiteX2" fmla="*/ 8547463 w 8547463"/>
              <a:gd name="connsiteY2" fmla="*/ 4428490 h 4428490"/>
              <a:gd name="connsiteX3" fmla="*/ 238430 w 8547463"/>
              <a:gd name="connsiteY3" fmla="*/ 4428490 h 4428490"/>
              <a:gd name="connsiteX4" fmla="*/ 0 w 8547463"/>
              <a:gd name="connsiteY4" fmla="*/ 4190060 h 4428490"/>
              <a:gd name="connsiteX5" fmla="*/ 0 w 8547463"/>
              <a:gd name="connsiteY5" fmla="*/ 238430 h 4428490"/>
              <a:gd name="connsiteX6" fmla="*/ 238430 w 8547463"/>
              <a:gd name="connsiteY6" fmla="*/ 0 h 442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7463" h="4428490">
                <a:moveTo>
                  <a:pt x="238430" y="0"/>
                </a:moveTo>
                <a:lnTo>
                  <a:pt x="8547463" y="0"/>
                </a:lnTo>
                <a:lnTo>
                  <a:pt x="8547463" y="4428490"/>
                </a:lnTo>
                <a:lnTo>
                  <a:pt x="238430" y="4428490"/>
                </a:lnTo>
                <a:cubicBezTo>
                  <a:pt x="106749" y="4428490"/>
                  <a:pt x="0" y="4321741"/>
                  <a:pt x="0" y="4190060"/>
                </a:cubicBezTo>
                <a:lnTo>
                  <a:pt x="0" y="238430"/>
                </a:lnTo>
                <a:cubicBezTo>
                  <a:pt x="0" y="106749"/>
                  <a:pt x="106749" y="0"/>
                  <a:pt x="2384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52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62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 Andre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AD45-D2B6-4FD9-97C3-6739336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21636" cy="690562"/>
          </a:xfr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BD593F-A4EA-4667-B350-3C6B482E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2B2F6E-A626-47AD-BA39-170F4AF7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59AEE5-9A7C-40C9-BA4E-AEF61C1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F2EE307-2CA0-4D49-A688-085C5CA36B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7850"/>
            <a:ext cx="10515600" cy="4319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EA3A18C-3D06-4FED-9749-7133675E751E}"/>
              </a:ext>
            </a:extLst>
          </p:cNvPr>
          <p:cNvCxnSpPr>
            <a:cxnSpLocks/>
          </p:cNvCxnSpPr>
          <p:nvPr userDrawn="1"/>
        </p:nvCxnSpPr>
        <p:spPr>
          <a:xfrm>
            <a:off x="0" y="703336"/>
            <a:ext cx="111667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ova marca da gestão da Prefeitura do Recife coloca leoa em brasão |  Política: Diario de Pernambuco">
            <a:extLst>
              <a:ext uri="{FF2B5EF4-FFF2-40B4-BE49-F238E27FC236}">
                <a16:creationId xmlns:a16="http://schemas.microsoft.com/office/drawing/2014/main" id="{1583198D-AEB4-4F7F-81FE-E8C5154E6ED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5" r="18345"/>
          <a:stretch/>
        </p:blipFill>
        <p:spPr bwMode="auto">
          <a:xfrm>
            <a:off x="11353800" y="337636"/>
            <a:ext cx="695142" cy="7058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8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79624" y="0"/>
            <a:ext cx="5412377" cy="6858000"/>
          </a:xfrm>
          <a:custGeom>
            <a:avLst/>
            <a:gdLst>
              <a:gd name="connsiteX0" fmla="*/ 0 w 5412377"/>
              <a:gd name="connsiteY0" fmla="*/ 0 h 6858000"/>
              <a:gd name="connsiteX1" fmla="*/ 5412377 w 5412377"/>
              <a:gd name="connsiteY1" fmla="*/ 0 h 6858000"/>
              <a:gd name="connsiteX2" fmla="*/ 5412377 w 5412377"/>
              <a:gd name="connsiteY2" fmla="*/ 6858000 h 6858000"/>
              <a:gd name="connsiteX3" fmla="*/ 0 w 541237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377" h="6858000">
                <a:moveTo>
                  <a:pt x="0" y="0"/>
                </a:moveTo>
                <a:lnTo>
                  <a:pt x="5412377" y="0"/>
                </a:lnTo>
                <a:lnTo>
                  <a:pt x="54123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89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82049" y="4056989"/>
            <a:ext cx="3562351" cy="1446898"/>
          </a:xfrm>
          <a:custGeom>
            <a:avLst/>
            <a:gdLst>
              <a:gd name="connsiteX0" fmla="*/ 64850 w 3562351"/>
              <a:gd name="connsiteY0" fmla="*/ 0 h 1446898"/>
              <a:gd name="connsiteX1" fmla="*/ 3497501 w 3562351"/>
              <a:gd name="connsiteY1" fmla="*/ 0 h 1446898"/>
              <a:gd name="connsiteX2" fmla="*/ 3562351 w 3562351"/>
              <a:gd name="connsiteY2" fmla="*/ 64850 h 1446898"/>
              <a:gd name="connsiteX3" fmla="*/ 3562351 w 3562351"/>
              <a:gd name="connsiteY3" fmla="*/ 1382048 h 1446898"/>
              <a:gd name="connsiteX4" fmla="*/ 3497501 w 3562351"/>
              <a:gd name="connsiteY4" fmla="*/ 1446898 h 1446898"/>
              <a:gd name="connsiteX5" fmla="*/ 64850 w 3562351"/>
              <a:gd name="connsiteY5" fmla="*/ 1446898 h 1446898"/>
              <a:gd name="connsiteX6" fmla="*/ 0 w 3562351"/>
              <a:gd name="connsiteY6" fmla="*/ 1382048 h 1446898"/>
              <a:gd name="connsiteX7" fmla="*/ 0 w 3562351"/>
              <a:gd name="connsiteY7" fmla="*/ 64850 h 1446898"/>
              <a:gd name="connsiteX8" fmla="*/ 64850 w 3562351"/>
              <a:gd name="connsiteY8" fmla="*/ 0 h 144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2351" h="1446898">
                <a:moveTo>
                  <a:pt x="64850" y="0"/>
                </a:moveTo>
                <a:lnTo>
                  <a:pt x="3497501" y="0"/>
                </a:lnTo>
                <a:cubicBezTo>
                  <a:pt x="3533317" y="0"/>
                  <a:pt x="3562351" y="29034"/>
                  <a:pt x="3562351" y="64850"/>
                </a:cubicBezTo>
                <a:lnTo>
                  <a:pt x="3562351" y="1382048"/>
                </a:lnTo>
                <a:cubicBezTo>
                  <a:pt x="3562351" y="1417864"/>
                  <a:pt x="3533317" y="1446898"/>
                  <a:pt x="3497501" y="1446898"/>
                </a:cubicBezTo>
                <a:lnTo>
                  <a:pt x="64850" y="1446898"/>
                </a:lnTo>
                <a:cubicBezTo>
                  <a:pt x="29034" y="1446898"/>
                  <a:pt x="0" y="1417864"/>
                  <a:pt x="0" y="1382048"/>
                </a:cubicBezTo>
                <a:lnTo>
                  <a:pt x="0" y="64850"/>
                </a:lnTo>
                <a:cubicBezTo>
                  <a:pt x="0" y="29034"/>
                  <a:pt x="29034" y="0"/>
                  <a:pt x="648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6750" y="-7030"/>
            <a:ext cx="4745628" cy="6865030"/>
          </a:xfrm>
          <a:custGeom>
            <a:avLst/>
            <a:gdLst>
              <a:gd name="connsiteX0" fmla="*/ 0 w 5412377"/>
              <a:gd name="connsiteY0" fmla="*/ 0 h 6858000"/>
              <a:gd name="connsiteX1" fmla="*/ 5412377 w 5412377"/>
              <a:gd name="connsiteY1" fmla="*/ 0 h 6858000"/>
              <a:gd name="connsiteX2" fmla="*/ 5412377 w 5412377"/>
              <a:gd name="connsiteY2" fmla="*/ 6858000 h 6858000"/>
              <a:gd name="connsiteX3" fmla="*/ 0 w 541237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377" h="6858000">
                <a:moveTo>
                  <a:pt x="0" y="0"/>
                </a:moveTo>
                <a:lnTo>
                  <a:pt x="5412377" y="0"/>
                </a:lnTo>
                <a:lnTo>
                  <a:pt x="541237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89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28156"/>
            <a:ext cx="7391400" cy="3429000"/>
          </a:xfrm>
          <a:custGeom>
            <a:avLst/>
            <a:gdLst>
              <a:gd name="connsiteX0" fmla="*/ 0 w 7391400"/>
              <a:gd name="connsiteY0" fmla="*/ 0 h 3429000"/>
              <a:gd name="connsiteX1" fmla="*/ 7029435 w 7391400"/>
              <a:gd name="connsiteY1" fmla="*/ 0 h 3429000"/>
              <a:gd name="connsiteX2" fmla="*/ 7391400 w 7391400"/>
              <a:gd name="connsiteY2" fmla="*/ 361965 h 3429000"/>
              <a:gd name="connsiteX3" fmla="*/ 7391400 w 7391400"/>
              <a:gd name="connsiteY3" fmla="*/ 3067035 h 3429000"/>
              <a:gd name="connsiteX4" fmla="*/ 7029435 w 7391400"/>
              <a:gd name="connsiteY4" fmla="*/ 3429000 h 3429000"/>
              <a:gd name="connsiteX5" fmla="*/ 0 w 73914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1400" h="3429000">
                <a:moveTo>
                  <a:pt x="0" y="0"/>
                </a:moveTo>
                <a:lnTo>
                  <a:pt x="7029435" y="0"/>
                </a:lnTo>
                <a:cubicBezTo>
                  <a:pt x="7229343" y="0"/>
                  <a:pt x="7391400" y="162057"/>
                  <a:pt x="7391400" y="361965"/>
                </a:cubicBezTo>
                <a:lnTo>
                  <a:pt x="7391400" y="3067035"/>
                </a:lnTo>
                <a:cubicBezTo>
                  <a:pt x="7391400" y="3266943"/>
                  <a:pt x="7229343" y="3429000"/>
                  <a:pt x="7029435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01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90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62000" y="1714500"/>
            <a:ext cx="3548743" cy="3850277"/>
          </a:xfrm>
          <a:custGeom>
            <a:avLst/>
            <a:gdLst>
              <a:gd name="connsiteX0" fmla="*/ 252919 w 3548743"/>
              <a:gd name="connsiteY0" fmla="*/ 0 h 3850277"/>
              <a:gd name="connsiteX1" fmla="*/ 3295824 w 3548743"/>
              <a:gd name="connsiteY1" fmla="*/ 0 h 3850277"/>
              <a:gd name="connsiteX2" fmla="*/ 3548743 w 3548743"/>
              <a:gd name="connsiteY2" fmla="*/ 252919 h 3850277"/>
              <a:gd name="connsiteX3" fmla="*/ 3548743 w 3548743"/>
              <a:gd name="connsiteY3" fmla="*/ 3597358 h 3850277"/>
              <a:gd name="connsiteX4" fmla="*/ 3295824 w 3548743"/>
              <a:gd name="connsiteY4" fmla="*/ 3850277 h 3850277"/>
              <a:gd name="connsiteX5" fmla="*/ 252919 w 3548743"/>
              <a:gd name="connsiteY5" fmla="*/ 3850277 h 3850277"/>
              <a:gd name="connsiteX6" fmla="*/ 0 w 3548743"/>
              <a:gd name="connsiteY6" fmla="*/ 3597358 h 3850277"/>
              <a:gd name="connsiteX7" fmla="*/ 0 w 3548743"/>
              <a:gd name="connsiteY7" fmla="*/ 252919 h 3850277"/>
              <a:gd name="connsiteX8" fmla="*/ 252919 w 3548743"/>
              <a:gd name="connsiteY8" fmla="*/ 0 h 3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8743" h="3850277">
                <a:moveTo>
                  <a:pt x="252919" y="0"/>
                </a:moveTo>
                <a:lnTo>
                  <a:pt x="3295824" y="0"/>
                </a:lnTo>
                <a:cubicBezTo>
                  <a:pt x="3435507" y="0"/>
                  <a:pt x="3548743" y="113236"/>
                  <a:pt x="3548743" y="252919"/>
                </a:cubicBezTo>
                <a:lnTo>
                  <a:pt x="3548743" y="3597358"/>
                </a:lnTo>
                <a:cubicBezTo>
                  <a:pt x="3548743" y="3737041"/>
                  <a:pt x="3435507" y="3850277"/>
                  <a:pt x="3295824" y="3850277"/>
                </a:cubicBezTo>
                <a:lnTo>
                  <a:pt x="252919" y="3850277"/>
                </a:lnTo>
                <a:cubicBezTo>
                  <a:pt x="113236" y="3850277"/>
                  <a:pt x="0" y="3737041"/>
                  <a:pt x="0" y="3597358"/>
                </a:cubicBezTo>
                <a:lnTo>
                  <a:pt x="0" y="252919"/>
                </a:lnTo>
                <a:cubicBezTo>
                  <a:pt x="0" y="113236"/>
                  <a:pt x="113236" y="0"/>
                  <a:pt x="2529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30879" y="2315574"/>
            <a:ext cx="3548743" cy="3850277"/>
          </a:xfrm>
          <a:custGeom>
            <a:avLst/>
            <a:gdLst>
              <a:gd name="connsiteX0" fmla="*/ 252919 w 3548743"/>
              <a:gd name="connsiteY0" fmla="*/ 0 h 3850277"/>
              <a:gd name="connsiteX1" fmla="*/ 3295824 w 3548743"/>
              <a:gd name="connsiteY1" fmla="*/ 0 h 3850277"/>
              <a:gd name="connsiteX2" fmla="*/ 3548743 w 3548743"/>
              <a:gd name="connsiteY2" fmla="*/ 252919 h 3850277"/>
              <a:gd name="connsiteX3" fmla="*/ 3548743 w 3548743"/>
              <a:gd name="connsiteY3" fmla="*/ 3597358 h 3850277"/>
              <a:gd name="connsiteX4" fmla="*/ 3295824 w 3548743"/>
              <a:gd name="connsiteY4" fmla="*/ 3850277 h 3850277"/>
              <a:gd name="connsiteX5" fmla="*/ 252919 w 3548743"/>
              <a:gd name="connsiteY5" fmla="*/ 3850277 h 3850277"/>
              <a:gd name="connsiteX6" fmla="*/ 0 w 3548743"/>
              <a:gd name="connsiteY6" fmla="*/ 3597358 h 3850277"/>
              <a:gd name="connsiteX7" fmla="*/ 0 w 3548743"/>
              <a:gd name="connsiteY7" fmla="*/ 252919 h 3850277"/>
              <a:gd name="connsiteX8" fmla="*/ 252919 w 3548743"/>
              <a:gd name="connsiteY8" fmla="*/ 0 h 3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8743" h="3850277">
                <a:moveTo>
                  <a:pt x="252919" y="0"/>
                </a:moveTo>
                <a:lnTo>
                  <a:pt x="3295824" y="0"/>
                </a:lnTo>
                <a:cubicBezTo>
                  <a:pt x="3435507" y="0"/>
                  <a:pt x="3548743" y="113236"/>
                  <a:pt x="3548743" y="252919"/>
                </a:cubicBezTo>
                <a:lnTo>
                  <a:pt x="3548743" y="3597358"/>
                </a:lnTo>
                <a:cubicBezTo>
                  <a:pt x="3548743" y="3737041"/>
                  <a:pt x="3435507" y="3850277"/>
                  <a:pt x="3295824" y="3850277"/>
                </a:cubicBezTo>
                <a:lnTo>
                  <a:pt x="252919" y="3850277"/>
                </a:lnTo>
                <a:cubicBezTo>
                  <a:pt x="113236" y="3850277"/>
                  <a:pt x="0" y="3737041"/>
                  <a:pt x="0" y="3597358"/>
                </a:cubicBezTo>
                <a:lnTo>
                  <a:pt x="0" y="252919"/>
                </a:lnTo>
                <a:cubicBezTo>
                  <a:pt x="0" y="113236"/>
                  <a:pt x="113236" y="0"/>
                  <a:pt x="2529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44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978070" y="-17290"/>
            <a:ext cx="4152901" cy="6875289"/>
          </a:xfrm>
          <a:custGeom>
            <a:avLst/>
            <a:gdLst>
              <a:gd name="connsiteX0" fmla="*/ 0 w 4809854"/>
              <a:gd name="connsiteY0" fmla="*/ 0 h 6858000"/>
              <a:gd name="connsiteX1" fmla="*/ 4809854 w 4809854"/>
              <a:gd name="connsiteY1" fmla="*/ 0 h 6858000"/>
              <a:gd name="connsiteX2" fmla="*/ 4809854 w 4809854"/>
              <a:gd name="connsiteY2" fmla="*/ 6858000 h 6858000"/>
              <a:gd name="connsiteX3" fmla="*/ 0 w 48098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9854" h="6858000">
                <a:moveTo>
                  <a:pt x="0" y="0"/>
                </a:moveTo>
                <a:lnTo>
                  <a:pt x="4809854" y="0"/>
                </a:lnTo>
                <a:lnTo>
                  <a:pt x="48098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3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547258" y="1833698"/>
            <a:ext cx="5551714" cy="3892732"/>
          </a:xfrm>
          <a:custGeom>
            <a:avLst/>
            <a:gdLst>
              <a:gd name="connsiteX0" fmla="*/ 199074 w 5551714"/>
              <a:gd name="connsiteY0" fmla="*/ 0 h 3892732"/>
              <a:gd name="connsiteX1" fmla="*/ 5352640 w 5551714"/>
              <a:gd name="connsiteY1" fmla="*/ 0 h 3892732"/>
              <a:gd name="connsiteX2" fmla="*/ 5551714 w 5551714"/>
              <a:gd name="connsiteY2" fmla="*/ 199074 h 3892732"/>
              <a:gd name="connsiteX3" fmla="*/ 5551714 w 5551714"/>
              <a:gd name="connsiteY3" fmla="*/ 3693658 h 3892732"/>
              <a:gd name="connsiteX4" fmla="*/ 5352640 w 5551714"/>
              <a:gd name="connsiteY4" fmla="*/ 3892732 h 3892732"/>
              <a:gd name="connsiteX5" fmla="*/ 199074 w 5551714"/>
              <a:gd name="connsiteY5" fmla="*/ 3892732 h 3892732"/>
              <a:gd name="connsiteX6" fmla="*/ 0 w 5551714"/>
              <a:gd name="connsiteY6" fmla="*/ 3693658 h 3892732"/>
              <a:gd name="connsiteX7" fmla="*/ 0 w 5551714"/>
              <a:gd name="connsiteY7" fmla="*/ 199074 h 3892732"/>
              <a:gd name="connsiteX8" fmla="*/ 199074 w 5551714"/>
              <a:gd name="connsiteY8" fmla="*/ 0 h 389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1714" h="3892732">
                <a:moveTo>
                  <a:pt x="199074" y="0"/>
                </a:moveTo>
                <a:lnTo>
                  <a:pt x="5352640" y="0"/>
                </a:lnTo>
                <a:cubicBezTo>
                  <a:pt x="5462586" y="0"/>
                  <a:pt x="5551714" y="89128"/>
                  <a:pt x="5551714" y="199074"/>
                </a:cubicBezTo>
                <a:lnTo>
                  <a:pt x="5551714" y="3693658"/>
                </a:lnTo>
                <a:cubicBezTo>
                  <a:pt x="5551714" y="3803604"/>
                  <a:pt x="5462586" y="3892732"/>
                  <a:pt x="5352640" y="3892732"/>
                </a:cubicBezTo>
                <a:lnTo>
                  <a:pt x="199074" y="3892732"/>
                </a:lnTo>
                <a:cubicBezTo>
                  <a:pt x="89128" y="3892732"/>
                  <a:pt x="0" y="3803604"/>
                  <a:pt x="0" y="3693658"/>
                </a:cubicBezTo>
                <a:lnTo>
                  <a:pt x="0" y="199074"/>
                </a:lnTo>
                <a:cubicBezTo>
                  <a:pt x="0" y="89128"/>
                  <a:pt x="89128" y="0"/>
                  <a:pt x="1990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05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547258" y="68580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547258" y="259715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2547258" y="4508500"/>
            <a:ext cx="4253592" cy="1657350"/>
          </a:xfrm>
          <a:custGeom>
            <a:avLst/>
            <a:gdLst>
              <a:gd name="connsiteX0" fmla="*/ 84757 w 4253592"/>
              <a:gd name="connsiteY0" fmla="*/ 0 h 1657350"/>
              <a:gd name="connsiteX1" fmla="*/ 4168835 w 4253592"/>
              <a:gd name="connsiteY1" fmla="*/ 0 h 1657350"/>
              <a:gd name="connsiteX2" fmla="*/ 4253592 w 4253592"/>
              <a:gd name="connsiteY2" fmla="*/ 84757 h 1657350"/>
              <a:gd name="connsiteX3" fmla="*/ 4253592 w 4253592"/>
              <a:gd name="connsiteY3" fmla="*/ 1572593 h 1657350"/>
              <a:gd name="connsiteX4" fmla="*/ 4168835 w 4253592"/>
              <a:gd name="connsiteY4" fmla="*/ 1657350 h 1657350"/>
              <a:gd name="connsiteX5" fmla="*/ 84757 w 4253592"/>
              <a:gd name="connsiteY5" fmla="*/ 1657350 h 1657350"/>
              <a:gd name="connsiteX6" fmla="*/ 0 w 4253592"/>
              <a:gd name="connsiteY6" fmla="*/ 1572593 h 1657350"/>
              <a:gd name="connsiteX7" fmla="*/ 0 w 4253592"/>
              <a:gd name="connsiteY7" fmla="*/ 84757 h 1657350"/>
              <a:gd name="connsiteX8" fmla="*/ 84757 w 4253592"/>
              <a:gd name="connsiteY8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592" h="1657350">
                <a:moveTo>
                  <a:pt x="84757" y="0"/>
                </a:moveTo>
                <a:lnTo>
                  <a:pt x="4168835" y="0"/>
                </a:lnTo>
                <a:cubicBezTo>
                  <a:pt x="4215645" y="0"/>
                  <a:pt x="4253592" y="37947"/>
                  <a:pt x="4253592" y="84757"/>
                </a:cubicBezTo>
                <a:lnTo>
                  <a:pt x="4253592" y="1572593"/>
                </a:lnTo>
                <a:cubicBezTo>
                  <a:pt x="4253592" y="1619403"/>
                  <a:pt x="4215645" y="1657350"/>
                  <a:pt x="4168835" y="1657350"/>
                </a:cubicBezTo>
                <a:lnTo>
                  <a:pt x="84757" y="1657350"/>
                </a:lnTo>
                <a:cubicBezTo>
                  <a:pt x="37947" y="1657350"/>
                  <a:pt x="0" y="1619403"/>
                  <a:pt x="0" y="1572593"/>
                </a:cubicBezTo>
                <a:lnTo>
                  <a:pt x="0" y="84757"/>
                </a:lnTo>
                <a:cubicBezTo>
                  <a:pt x="0" y="37947"/>
                  <a:pt x="37947" y="0"/>
                  <a:pt x="84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14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55624" y="685800"/>
            <a:ext cx="6936377" cy="2744410"/>
          </a:xfrm>
          <a:custGeom>
            <a:avLst/>
            <a:gdLst>
              <a:gd name="connsiteX0" fmla="*/ 289700 w 6936377"/>
              <a:gd name="connsiteY0" fmla="*/ 0 h 2744410"/>
              <a:gd name="connsiteX1" fmla="*/ 6936377 w 6936377"/>
              <a:gd name="connsiteY1" fmla="*/ 0 h 2744410"/>
              <a:gd name="connsiteX2" fmla="*/ 6936377 w 6936377"/>
              <a:gd name="connsiteY2" fmla="*/ 2744410 h 2744410"/>
              <a:gd name="connsiteX3" fmla="*/ 289700 w 6936377"/>
              <a:gd name="connsiteY3" fmla="*/ 2744410 h 2744410"/>
              <a:gd name="connsiteX4" fmla="*/ 0 w 6936377"/>
              <a:gd name="connsiteY4" fmla="*/ 2454710 h 2744410"/>
              <a:gd name="connsiteX5" fmla="*/ 0 w 6936377"/>
              <a:gd name="connsiteY5" fmla="*/ 289700 h 2744410"/>
              <a:gd name="connsiteX6" fmla="*/ 289700 w 6936377"/>
              <a:gd name="connsiteY6" fmla="*/ 0 h 27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377" h="2744410">
                <a:moveTo>
                  <a:pt x="289700" y="0"/>
                </a:moveTo>
                <a:lnTo>
                  <a:pt x="6936377" y="0"/>
                </a:lnTo>
                <a:lnTo>
                  <a:pt x="6936377" y="2744410"/>
                </a:lnTo>
                <a:lnTo>
                  <a:pt x="289700" y="2744410"/>
                </a:lnTo>
                <a:cubicBezTo>
                  <a:pt x="129703" y="2744410"/>
                  <a:pt x="0" y="2614707"/>
                  <a:pt x="0" y="2454710"/>
                </a:cubicBezTo>
                <a:lnTo>
                  <a:pt x="0" y="289700"/>
                </a:lnTo>
                <a:cubicBezTo>
                  <a:pt x="0" y="129703"/>
                  <a:pt x="129703" y="0"/>
                  <a:pt x="2897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D027F4-1AC7-4930-9B84-3FE8C3FE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732442"/>
            <a:ext cx="4343400" cy="269655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670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5156200" cy="5486400"/>
          </a:xfrm>
          <a:custGeom>
            <a:avLst/>
            <a:gdLst>
              <a:gd name="connsiteX0" fmla="*/ 0 w 5156200"/>
              <a:gd name="connsiteY0" fmla="*/ 0 h 5486400"/>
              <a:gd name="connsiteX1" fmla="*/ 4693148 w 5156200"/>
              <a:gd name="connsiteY1" fmla="*/ 0 h 5486400"/>
              <a:gd name="connsiteX2" fmla="*/ 5156200 w 5156200"/>
              <a:gd name="connsiteY2" fmla="*/ 463052 h 5486400"/>
              <a:gd name="connsiteX3" fmla="*/ 5156200 w 5156200"/>
              <a:gd name="connsiteY3" fmla="*/ 5023348 h 5486400"/>
              <a:gd name="connsiteX4" fmla="*/ 4693148 w 5156200"/>
              <a:gd name="connsiteY4" fmla="*/ 5486400 h 5486400"/>
              <a:gd name="connsiteX5" fmla="*/ 0 w 5156200"/>
              <a:gd name="connsiteY5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6200" h="5486400">
                <a:moveTo>
                  <a:pt x="0" y="0"/>
                </a:moveTo>
                <a:lnTo>
                  <a:pt x="4693148" y="0"/>
                </a:lnTo>
                <a:cubicBezTo>
                  <a:pt x="4948885" y="0"/>
                  <a:pt x="5156200" y="207315"/>
                  <a:pt x="5156200" y="463052"/>
                </a:cubicBezTo>
                <a:lnTo>
                  <a:pt x="5156200" y="5023348"/>
                </a:lnTo>
                <a:cubicBezTo>
                  <a:pt x="5156200" y="5279085"/>
                  <a:pt x="4948885" y="5486400"/>
                  <a:pt x="4693148" y="5486400"/>
                </a:cubicBezTo>
                <a:lnTo>
                  <a:pt x="0" y="5486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45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79624" y="0"/>
            <a:ext cx="5412377" cy="6858000"/>
          </a:xfrm>
          <a:custGeom>
            <a:avLst/>
            <a:gdLst>
              <a:gd name="connsiteX0" fmla="*/ 0 w 5412377"/>
              <a:gd name="connsiteY0" fmla="*/ 0 h 6858000"/>
              <a:gd name="connsiteX1" fmla="*/ 5412377 w 5412377"/>
              <a:gd name="connsiteY1" fmla="*/ 0 h 6858000"/>
              <a:gd name="connsiteX2" fmla="*/ 5412377 w 5412377"/>
              <a:gd name="connsiteY2" fmla="*/ 6858000 h 6858000"/>
              <a:gd name="connsiteX3" fmla="*/ 0 w 541237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377" h="6858000">
                <a:moveTo>
                  <a:pt x="0" y="0"/>
                </a:moveTo>
                <a:lnTo>
                  <a:pt x="5412377" y="0"/>
                </a:lnTo>
                <a:lnTo>
                  <a:pt x="54123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64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22286" y="2380529"/>
            <a:ext cx="2855232" cy="4477471"/>
          </a:xfrm>
          <a:custGeom>
            <a:avLst/>
            <a:gdLst>
              <a:gd name="connsiteX0" fmla="*/ 0 w 3373664"/>
              <a:gd name="connsiteY0" fmla="*/ 0 h 4174834"/>
              <a:gd name="connsiteX1" fmla="*/ 3373664 w 3373664"/>
              <a:gd name="connsiteY1" fmla="*/ 0 h 4174834"/>
              <a:gd name="connsiteX2" fmla="*/ 3373664 w 3373664"/>
              <a:gd name="connsiteY2" fmla="*/ 4174834 h 4174834"/>
              <a:gd name="connsiteX3" fmla="*/ 0 w 3373664"/>
              <a:gd name="connsiteY3" fmla="*/ 4174834 h 417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664" h="4174834">
                <a:moveTo>
                  <a:pt x="0" y="0"/>
                </a:moveTo>
                <a:lnTo>
                  <a:pt x="3373664" y="0"/>
                </a:lnTo>
                <a:lnTo>
                  <a:pt x="3373664" y="4174834"/>
                </a:lnTo>
                <a:lnTo>
                  <a:pt x="0" y="41748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88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20983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956414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591845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227276" y="2792225"/>
            <a:ext cx="1643742" cy="1643742"/>
          </a:xfrm>
          <a:custGeom>
            <a:avLst/>
            <a:gdLst>
              <a:gd name="connsiteX0" fmla="*/ 130267 w 1643742"/>
              <a:gd name="connsiteY0" fmla="*/ 0 h 1643742"/>
              <a:gd name="connsiteX1" fmla="*/ 1513475 w 1643742"/>
              <a:gd name="connsiteY1" fmla="*/ 0 h 1643742"/>
              <a:gd name="connsiteX2" fmla="*/ 1643742 w 1643742"/>
              <a:gd name="connsiteY2" fmla="*/ 130267 h 1643742"/>
              <a:gd name="connsiteX3" fmla="*/ 1643742 w 1643742"/>
              <a:gd name="connsiteY3" fmla="*/ 1513475 h 1643742"/>
              <a:gd name="connsiteX4" fmla="*/ 1513475 w 1643742"/>
              <a:gd name="connsiteY4" fmla="*/ 1643742 h 1643742"/>
              <a:gd name="connsiteX5" fmla="*/ 130267 w 1643742"/>
              <a:gd name="connsiteY5" fmla="*/ 1643742 h 1643742"/>
              <a:gd name="connsiteX6" fmla="*/ 0 w 1643742"/>
              <a:gd name="connsiteY6" fmla="*/ 1513475 h 1643742"/>
              <a:gd name="connsiteX7" fmla="*/ 0 w 1643742"/>
              <a:gd name="connsiteY7" fmla="*/ 130267 h 1643742"/>
              <a:gd name="connsiteX8" fmla="*/ 130267 w 1643742"/>
              <a:gd name="connsiteY8" fmla="*/ 0 h 16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742" h="1643742">
                <a:moveTo>
                  <a:pt x="130267" y="0"/>
                </a:moveTo>
                <a:lnTo>
                  <a:pt x="1513475" y="0"/>
                </a:lnTo>
                <a:cubicBezTo>
                  <a:pt x="1585419" y="0"/>
                  <a:pt x="1643742" y="58323"/>
                  <a:pt x="1643742" y="130267"/>
                </a:cubicBezTo>
                <a:lnTo>
                  <a:pt x="1643742" y="1513475"/>
                </a:lnTo>
                <a:cubicBezTo>
                  <a:pt x="1643742" y="1585419"/>
                  <a:pt x="1585419" y="1643742"/>
                  <a:pt x="1513475" y="1643742"/>
                </a:cubicBezTo>
                <a:lnTo>
                  <a:pt x="130267" y="1643742"/>
                </a:lnTo>
                <a:cubicBezTo>
                  <a:pt x="58323" y="1643742"/>
                  <a:pt x="0" y="1585419"/>
                  <a:pt x="0" y="1513475"/>
                </a:cubicBezTo>
                <a:lnTo>
                  <a:pt x="0" y="130267"/>
                </a:lnTo>
                <a:cubicBezTo>
                  <a:pt x="0" y="58323"/>
                  <a:pt x="58323" y="0"/>
                  <a:pt x="1302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36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132114" y="0"/>
            <a:ext cx="9927772" cy="3077029"/>
          </a:xfrm>
          <a:custGeom>
            <a:avLst/>
            <a:gdLst>
              <a:gd name="connsiteX0" fmla="*/ 3214 w 9927772"/>
              <a:gd name="connsiteY0" fmla="*/ 0 h 3077029"/>
              <a:gd name="connsiteX1" fmla="*/ 9924559 w 9927772"/>
              <a:gd name="connsiteY1" fmla="*/ 0 h 3077029"/>
              <a:gd name="connsiteX2" fmla="*/ 9927772 w 9927772"/>
              <a:gd name="connsiteY2" fmla="*/ 15916 h 3077029"/>
              <a:gd name="connsiteX3" fmla="*/ 9927772 w 9927772"/>
              <a:gd name="connsiteY3" fmla="*/ 2843399 h 3077029"/>
              <a:gd name="connsiteX4" fmla="*/ 9694142 w 9927772"/>
              <a:gd name="connsiteY4" fmla="*/ 3077029 h 3077029"/>
              <a:gd name="connsiteX5" fmla="*/ 233630 w 9927772"/>
              <a:gd name="connsiteY5" fmla="*/ 3077029 h 3077029"/>
              <a:gd name="connsiteX6" fmla="*/ 0 w 9927772"/>
              <a:gd name="connsiteY6" fmla="*/ 2843399 h 3077029"/>
              <a:gd name="connsiteX7" fmla="*/ 0 w 9927772"/>
              <a:gd name="connsiteY7" fmla="*/ 15916 h 307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7772" h="3077029">
                <a:moveTo>
                  <a:pt x="3214" y="0"/>
                </a:moveTo>
                <a:lnTo>
                  <a:pt x="9924559" y="0"/>
                </a:lnTo>
                <a:lnTo>
                  <a:pt x="9927772" y="15916"/>
                </a:lnTo>
                <a:lnTo>
                  <a:pt x="9927772" y="2843399"/>
                </a:lnTo>
                <a:cubicBezTo>
                  <a:pt x="9927772" y="2972429"/>
                  <a:pt x="9823172" y="3077029"/>
                  <a:pt x="9694142" y="3077029"/>
                </a:cubicBezTo>
                <a:lnTo>
                  <a:pt x="233630" y="3077029"/>
                </a:lnTo>
                <a:cubicBezTo>
                  <a:pt x="104600" y="3077029"/>
                  <a:pt x="0" y="2972429"/>
                  <a:pt x="0" y="2843399"/>
                </a:cubicBezTo>
                <a:lnTo>
                  <a:pt x="0" y="15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2303690" y="1907527"/>
            <a:ext cx="3340100" cy="3238499"/>
          </a:xfrm>
          <a:custGeom>
            <a:avLst/>
            <a:gdLst>
              <a:gd name="connsiteX0" fmla="*/ 134948 w 3340100"/>
              <a:gd name="connsiteY0" fmla="*/ 0 h 3238499"/>
              <a:gd name="connsiteX1" fmla="*/ 3205152 w 3340100"/>
              <a:gd name="connsiteY1" fmla="*/ 0 h 3238499"/>
              <a:gd name="connsiteX2" fmla="*/ 3340100 w 3340100"/>
              <a:gd name="connsiteY2" fmla="*/ 134948 h 3238499"/>
              <a:gd name="connsiteX3" fmla="*/ 3340100 w 3340100"/>
              <a:gd name="connsiteY3" fmla="*/ 3103551 h 3238499"/>
              <a:gd name="connsiteX4" fmla="*/ 3205152 w 3340100"/>
              <a:gd name="connsiteY4" fmla="*/ 3238499 h 3238499"/>
              <a:gd name="connsiteX5" fmla="*/ 134948 w 3340100"/>
              <a:gd name="connsiteY5" fmla="*/ 3238499 h 3238499"/>
              <a:gd name="connsiteX6" fmla="*/ 0 w 3340100"/>
              <a:gd name="connsiteY6" fmla="*/ 3103551 h 3238499"/>
              <a:gd name="connsiteX7" fmla="*/ 0 w 3340100"/>
              <a:gd name="connsiteY7" fmla="*/ 134948 h 3238499"/>
              <a:gd name="connsiteX8" fmla="*/ 134948 w 3340100"/>
              <a:gd name="connsiteY8" fmla="*/ 0 h 323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0100" h="3238499">
                <a:moveTo>
                  <a:pt x="134948" y="0"/>
                </a:moveTo>
                <a:lnTo>
                  <a:pt x="3205152" y="0"/>
                </a:lnTo>
                <a:cubicBezTo>
                  <a:pt x="3279682" y="0"/>
                  <a:pt x="3340100" y="60418"/>
                  <a:pt x="3340100" y="134948"/>
                </a:cubicBezTo>
                <a:lnTo>
                  <a:pt x="3340100" y="3103551"/>
                </a:lnTo>
                <a:cubicBezTo>
                  <a:pt x="3340100" y="3178081"/>
                  <a:pt x="3279682" y="3238499"/>
                  <a:pt x="3205152" y="3238499"/>
                </a:cubicBezTo>
                <a:lnTo>
                  <a:pt x="134948" y="3238499"/>
                </a:lnTo>
                <a:cubicBezTo>
                  <a:pt x="60418" y="3238499"/>
                  <a:pt x="0" y="3178081"/>
                  <a:pt x="0" y="3103551"/>
                </a:cubicBezTo>
                <a:lnTo>
                  <a:pt x="0" y="134948"/>
                </a:lnTo>
                <a:cubicBezTo>
                  <a:pt x="0" y="60418"/>
                  <a:pt x="60418" y="0"/>
                  <a:pt x="1349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6548211" y="1907527"/>
            <a:ext cx="3340100" cy="3238499"/>
          </a:xfrm>
          <a:custGeom>
            <a:avLst/>
            <a:gdLst>
              <a:gd name="connsiteX0" fmla="*/ 134948 w 3340100"/>
              <a:gd name="connsiteY0" fmla="*/ 0 h 3238499"/>
              <a:gd name="connsiteX1" fmla="*/ 3205152 w 3340100"/>
              <a:gd name="connsiteY1" fmla="*/ 0 h 3238499"/>
              <a:gd name="connsiteX2" fmla="*/ 3340100 w 3340100"/>
              <a:gd name="connsiteY2" fmla="*/ 134948 h 3238499"/>
              <a:gd name="connsiteX3" fmla="*/ 3340100 w 3340100"/>
              <a:gd name="connsiteY3" fmla="*/ 3103551 h 3238499"/>
              <a:gd name="connsiteX4" fmla="*/ 3205152 w 3340100"/>
              <a:gd name="connsiteY4" fmla="*/ 3238499 h 3238499"/>
              <a:gd name="connsiteX5" fmla="*/ 134948 w 3340100"/>
              <a:gd name="connsiteY5" fmla="*/ 3238499 h 3238499"/>
              <a:gd name="connsiteX6" fmla="*/ 0 w 3340100"/>
              <a:gd name="connsiteY6" fmla="*/ 3103551 h 3238499"/>
              <a:gd name="connsiteX7" fmla="*/ 0 w 3340100"/>
              <a:gd name="connsiteY7" fmla="*/ 134948 h 3238499"/>
              <a:gd name="connsiteX8" fmla="*/ 134948 w 3340100"/>
              <a:gd name="connsiteY8" fmla="*/ 0 h 323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0100" h="3238499">
                <a:moveTo>
                  <a:pt x="134948" y="0"/>
                </a:moveTo>
                <a:lnTo>
                  <a:pt x="3205152" y="0"/>
                </a:lnTo>
                <a:cubicBezTo>
                  <a:pt x="3279682" y="0"/>
                  <a:pt x="3340100" y="60418"/>
                  <a:pt x="3340100" y="134948"/>
                </a:cubicBezTo>
                <a:lnTo>
                  <a:pt x="3340100" y="3103551"/>
                </a:lnTo>
                <a:cubicBezTo>
                  <a:pt x="3340100" y="3178081"/>
                  <a:pt x="3279682" y="3238499"/>
                  <a:pt x="3205152" y="3238499"/>
                </a:cubicBezTo>
                <a:lnTo>
                  <a:pt x="134948" y="3238499"/>
                </a:lnTo>
                <a:cubicBezTo>
                  <a:pt x="60418" y="3238499"/>
                  <a:pt x="0" y="3178081"/>
                  <a:pt x="0" y="3103551"/>
                </a:cubicBezTo>
                <a:lnTo>
                  <a:pt x="0" y="134948"/>
                </a:lnTo>
                <a:cubicBezTo>
                  <a:pt x="0" y="60418"/>
                  <a:pt x="60418" y="0"/>
                  <a:pt x="1349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537379" y="2136126"/>
            <a:ext cx="2006600" cy="2006600"/>
          </a:xfrm>
          <a:custGeom>
            <a:avLst/>
            <a:gdLst>
              <a:gd name="connsiteX0" fmla="*/ 159023 w 2006600"/>
              <a:gd name="connsiteY0" fmla="*/ 0 h 2006600"/>
              <a:gd name="connsiteX1" fmla="*/ 1847577 w 2006600"/>
              <a:gd name="connsiteY1" fmla="*/ 0 h 2006600"/>
              <a:gd name="connsiteX2" fmla="*/ 2006600 w 2006600"/>
              <a:gd name="connsiteY2" fmla="*/ 159023 h 2006600"/>
              <a:gd name="connsiteX3" fmla="*/ 2006600 w 2006600"/>
              <a:gd name="connsiteY3" fmla="*/ 1847577 h 2006600"/>
              <a:gd name="connsiteX4" fmla="*/ 1847577 w 2006600"/>
              <a:gd name="connsiteY4" fmla="*/ 2006600 h 2006600"/>
              <a:gd name="connsiteX5" fmla="*/ 159023 w 2006600"/>
              <a:gd name="connsiteY5" fmla="*/ 2006600 h 2006600"/>
              <a:gd name="connsiteX6" fmla="*/ 0 w 2006600"/>
              <a:gd name="connsiteY6" fmla="*/ 1847577 h 2006600"/>
              <a:gd name="connsiteX7" fmla="*/ 0 w 2006600"/>
              <a:gd name="connsiteY7" fmla="*/ 159023 h 2006600"/>
              <a:gd name="connsiteX8" fmla="*/ 159023 w 2006600"/>
              <a:gd name="connsiteY8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600" h="2006600">
                <a:moveTo>
                  <a:pt x="159023" y="0"/>
                </a:moveTo>
                <a:lnTo>
                  <a:pt x="1847577" y="0"/>
                </a:lnTo>
                <a:cubicBezTo>
                  <a:pt x="1935403" y="0"/>
                  <a:pt x="2006600" y="71197"/>
                  <a:pt x="2006600" y="159023"/>
                </a:cubicBezTo>
                <a:lnTo>
                  <a:pt x="2006600" y="1847577"/>
                </a:lnTo>
                <a:cubicBezTo>
                  <a:pt x="2006600" y="1935403"/>
                  <a:pt x="1935403" y="2006600"/>
                  <a:pt x="1847577" y="2006600"/>
                </a:cubicBezTo>
                <a:lnTo>
                  <a:pt x="159023" y="2006600"/>
                </a:lnTo>
                <a:cubicBezTo>
                  <a:pt x="71197" y="2006600"/>
                  <a:pt x="0" y="1935403"/>
                  <a:pt x="0" y="1847577"/>
                </a:cubicBezTo>
                <a:lnTo>
                  <a:pt x="0" y="159023"/>
                </a:lnTo>
                <a:cubicBezTo>
                  <a:pt x="0" y="71197"/>
                  <a:pt x="71197" y="0"/>
                  <a:pt x="159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781900" y="2136126"/>
            <a:ext cx="2006600" cy="2006600"/>
          </a:xfrm>
          <a:custGeom>
            <a:avLst/>
            <a:gdLst>
              <a:gd name="connsiteX0" fmla="*/ 159023 w 2006600"/>
              <a:gd name="connsiteY0" fmla="*/ 0 h 2006600"/>
              <a:gd name="connsiteX1" fmla="*/ 1847577 w 2006600"/>
              <a:gd name="connsiteY1" fmla="*/ 0 h 2006600"/>
              <a:gd name="connsiteX2" fmla="*/ 2006600 w 2006600"/>
              <a:gd name="connsiteY2" fmla="*/ 159023 h 2006600"/>
              <a:gd name="connsiteX3" fmla="*/ 2006600 w 2006600"/>
              <a:gd name="connsiteY3" fmla="*/ 1847577 h 2006600"/>
              <a:gd name="connsiteX4" fmla="*/ 1847577 w 2006600"/>
              <a:gd name="connsiteY4" fmla="*/ 2006600 h 2006600"/>
              <a:gd name="connsiteX5" fmla="*/ 159023 w 2006600"/>
              <a:gd name="connsiteY5" fmla="*/ 2006600 h 2006600"/>
              <a:gd name="connsiteX6" fmla="*/ 0 w 2006600"/>
              <a:gd name="connsiteY6" fmla="*/ 1847577 h 2006600"/>
              <a:gd name="connsiteX7" fmla="*/ 0 w 2006600"/>
              <a:gd name="connsiteY7" fmla="*/ 159023 h 2006600"/>
              <a:gd name="connsiteX8" fmla="*/ 159023 w 2006600"/>
              <a:gd name="connsiteY8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600" h="2006600">
                <a:moveTo>
                  <a:pt x="159023" y="0"/>
                </a:moveTo>
                <a:lnTo>
                  <a:pt x="1847577" y="0"/>
                </a:lnTo>
                <a:cubicBezTo>
                  <a:pt x="1935403" y="0"/>
                  <a:pt x="2006600" y="71197"/>
                  <a:pt x="2006600" y="159023"/>
                </a:cubicBezTo>
                <a:lnTo>
                  <a:pt x="2006600" y="1847577"/>
                </a:lnTo>
                <a:cubicBezTo>
                  <a:pt x="2006600" y="1935403"/>
                  <a:pt x="1935403" y="2006600"/>
                  <a:pt x="1847577" y="2006600"/>
                </a:cubicBezTo>
                <a:lnTo>
                  <a:pt x="159023" y="2006600"/>
                </a:lnTo>
                <a:cubicBezTo>
                  <a:pt x="71197" y="2006600"/>
                  <a:pt x="0" y="1935403"/>
                  <a:pt x="0" y="1847577"/>
                </a:cubicBezTo>
                <a:lnTo>
                  <a:pt x="0" y="159023"/>
                </a:lnTo>
                <a:cubicBezTo>
                  <a:pt x="0" y="71197"/>
                  <a:pt x="71197" y="0"/>
                  <a:pt x="1590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4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14787" y="946944"/>
            <a:ext cx="3638551" cy="4536094"/>
          </a:xfrm>
          <a:custGeom>
            <a:avLst/>
            <a:gdLst>
              <a:gd name="connsiteX0" fmla="*/ 247458 w 3638551"/>
              <a:gd name="connsiteY0" fmla="*/ 0 h 4536094"/>
              <a:gd name="connsiteX1" fmla="*/ 3391093 w 3638551"/>
              <a:gd name="connsiteY1" fmla="*/ 0 h 4536094"/>
              <a:gd name="connsiteX2" fmla="*/ 3638551 w 3638551"/>
              <a:gd name="connsiteY2" fmla="*/ 247458 h 4536094"/>
              <a:gd name="connsiteX3" fmla="*/ 3638551 w 3638551"/>
              <a:gd name="connsiteY3" fmla="*/ 4288636 h 4536094"/>
              <a:gd name="connsiteX4" fmla="*/ 3391093 w 3638551"/>
              <a:gd name="connsiteY4" fmla="*/ 4536094 h 4536094"/>
              <a:gd name="connsiteX5" fmla="*/ 247458 w 3638551"/>
              <a:gd name="connsiteY5" fmla="*/ 4536094 h 4536094"/>
              <a:gd name="connsiteX6" fmla="*/ 0 w 3638551"/>
              <a:gd name="connsiteY6" fmla="*/ 4288636 h 4536094"/>
              <a:gd name="connsiteX7" fmla="*/ 0 w 3638551"/>
              <a:gd name="connsiteY7" fmla="*/ 247458 h 4536094"/>
              <a:gd name="connsiteX8" fmla="*/ 247458 w 3638551"/>
              <a:gd name="connsiteY8" fmla="*/ 0 h 453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8551" h="4536094">
                <a:moveTo>
                  <a:pt x="247458" y="0"/>
                </a:moveTo>
                <a:lnTo>
                  <a:pt x="3391093" y="0"/>
                </a:lnTo>
                <a:cubicBezTo>
                  <a:pt x="3527760" y="0"/>
                  <a:pt x="3638551" y="110791"/>
                  <a:pt x="3638551" y="247458"/>
                </a:cubicBezTo>
                <a:lnTo>
                  <a:pt x="3638551" y="4288636"/>
                </a:lnTo>
                <a:cubicBezTo>
                  <a:pt x="3638551" y="4425303"/>
                  <a:pt x="3527760" y="4536094"/>
                  <a:pt x="3391093" y="4536094"/>
                </a:cubicBezTo>
                <a:lnTo>
                  <a:pt x="247458" y="4536094"/>
                </a:lnTo>
                <a:cubicBezTo>
                  <a:pt x="110791" y="4536094"/>
                  <a:pt x="0" y="4425303"/>
                  <a:pt x="0" y="4288636"/>
                </a:cubicBezTo>
                <a:lnTo>
                  <a:pt x="0" y="247458"/>
                </a:lnTo>
                <a:cubicBezTo>
                  <a:pt x="0" y="110791"/>
                  <a:pt x="110791" y="0"/>
                  <a:pt x="2474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55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12372" y="685800"/>
            <a:ext cx="10167257" cy="5486400"/>
          </a:xfrm>
          <a:custGeom>
            <a:avLst/>
            <a:gdLst>
              <a:gd name="connsiteX0" fmla="*/ 271522 w 10167257"/>
              <a:gd name="connsiteY0" fmla="*/ 0 h 5486400"/>
              <a:gd name="connsiteX1" fmla="*/ 9895735 w 10167257"/>
              <a:gd name="connsiteY1" fmla="*/ 0 h 5486400"/>
              <a:gd name="connsiteX2" fmla="*/ 10167257 w 10167257"/>
              <a:gd name="connsiteY2" fmla="*/ 271522 h 5486400"/>
              <a:gd name="connsiteX3" fmla="*/ 10167257 w 10167257"/>
              <a:gd name="connsiteY3" fmla="*/ 5214878 h 5486400"/>
              <a:gd name="connsiteX4" fmla="*/ 9895735 w 10167257"/>
              <a:gd name="connsiteY4" fmla="*/ 5486400 h 5486400"/>
              <a:gd name="connsiteX5" fmla="*/ 271522 w 10167257"/>
              <a:gd name="connsiteY5" fmla="*/ 5486400 h 5486400"/>
              <a:gd name="connsiteX6" fmla="*/ 0 w 10167257"/>
              <a:gd name="connsiteY6" fmla="*/ 5214878 h 5486400"/>
              <a:gd name="connsiteX7" fmla="*/ 0 w 10167257"/>
              <a:gd name="connsiteY7" fmla="*/ 271522 h 5486400"/>
              <a:gd name="connsiteX8" fmla="*/ 271522 w 10167257"/>
              <a:gd name="connsiteY8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7257" h="5486400">
                <a:moveTo>
                  <a:pt x="271522" y="0"/>
                </a:moveTo>
                <a:lnTo>
                  <a:pt x="9895735" y="0"/>
                </a:lnTo>
                <a:cubicBezTo>
                  <a:pt x="10045692" y="0"/>
                  <a:pt x="10167257" y="121565"/>
                  <a:pt x="10167257" y="271522"/>
                </a:cubicBezTo>
                <a:lnTo>
                  <a:pt x="10167257" y="5214878"/>
                </a:lnTo>
                <a:cubicBezTo>
                  <a:pt x="10167257" y="5364835"/>
                  <a:pt x="10045692" y="5486400"/>
                  <a:pt x="9895735" y="5486400"/>
                </a:cubicBezTo>
                <a:lnTo>
                  <a:pt x="271522" y="5486400"/>
                </a:lnTo>
                <a:cubicBezTo>
                  <a:pt x="121565" y="5486400"/>
                  <a:pt x="0" y="5364835"/>
                  <a:pt x="0" y="5214878"/>
                </a:cubicBezTo>
                <a:lnTo>
                  <a:pt x="0" y="271522"/>
                </a:lnTo>
                <a:cubicBezTo>
                  <a:pt x="0" y="121565"/>
                  <a:pt x="121565" y="0"/>
                  <a:pt x="2715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60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2001" y="1983998"/>
            <a:ext cx="6409509" cy="3150385"/>
          </a:xfrm>
          <a:custGeom>
            <a:avLst/>
            <a:gdLst>
              <a:gd name="connsiteX0" fmla="*/ 232057 w 6409509"/>
              <a:gd name="connsiteY0" fmla="*/ 0 h 3150385"/>
              <a:gd name="connsiteX1" fmla="*/ 6177452 w 6409509"/>
              <a:gd name="connsiteY1" fmla="*/ 0 h 3150385"/>
              <a:gd name="connsiteX2" fmla="*/ 6409509 w 6409509"/>
              <a:gd name="connsiteY2" fmla="*/ 232057 h 3150385"/>
              <a:gd name="connsiteX3" fmla="*/ 6409509 w 6409509"/>
              <a:gd name="connsiteY3" fmla="*/ 2918328 h 3150385"/>
              <a:gd name="connsiteX4" fmla="*/ 6177452 w 6409509"/>
              <a:gd name="connsiteY4" fmla="*/ 3150385 h 3150385"/>
              <a:gd name="connsiteX5" fmla="*/ 232057 w 6409509"/>
              <a:gd name="connsiteY5" fmla="*/ 3150385 h 3150385"/>
              <a:gd name="connsiteX6" fmla="*/ 0 w 6409509"/>
              <a:gd name="connsiteY6" fmla="*/ 2918328 h 3150385"/>
              <a:gd name="connsiteX7" fmla="*/ 0 w 6409509"/>
              <a:gd name="connsiteY7" fmla="*/ 232057 h 3150385"/>
              <a:gd name="connsiteX8" fmla="*/ 232057 w 6409509"/>
              <a:gd name="connsiteY8" fmla="*/ 0 h 315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509" h="3150385">
                <a:moveTo>
                  <a:pt x="232057" y="0"/>
                </a:moveTo>
                <a:lnTo>
                  <a:pt x="6177452" y="0"/>
                </a:lnTo>
                <a:cubicBezTo>
                  <a:pt x="6305614" y="0"/>
                  <a:pt x="6409509" y="103895"/>
                  <a:pt x="6409509" y="232057"/>
                </a:cubicBezTo>
                <a:lnTo>
                  <a:pt x="6409509" y="2918328"/>
                </a:lnTo>
                <a:cubicBezTo>
                  <a:pt x="6409509" y="3046490"/>
                  <a:pt x="6305614" y="3150385"/>
                  <a:pt x="6177452" y="3150385"/>
                </a:cubicBezTo>
                <a:lnTo>
                  <a:pt x="232057" y="3150385"/>
                </a:lnTo>
                <a:cubicBezTo>
                  <a:pt x="103895" y="3150385"/>
                  <a:pt x="0" y="3046490"/>
                  <a:pt x="0" y="2918328"/>
                </a:cubicBezTo>
                <a:lnTo>
                  <a:pt x="0" y="232057"/>
                </a:lnTo>
                <a:cubicBezTo>
                  <a:pt x="0" y="103895"/>
                  <a:pt x="103895" y="0"/>
                  <a:pt x="2320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91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84217" y="969885"/>
            <a:ext cx="5011783" cy="2388084"/>
          </a:xfrm>
          <a:custGeom>
            <a:avLst/>
            <a:gdLst>
              <a:gd name="connsiteX0" fmla="*/ 96694 w 5011783"/>
              <a:gd name="connsiteY0" fmla="*/ 0 h 2388084"/>
              <a:gd name="connsiteX1" fmla="*/ 4915089 w 5011783"/>
              <a:gd name="connsiteY1" fmla="*/ 0 h 2388084"/>
              <a:gd name="connsiteX2" fmla="*/ 5011783 w 5011783"/>
              <a:gd name="connsiteY2" fmla="*/ 96694 h 2388084"/>
              <a:gd name="connsiteX3" fmla="*/ 5011783 w 5011783"/>
              <a:gd name="connsiteY3" fmla="*/ 2291390 h 2388084"/>
              <a:gd name="connsiteX4" fmla="*/ 4915089 w 5011783"/>
              <a:gd name="connsiteY4" fmla="*/ 2388084 h 2388084"/>
              <a:gd name="connsiteX5" fmla="*/ 96694 w 5011783"/>
              <a:gd name="connsiteY5" fmla="*/ 2388084 h 2388084"/>
              <a:gd name="connsiteX6" fmla="*/ 0 w 5011783"/>
              <a:gd name="connsiteY6" fmla="*/ 2291390 h 2388084"/>
              <a:gd name="connsiteX7" fmla="*/ 0 w 5011783"/>
              <a:gd name="connsiteY7" fmla="*/ 96694 h 2388084"/>
              <a:gd name="connsiteX8" fmla="*/ 96694 w 5011783"/>
              <a:gd name="connsiteY8" fmla="*/ 0 h 238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783" h="2388084">
                <a:moveTo>
                  <a:pt x="96694" y="0"/>
                </a:moveTo>
                <a:lnTo>
                  <a:pt x="4915089" y="0"/>
                </a:lnTo>
                <a:cubicBezTo>
                  <a:pt x="4968492" y="0"/>
                  <a:pt x="5011783" y="43291"/>
                  <a:pt x="5011783" y="96694"/>
                </a:cubicBezTo>
                <a:lnTo>
                  <a:pt x="5011783" y="2291390"/>
                </a:lnTo>
                <a:cubicBezTo>
                  <a:pt x="5011783" y="2344793"/>
                  <a:pt x="4968492" y="2388084"/>
                  <a:pt x="4915089" y="2388084"/>
                </a:cubicBezTo>
                <a:lnTo>
                  <a:pt x="96694" y="2388084"/>
                </a:lnTo>
                <a:cubicBezTo>
                  <a:pt x="43291" y="2388084"/>
                  <a:pt x="0" y="2344793"/>
                  <a:pt x="0" y="2291390"/>
                </a:cubicBezTo>
                <a:lnTo>
                  <a:pt x="0" y="96694"/>
                </a:lnTo>
                <a:cubicBezTo>
                  <a:pt x="0" y="43291"/>
                  <a:pt x="43291" y="0"/>
                  <a:pt x="9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084217" y="3500033"/>
            <a:ext cx="5011783" cy="2388084"/>
          </a:xfrm>
          <a:custGeom>
            <a:avLst/>
            <a:gdLst>
              <a:gd name="connsiteX0" fmla="*/ 96694 w 5011783"/>
              <a:gd name="connsiteY0" fmla="*/ 0 h 2388084"/>
              <a:gd name="connsiteX1" fmla="*/ 4915089 w 5011783"/>
              <a:gd name="connsiteY1" fmla="*/ 0 h 2388084"/>
              <a:gd name="connsiteX2" fmla="*/ 5011783 w 5011783"/>
              <a:gd name="connsiteY2" fmla="*/ 96694 h 2388084"/>
              <a:gd name="connsiteX3" fmla="*/ 5011783 w 5011783"/>
              <a:gd name="connsiteY3" fmla="*/ 2291390 h 2388084"/>
              <a:gd name="connsiteX4" fmla="*/ 4915089 w 5011783"/>
              <a:gd name="connsiteY4" fmla="*/ 2388084 h 2388084"/>
              <a:gd name="connsiteX5" fmla="*/ 96694 w 5011783"/>
              <a:gd name="connsiteY5" fmla="*/ 2388084 h 2388084"/>
              <a:gd name="connsiteX6" fmla="*/ 0 w 5011783"/>
              <a:gd name="connsiteY6" fmla="*/ 2291390 h 2388084"/>
              <a:gd name="connsiteX7" fmla="*/ 0 w 5011783"/>
              <a:gd name="connsiteY7" fmla="*/ 96694 h 2388084"/>
              <a:gd name="connsiteX8" fmla="*/ 96694 w 5011783"/>
              <a:gd name="connsiteY8" fmla="*/ 0 h 238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783" h="2388084">
                <a:moveTo>
                  <a:pt x="96694" y="0"/>
                </a:moveTo>
                <a:lnTo>
                  <a:pt x="4915089" y="0"/>
                </a:lnTo>
                <a:cubicBezTo>
                  <a:pt x="4968492" y="0"/>
                  <a:pt x="5011783" y="43291"/>
                  <a:pt x="5011783" y="96694"/>
                </a:cubicBezTo>
                <a:lnTo>
                  <a:pt x="5011783" y="2291390"/>
                </a:lnTo>
                <a:cubicBezTo>
                  <a:pt x="5011783" y="2344793"/>
                  <a:pt x="4968492" y="2388084"/>
                  <a:pt x="4915089" y="2388084"/>
                </a:cubicBezTo>
                <a:lnTo>
                  <a:pt x="96694" y="2388084"/>
                </a:lnTo>
                <a:cubicBezTo>
                  <a:pt x="43291" y="2388084"/>
                  <a:pt x="0" y="2344793"/>
                  <a:pt x="0" y="2291390"/>
                </a:cubicBezTo>
                <a:lnTo>
                  <a:pt x="0" y="96694"/>
                </a:lnTo>
                <a:cubicBezTo>
                  <a:pt x="0" y="43291"/>
                  <a:pt x="43291" y="0"/>
                  <a:pt x="9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9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62002" y="1685108"/>
            <a:ext cx="5586547" cy="2547259"/>
          </a:xfrm>
          <a:custGeom>
            <a:avLst/>
            <a:gdLst>
              <a:gd name="connsiteX0" fmla="*/ 150121 w 5586547"/>
              <a:gd name="connsiteY0" fmla="*/ 0 h 2547259"/>
              <a:gd name="connsiteX1" fmla="*/ 5586547 w 5586547"/>
              <a:gd name="connsiteY1" fmla="*/ 0 h 2547259"/>
              <a:gd name="connsiteX2" fmla="*/ 5586547 w 5586547"/>
              <a:gd name="connsiteY2" fmla="*/ 2547259 h 2547259"/>
              <a:gd name="connsiteX3" fmla="*/ 0 w 5586547"/>
              <a:gd name="connsiteY3" fmla="*/ 2547259 h 2547259"/>
              <a:gd name="connsiteX4" fmla="*/ 0 w 5586547"/>
              <a:gd name="connsiteY4" fmla="*/ 209114 h 2547259"/>
              <a:gd name="connsiteX5" fmla="*/ 135628 w 5586547"/>
              <a:gd name="connsiteY5" fmla="*/ 4499 h 254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6547" h="2547259">
                <a:moveTo>
                  <a:pt x="150121" y="0"/>
                </a:moveTo>
                <a:lnTo>
                  <a:pt x="5586547" y="0"/>
                </a:lnTo>
                <a:lnTo>
                  <a:pt x="5586547" y="2547259"/>
                </a:lnTo>
                <a:lnTo>
                  <a:pt x="0" y="2547259"/>
                </a:lnTo>
                <a:lnTo>
                  <a:pt x="0" y="209114"/>
                </a:lnTo>
                <a:cubicBezTo>
                  <a:pt x="0" y="117131"/>
                  <a:pt x="55925" y="38210"/>
                  <a:pt x="135628" y="449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44492" y="1685108"/>
            <a:ext cx="4885509" cy="2168436"/>
          </a:xfrm>
          <a:custGeom>
            <a:avLst/>
            <a:gdLst>
              <a:gd name="connsiteX0" fmla="*/ 0 w 4885509"/>
              <a:gd name="connsiteY0" fmla="*/ 0 h 2168436"/>
              <a:gd name="connsiteX1" fmla="*/ 4663444 w 4885509"/>
              <a:gd name="connsiteY1" fmla="*/ 0 h 2168436"/>
              <a:gd name="connsiteX2" fmla="*/ 4868059 w 4885509"/>
              <a:gd name="connsiteY2" fmla="*/ 135628 h 2168436"/>
              <a:gd name="connsiteX3" fmla="*/ 4885509 w 4885509"/>
              <a:gd name="connsiteY3" fmla="*/ 222061 h 2168436"/>
              <a:gd name="connsiteX4" fmla="*/ 4885509 w 4885509"/>
              <a:gd name="connsiteY4" fmla="*/ 2168436 h 2168436"/>
              <a:gd name="connsiteX5" fmla="*/ 0 w 4885509"/>
              <a:gd name="connsiteY5" fmla="*/ 2168436 h 216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509" h="2168436">
                <a:moveTo>
                  <a:pt x="0" y="0"/>
                </a:moveTo>
                <a:lnTo>
                  <a:pt x="4663444" y="0"/>
                </a:lnTo>
                <a:cubicBezTo>
                  <a:pt x="4755427" y="0"/>
                  <a:pt x="4834348" y="55925"/>
                  <a:pt x="4868059" y="135628"/>
                </a:cubicBezTo>
                <a:lnTo>
                  <a:pt x="4885509" y="222061"/>
                </a:lnTo>
                <a:lnTo>
                  <a:pt x="4885509" y="2168436"/>
                </a:lnTo>
                <a:lnTo>
                  <a:pt x="0" y="2168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62002" y="4391026"/>
            <a:ext cx="5586547" cy="1771522"/>
          </a:xfrm>
          <a:custGeom>
            <a:avLst/>
            <a:gdLst>
              <a:gd name="connsiteX0" fmla="*/ 0 w 5586547"/>
              <a:gd name="connsiteY0" fmla="*/ 0 h 1771522"/>
              <a:gd name="connsiteX1" fmla="*/ 5586547 w 5586547"/>
              <a:gd name="connsiteY1" fmla="*/ 0 h 1771522"/>
              <a:gd name="connsiteX2" fmla="*/ 5586547 w 5586547"/>
              <a:gd name="connsiteY2" fmla="*/ 1771522 h 1771522"/>
              <a:gd name="connsiteX3" fmla="*/ 222066 w 5586547"/>
              <a:gd name="connsiteY3" fmla="*/ 1771522 h 1771522"/>
              <a:gd name="connsiteX4" fmla="*/ 0 w 5586547"/>
              <a:gd name="connsiteY4" fmla="*/ 1549456 h 177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6547" h="1771522">
                <a:moveTo>
                  <a:pt x="0" y="0"/>
                </a:moveTo>
                <a:lnTo>
                  <a:pt x="5586547" y="0"/>
                </a:lnTo>
                <a:lnTo>
                  <a:pt x="5586547" y="1771522"/>
                </a:lnTo>
                <a:lnTo>
                  <a:pt x="222066" y="1771522"/>
                </a:lnTo>
                <a:cubicBezTo>
                  <a:pt x="99422" y="1771522"/>
                  <a:pt x="0" y="1672100"/>
                  <a:pt x="0" y="15494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544492" y="4003765"/>
            <a:ext cx="4885509" cy="2162087"/>
          </a:xfrm>
          <a:custGeom>
            <a:avLst/>
            <a:gdLst>
              <a:gd name="connsiteX0" fmla="*/ 0 w 4885509"/>
              <a:gd name="connsiteY0" fmla="*/ 0 h 2162087"/>
              <a:gd name="connsiteX1" fmla="*/ 4885509 w 4885509"/>
              <a:gd name="connsiteY1" fmla="*/ 0 h 2162087"/>
              <a:gd name="connsiteX2" fmla="*/ 4885509 w 4885509"/>
              <a:gd name="connsiteY2" fmla="*/ 1940027 h 2162087"/>
              <a:gd name="connsiteX3" fmla="*/ 4868059 w 4885509"/>
              <a:gd name="connsiteY3" fmla="*/ 2026459 h 2162087"/>
              <a:gd name="connsiteX4" fmla="*/ 4663444 w 4885509"/>
              <a:gd name="connsiteY4" fmla="*/ 2162087 h 2162087"/>
              <a:gd name="connsiteX5" fmla="*/ 0 w 4885509"/>
              <a:gd name="connsiteY5" fmla="*/ 2162087 h 216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509" h="2162087">
                <a:moveTo>
                  <a:pt x="0" y="0"/>
                </a:moveTo>
                <a:lnTo>
                  <a:pt x="4885509" y="0"/>
                </a:lnTo>
                <a:lnTo>
                  <a:pt x="4885509" y="1940027"/>
                </a:lnTo>
                <a:lnTo>
                  <a:pt x="4868059" y="2026459"/>
                </a:lnTo>
                <a:cubicBezTo>
                  <a:pt x="4834348" y="2106162"/>
                  <a:pt x="4755427" y="2162087"/>
                  <a:pt x="4663444" y="2162087"/>
                </a:cubicBezTo>
                <a:lnTo>
                  <a:pt x="0" y="2162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93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2001" y="685800"/>
            <a:ext cx="10668000" cy="5486400"/>
          </a:xfrm>
          <a:prstGeom prst="roundRect">
            <a:avLst>
              <a:gd name="adj" fmla="val 4433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13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636486"/>
            <a:ext cx="12192000" cy="4529364"/>
          </a:xfrm>
          <a:custGeom>
            <a:avLst/>
            <a:gdLst>
              <a:gd name="connsiteX0" fmla="*/ 0 w 12192000"/>
              <a:gd name="connsiteY0" fmla="*/ 0 h 4529364"/>
              <a:gd name="connsiteX1" fmla="*/ 12192000 w 12192000"/>
              <a:gd name="connsiteY1" fmla="*/ 0 h 4529364"/>
              <a:gd name="connsiteX2" fmla="*/ 12192000 w 12192000"/>
              <a:gd name="connsiteY2" fmla="*/ 4529364 h 4529364"/>
              <a:gd name="connsiteX3" fmla="*/ 0 w 12192000"/>
              <a:gd name="connsiteY3" fmla="*/ 4529364 h 4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529364">
                <a:moveTo>
                  <a:pt x="0" y="0"/>
                </a:moveTo>
                <a:lnTo>
                  <a:pt x="12192000" y="0"/>
                </a:lnTo>
                <a:lnTo>
                  <a:pt x="12192000" y="4529364"/>
                </a:lnTo>
                <a:lnTo>
                  <a:pt x="0" y="4529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36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82049" y="4056989"/>
            <a:ext cx="3562351" cy="1446898"/>
          </a:xfrm>
          <a:custGeom>
            <a:avLst/>
            <a:gdLst>
              <a:gd name="connsiteX0" fmla="*/ 64850 w 3562351"/>
              <a:gd name="connsiteY0" fmla="*/ 0 h 1446898"/>
              <a:gd name="connsiteX1" fmla="*/ 3497501 w 3562351"/>
              <a:gd name="connsiteY1" fmla="*/ 0 h 1446898"/>
              <a:gd name="connsiteX2" fmla="*/ 3562351 w 3562351"/>
              <a:gd name="connsiteY2" fmla="*/ 64850 h 1446898"/>
              <a:gd name="connsiteX3" fmla="*/ 3562351 w 3562351"/>
              <a:gd name="connsiteY3" fmla="*/ 1382048 h 1446898"/>
              <a:gd name="connsiteX4" fmla="*/ 3497501 w 3562351"/>
              <a:gd name="connsiteY4" fmla="*/ 1446898 h 1446898"/>
              <a:gd name="connsiteX5" fmla="*/ 64850 w 3562351"/>
              <a:gd name="connsiteY5" fmla="*/ 1446898 h 1446898"/>
              <a:gd name="connsiteX6" fmla="*/ 0 w 3562351"/>
              <a:gd name="connsiteY6" fmla="*/ 1382048 h 1446898"/>
              <a:gd name="connsiteX7" fmla="*/ 0 w 3562351"/>
              <a:gd name="connsiteY7" fmla="*/ 64850 h 1446898"/>
              <a:gd name="connsiteX8" fmla="*/ 64850 w 3562351"/>
              <a:gd name="connsiteY8" fmla="*/ 0 h 144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2351" h="1446898">
                <a:moveTo>
                  <a:pt x="64850" y="0"/>
                </a:moveTo>
                <a:lnTo>
                  <a:pt x="3497501" y="0"/>
                </a:lnTo>
                <a:cubicBezTo>
                  <a:pt x="3533317" y="0"/>
                  <a:pt x="3562351" y="29034"/>
                  <a:pt x="3562351" y="64850"/>
                </a:cubicBezTo>
                <a:lnTo>
                  <a:pt x="3562351" y="1382048"/>
                </a:lnTo>
                <a:cubicBezTo>
                  <a:pt x="3562351" y="1417864"/>
                  <a:pt x="3533317" y="1446898"/>
                  <a:pt x="3497501" y="1446898"/>
                </a:cubicBezTo>
                <a:lnTo>
                  <a:pt x="64850" y="1446898"/>
                </a:lnTo>
                <a:cubicBezTo>
                  <a:pt x="29034" y="1446898"/>
                  <a:pt x="0" y="1417864"/>
                  <a:pt x="0" y="1382048"/>
                </a:cubicBezTo>
                <a:lnTo>
                  <a:pt x="0" y="64850"/>
                </a:lnTo>
                <a:cubicBezTo>
                  <a:pt x="0" y="29034"/>
                  <a:pt x="29034" y="0"/>
                  <a:pt x="648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6750" y="-7030"/>
            <a:ext cx="4745628" cy="6865030"/>
          </a:xfrm>
          <a:custGeom>
            <a:avLst/>
            <a:gdLst>
              <a:gd name="connsiteX0" fmla="*/ 0 w 5412377"/>
              <a:gd name="connsiteY0" fmla="*/ 0 h 6858000"/>
              <a:gd name="connsiteX1" fmla="*/ 5412377 w 5412377"/>
              <a:gd name="connsiteY1" fmla="*/ 0 h 6858000"/>
              <a:gd name="connsiteX2" fmla="*/ 5412377 w 5412377"/>
              <a:gd name="connsiteY2" fmla="*/ 6858000 h 6858000"/>
              <a:gd name="connsiteX3" fmla="*/ 0 w 541237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377" h="6858000">
                <a:moveTo>
                  <a:pt x="0" y="0"/>
                </a:moveTo>
                <a:lnTo>
                  <a:pt x="5412377" y="0"/>
                </a:lnTo>
                <a:lnTo>
                  <a:pt x="541237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28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85020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94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3843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609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937500" y="1993900"/>
            <a:ext cx="2870200" cy="2870200"/>
          </a:xfrm>
          <a:custGeom>
            <a:avLst/>
            <a:gdLst>
              <a:gd name="connsiteX0" fmla="*/ 230735 w 2870200"/>
              <a:gd name="connsiteY0" fmla="*/ 0 h 2870200"/>
              <a:gd name="connsiteX1" fmla="*/ 2639465 w 2870200"/>
              <a:gd name="connsiteY1" fmla="*/ 0 h 2870200"/>
              <a:gd name="connsiteX2" fmla="*/ 2870200 w 2870200"/>
              <a:gd name="connsiteY2" fmla="*/ 230735 h 2870200"/>
              <a:gd name="connsiteX3" fmla="*/ 2870200 w 2870200"/>
              <a:gd name="connsiteY3" fmla="*/ 2639465 h 2870200"/>
              <a:gd name="connsiteX4" fmla="*/ 2639465 w 2870200"/>
              <a:gd name="connsiteY4" fmla="*/ 2870200 h 2870200"/>
              <a:gd name="connsiteX5" fmla="*/ 230735 w 2870200"/>
              <a:gd name="connsiteY5" fmla="*/ 2870200 h 2870200"/>
              <a:gd name="connsiteX6" fmla="*/ 0 w 2870200"/>
              <a:gd name="connsiteY6" fmla="*/ 2639465 h 2870200"/>
              <a:gd name="connsiteX7" fmla="*/ 0 w 2870200"/>
              <a:gd name="connsiteY7" fmla="*/ 230735 h 2870200"/>
              <a:gd name="connsiteX8" fmla="*/ 230735 w 2870200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200" h="2870200">
                <a:moveTo>
                  <a:pt x="230735" y="0"/>
                </a:moveTo>
                <a:lnTo>
                  <a:pt x="2639465" y="0"/>
                </a:lnTo>
                <a:cubicBezTo>
                  <a:pt x="2766896" y="0"/>
                  <a:pt x="2870200" y="103304"/>
                  <a:pt x="2870200" y="230735"/>
                </a:cubicBezTo>
                <a:lnTo>
                  <a:pt x="2870200" y="2639465"/>
                </a:lnTo>
                <a:cubicBezTo>
                  <a:pt x="2870200" y="2766896"/>
                  <a:pt x="2766896" y="2870200"/>
                  <a:pt x="2639465" y="2870200"/>
                </a:cubicBezTo>
                <a:lnTo>
                  <a:pt x="230735" y="2870200"/>
                </a:lnTo>
                <a:cubicBezTo>
                  <a:pt x="103304" y="2870200"/>
                  <a:pt x="0" y="2766896"/>
                  <a:pt x="0" y="2639465"/>
                </a:cubicBezTo>
                <a:lnTo>
                  <a:pt x="0" y="230735"/>
                </a:lnTo>
                <a:cubicBezTo>
                  <a:pt x="0" y="103304"/>
                  <a:pt x="103304" y="0"/>
                  <a:pt x="2307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0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44538" y="1737360"/>
            <a:ext cx="8547463" cy="4428490"/>
          </a:xfrm>
          <a:custGeom>
            <a:avLst/>
            <a:gdLst>
              <a:gd name="connsiteX0" fmla="*/ 238430 w 8547463"/>
              <a:gd name="connsiteY0" fmla="*/ 0 h 4428490"/>
              <a:gd name="connsiteX1" fmla="*/ 8547463 w 8547463"/>
              <a:gd name="connsiteY1" fmla="*/ 0 h 4428490"/>
              <a:gd name="connsiteX2" fmla="*/ 8547463 w 8547463"/>
              <a:gd name="connsiteY2" fmla="*/ 4428490 h 4428490"/>
              <a:gd name="connsiteX3" fmla="*/ 238430 w 8547463"/>
              <a:gd name="connsiteY3" fmla="*/ 4428490 h 4428490"/>
              <a:gd name="connsiteX4" fmla="*/ 0 w 8547463"/>
              <a:gd name="connsiteY4" fmla="*/ 4190060 h 4428490"/>
              <a:gd name="connsiteX5" fmla="*/ 0 w 8547463"/>
              <a:gd name="connsiteY5" fmla="*/ 238430 h 4428490"/>
              <a:gd name="connsiteX6" fmla="*/ 238430 w 8547463"/>
              <a:gd name="connsiteY6" fmla="*/ 0 h 442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7463" h="4428490">
                <a:moveTo>
                  <a:pt x="238430" y="0"/>
                </a:moveTo>
                <a:lnTo>
                  <a:pt x="8547463" y="0"/>
                </a:lnTo>
                <a:lnTo>
                  <a:pt x="8547463" y="4428490"/>
                </a:lnTo>
                <a:lnTo>
                  <a:pt x="238430" y="4428490"/>
                </a:lnTo>
                <a:cubicBezTo>
                  <a:pt x="106749" y="4428490"/>
                  <a:pt x="0" y="4321741"/>
                  <a:pt x="0" y="4190060"/>
                </a:cubicBezTo>
                <a:lnTo>
                  <a:pt x="0" y="238430"/>
                </a:lnTo>
                <a:cubicBezTo>
                  <a:pt x="0" y="106749"/>
                  <a:pt x="106749" y="0"/>
                  <a:pt x="2384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9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A14C3-F3B3-734C-5B44-7E82E38A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76D9A1-9125-057B-72D6-FE39429E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4CF2A-BB3B-CE93-8F3B-13C9FF88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4089A-488F-95D1-A99B-A89BAE3C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76BA7-815A-E89B-691D-802F9626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2804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8C859-ECFB-2504-17E0-E3B73FA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44C37-BD17-7B4F-CB57-F890AF9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88550-AEB5-11F2-E43F-C1FE88F8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C5389-60BA-49BB-14D5-B8D6D9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9C31E-1331-0A62-CD91-40828B6D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1389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B1128-B43F-14DA-9AF5-94A52DFB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8E265C-46BA-793E-81BE-638F7E4C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40870-BF55-E59C-9453-0FE4DC3E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BAE60-060A-8CA2-C559-22C68E30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AE613-F397-6C3E-72A3-9512ECF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16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A2232-21BF-4994-20F5-F14D5E7A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6DE64-7831-4DB0-DC59-A99F493AE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1AD87-5C72-E99C-B145-5662A0387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F9086-9567-EF50-5316-98ECCEA2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0434B-2748-403C-6083-B9A5F1D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3F679-44D4-0F02-9926-EC3A785D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5024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1327D-0717-75DE-FDDC-5F10FB20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9E3DF-5BED-F781-5B0A-D4A0A2DA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9114DC-C13F-D954-CB78-2A3F6DBB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37F533-974C-9995-B069-B30C11FF2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D1ED8B-D0FE-2B37-6282-187CC6A0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49471A-675D-E608-7705-8FE47815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E08DE-94AA-E73E-AC46-6DBD939E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9A929-D02E-284D-7EB3-5EB59DB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7039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9204E-1C0C-31A1-F2A5-E1679D0F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29EBC8-1E16-BFBD-733D-23D87559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9F47B0-2A31-C8A5-3EA6-7E465C9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CAA1BB-E394-18C3-8DC0-A532E4B6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4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28156"/>
            <a:ext cx="7391400" cy="3429000"/>
          </a:xfrm>
          <a:custGeom>
            <a:avLst/>
            <a:gdLst>
              <a:gd name="connsiteX0" fmla="*/ 0 w 7391400"/>
              <a:gd name="connsiteY0" fmla="*/ 0 h 3429000"/>
              <a:gd name="connsiteX1" fmla="*/ 7029435 w 7391400"/>
              <a:gd name="connsiteY1" fmla="*/ 0 h 3429000"/>
              <a:gd name="connsiteX2" fmla="*/ 7391400 w 7391400"/>
              <a:gd name="connsiteY2" fmla="*/ 361965 h 3429000"/>
              <a:gd name="connsiteX3" fmla="*/ 7391400 w 7391400"/>
              <a:gd name="connsiteY3" fmla="*/ 3067035 h 3429000"/>
              <a:gd name="connsiteX4" fmla="*/ 7029435 w 7391400"/>
              <a:gd name="connsiteY4" fmla="*/ 3429000 h 3429000"/>
              <a:gd name="connsiteX5" fmla="*/ 0 w 73914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1400" h="3429000">
                <a:moveTo>
                  <a:pt x="0" y="0"/>
                </a:moveTo>
                <a:lnTo>
                  <a:pt x="7029435" y="0"/>
                </a:lnTo>
                <a:cubicBezTo>
                  <a:pt x="7229343" y="0"/>
                  <a:pt x="7391400" y="162057"/>
                  <a:pt x="7391400" y="361965"/>
                </a:cubicBezTo>
                <a:lnTo>
                  <a:pt x="7391400" y="3067035"/>
                </a:lnTo>
                <a:cubicBezTo>
                  <a:pt x="7391400" y="3266943"/>
                  <a:pt x="7229343" y="3429000"/>
                  <a:pt x="7029435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80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38233-B229-823C-E94A-EAAFE24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BA278-9766-04DD-78C7-8747DF6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C33854-8BE7-DFF6-CC65-D96C524E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5139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9FC2-E95E-D795-B675-45503CCD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F63DC-78A1-8FF2-1DC5-23172B6F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AE361-BA10-4F11-D0AB-0B0FB847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C8FD7-AC89-C4AC-119C-8AC44BFE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0D3406-2031-F539-5285-ACFC15EF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44557C-CF95-7ACD-AA03-29B543C6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525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1540B-AF3F-FFD3-6ADF-486158EF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AC6BC7-0634-16AF-E835-E903A96B0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347833-24DC-2B1A-DBF6-0623DADD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E2C515-4750-021B-9D8A-03F08E62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57F3A-10E6-F8B0-A418-16BF2FBD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3BF6F-BFF0-634D-AC52-77DE2E2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161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FA352-ED69-93A7-02A9-FFE2CDB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F6CAF3-56DD-1E87-28B5-247F114AB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FB43B-BE09-9C70-C9B1-BCBC6EFA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FD56-B6B4-9293-7AED-B6788BA3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238D9-B9BE-F273-8D84-2C965106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0035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D79A49-E30F-4EE6-A5FF-CD77B922E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710CBA-E9CF-601D-A4C5-CACDE6011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2B2A7-6BCE-BFA0-EE0B-0244DBAE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E919B-924B-8971-EEEF-F471F53A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6EF91-0BD6-77C1-1FAB-058410F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3916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92002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B2B Company, Inc. | New York Empire State Building 123 AVE, USA | Phone: +54 994 022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DE5D90-8974-4F50-B62C-0116EE0733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 descr="Fotos grátis de Rede">
            <a:extLst>
              <a:ext uri="{FF2B5EF4-FFF2-40B4-BE49-F238E27FC236}">
                <a16:creationId xmlns:a16="http://schemas.microsoft.com/office/drawing/2014/main" id="{6D4890A9-97A8-6038-02EC-3D1E157FF2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8B69F9F-DF05-74B6-75D2-AF58AA310E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87A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032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ONTEÚ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D83DAB2-2DB8-47AA-AD38-7DED769B98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03" y="176916"/>
            <a:ext cx="10893778" cy="40690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CLIQUE PARA EDITAR O TÍTULO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FA192F7-50D4-4DF1-8C4F-DF555EC680C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1404" y="1265852"/>
            <a:ext cx="10893778" cy="5043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latin typeface="Century Gothic" panose="020B0502020202020204" pitchFamily="34" charset="0"/>
              </a:defRPr>
            </a:lvl2pPr>
            <a:lvl3pPr marL="914400" indent="0">
              <a:buNone/>
              <a:defRPr sz="1800">
                <a:latin typeface="Century Gothic" panose="020B0502020202020204" pitchFamily="34" charset="0"/>
              </a:defRPr>
            </a:lvl3pPr>
            <a:lvl4pPr marL="1371600" indent="0">
              <a:buNone/>
              <a:defRPr sz="1600">
                <a:latin typeface="Century Gothic" panose="020B0502020202020204" pitchFamily="34" charset="0"/>
              </a:defRPr>
            </a:lvl4pPr>
            <a:lvl5pPr marL="1828800" indent="0">
              <a:buNone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5D271549-0FEF-49AF-94D5-15259BD91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6763" y="241570"/>
            <a:ext cx="577986" cy="840707"/>
          </a:xfrm>
          <a:prstGeom prst="rect">
            <a:avLst/>
          </a:prstGeom>
        </p:spPr>
      </p:pic>
      <p:cxnSp>
        <p:nvCxnSpPr>
          <p:cNvPr id="12" name="linha">
            <a:extLst>
              <a:ext uri="{FF2B5EF4-FFF2-40B4-BE49-F238E27FC236}">
                <a16:creationId xmlns:a16="http://schemas.microsoft.com/office/drawing/2014/main" id="{FA2066B5-84A4-41C2-A26B-9A622DF2CE74}"/>
              </a:ext>
            </a:extLst>
          </p:cNvPr>
          <p:cNvCxnSpPr>
            <a:cxnSpLocks/>
          </p:cNvCxnSpPr>
          <p:nvPr userDrawn="1"/>
        </p:nvCxnSpPr>
        <p:spPr>
          <a:xfrm>
            <a:off x="0" y="654170"/>
            <a:ext cx="114689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DCD386F5-4AE6-42A8-A287-FD147E9E4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1934" y="6490033"/>
            <a:ext cx="10893426" cy="290512"/>
          </a:xfrm>
          <a:prstGeom prst="rect">
            <a:avLst/>
          </a:prstGeom>
        </p:spPr>
        <p:txBody>
          <a:bodyPr anchor="ctr"/>
          <a:lstStyle>
            <a:lvl1pPr>
              <a:defRPr lang="pt-BR" sz="1200" dirty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Font typeface="+mj-lt"/>
              <a:buNone/>
            </a:pPr>
            <a:r>
              <a:rPr lang="pt-BR"/>
              <a:t>Clique para editar a 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13A36-0D99-4470-8F34-DBADC45BC47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934" y="722645"/>
            <a:ext cx="10893426" cy="3587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pt-BR"/>
              <a:t>CLIQUE PARA EDITAR O SUB-TÍTULO</a:t>
            </a:r>
          </a:p>
        </p:txBody>
      </p:sp>
    </p:spTree>
    <p:extLst>
      <p:ext uri="{BB962C8B-B14F-4D97-AF65-F5344CB8AC3E}">
        <p14:creationId xmlns:p14="http://schemas.microsoft.com/office/powerpoint/2010/main" val="22676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436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- fun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5D271549-0FEF-49AF-94D5-15259BD91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0752" y="329705"/>
            <a:ext cx="742812" cy="10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8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- fun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">
            <a:extLst>
              <a:ext uri="{FF2B5EF4-FFF2-40B4-BE49-F238E27FC236}">
                <a16:creationId xmlns:a16="http://schemas.microsoft.com/office/drawing/2014/main" id="{0D91F122-A2A0-425E-B1A0-7EA5B4F2FC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B75AC68F-C82D-41FE-BA74-7F6ADCA6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733" y="987425"/>
            <a:ext cx="10893778" cy="5323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4546A1-BE83-48CD-AF30-2A08078D2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733" y="178171"/>
            <a:ext cx="7608712" cy="406907"/>
          </a:xfrm>
          <a:prstGeom prst="rect">
            <a:avLst/>
          </a:prstGeom>
        </p:spPr>
        <p:txBody>
          <a:bodyPr/>
          <a:lstStyle>
            <a:lvl1pPr algn="l">
              <a:defRPr lang="pt-BR" sz="26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80F4D5F-6812-4891-82FF-0FA69B81A1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6763" y="241570"/>
            <a:ext cx="577986" cy="840707"/>
          </a:xfrm>
          <a:prstGeom prst="rect">
            <a:avLst/>
          </a:prstGeom>
        </p:spPr>
      </p:pic>
      <p:cxnSp>
        <p:nvCxnSpPr>
          <p:cNvPr id="8" name="linha">
            <a:extLst>
              <a:ext uri="{FF2B5EF4-FFF2-40B4-BE49-F238E27FC236}">
                <a16:creationId xmlns:a16="http://schemas.microsoft.com/office/drawing/2014/main" id="{C7914A36-9C40-4288-BDD4-3705E477CF09}"/>
              </a:ext>
            </a:extLst>
          </p:cNvPr>
          <p:cNvCxnSpPr>
            <a:cxnSpLocks/>
          </p:cNvCxnSpPr>
          <p:nvPr userDrawn="1"/>
        </p:nvCxnSpPr>
        <p:spPr>
          <a:xfrm>
            <a:off x="0" y="654170"/>
            <a:ext cx="114689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600A756-56B1-42DA-AAEF-3F67A1493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6491288"/>
            <a:ext cx="10893425" cy="29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Clique para editar a fonte</a:t>
            </a:r>
          </a:p>
        </p:txBody>
      </p:sp>
    </p:spTree>
    <p:extLst>
      <p:ext uri="{BB962C8B-B14F-4D97-AF65-F5344CB8AC3E}">
        <p14:creationId xmlns:p14="http://schemas.microsoft.com/office/powerpoint/2010/main" val="26902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E2A1D56B-7DDF-1214-ECBA-D1D0ADF181EA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rot="10800000">
            <a:off x="-3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D58"/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5ADFB5E5-4E8F-DEF7-D90A-F7AD0D91B1A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rot="10800000">
            <a:off x="-3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D58"/>
              </a:gs>
              <a:gs pos="100000">
                <a:srgbClr val="24ABE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1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3DE3B-BDFD-2444-BDA8-64ED00D9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234" y="365126"/>
            <a:ext cx="9083566" cy="70693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3DC5B-F3E2-4B49-9AD9-0761566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0543" y="6356350"/>
            <a:ext cx="2743200" cy="365125"/>
          </a:xfrm>
        </p:spPr>
        <p:txBody>
          <a:bodyPr/>
          <a:lstStyle/>
          <a:p>
            <a:fld id="{EB8574B0-CE3C-EE47-85A0-C00A31FEC7FE}" type="datetimeFigureOut">
              <a:rPr lang="pt-BR" smtClean="0"/>
              <a:t>07/06/2023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A28236-0A40-2C43-B27A-7B7422812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066" y="0"/>
            <a:ext cx="1896533" cy="12168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367C0E-2088-1140-B786-2270CDFD72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2979" y="6181647"/>
            <a:ext cx="379475" cy="5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079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62000" y="1714500"/>
            <a:ext cx="3548743" cy="3850277"/>
          </a:xfrm>
          <a:custGeom>
            <a:avLst/>
            <a:gdLst>
              <a:gd name="connsiteX0" fmla="*/ 252919 w 3548743"/>
              <a:gd name="connsiteY0" fmla="*/ 0 h 3850277"/>
              <a:gd name="connsiteX1" fmla="*/ 3295824 w 3548743"/>
              <a:gd name="connsiteY1" fmla="*/ 0 h 3850277"/>
              <a:gd name="connsiteX2" fmla="*/ 3548743 w 3548743"/>
              <a:gd name="connsiteY2" fmla="*/ 252919 h 3850277"/>
              <a:gd name="connsiteX3" fmla="*/ 3548743 w 3548743"/>
              <a:gd name="connsiteY3" fmla="*/ 3597358 h 3850277"/>
              <a:gd name="connsiteX4" fmla="*/ 3295824 w 3548743"/>
              <a:gd name="connsiteY4" fmla="*/ 3850277 h 3850277"/>
              <a:gd name="connsiteX5" fmla="*/ 252919 w 3548743"/>
              <a:gd name="connsiteY5" fmla="*/ 3850277 h 3850277"/>
              <a:gd name="connsiteX6" fmla="*/ 0 w 3548743"/>
              <a:gd name="connsiteY6" fmla="*/ 3597358 h 3850277"/>
              <a:gd name="connsiteX7" fmla="*/ 0 w 3548743"/>
              <a:gd name="connsiteY7" fmla="*/ 252919 h 3850277"/>
              <a:gd name="connsiteX8" fmla="*/ 252919 w 3548743"/>
              <a:gd name="connsiteY8" fmla="*/ 0 h 3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8743" h="3850277">
                <a:moveTo>
                  <a:pt x="252919" y="0"/>
                </a:moveTo>
                <a:lnTo>
                  <a:pt x="3295824" y="0"/>
                </a:lnTo>
                <a:cubicBezTo>
                  <a:pt x="3435507" y="0"/>
                  <a:pt x="3548743" y="113236"/>
                  <a:pt x="3548743" y="252919"/>
                </a:cubicBezTo>
                <a:lnTo>
                  <a:pt x="3548743" y="3597358"/>
                </a:lnTo>
                <a:cubicBezTo>
                  <a:pt x="3548743" y="3737041"/>
                  <a:pt x="3435507" y="3850277"/>
                  <a:pt x="3295824" y="3850277"/>
                </a:cubicBezTo>
                <a:lnTo>
                  <a:pt x="252919" y="3850277"/>
                </a:lnTo>
                <a:cubicBezTo>
                  <a:pt x="113236" y="3850277"/>
                  <a:pt x="0" y="3737041"/>
                  <a:pt x="0" y="3597358"/>
                </a:cubicBezTo>
                <a:lnTo>
                  <a:pt x="0" y="252919"/>
                </a:lnTo>
                <a:cubicBezTo>
                  <a:pt x="0" y="113236"/>
                  <a:pt x="113236" y="0"/>
                  <a:pt x="2529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30879" y="2315574"/>
            <a:ext cx="3548743" cy="3850277"/>
          </a:xfrm>
          <a:custGeom>
            <a:avLst/>
            <a:gdLst>
              <a:gd name="connsiteX0" fmla="*/ 252919 w 3548743"/>
              <a:gd name="connsiteY0" fmla="*/ 0 h 3850277"/>
              <a:gd name="connsiteX1" fmla="*/ 3295824 w 3548743"/>
              <a:gd name="connsiteY1" fmla="*/ 0 h 3850277"/>
              <a:gd name="connsiteX2" fmla="*/ 3548743 w 3548743"/>
              <a:gd name="connsiteY2" fmla="*/ 252919 h 3850277"/>
              <a:gd name="connsiteX3" fmla="*/ 3548743 w 3548743"/>
              <a:gd name="connsiteY3" fmla="*/ 3597358 h 3850277"/>
              <a:gd name="connsiteX4" fmla="*/ 3295824 w 3548743"/>
              <a:gd name="connsiteY4" fmla="*/ 3850277 h 3850277"/>
              <a:gd name="connsiteX5" fmla="*/ 252919 w 3548743"/>
              <a:gd name="connsiteY5" fmla="*/ 3850277 h 3850277"/>
              <a:gd name="connsiteX6" fmla="*/ 0 w 3548743"/>
              <a:gd name="connsiteY6" fmla="*/ 3597358 h 3850277"/>
              <a:gd name="connsiteX7" fmla="*/ 0 w 3548743"/>
              <a:gd name="connsiteY7" fmla="*/ 252919 h 3850277"/>
              <a:gd name="connsiteX8" fmla="*/ 252919 w 3548743"/>
              <a:gd name="connsiteY8" fmla="*/ 0 h 38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8743" h="3850277">
                <a:moveTo>
                  <a:pt x="252919" y="0"/>
                </a:moveTo>
                <a:lnTo>
                  <a:pt x="3295824" y="0"/>
                </a:lnTo>
                <a:cubicBezTo>
                  <a:pt x="3435507" y="0"/>
                  <a:pt x="3548743" y="113236"/>
                  <a:pt x="3548743" y="252919"/>
                </a:cubicBezTo>
                <a:lnTo>
                  <a:pt x="3548743" y="3597358"/>
                </a:lnTo>
                <a:cubicBezTo>
                  <a:pt x="3548743" y="3737041"/>
                  <a:pt x="3435507" y="3850277"/>
                  <a:pt x="3295824" y="3850277"/>
                </a:cubicBezTo>
                <a:lnTo>
                  <a:pt x="252919" y="3850277"/>
                </a:lnTo>
                <a:cubicBezTo>
                  <a:pt x="113236" y="3850277"/>
                  <a:pt x="0" y="3737041"/>
                  <a:pt x="0" y="3597358"/>
                </a:cubicBezTo>
                <a:lnTo>
                  <a:pt x="0" y="252919"/>
                </a:lnTo>
                <a:cubicBezTo>
                  <a:pt x="0" y="113236"/>
                  <a:pt x="113236" y="0"/>
                  <a:pt x="2529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1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978070" y="-17290"/>
            <a:ext cx="4152901" cy="6875289"/>
          </a:xfrm>
          <a:custGeom>
            <a:avLst/>
            <a:gdLst>
              <a:gd name="connsiteX0" fmla="*/ 0 w 4809854"/>
              <a:gd name="connsiteY0" fmla="*/ 0 h 6858000"/>
              <a:gd name="connsiteX1" fmla="*/ 4809854 w 4809854"/>
              <a:gd name="connsiteY1" fmla="*/ 0 h 6858000"/>
              <a:gd name="connsiteX2" fmla="*/ 4809854 w 4809854"/>
              <a:gd name="connsiteY2" fmla="*/ 6858000 h 6858000"/>
              <a:gd name="connsiteX3" fmla="*/ 0 w 48098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9854" h="6858000">
                <a:moveTo>
                  <a:pt x="0" y="0"/>
                </a:moveTo>
                <a:lnTo>
                  <a:pt x="4809854" y="0"/>
                </a:lnTo>
                <a:lnTo>
                  <a:pt x="480985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34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EA114F8E-14FE-4D31-A451-22653500D07F}" type="datetimeFigureOut">
              <a:rPr lang="en-ID" smtClean="0"/>
              <a:pPr/>
              <a:t>07/06/2023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060A667-A969-4AF5-A16C-6B61573EB8CD}" type="slidenum">
              <a:rPr lang="en-ID" smtClean="0"/>
              <a:pPr/>
              <a:t>‹nº›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41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</p:sldLayoutIdLst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2965CA-466A-33D3-77CD-58925214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DF56E-E484-DC14-4A5C-26C56FE9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7F428-468A-6EA6-22BD-5CA5DFA75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2E30117-EF7D-408A-B431-771CEA711C23}" type="datetimeFigureOut">
              <a:rPr lang="pt-BR" smtClean="0"/>
              <a:pPr/>
              <a:t>07/06/2023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62AAF-B28F-C24A-B3F6-9A0FFE8E5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28E02-4125-4B3E-8706-A5AF89060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63D3DA1-ACC1-4B6B-8E1A-FDDBFD2B173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0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56" r:id="rId12"/>
    <p:sldLayoutId id="2147483757" r:id="rId13"/>
    <p:sldLayoutId id="2147483758" r:id="rId14"/>
    <p:sldLayoutId id="21474837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6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9.jpe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BC87008-F2B4-483A-A3B3-422BF98B6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83" y="4985335"/>
            <a:ext cx="3126656" cy="10884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6A32FB-6C20-8C7F-153F-849282EDBBD3}"/>
              </a:ext>
            </a:extLst>
          </p:cNvPr>
          <p:cNvSpPr txBox="1"/>
          <p:nvPr/>
        </p:nvSpPr>
        <p:spPr>
          <a:xfrm>
            <a:off x="2311685" y="1510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2AC0E2-C50C-1D32-2697-7224314650E9}"/>
              </a:ext>
            </a:extLst>
          </p:cNvPr>
          <p:cNvSpPr txBox="1"/>
          <p:nvPr/>
        </p:nvSpPr>
        <p:spPr>
          <a:xfrm>
            <a:off x="3492142" y="5978650"/>
            <a:ext cx="440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TECH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625760-46CB-1F94-EBEC-297E6C21C5C4}"/>
              </a:ext>
            </a:extLst>
          </p:cNvPr>
          <p:cNvSpPr txBox="1"/>
          <p:nvPr/>
        </p:nvSpPr>
        <p:spPr>
          <a:xfrm>
            <a:off x="2794393" y="2643318"/>
            <a:ext cx="902187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b="1" dirty="0">
                <a:solidFill>
                  <a:prstClr val="white"/>
                </a:solidFill>
                <a:latin typeface="Calibri" panose="020F0502020204030204"/>
              </a:rPr>
              <a:t>IA NO CICLO DO CRÉDITO TRIBUTÁRIO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ALGORÍTIMO DE PREVISÃO DO PAGAMENTO DE DÍVIDA ATIVA</a:t>
            </a:r>
          </a:p>
        </p:txBody>
      </p:sp>
      <p:pic>
        <p:nvPicPr>
          <p:cNvPr id="8" name="Picture 2" descr="Machine learning - Free technology icons">
            <a:extLst>
              <a:ext uri="{FF2B5EF4-FFF2-40B4-BE49-F238E27FC236}">
                <a16:creationId xmlns:a16="http://schemas.microsoft.com/office/drawing/2014/main" id="{0BFDB81E-5FD6-1A75-8057-B28EF40C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6" y="1833514"/>
            <a:ext cx="2320824" cy="2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2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prstClr val="black"/>
                </a:solidFill>
                <a:latin typeface="Montserrat" panose="00000500000000000000" pitchFamily="2" charset="0"/>
              </a:rPr>
              <a:t>PERFORMACE DO MODELO</a:t>
            </a:r>
            <a:endParaRPr lang="pt-BR" dirty="0">
              <a:latin typeface="Montserrat" pitchFamily="2" charset="77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50C56F-E63F-D33D-695E-C74F69427FD0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6D3777-DD6A-7AD4-B705-134641A9EA41}"/>
              </a:ext>
            </a:extLst>
          </p:cNvPr>
          <p:cNvSpPr txBox="1"/>
          <p:nvPr/>
        </p:nvSpPr>
        <p:spPr>
          <a:xfrm>
            <a:off x="251402" y="784017"/>
            <a:ext cx="10531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Uma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análise discriminante dos </a:t>
            </a:r>
            <a:r>
              <a:rPr lang="pt-BR" sz="1200" b="1" dirty="0" err="1">
                <a:solidFill>
                  <a:prstClr val="black"/>
                </a:solidFill>
                <a:latin typeface="Montserrat" panose="00000500000000000000" pitchFamily="2" charset="0"/>
              </a:rPr>
              <a:t>clusteres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encontrou que os grupos classificados como de melhores contribuintes para cobrança apresentam maior relação linear com o percentual histórico pago de dívida para o grupo.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Ou seja, o resultado dos pesos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indica que o grupo apresenta maior percentual pago das </a:t>
            </a:r>
            <a:r>
              <a:rPr lang="pt-BR" sz="1200" b="1" dirty="0" err="1">
                <a:solidFill>
                  <a:prstClr val="black"/>
                </a:solidFill>
                <a:latin typeface="Montserrat" panose="00000500000000000000" pitchFamily="2" charset="0"/>
              </a:rPr>
              <a:t>CDAs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,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incrementando no modelo a visão multinível de classificação do contribuinte.</a:t>
            </a:r>
            <a:endParaRPr lang="pt-BR" sz="1400" dirty="0"/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6A1661A-BE92-F30A-2E71-427EF0C94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9700"/>
              </p:ext>
            </p:extLst>
          </p:nvPr>
        </p:nvGraphicFramePr>
        <p:xfrm>
          <a:off x="251402" y="2437973"/>
          <a:ext cx="10323046" cy="27967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3200">
                  <a:extLst>
                    <a:ext uri="{9D8B030D-6E8A-4147-A177-3AD203B41FA5}">
                      <a16:colId xmlns:a16="http://schemas.microsoft.com/office/drawing/2014/main" val="67691928"/>
                    </a:ext>
                  </a:extLst>
                </a:gridCol>
                <a:gridCol w="2909623">
                  <a:extLst>
                    <a:ext uri="{9D8B030D-6E8A-4147-A177-3AD203B41FA5}">
                      <a16:colId xmlns:a16="http://schemas.microsoft.com/office/drawing/2014/main" val="438153695"/>
                    </a:ext>
                  </a:extLst>
                </a:gridCol>
                <a:gridCol w="4840223">
                  <a:extLst>
                    <a:ext uri="{9D8B030D-6E8A-4147-A177-3AD203B41FA5}">
                      <a16:colId xmlns:a16="http://schemas.microsoft.com/office/drawing/2014/main" val="1257834808"/>
                    </a:ext>
                  </a:extLst>
                </a:gridCol>
              </a:tblGrid>
              <a:tr h="3976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 de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Peso da análise discriminante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Média de recuperação de dívida histórica pro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04756"/>
                  </a:ext>
                </a:extLst>
              </a:tr>
              <a:tr h="340982">
                <a:tc>
                  <a:txBody>
                    <a:bodyPr/>
                    <a:lstStyle/>
                    <a:p>
                      <a:r>
                        <a:rPr lang="pt-BR" sz="1600" dirty="0"/>
                        <a:t>PIOR DEVEDOR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-1,37166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7857"/>
                  </a:ext>
                </a:extLst>
              </a:tr>
              <a:tr h="514521">
                <a:tc>
                  <a:txBody>
                    <a:bodyPr/>
                    <a:lstStyle/>
                    <a:p>
                      <a:r>
                        <a:rPr lang="pt-BR" sz="1600" dirty="0"/>
                        <a:t>DEVEDOR INTERMEDIARIO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802"/>
                  </a:ext>
                </a:extLst>
              </a:tr>
              <a:tr h="514521">
                <a:tc>
                  <a:txBody>
                    <a:bodyPr/>
                    <a:lstStyle/>
                    <a:p>
                      <a:r>
                        <a:rPr lang="pt-BR" sz="1600" dirty="0"/>
                        <a:t>BOM DEVEDOR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3,79174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36640"/>
                  </a:ext>
                </a:extLst>
              </a:tr>
              <a:tr h="514521">
                <a:tc>
                  <a:txBody>
                    <a:bodyPr/>
                    <a:lstStyle/>
                    <a:p>
                      <a:r>
                        <a:rPr lang="pt-BR" sz="1600" dirty="0"/>
                        <a:t>MELHOR DEVEDOR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11,199087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4408"/>
                  </a:ext>
                </a:extLst>
              </a:tr>
              <a:tr h="514521">
                <a:tc>
                  <a:txBody>
                    <a:bodyPr/>
                    <a:lstStyle/>
                    <a:p>
                      <a:r>
                        <a:rPr lang="pt-BR" sz="1600" dirty="0"/>
                        <a:t>PRIMEIRA DÍVIDA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43">
            <a:extLst>
              <a:ext uri="{FF2B5EF4-FFF2-40B4-BE49-F238E27FC236}">
                <a16:creationId xmlns:a16="http://schemas.microsoft.com/office/drawing/2014/main" id="{7AEBD1C5-80AC-9E46-B503-29BD3175D7BD}"/>
              </a:ext>
            </a:extLst>
          </p:cNvPr>
          <p:cNvSpPr/>
          <p:nvPr/>
        </p:nvSpPr>
        <p:spPr>
          <a:xfrm>
            <a:off x="0" y="0"/>
            <a:ext cx="4875290" cy="6858000"/>
          </a:xfrm>
          <a:prstGeom prst="rect">
            <a:avLst/>
          </a:prstGeom>
          <a:solidFill>
            <a:srgbClr val="0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Retângulo Arredondado 6">
            <a:extLst>
              <a:ext uri="{FF2B5EF4-FFF2-40B4-BE49-F238E27FC236}">
                <a16:creationId xmlns:a16="http://schemas.microsoft.com/office/drawing/2014/main" id="{C2F87F18-C1B7-4147-A78A-56EDE297A8C6}"/>
              </a:ext>
            </a:extLst>
          </p:cNvPr>
          <p:cNvSpPr/>
          <p:nvPr/>
        </p:nvSpPr>
        <p:spPr>
          <a:xfrm>
            <a:off x="4815642" y="1076384"/>
            <a:ext cx="154910" cy="415016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71F758-3C66-9B63-721C-49FE8D554D12}"/>
              </a:ext>
            </a:extLst>
          </p:cNvPr>
          <p:cNvSpPr txBox="1"/>
          <p:nvPr/>
        </p:nvSpPr>
        <p:spPr>
          <a:xfrm>
            <a:off x="45930" y="2089636"/>
            <a:ext cx="47834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Taxa de recuperação da Dívida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0F405E3B-B08F-1D30-C235-3AF439E50E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964342" y="4480746"/>
            <a:ext cx="946604" cy="9468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F03F61-3CCF-3FB9-84EA-4528F2C98680}"/>
              </a:ext>
            </a:extLst>
          </p:cNvPr>
          <p:cNvSpPr txBox="1"/>
          <p:nvPr/>
        </p:nvSpPr>
        <p:spPr>
          <a:xfrm>
            <a:off x="5429986" y="2536448"/>
            <a:ext cx="58958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b="0" dirty="0"/>
              <a:t>Como o modelo aprendeu?</a:t>
            </a:r>
          </a:p>
          <a:p>
            <a:pPr>
              <a:buFont typeface="+mj-lt"/>
              <a:buAutoNum type="arabicPeriod"/>
              <a:defRPr/>
            </a:pPr>
            <a:endParaRPr lang="pt-BR" sz="2400" b="0" dirty="0"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Eficiência do modelo no treino e teste</a:t>
            </a:r>
          </a:p>
          <a:p>
            <a:pPr>
              <a:buFont typeface="+mj-lt"/>
              <a:buAutoNum type="arabicPeriod"/>
              <a:defRPr/>
            </a:pPr>
            <a:endParaRPr lang="pt-BR" sz="1400" b="0" dirty="0"/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Performance do modelo</a:t>
            </a:r>
          </a:p>
        </p:txBody>
      </p:sp>
    </p:spTree>
    <p:extLst>
      <p:ext uri="{BB962C8B-B14F-4D97-AF65-F5344CB8AC3E}">
        <p14:creationId xmlns:p14="http://schemas.microsoft.com/office/powerpoint/2010/main" val="35328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4D0EA2-934B-F19C-4D99-23D798ABF663}"/>
              </a:ext>
            </a:extLst>
          </p:cNvPr>
          <p:cNvSpPr txBox="1"/>
          <p:nvPr/>
        </p:nvSpPr>
        <p:spPr>
          <a:xfrm>
            <a:off x="274454" y="829224"/>
            <a:ext cx="110247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O modelo tem capacidade de prever a </a:t>
            </a:r>
            <a:r>
              <a:rPr lang="pt-BR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Taxa de Recuperação</a:t>
            </a: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 de uma dívida, sendo um valor em percentual que representa o quanto daquela dívida é possível arrecadar.</a:t>
            </a:r>
          </a:p>
          <a:p>
            <a:pPr algn="just">
              <a:defRPr/>
            </a:pPr>
            <a:endParaRPr lang="pt-BR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>
              <a:defRPr/>
            </a:pP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Para isso utilizam-se </a:t>
            </a:r>
            <a:r>
              <a:rPr lang="pt-BR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8 variáveis preditoras</a:t>
            </a: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 listadas abaixo:</a:t>
            </a:r>
            <a:endParaRPr lang="pt-BR" sz="1400" dirty="0"/>
          </a:p>
        </p:txBody>
      </p:sp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COMO O MODELO APRENDEU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50C56F-E63F-D33D-695E-C74F69427FD0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75549-C3C4-0DCD-E36B-FDB13E0B1948}"/>
              </a:ext>
            </a:extLst>
          </p:cNvPr>
          <p:cNvSpPr txBox="1"/>
          <p:nvPr/>
        </p:nvSpPr>
        <p:spPr>
          <a:xfrm>
            <a:off x="251403" y="2007001"/>
            <a:ext cx="657491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ontserrat" panose="00000500000000000000" pitchFamily="2" charset="0"/>
              </a:rPr>
              <a:t>Lista de variáveis preditoras:</a:t>
            </a:r>
          </a:p>
          <a:p>
            <a:pPr algn="ctr"/>
            <a:endParaRPr lang="pt-BR" sz="1200" dirty="0">
              <a:latin typeface="Montserrat" panose="00000500000000000000" pitchFamily="2" charset="0"/>
            </a:endParaRP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Idade da dívida em anos</a:t>
            </a: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Valor total da dívida ativa.</a:t>
            </a:r>
            <a:endParaRPr lang="pt-BR" sz="1100" b="0" i="0" u="none" strike="noStrike" dirty="0">
              <a:effectLst/>
              <a:latin typeface="Arial" panose="020B0604020202020204" pitchFamily="34" charset="0"/>
            </a:endParaRP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Frequência do Imóvel/Empresa em DA</a:t>
            </a:r>
            <a:endParaRPr lang="pt-BR" sz="1100" b="0" i="0" u="none" strike="noStrike" dirty="0">
              <a:effectLst/>
              <a:latin typeface="Arial" panose="020B0604020202020204" pitchFamily="34" charset="0"/>
            </a:endParaRP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Histórico de pagamento de DA (% em quantidade de CDA)</a:t>
            </a:r>
          </a:p>
          <a:p>
            <a:pPr marL="228600" indent="-228600" fontAlgn="t"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Histórico de pagamento de DA (% em valor financeiro pago de CDA)</a:t>
            </a:r>
            <a:endParaRPr lang="pt-BR" sz="1100" b="0" i="0" u="none" strike="noStrike" dirty="0">
              <a:effectLst/>
              <a:latin typeface="Arial" panose="020B0604020202020204" pitchFamily="34" charset="0"/>
            </a:endParaRP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Situação do Imóvel/Empresa (Envolve a situação, a quantidade de notas ficais lançadas pelo contribuinte nos últimos 2 anos, se é uma Edificação ou um Terreno, se o contribuinte apresenta CPF).</a:t>
            </a:r>
            <a:endParaRPr lang="pt-BR" sz="1100" b="0" i="0" u="none" strike="noStrike" dirty="0">
              <a:effectLst/>
              <a:latin typeface="Arial" panose="020B0604020202020204" pitchFamily="34" charset="0"/>
            </a:endParaRP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Peso de classificação do contribuinte (Envolve peso maior para contribuintes de melhor pagamento, sendo a classificação feita com base nos históricos de pagamento de dívida e sua situação).</a:t>
            </a:r>
          </a:p>
          <a:p>
            <a:pPr marL="228600" indent="-228600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100" dirty="0">
                <a:solidFill>
                  <a:srgbClr val="000000"/>
                </a:solidFill>
                <a:latin typeface="Calibri" panose="020F0502020204030204" pitchFamily="34" charset="0"/>
              </a:rPr>
              <a:t>Quantidade de processos de reparcelamento, para dívidas já parceladas.</a:t>
            </a:r>
            <a:endParaRPr lang="pt-BR" sz="1100" b="0" i="0" u="none" strike="noStrike" dirty="0">
              <a:effectLst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817521-0249-306D-C91B-7D509F1690B3}"/>
              </a:ext>
            </a:extLst>
          </p:cNvPr>
          <p:cNvSpPr/>
          <p:nvPr/>
        </p:nvSpPr>
        <p:spPr>
          <a:xfrm>
            <a:off x="635693" y="4417963"/>
            <a:ext cx="5806329" cy="1901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EQUAÇÃO TEÓRICA DE REGRESSÃO: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A função de regressão do modelo tende a uma curva crescente, onde no eixo Y são os valores reais da série histórica e no eixo X os valores previstos pelo modelo durante sua validação.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O modelo prevê o quão perto uma dívida está do 0 (em aberto) ou 1 (arrecadado), devolvendo esse valor percentualmente (taxa de recuperação; nomeada de IGR – Índice geral de Recuperação).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FAA58D-2D0D-2CAD-CB13-155C22F18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42" y="2003951"/>
            <a:ext cx="4561422" cy="43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EFICIÊNCIA DO MODELO NO AMBIENTE DE VALIDAÇÃO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CBD63A36-9B27-AF72-C665-F5AD9BDA9045}"/>
              </a:ext>
            </a:extLst>
          </p:cNvPr>
          <p:cNvSpPr txBox="1">
            <a:spLocks/>
          </p:cNvSpPr>
          <p:nvPr/>
        </p:nvSpPr>
        <p:spPr>
          <a:xfrm>
            <a:off x="1064108" y="1317774"/>
            <a:ext cx="19915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314D"/>
                </a:solidFill>
                <a:effectLst/>
                <a:uLnTx/>
                <a:uFillTx/>
                <a:latin typeface="Montserrat ExtraBold" panose="00000900000000000000" pitchFamily="2" charset="0"/>
              </a:defRPr>
            </a:lvl1pPr>
            <a:lvl2pPr marL="685731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2886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040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194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349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503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657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5811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26ABE2"/>
                </a:solidFill>
                <a:effectLst/>
                <a:uLnTx/>
                <a:uFillTx/>
                <a:latin typeface="Montserrat ExtraBold"/>
                <a:ea typeface="+mn-ea"/>
                <a:cs typeface="+mn-cs"/>
              </a:rPr>
              <a:t>82%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26ABE2"/>
              </a:solidFill>
              <a:effectLst/>
              <a:uLnTx/>
              <a:uFillTx/>
              <a:latin typeface="Montserrat ExtraBold" panose="00000900000000000000" pitchFamily="2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0D35A87-4B12-C7CB-7B6E-E602455B84B1}"/>
              </a:ext>
            </a:extLst>
          </p:cNvPr>
          <p:cNvSpPr txBox="1"/>
          <p:nvPr/>
        </p:nvSpPr>
        <p:spPr>
          <a:xfrm>
            <a:off x="172175" y="2181594"/>
            <a:ext cx="3594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104E6E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de capacidade em prever corretamente a taxa de recuperação da dívida.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FDC646-47EE-F2ED-B5C5-59DB278C60B1}"/>
              </a:ext>
            </a:extLst>
          </p:cNvPr>
          <p:cNvSpPr txBox="1"/>
          <p:nvPr/>
        </p:nvSpPr>
        <p:spPr>
          <a:xfrm>
            <a:off x="771565" y="944351"/>
            <a:ext cx="2395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04E6E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O modelo apresenta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9BAA33-D357-88CA-0F97-3D699675F8F5}"/>
              </a:ext>
            </a:extLst>
          </p:cNvPr>
          <p:cNvSpPr txBox="1"/>
          <p:nvPr/>
        </p:nvSpPr>
        <p:spPr>
          <a:xfrm>
            <a:off x="3766242" y="944351"/>
            <a:ext cx="537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A equação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apresenta uma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 diferença média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entre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 valores previstos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e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 valores reais de 0,018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 e os valores residuais, que não se encaixam na reta, são praticamente zero.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1322793-CA0C-9BCD-BE4C-86D5F9B4F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47284"/>
              </p:ext>
            </p:extLst>
          </p:nvPr>
        </p:nvGraphicFramePr>
        <p:xfrm>
          <a:off x="251403" y="3300133"/>
          <a:ext cx="6199916" cy="1169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76139">
                  <a:extLst>
                    <a:ext uri="{9D8B030D-6E8A-4147-A177-3AD203B41FA5}">
                      <a16:colId xmlns:a16="http://schemas.microsoft.com/office/drawing/2014/main" val="67691928"/>
                    </a:ext>
                  </a:extLst>
                </a:gridCol>
                <a:gridCol w="1679608">
                  <a:extLst>
                    <a:ext uri="{9D8B030D-6E8A-4147-A177-3AD203B41FA5}">
                      <a16:colId xmlns:a16="http://schemas.microsoft.com/office/drawing/2014/main" val="438153695"/>
                    </a:ext>
                  </a:extLst>
                </a:gridCol>
                <a:gridCol w="1444169">
                  <a:extLst>
                    <a:ext uri="{9D8B030D-6E8A-4147-A177-3AD203B41FA5}">
                      <a16:colId xmlns:a16="http://schemas.microsoft.com/office/drawing/2014/main" val="1257834808"/>
                    </a:ext>
                  </a:extLst>
                </a:gridCol>
              </a:tblGrid>
              <a:tr h="27866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R2 Ajustado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04756"/>
                  </a:ext>
                </a:extLst>
              </a:tr>
              <a:tr h="306534">
                <a:tc>
                  <a:txBody>
                    <a:bodyPr/>
                    <a:lstStyle/>
                    <a:p>
                      <a:r>
                        <a:rPr lang="pt-BR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-0,000002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7857"/>
                  </a:ext>
                </a:extLst>
              </a:tr>
              <a:tr h="529467">
                <a:tc>
                  <a:txBody>
                    <a:bodyPr/>
                    <a:lstStyle/>
                    <a:p>
                      <a:r>
                        <a:rPr lang="pt-BR" sz="1600" dirty="0"/>
                        <a:t>Modelo treinado (Random Forest)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1880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88E3606B-4C41-E8A0-8963-38F51D93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929" y="1905414"/>
            <a:ext cx="4510772" cy="45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BEDEE2-4C60-2184-5C60-275B3223119E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cxnSp>
        <p:nvCxnSpPr>
          <p:cNvPr id="8" name="Conector Angulado 7">
            <a:extLst>
              <a:ext uri="{FF2B5EF4-FFF2-40B4-BE49-F238E27FC236}">
                <a16:creationId xmlns:a16="http://schemas.microsoft.com/office/drawing/2014/main" id="{724325D6-9746-2700-3A6D-833886C374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4046615" y="895429"/>
            <a:ext cx="1709451" cy="3099957"/>
          </a:xfrm>
          <a:prstGeom prst="bentConnector3">
            <a:avLst>
              <a:gd name="adj1" fmla="val 79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>
            <a:extLst>
              <a:ext uri="{FF2B5EF4-FFF2-40B4-BE49-F238E27FC236}">
                <a16:creationId xmlns:a16="http://schemas.microsoft.com/office/drawing/2014/main" id="{8991793D-B9AF-5456-1014-A6697C6E22CF}"/>
              </a:ext>
            </a:extLst>
          </p:cNvPr>
          <p:cNvCxnSpPr>
            <a:cxnSpLocks/>
            <a:stCxn id="13" idx="2"/>
            <a:endCxn id="2050" idx="0"/>
          </p:cNvCxnSpPr>
          <p:nvPr/>
        </p:nvCxnSpPr>
        <p:spPr>
          <a:xfrm rot="16200000" flipH="1">
            <a:off x="7758950" y="283049"/>
            <a:ext cx="314732" cy="2929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prstClr val="black"/>
                </a:solidFill>
                <a:latin typeface="Montserrat" panose="00000500000000000000" pitchFamily="2" charset="0"/>
              </a:rPr>
              <a:t>PERFORMACE DO MODELO – Matriz de Importância</a:t>
            </a:r>
            <a:endParaRPr lang="pt-BR" dirty="0">
              <a:latin typeface="Montserrat" pitchFamily="2" charset="77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50C56F-E63F-D33D-695E-C74F69427FD0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6D3777-DD6A-7AD4-B705-134641A9EA41}"/>
              </a:ext>
            </a:extLst>
          </p:cNvPr>
          <p:cNvSpPr txBox="1"/>
          <p:nvPr/>
        </p:nvSpPr>
        <p:spPr>
          <a:xfrm>
            <a:off x="251403" y="784017"/>
            <a:ext cx="6285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A matriz de importância nos diz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quais atributos são mais importantes para que o modelo faça suas predições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. 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Ou seja, a matriz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indica quais desses atributos possuem maior influência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 na decisão do modelo no momento de calcular o valor previsto pela função de regressão.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2A89A49-BCB8-D04A-AE6E-ABE82BB99631}"/>
              </a:ext>
            </a:extLst>
          </p:cNvPr>
          <p:cNvSpPr txBox="1"/>
          <p:nvPr/>
        </p:nvSpPr>
        <p:spPr>
          <a:xfrm>
            <a:off x="251402" y="2184540"/>
            <a:ext cx="408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Montserrat" panose="00000500000000000000" pitchFamily="2" charset="0"/>
              </a:rPr>
              <a:t>Matriz de importância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3BBC5E1-BD1E-B35A-D635-0EBC5FB50A28}"/>
              </a:ext>
            </a:extLst>
          </p:cNvPr>
          <p:cNvSpPr/>
          <p:nvPr/>
        </p:nvSpPr>
        <p:spPr>
          <a:xfrm>
            <a:off x="4226084" y="2356696"/>
            <a:ext cx="202360" cy="7082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11E1CE0-F65E-6421-44CB-D358F94938E7}"/>
              </a:ext>
            </a:extLst>
          </p:cNvPr>
          <p:cNvSpPr txBox="1"/>
          <p:nvPr/>
        </p:nvSpPr>
        <p:spPr>
          <a:xfrm>
            <a:off x="4428444" y="2270678"/>
            <a:ext cx="199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Montserrat" panose="00000500000000000000" pitchFamily="2" charset="0"/>
              </a:rPr>
              <a:t>Diretamente proporcional</a:t>
            </a:r>
          </a:p>
          <a:p>
            <a:r>
              <a:rPr lang="pt-BR" sz="1000" dirty="0">
                <a:latin typeface="Montserrat" panose="00000500000000000000" pitchFamily="2" charset="0"/>
              </a:rPr>
              <a:t>Inversamente proporcional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9D28A7D-244A-7582-FD4D-4D42D0BE8C5A}"/>
              </a:ext>
            </a:extLst>
          </p:cNvPr>
          <p:cNvSpPr/>
          <p:nvPr/>
        </p:nvSpPr>
        <p:spPr>
          <a:xfrm>
            <a:off x="4226084" y="2527397"/>
            <a:ext cx="202360" cy="7082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33FC04A5-20A1-E03E-7AC4-DFF72C566E12}"/>
              </a:ext>
            </a:extLst>
          </p:cNvPr>
          <p:cNvSpPr/>
          <p:nvPr/>
        </p:nvSpPr>
        <p:spPr>
          <a:xfrm rot="16200000">
            <a:off x="3941526" y="3231633"/>
            <a:ext cx="155866" cy="1053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F5B3E0C-00A3-5409-223D-6174964F57A0}"/>
              </a:ext>
            </a:extLst>
          </p:cNvPr>
          <p:cNvSpPr txBox="1"/>
          <p:nvPr/>
        </p:nvSpPr>
        <p:spPr>
          <a:xfrm>
            <a:off x="4217057" y="2047622"/>
            <a:ext cx="2203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u="sng" dirty="0">
                <a:latin typeface="Montserrat" panose="00000500000000000000" pitchFamily="2" charset="0"/>
              </a:rPr>
              <a:t>Efeito na recuperação</a:t>
            </a: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A8080F4C-A1D1-8795-8093-161F356D029E}"/>
              </a:ext>
            </a:extLst>
          </p:cNvPr>
          <p:cNvSpPr/>
          <p:nvPr/>
        </p:nvSpPr>
        <p:spPr>
          <a:xfrm rot="5400000">
            <a:off x="3941717" y="4802259"/>
            <a:ext cx="155867" cy="105398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D3222C17-CB91-D540-A4A2-6E50B9F110DF}"/>
              </a:ext>
            </a:extLst>
          </p:cNvPr>
          <p:cNvSpPr/>
          <p:nvPr/>
        </p:nvSpPr>
        <p:spPr>
          <a:xfrm rot="16200000">
            <a:off x="3941523" y="5588495"/>
            <a:ext cx="155866" cy="1053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76BFF1B5-53D1-CE85-03B1-B3C4704F46A3}"/>
              </a:ext>
            </a:extLst>
          </p:cNvPr>
          <p:cNvSpPr/>
          <p:nvPr/>
        </p:nvSpPr>
        <p:spPr>
          <a:xfrm rot="16200000">
            <a:off x="3941526" y="4420878"/>
            <a:ext cx="155866" cy="1053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3B7573-CE95-2B7C-ED07-53CCAC86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2" y="2663803"/>
            <a:ext cx="3637118" cy="3619548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AA2D549C-331C-87C0-C4FF-AA2C38198E4B}"/>
              </a:ext>
            </a:extLst>
          </p:cNvPr>
          <p:cNvSpPr/>
          <p:nvPr/>
        </p:nvSpPr>
        <p:spPr>
          <a:xfrm rot="16200000">
            <a:off x="3941526" y="4033462"/>
            <a:ext cx="155866" cy="1053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C1B5107-1513-51AB-60B7-ADF42E082B6A}"/>
              </a:ext>
            </a:extLst>
          </p:cNvPr>
          <p:cNvSpPr/>
          <p:nvPr/>
        </p:nvSpPr>
        <p:spPr>
          <a:xfrm rot="5400000">
            <a:off x="3941523" y="5197370"/>
            <a:ext cx="155867" cy="105398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8B51A0A-14F4-F7A7-449C-FEB17EC50AD0}"/>
              </a:ext>
            </a:extLst>
          </p:cNvPr>
          <p:cNvSpPr/>
          <p:nvPr/>
        </p:nvSpPr>
        <p:spPr>
          <a:xfrm rot="16200000">
            <a:off x="3941524" y="6003011"/>
            <a:ext cx="155866" cy="1053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A2C894-6428-C0DE-E8AD-57B5593C1C60}"/>
              </a:ext>
            </a:extLst>
          </p:cNvPr>
          <p:cNvSpPr txBox="1"/>
          <p:nvPr/>
        </p:nvSpPr>
        <p:spPr>
          <a:xfrm>
            <a:off x="3966756" y="3556346"/>
            <a:ext cx="30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ontserrat" panose="00000500000000000000" pitchFamily="2" charset="0"/>
              </a:rPr>
              <a:t>Indiferente no comparativo linear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06D4F7-84B1-4FA0-9088-8BF6C0376D67}"/>
              </a:ext>
            </a:extLst>
          </p:cNvPr>
          <p:cNvSpPr txBox="1"/>
          <p:nvPr/>
        </p:nvSpPr>
        <p:spPr>
          <a:xfrm>
            <a:off x="6699565" y="780383"/>
            <a:ext cx="50246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A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 correlação linear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das variáveis preditoras com a variável target, nos mostrou que o mesmo comportamento da variável original foi capturado pela variável prevista.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Ou seja, tanto em intensidades quanto em direção,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as variáveis apresentam comportamento semelhantes 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o suficiente para validar o aprendizado do modelo.</a:t>
            </a:r>
            <a:endParaRPr lang="pt-BR" sz="1400" dirty="0"/>
          </a:p>
        </p:txBody>
      </p:sp>
      <p:graphicFrame>
        <p:nvGraphicFramePr>
          <p:cNvPr id="6" name="Tabela 10">
            <a:extLst>
              <a:ext uri="{FF2B5EF4-FFF2-40B4-BE49-F238E27FC236}">
                <a16:creationId xmlns:a16="http://schemas.microsoft.com/office/drawing/2014/main" id="{723FE260-1592-342B-1F8C-F06CA40E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18726"/>
              </p:ext>
            </p:extLst>
          </p:nvPr>
        </p:nvGraphicFramePr>
        <p:xfrm>
          <a:off x="6748636" y="2944185"/>
          <a:ext cx="5191962" cy="29631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31782">
                  <a:extLst>
                    <a:ext uri="{9D8B030D-6E8A-4147-A177-3AD203B41FA5}">
                      <a16:colId xmlns:a16="http://schemas.microsoft.com/office/drawing/2014/main" val="2698917053"/>
                    </a:ext>
                  </a:extLst>
                </a:gridCol>
                <a:gridCol w="1131684">
                  <a:extLst>
                    <a:ext uri="{9D8B030D-6E8A-4147-A177-3AD203B41FA5}">
                      <a16:colId xmlns:a16="http://schemas.microsoft.com/office/drawing/2014/main" val="1802126496"/>
                    </a:ext>
                  </a:extLst>
                </a:gridCol>
                <a:gridCol w="1328496">
                  <a:extLst>
                    <a:ext uri="{9D8B030D-6E8A-4147-A177-3AD203B41FA5}">
                      <a16:colId xmlns:a16="http://schemas.microsoft.com/office/drawing/2014/main" val="2668616436"/>
                    </a:ext>
                  </a:extLst>
                </a:gridCol>
              </a:tblGrid>
              <a:tr h="340112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Feature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Variável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Variável prevista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928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quantidade_reparcelamentos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94882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frequencia_da_pessoa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-0.21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-0.23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49424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historico_pagamento_em_qtd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81895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historico_pagamento_em_valor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40674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status_situacao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98234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Montserrat" panose="00000500000000000000" pitchFamily="2" charset="0"/>
                        </a:rPr>
                        <a:t>class_contribuinte_peso</a:t>
                      </a:r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Montserrat" panose="00000500000000000000" pitchFamily="2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0317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934F1D-6715-7071-5BF1-59B829472AE6}"/>
              </a:ext>
            </a:extLst>
          </p:cNvPr>
          <p:cNvSpPr txBox="1"/>
          <p:nvPr/>
        </p:nvSpPr>
        <p:spPr>
          <a:xfrm>
            <a:off x="6748636" y="2392108"/>
            <a:ext cx="408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Montserrat" panose="00000500000000000000" pitchFamily="2" charset="0"/>
              </a:rPr>
              <a:t>Correlação de Pearson</a:t>
            </a:r>
          </a:p>
        </p:txBody>
      </p:sp>
    </p:spTree>
    <p:extLst>
      <p:ext uri="{BB962C8B-B14F-4D97-AF65-F5344CB8AC3E}">
        <p14:creationId xmlns:p14="http://schemas.microsoft.com/office/powerpoint/2010/main" val="24386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prstClr val="black"/>
                </a:solidFill>
                <a:latin typeface="Montserrat" panose="00000500000000000000" pitchFamily="2" charset="0"/>
              </a:rPr>
              <a:t>PERFORMACE DO MODELO – Peso do perfil de contribuinte</a:t>
            </a:r>
            <a:endParaRPr lang="pt-BR" dirty="0">
              <a:latin typeface="Montserrat" pitchFamily="2" charset="77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50C56F-E63F-D33D-695E-C74F69427FD0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6D3777-DD6A-7AD4-B705-134641A9EA41}"/>
              </a:ext>
            </a:extLst>
          </p:cNvPr>
          <p:cNvSpPr txBox="1"/>
          <p:nvPr/>
        </p:nvSpPr>
        <p:spPr>
          <a:xfrm>
            <a:off x="251402" y="890330"/>
            <a:ext cx="11047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Com o objetivo de 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aumentar a eficiência do modelo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, foi construído uma </a:t>
            </a:r>
            <a:r>
              <a:rPr lang="pt-BR" sz="1200" dirty="0" err="1">
                <a:solidFill>
                  <a:prstClr val="black"/>
                </a:solidFill>
                <a:latin typeface="Montserrat" panose="00000500000000000000" pitchFamily="2" charset="0"/>
              </a:rPr>
              <a:t>clusterização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 dos contribuintes utilizando seus dados de histórico de pagamento em dívida e sua situação. Essa estratégia foi utilizada para que o modelo supervisionado fosse melhor direcionado para encontrar aquelas dívidas que estão com contribuintes que são de ótimo histórico de pagamento.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A IA utilizada na </a:t>
            </a:r>
            <a:r>
              <a:rPr lang="pt-BR" sz="1200" dirty="0" err="1">
                <a:solidFill>
                  <a:prstClr val="black"/>
                </a:solidFill>
                <a:latin typeface="Montserrat" panose="00000500000000000000" pitchFamily="2" charset="0"/>
              </a:rPr>
              <a:t>clusterização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 encontrou 5 diferentes perfis, que por meio de uma análise de componentes, foram definidos os pesos que foram utilizados na modelagem final. </a:t>
            </a:r>
            <a:endParaRPr lang="pt-BR" sz="1400" dirty="0"/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FCEBFCC-18EC-5804-B469-19F24FB2D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78090"/>
              </p:ext>
            </p:extLst>
          </p:nvPr>
        </p:nvGraphicFramePr>
        <p:xfrm>
          <a:off x="251402" y="2974072"/>
          <a:ext cx="5844599" cy="24233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911">
                  <a:extLst>
                    <a:ext uri="{9D8B030D-6E8A-4147-A177-3AD203B41FA5}">
                      <a16:colId xmlns:a16="http://schemas.microsoft.com/office/drawing/2014/main" val="67691928"/>
                    </a:ext>
                  </a:extLst>
                </a:gridCol>
                <a:gridCol w="1733050">
                  <a:extLst>
                    <a:ext uri="{9D8B030D-6E8A-4147-A177-3AD203B41FA5}">
                      <a16:colId xmlns:a16="http://schemas.microsoft.com/office/drawing/2014/main" val="3280477622"/>
                    </a:ext>
                  </a:extLst>
                </a:gridCol>
                <a:gridCol w="2128638">
                  <a:extLst>
                    <a:ext uri="{9D8B030D-6E8A-4147-A177-3AD203B41FA5}">
                      <a16:colId xmlns:a16="http://schemas.microsoft.com/office/drawing/2014/main" val="878897535"/>
                    </a:ext>
                  </a:extLst>
                </a:gridCol>
              </a:tblGrid>
              <a:tr h="34721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 ExtraBold" panose="00000900000000000000" pitchFamily="2" charset="0"/>
                        </a:rPr>
                        <a:t>Perfil de Contribuinte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 ExtraBold" panose="00000900000000000000" pitchFamily="2" charset="0"/>
                        </a:rPr>
                        <a:t>Ordem de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Montserrat ExtraBold" panose="00000900000000000000" pitchFamily="2" charset="0"/>
                        </a:rPr>
                        <a:t>Coeficiente do 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04756"/>
                  </a:ext>
                </a:extLst>
              </a:tr>
              <a:tr h="281555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MELHOR PAGADOR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11.19087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7857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BOM PAGADOR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3.79174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33824"/>
                  </a:ext>
                </a:extLst>
              </a:tr>
              <a:tr h="455325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PRIMEIRA DÍVIDA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1431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Montserrat" panose="00000500000000000000" pitchFamily="2" charset="0"/>
                        </a:rPr>
                        <a:t>PAGADOR INTERMEDIÁRIO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24495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Montserrat" panose="00000500000000000000" pitchFamily="2" charset="0"/>
                        </a:rPr>
                        <a:t>PIOR PAGADOR</a:t>
                      </a:r>
                    </a:p>
                    <a:p>
                      <a:endParaRPr lang="pt-BR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Montserrat" panose="00000500000000000000" pitchFamily="2" charset="0"/>
                        </a:rPr>
                        <a:t>-1.37166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03044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2C55285D-5A54-4D22-FFA7-0C7A2315F86B}"/>
              </a:ext>
            </a:extLst>
          </p:cNvPr>
          <p:cNvSpPr/>
          <p:nvPr/>
        </p:nvSpPr>
        <p:spPr>
          <a:xfrm>
            <a:off x="6418908" y="3105338"/>
            <a:ext cx="5367783" cy="2160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MELHORIA PROVOCADA NA PREVISÃO DO IGR: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A </a:t>
            </a:r>
            <a:r>
              <a:rPr lang="pt-BR" sz="1200" b="1" i="1" dirty="0">
                <a:solidFill>
                  <a:schemeClr val="tx1"/>
                </a:solidFill>
                <a:latin typeface="Montserrat" panose="00000500000000000000" pitchFamily="2" charset="0"/>
              </a:rPr>
              <a:t>taxa de ajuste do modelo aumentou em 15 </a:t>
            </a:r>
            <a:r>
              <a:rPr lang="pt-BR" sz="1200" b="1" i="1" dirty="0" err="1">
                <a:solidFill>
                  <a:schemeClr val="tx1"/>
                </a:solidFill>
                <a:latin typeface="Montserrat" panose="00000500000000000000" pitchFamily="2" charset="0"/>
              </a:rPr>
              <a:t>p.p</a:t>
            </a:r>
            <a:r>
              <a:rPr lang="pt-BR" sz="1200" b="1" i="1" dirty="0">
                <a:solidFill>
                  <a:schemeClr val="tx1"/>
                </a:solidFill>
                <a:latin typeface="Montserrat" panose="00000500000000000000" pitchFamily="2" charset="0"/>
              </a:rPr>
              <a:t>%, </a:t>
            </a:r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quando comparado a regressão sem o peso atribuído aos contribuintes frente a regressão que foi treinada com o peso atribuído para os contribuintes.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Esse tipo de estratégia é chamada de </a:t>
            </a:r>
            <a:r>
              <a:rPr lang="pt-BR" sz="1200" b="1" i="1" dirty="0">
                <a:solidFill>
                  <a:schemeClr val="tx1"/>
                </a:solidFill>
                <a:latin typeface="Montserrat" panose="00000500000000000000" pitchFamily="2" charset="0"/>
              </a:rPr>
              <a:t>modelagem multinível</a:t>
            </a:r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, onde são acrescentadas variáveis de grupos hierárquicos (nesse caso, uma dívida que pertencente a um contribuinte) ao fenômeno que queremos prever.</a:t>
            </a:r>
          </a:p>
        </p:txBody>
      </p:sp>
    </p:spTree>
    <p:extLst>
      <p:ext uri="{BB962C8B-B14F-4D97-AF65-F5344CB8AC3E}">
        <p14:creationId xmlns:p14="http://schemas.microsoft.com/office/powerpoint/2010/main" val="36007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43">
            <a:extLst>
              <a:ext uri="{FF2B5EF4-FFF2-40B4-BE49-F238E27FC236}">
                <a16:creationId xmlns:a16="http://schemas.microsoft.com/office/drawing/2014/main" id="{7AEBD1C5-80AC-9E46-B503-29BD3175D7BD}"/>
              </a:ext>
            </a:extLst>
          </p:cNvPr>
          <p:cNvSpPr/>
          <p:nvPr/>
        </p:nvSpPr>
        <p:spPr>
          <a:xfrm>
            <a:off x="0" y="0"/>
            <a:ext cx="4875290" cy="6858000"/>
          </a:xfrm>
          <a:prstGeom prst="rect">
            <a:avLst/>
          </a:prstGeom>
          <a:solidFill>
            <a:srgbClr val="0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Retângulo Arredondado 6">
            <a:extLst>
              <a:ext uri="{FF2B5EF4-FFF2-40B4-BE49-F238E27FC236}">
                <a16:creationId xmlns:a16="http://schemas.microsoft.com/office/drawing/2014/main" id="{C2F87F18-C1B7-4147-A78A-56EDE297A8C6}"/>
              </a:ext>
            </a:extLst>
          </p:cNvPr>
          <p:cNvSpPr/>
          <p:nvPr/>
        </p:nvSpPr>
        <p:spPr>
          <a:xfrm>
            <a:off x="4815642" y="1076384"/>
            <a:ext cx="154910" cy="415016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71F758-3C66-9B63-721C-49FE8D554D12}"/>
              </a:ext>
            </a:extLst>
          </p:cNvPr>
          <p:cNvSpPr txBox="1"/>
          <p:nvPr/>
        </p:nvSpPr>
        <p:spPr>
          <a:xfrm>
            <a:off x="45930" y="2089636"/>
            <a:ext cx="4783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Rating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Dívida</a:t>
            </a:r>
          </a:p>
        </p:txBody>
      </p: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0F405E3B-B08F-1D30-C235-3AF439E50E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964342" y="4480746"/>
            <a:ext cx="946604" cy="9468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F03F61-3CCF-3FB9-84EA-4528F2C98680}"/>
              </a:ext>
            </a:extLst>
          </p:cNvPr>
          <p:cNvSpPr txBox="1"/>
          <p:nvPr/>
        </p:nvSpPr>
        <p:spPr>
          <a:xfrm>
            <a:off x="5429986" y="2536448"/>
            <a:ext cx="589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b="0" dirty="0"/>
              <a:t>O que é uma modelagem multinível?</a:t>
            </a:r>
          </a:p>
          <a:p>
            <a:pPr>
              <a:buFont typeface="+mj-lt"/>
              <a:buAutoNum type="arabicPeriod"/>
              <a:defRPr/>
            </a:pPr>
            <a:endParaRPr lang="pt-BR" sz="2400" b="0" dirty="0"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Como estão classificadas as prioridades de Dívida Ativa</a:t>
            </a:r>
          </a:p>
        </p:txBody>
      </p:sp>
    </p:spTree>
    <p:extLst>
      <p:ext uri="{BB962C8B-B14F-4D97-AF65-F5344CB8AC3E}">
        <p14:creationId xmlns:p14="http://schemas.microsoft.com/office/powerpoint/2010/main" val="316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A697041B-0E28-F414-E5D5-83C78E278B5E}"/>
              </a:ext>
            </a:extLst>
          </p:cNvPr>
          <p:cNvSpPr/>
          <p:nvPr/>
        </p:nvSpPr>
        <p:spPr>
          <a:xfrm>
            <a:off x="2400318" y="4868923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F380FDD-D55D-F664-7DC1-AF298B7D1851}"/>
              </a:ext>
            </a:extLst>
          </p:cNvPr>
          <p:cNvSpPr/>
          <p:nvPr/>
        </p:nvSpPr>
        <p:spPr>
          <a:xfrm>
            <a:off x="5344447" y="3646737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2C4DA6C-66FC-3DCE-3391-447834533D65}"/>
              </a:ext>
            </a:extLst>
          </p:cNvPr>
          <p:cNvSpPr/>
          <p:nvPr/>
        </p:nvSpPr>
        <p:spPr>
          <a:xfrm>
            <a:off x="2218742" y="3229097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O QUE É UMA MODELAGEM MULTINÍVEL?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65E27A-A13A-EAD9-3E6F-0CE040654F1A}"/>
              </a:ext>
            </a:extLst>
          </p:cNvPr>
          <p:cNvSpPr/>
          <p:nvPr/>
        </p:nvSpPr>
        <p:spPr>
          <a:xfrm>
            <a:off x="335390" y="844101"/>
            <a:ext cx="7451482" cy="106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A modelagem envolve níveis de dados. Temos dados do Imóvel/Empresa, dados referentes ao contribuinte/dono/responsável pela empresa ou imóvel e dados referentes a CDA.</a:t>
            </a:r>
          </a:p>
          <a:p>
            <a:pPr algn="just"/>
            <a:endParaRPr lang="pt-BR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Portanto o modelo tem níveis hierárquicos, por isso também chamado de multinível.</a:t>
            </a:r>
          </a:p>
        </p:txBody>
      </p:sp>
      <p:pic>
        <p:nvPicPr>
          <p:cNvPr id="1026" name="Picture 2" descr="House - Free buildings icons">
            <a:extLst>
              <a:ext uri="{FF2B5EF4-FFF2-40B4-BE49-F238E27FC236}">
                <a16:creationId xmlns:a16="http://schemas.microsoft.com/office/drawing/2014/main" id="{46647FEE-00F8-CD25-E9F9-C9658368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62" y="3288620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use - Free buildings icons">
            <a:extLst>
              <a:ext uri="{FF2B5EF4-FFF2-40B4-BE49-F238E27FC236}">
                <a16:creationId xmlns:a16="http://schemas.microsoft.com/office/drawing/2014/main" id="{2017D722-DCF2-227A-D64E-F5CFB66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67" y="3730932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use - Free buildings icons">
            <a:extLst>
              <a:ext uri="{FF2B5EF4-FFF2-40B4-BE49-F238E27FC236}">
                <a16:creationId xmlns:a16="http://schemas.microsoft.com/office/drawing/2014/main" id="{0A8B5F06-A98E-A3E0-42C8-352DD9D2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87" y="4948813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- Free commerce and shopping icons">
            <a:extLst>
              <a:ext uri="{FF2B5EF4-FFF2-40B4-BE49-F238E27FC236}">
                <a16:creationId xmlns:a16="http://schemas.microsoft.com/office/drawing/2014/main" id="{85B6D0C2-D173-FC03-3B16-972ED13D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68" y="3605340"/>
            <a:ext cx="593889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ket - Free commerce and shopping icons">
            <a:extLst>
              <a:ext uri="{FF2B5EF4-FFF2-40B4-BE49-F238E27FC236}">
                <a16:creationId xmlns:a16="http://schemas.microsoft.com/office/drawing/2014/main" id="{E8C21304-CAEC-FC76-E9BC-B9D7CFD0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52" y="3854165"/>
            <a:ext cx="593889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848005-8934-912A-1854-49AAFB75D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67" y="3549953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B53B785-40BB-5D6B-C050-7E1D672F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77" y="2728463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7503EC8-B909-4E30-2832-67C18FA8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43" y="2762061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39D6CDCC-BCC6-C924-1279-158840E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7" y="5389052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E1940C4-A002-FB67-65D7-16F23D12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44" y="4532559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AB399F7-27B0-6F9B-3299-E17B6F7A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8" y="3013049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F57A9E61-F956-EE5C-F9FA-4B783100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59" y="4453414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FE06833-01C0-46DB-BEB3-2553E9AE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3" y="3232877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C3A3644-1137-CA45-041D-116AD2D9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49" y="2973058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umentos - ícones de arquivos e pastas grátis">
            <a:extLst>
              <a:ext uri="{FF2B5EF4-FFF2-40B4-BE49-F238E27FC236}">
                <a16:creationId xmlns:a16="http://schemas.microsoft.com/office/drawing/2014/main" id="{5B3FDFC4-67B5-1988-BE8A-BD0315EA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8" y="500537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Documentos - ícones de arquivos e pastas grátis">
            <a:extLst>
              <a:ext uri="{FF2B5EF4-FFF2-40B4-BE49-F238E27FC236}">
                <a16:creationId xmlns:a16="http://schemas.microsoft.com/office/drawing/2014/main" id="{436AFEB3-CE8E-1C55-E8FF-0322ADD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8" y="5897050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Documentos - ícones de arquivos e pastas grátis">
            <a:extLst>
              <a:ext uri="{FF2B5EF4-FFF2-40B4-BE49-F238E27FC236}">
                <a16:creationId xmlns:a16="http://schemas.microsoft.com/office/drawing/2014/main" id="{1F84F8C3-6ABA-99EC-B675-C2CF5BE3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460162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Documentos - ícones de arquivos e pastas grátis">
            <a:extLst>
              <a:ext uri="{FF2B5EF4-FFF2-40B4-BE49-F238E27FC236}">
                <a16:creationId xmlns:a16="http://schemas.microsoft.com/office/drawing/2014/main" id="{8A603066-90CD-F8C1-E9B9-61E6B7A3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5" y="2149434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Documentos - ícones de arquivos e pastas grátis">
            <a:extLst>
              <a:ext uri="{FF2B5EF4-FFF2-40B4-BE49-F238E27FC236}">
                <a16:creationId xmlns:a16="http://schemas.microsoft.com/office/drawing/2014/main" id="{5ECCEA4A-A395-BAD0-C87B-24F56F58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87" y="2298687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ocumentos - ícones de arquivos e pastas grátis">
            <a:extLst>
              <a:ext uri="{FF2B5EF4-FFF2-40B4-BE49-F238E27FC236}">
                <a16:creationId xmlns:a16="http://schemas.microsoft.com/office/drawing/2014/main" id="{539C5660-5043-F927-2D02-3EC62C2B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88" y="324737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cumentos - ícones de arquivos e pastas grátis">
            <a:extLst>
              <a:ext uri="{FF2B5EF4-FFF2-40B4-BE49-F238E27FC236}">
                <a16:creationId xmlns:a16="http://schemas.microsoft.com/office/drawing/2014/main" id="{47F06167-AC11-CE1A-6464-500FFC09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53" y="5355296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Documentos - ícones de arquivos e pastas grátis">
            <a:extLst>
              <a:ext uri="{FF2B5EF4-FFF2-40B4-BE49-F238E27FC236}">
                <a16:creationId xmlns:a16="http://schemas.microsoft.com/office/drawing/2014/main" id="{7F83165D-FAE4-2511-7CF4-C46F8F2F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39" y="537100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ocumentos - ícones de arquivos e pastas grátis">
            <a:extLst>
              <a:ext uri="{FF2B5EF4-FFF2-40B4-BE49-F238E27FC236}">
                <a16:creationId xmlns:a16="http://schemas.microsoft.com/office/drawing/2014/main" id="{EC88FFD0-6E2F-E55F-C7A0-0154D7A7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9" y="238828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ocumentos - ícones de arquivos e pastas grátis">
            <a:extLst>
              <a:ext uri="{FF2B5EF4-FFF2-40B4-BE49-F238E27FC236}">
                <a16:creationId xmlns:a16="http://schemas.microsoft.com/office/drawing/2014/main" id="{5FDCEDA2-A61E-2CBD-6A1F-686F62E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18" y="2453985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Documentos - ícones de arquivos e pastas grátis">
            <a:extLst>
              <a:ext uri="{FF2B5EF4-FFF2-40B4-BE49-F238E27FC236}">
                <a16:creationId xmlns:a16="http://schemas.microsoft.com/office/drawing/2014/main" id="{077B4824-FDCE-334B-1B7D-C61C1212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52" y="2387207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Documentos - ícones de arquivos e pastas grátis">
            <a:extLst>
              <a:ext uri="{FF2B5EF4-FFF2-40B4-BE49-F238E27FC236}">
                <a16:creationId xmlns:a16="http://schemas.microsoft.com/office/drawing/2014/main" id="{C30C4D26-194A-88DC-B008-A38015A6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89" y="520706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Documentos - ícones de arquivos e pastas grátis">
            <a:extLst>
              <a:ext uri="{FF2B5EF4-FFF2-40B4-BE49-F238E27FC236}">
                <a16:creationId xmlns:a16="http://schemas.microsoft.com/office/drawing/2014/main" id="{956562B3-4B85-4785-A4AB-33B72D49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33" y="5187628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Documentos - ícones de arquivos e pastas grátis">
            <a:extLst>
              <a:ext uri="{FF2B5EF4-FFF2-40B4-BE49-F238E27FC236}">
                <a16:creationId xmlns:a16="http://schemas.microsoft.com/office/drawing/2014/main" id="{64903052-FB6F-0A61-6C97-81A4BB7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78" y="5498332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ocumentos - ícones de arquivos e pastas grátis">
            <a:extLst>
              <a:ext uri="{FF2B5EF4-FFF2-40B4-BE49-F238E27FC236}">
                <a16:creationId xmlns:a16="http://schemas.microsoft.com/office/drawing/2014/main" id="{E2BACE72-2B94-ECDB-4C65-1679AC71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19" y="220495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E03D75AA-B522-418A-64EF-629E9A6D1848}"/>
              </a:ext>
            </a:extLst>
          </p:cNvPr>
          <p:cNvSpPr/>
          <p:nvPr/>
        </p:nvSpPr>
        <p:spPr>
          <a:xfrm>
            <a:off x="7906828" y="3547857"/>
            <a:ext cx="795047" cy="761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94725CE-694E-39E1-827B-40A47AAFE09C}"/>
              </a:ext>
            </a:extLst>
          </p:cNvPr>
          <p:cNvCxnSpPr>
            <a:cxnSpLocks/>
            <a:stCxn id="37" idx="1"/>
            <a:endCxn id="10" idx="2"/>
          </p:cNvCxnSpPr>
          <p:nvPr/>
        </p:nvCxnSpPr>
        <p:spPr>
          <a:xfrm flipH="1" flipV="1">
            <a:off x="1841726" y="3044025"/>
            <a:ext cx="486077" cy="28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D42E713-1D9E-923E-8D0D-2EDAC7706303}"/>
              </a:ext>
            </a:extLst>
          </p:cNvPr>
          <p:cNvCxnSpPr>
            <a:cxnSpLocks/>
            <a:stCxn id="37" idx="2"/>
            <a:endCxn id="1030" idx="3"/>
          </p:cNvCxnSpPr>
          <p:nvPr/>
        </p:nvCxnSpPr>
        <p:spPr>
          <a:xfrm flipH="1">
            <a:off x="1640264" y="3568860"/>
            <a:ext cx="578478" cy="13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AE41F64-A548-71C7-24C3-F4862C1EEAC2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2854394" y="3049677"/>
            <a:ext cx="290637" cy="27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4922AB5-FC7E-B98D-A063-7A6E1B06416D}"/>
              </a:ext>
            </a:extLst>
          </p:cNvPr>
          <p:cNvCxnSpPr>
            <a:cxnSpLocks/>
            <a:stCxn id="38" idx="2"/>
            <a:endCxn id="13" idx="3"/>
          </p:cNvCxnSpPr>
          <p:nvPr/>
        </p:nvCxnSpPr>
        <p:spPr>
          <a:xfrm flipH="1">
            <a:off x="2082824" y="5208686"/>
            <a:ext cx="317494" cy="3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DC8A97C-4E52-B2A3-E291-ED8D1E91BAC6}"/>
              </a:ext>
            </a:extLst>
          </p:cNvPr>
          <p:cNvCxnSpPr>
            <a:cxnSpLocks/>
            <a:stCxn id="39" idx="3"/>
            <a:endCxn id="15" idx="0"/>
          </p:cNvCxnSpPr>
          <p:nvPr/>
        </p:nvCxnSpPr>
        <p:spPr>
          <a:xfrm flipH="1">
            <a:off x="5162793" y="4226749"/>
            <a:ext cx="290715" cy="30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DCB9FC1-BDD8-F90E-FAD7-3FFEEAF47620}"/>
              </a:ext>
            </a:extLst>
          </p:cNvPr>
          <p:cNvCxnSpPr>
            <a:cxnSpLocks/>
            <a:stCxn id="39" idx="0"/>
            <a:endCxn id="19" idx="2"/>
          </p:cNvCxnSpPr>
          <p:nvPr/>
        </p:nvCxnSpPr>
        <p:spPr>
          <a:xfrm flipV="1">
            <a:off x="5716804" y="3328611"/>
            <a:ext cx="7303" cy="3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de Seta Reta 1028">
            <a:extLst>
              <a:ext uri="{FF2B5EF4-FFF2-40B4-BE49-F238E27FC236}">
                <a16:creationId xmlns:a16="http://schemas.microsoft.com/office/drawing/2014/main" id="{FA0C9BA1-F86C-99FF-F125-9D7B34D46202}"/>
              </a:ext>
            </a:extLst>
          </p:cNvPr>
          <p:cNvCxnSpPr>
            <a:cxnSpLocks/>
            <a:stCxn id="40" idx="1"/>
            <a:endCxn id="21" idx="3"/>
          </p:cNvCxnSpPr>
          <p:nvPr/>
        </p:nvCxnSpPr>
        <p:spPr>
          <a:xfrm flipH="1" flipV="1">
            <a:off x="7909420" y="3390658"/>
            <a:ext cx="113840" cy="26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de Seta Reta 1033">
            <a:extLst>
              <a:ext uri="{FF2B5EF4-FFF2-40B4-BE49-F238E27FC236}">
                <a16:creationId xmlns:a16="http://schemas.microsoft.com/office/drawing/2014/main" id="{E33B8323-4F51-8960-5DB3-538151D3EA51}"/>
              </a:ext>
            </a:extLst>
          </p:cNvPr>
          <p:cNvCxnSpPr>
            <a:cxnSpLocks/>
            <a:stCxn id="54" idx="0"/>
            <a:endCxn id="22" idx="2"/>
          </p:cNvCxnSpPr>
          <p:nvPr/>
        </p:nvCxnSpPr>
        <p:spPr>
          <a:xfrm flipV="1">
            <a:off x="10637296" y="3288620"/>
            <a:ext cx="2" cy="5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FFDB9995-3443-4926-4B01-B5939BCDF906}"/>
              </a:ext>
            </a:extLst>
          </p:cNvPr>
          <p:cNvCxnSpPr>
            <a:cxnSpLocks/>
            <a:stCxn id="40" idx="5"/>
            <a:endCxn id="20" idx="0"/>
          </p:cNvCxnSpPr>
          <p:nvPr/>
        </p:nvCxnSpPr>
        <p:spPr>
          <a:xfrm>
            <a:off x="8585443" y="4197625"/>
            <a:ext cx="573265" cy="25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F6DE8340-DCC9-7F89-EABA-73A9B3B7E768}"/>
              </a:ext>
            </a:extLst>
          </p:cNvPr>
          <p:cNvCxnSpPr>
            <a:cxnSpLocks/>
            <a:stCxn id="10" idx="0"/>
            <a:endCxn id="25" idx="3"/>
          </p:cNvCxnSpPr>
          <p:nvPr/>
        </p:nvCxnSpPr>
        <p:spPr>
          <a:xfrm flipH="1" flipV="1">
            <a:off x="1436268" y="2352111"/>
            <a:ext cx="405458" cy="3763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 de Seta Reta 1042">
            <a:extLst>
              <a:ext uri="{FF2B5EF4-FFF2-40B4-BE49-F238E27FC236}">
                <a16:creationId xmlns:a16="http://schemas.microsoft.com/office/drawing/2014/main" id="{D47AEEC7-88A6-9056-41EE-A57EAA66454A}"/>
              </a:ext>
            </a:extLst>
          </p:cNvPr>
          <p:cNvCxnSpPr>
            <a:cxnSpLocks/>
            <a:stCxn id="1030" idx="1"/>
            <a:endCxn id="24" idx="3"/>
          </p:cNvCxnSpPr>
          <p:nvPr/>
        </p:nvCxnSpPr>
        <p:spPr>
          <a:xfrm flipH="1" flipV="1">
            <a:off x="906245" y="3662839"/>
            <a:ext cx="488922" cy="4489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>
            <a:extLst>
              <a:ext uri="{FF2B5EF4-FFF2-40B4-BE49-F238E27FC236}">
                <a16:creationId xmlns:a16="http://schemas.microsoft.com/office/drawing/2014/main" id="{FEF6AE47-6E93-F935-9A28-F6E0FA2F9F1D}"/>
              </a:ext>
            </a:extLst>
          </p:cNvPr>
          <p:cNvCxnSpPr>
            <a:cxnSpLocks/>
            <a:stCxn id="13" idx="1"/>
            <a:endCxn id="1032" idx="3"/>
          </p:cNvCxnSpPr>
          <p:nvPr/>
        </p:nvCxnSpPr>
        <p:spPr>
          <a:xfrm flipH="1" flipV="1">
            <a:off x="1448211" y="5208050"/>
            <a:ext cx="389516" cy="33878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>
            <a:extLst>
              <a:ext uri="{FF2B5EF4-FFF2-40B4-BE49-F238E27FC236}">
                <a16:creationId xmlns:a16="http://schemas.microsoft.com/office/drawing/2014/main" id="{923528B6-9248-EECA-7D94-CC231D715F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448211" y="5717687"/>
            <a:ext cx="389516" cy="3820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de Seta Reta 1052">
            <a:extLst>
              <a:ext uri="{FF2B5EF4-FFF2-40B4-BE49-F238E27FC236}">
                <a16:creationId xmlns:a16="http://schemas.microsoft.com/office/drawing/2014/main" id="{2E036B06-C11F-B879-A11E-8936048760A4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flipH="1">
            <a:off x="4730716" y="4848121"/>
            <a:ext cx="432077" cy="52288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>
            <a:extLst>
              <a:ext uri="{FF2B5EF4-FFF2-40B4-BE49-F238E27FC236}">
                <a16:creationId xmlns:a16="http://schemas.microsoft.com/office/drawing/2014/main" id="{EBCD4F16-0A15-08F9-CCD4-10E2081C7A0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5162793" y="4848121"/>
            <a:ext cx="360937" cy="5071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ector de Seta Reta 1067">
            <a:extLst>
              <a:ext uri="{FF2B5EF4-FFF2-40B4-BE49-F238E27FC236}">
                <a16:creationId xmlns:a16="http://schemas.microsoft.com/office/drawing/2014/main" id="{68825BB9-0D4A-B742-0FF2-02480BB392F6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>
            <a:off x="3325492" y="3077623"/>
            <a:ext cx="515796" cy="3724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de Seta Reta 1070">
            <a:extLst>
              <a:ext uri="{FF2B5EF4-FFF2-40B4-BE49-F238E27FC236}">
                <a16:creationId xmlns:a16="http://schemas.microsoft.com/office/drawing/2014/main" id="{3E2D61B6-9205-973E-1A55-CDCA2AB8B725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3448040" y="2501364"/>
            <a:ext cx="393247" cy="4184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ector de Seta Reta 1081">
            <a:extLst>
              <a:ext uri="{FF2B5EF4-FFF2-40B4-BE49-F238E27FC236}">
                <a16:creationId xmlns:a16="http://schemas.microsoft.com/office/drawing/2014/main" id="{FF043F2C-6E36-5CA2-E1BB-5E8179C80DF5}"/>
              </a:ext>
            </a:extLst>
          </p:cNvPr>
          <p:cNvCxnSpPr>
            <a:cxnSpLocks/>
            <a:stCxn id="19" idx="0"/>
            <a:endCxn id="30" idx="1"/>
          </p:cNvCxnSpPr>
          <p:nvPr/>
        </p:nvCxnSpPr>
        <p:spPr>
          <a:xfrm flipV="1">
            <a:off x="5724107" y="2590958"/>
            <a:ext cx="395902" cy="4220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ector de Seta Reta 1085">
            <a:extLst>
              <a:ext uri="{FF2B5EF4-FFF2-40B4-BE49-F238E27FC236}">
                <a16:creationId xmlns:a16="http://schemas.microsoft.com/office/drawing/2014/main" id="{D937513B-7B95-3D34-4D62-2CD1AE161235}"/>
              </a:ext>
            </a:extLst>
          </p:cNvPr>
          <p:cNvCxnSpPr>
            <a:cxnSpLocks/>
            <a:stCxn id="21" idx="0"/>
            <a:endCxn id="31" idx="2"/>
          </p:cNvCxnSpPr>
          <p:nvPr/>
        </p:nvCxnSpPr>
        <p:spPr>
          <a:xfrm flipH="1" flipV="1">
            <a:off x="7461495" y="2859338"/>
            <a:ext cx="325377" cy="3735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ector de Seta Reta 1089">
            <a:extLst>
              <a:ext uri="{FF2B5EF4-FFF2-40B4-BE49-F238E27FC236}">
                <a16:creationId xmlns:a16="http://schemas.microsoft.com/office/drawing/2014/main" id="{8D34C26D-3FEA-4816-75D9-814B947101D5}"/>
              </a:ext>
            </a:extLst>
          </p:cNvPr>
          <p:cNvCxnSpPr>
            <a:cxnSpLocks/>
          </p:cNvCxnSpPr>
          <p:nvPr/>
        </p:nvCxnSpPr>
        <p:spPr>
          <a:xfrm flipV="1">
            <a:off x="7763631" y="2811134"/>
            <a:ext cx="571057" cy="4403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ector de Seta Reta 1092">
            <a:extLst>
              <a:ext uri="{FF2B5EF4-FFF2-40B4-BE49-F238E27FC236}">
                <a16:creationId xmlns:a16="http://schemas.microsoft.com/office/drawing/2014/main" id="{17004578-A3A4-6A09-8528-FBB86365C5F0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8372166" y="4768976"/>
            <a:ext cx="786542" cy="4380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ector de Seta Reta 1095">
            <a:extLst>
              <a:ext uri="{FF2B5EF4-FFF2-40B4-BE49-F238E27FC236}">
                <a16:creationId xmlns:a16="http://schemas.microsoft.com/office/drawing/2014/main" id="{51B68ED5-EB5B-F7FB-9AE2-3ABB2EBA9584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flipH="1">
            <a:off x="9138455" y="4768976"/>
            <a:ext cx="20253" cy="7293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ector de Seta Reta 1100">
            <a:extLst>
              <a:ext uri="{FF2B5EF4-FFF2-40B4-BE49-F238E27FC236}">
                <a16:creationId xmlns:a16="http://schemas.microsoft.com/office/drawing/2014/main" id="{F9173BDF-C6D2-27B9-A888-06B7B98139FC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9158708" y="4768976"/>
            <a:ext cx="717002" cy="4186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ector de Seta Reta 1105">
            <a:extLst>
              <a:ext uri="{FF2B5EF4-FFF2-40B4-BE49-F238E27FC236}">
                <a16:creationId xmlns:a16="http://schemas.microsoft.com/office/drawing/2014/main" id="{02ED7D8C-6EEA-EDE9-6AC0-2042FE83B2BA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flipH="1" flipV="1">
            <a:off x="10637296" y="2610304"/>
            <a:ext cx="2" cy="3627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15994800-5A08-5093-088F-1C898F66F042}"/>
              </a:ext>
            </a:extLst>
          </p:cNvPr>
          <p:cNvSpPr/>
          <p:nvPr/>
        </p:nvSpPr>
        <p:spPr>
          <a:xfrm>
            <a:off x="10239772" y="3805710"/>
            <a:ext cx="795047" cy="761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A697041B-0E28-F414-E5D5-83C78E278B5E}"/>
              </a:ext>
            </a:extLst>
          </p:cNvPr>
          <p:cNvSpPr/>
          <p:nvPr/>
        </p:nvSpPr>
        <p:spPr>
          <a:xfrm>
            <a:off x="2400318" y="4868923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F380FDD-D55D-F664-7DC1-AF298B7D1851}"/>
              </a:ext>
            </a:extLst>
          </p:cNvPr>
          <p:cNvSpPr/>
          <p:nvPr/>
        </p:nvSpPr>
        <p:spPr>
          <a:xfrm>
            <a:off x="5344447" y="3646737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2C4DA6C-66FC-3DCE-3391-447834533D65}"/>
              </a:ext>
            </a:extLst>
          </p:cNvPr>
          <p:cNvSpPr/>
          <p:nvPr/>
        </p:nvSpPr>
        <p:spPr>
          <a:xfrm>
            <a:off x="2218742" y="3229097"/>
            <a:ext cx="744713" cy="6795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O QUE É UMA MODELAGEM MULTINÍVEL?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65E27A-A13A-EAD9-3E6F-0CE040654F1A}"/>
              </a:ext>
            </a:extLst>
          </p:cNvPr>
          <p:cNvSpPr/>
          <p:nvPr/>
        </p:nvSpPr>
        <p:spPr>
          <a:xfrm>
            <a:off x="251403" y="862984"/>
            <a:ext cx="7535469" cy="1065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Podem existir grupos de contribuintes, que se agregam por diferentes variáveis, mas estão envolvidos em imóveis e/ou empresas diferentes e que representam diferentes dívidas a serem quitadas.</a:t>
            </a:r>
          </a:p>
        </p:txBody>
      </p:sp>
      <p:pic>
        <p:nvPicPr>
          <p:cNvPr id="1026" name="Picture 2" descr="House - Free buildings icons">
            <a:extLst>
              <a:ext uri="{FF2B5EF4-FFF2-40B4-BE49-F238E27FC236}">
                <a16:creationId xmlns:a16="http://schemas.microsoft.com/office/drawing/2014/main" id="{46647FEE-00F8-CD25-E9F9-C9658368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62" y="3288620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use - Free buildings icons">
            <a:extLst>
              <a:ext uri="{FF2B5EF4-FFF2-40B4-BE49-F238E27FC236}">
                <a16:creationId xmlns:a16="http://schemas.microsoft.com/office/drawing/2014/main" id="{2017D722-DCF2-227A-D64E-F5CFB66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67" y="3730932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use - Free buildings icons">
            <a:extLst>
              <a:ext uri="{FF2B5EF4-FFF2-40B4-BE49-F238E27FC236}">
                <a16:creationId xmlns:a16="http://schemas.microsoft.com/office/drawing/2014/main" id="{0A8B5F06-A98E-A3E0-42C8-352DD9D2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87" y="4948813"/>
            <a:ext cx="518474" cy="5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- Free commerce and shopping icons">
            <a:extLst>
              <a:ext uri="{FF2B5EF4-FFF2-40B4-BE49-F238E27FC236}">
                <a16:creationId xmlns:a16="http://schemas.microsoft.com/office/drawing/2014/main" id="{85B6D0C2-D173-FC03-3B16-972ED13D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68" y="3605340"/>
            <a:ext cx="593889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ket - Free commerce and shopping icons">
            <a:extLst>
              <a:ext uri="{FF2B5EF4-FFF2-40B4-BE49-F238E27FC236}">
                <a16:creationId xmlns:a16="http://schemas.microsoft.com/office/drawing/2014/main" id="{E8C21304-CAEC-FC76-E9BC-B9D7CFD0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52" y="3854165"/>
            <a:ext cx="593889" cy="5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848005-8934-912A-1854-49AAFB75D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67" y="3549953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B53B785-40BB-5D6B-C050-7E1D672F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77" y="2728463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7503EC8-B909-4E30-2832-67C18FA8D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43" y="2762061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39D6CDCC-BCC6-C924-1279-158840E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7" y="5389052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E1940C4-A002-FB67-65D7-16F23D12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44" y="4532559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AB399F7-27B0-6F9B-3299-E17B6F7A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8" y="3013049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F57A9E61-F956-EE5C-F9FA-4B783100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59" y="4453414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FE06833-01C0-46DB-BEB3-2553E9AE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23" y="3232877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C3A3644-1137-CA45-041D-116AD2D9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49" y="2973058"/>
            <a:ext cx="245097" cy="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umentos - ícones de arquivos e pastas grátis">
            <a:extLst>
              <a:ext uri="{FF2B5EF4-FFF2-40B4-BE49-F238E27FC236}">
                <a16:creationId xmlns:a16="http://schemas.microsoft.com/office/drawing/2014/main" id="{5B3FDFC4-67B5-1988-BE8A-BD0315EA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8" y="500537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Documentos - ícones de arquivos e pastas grátis">
            <a:extLst>
              <a:ext uri="{FF2B5EF4-FFF2-40B4-BE49-F238E27FC236}">
                <a16:creationId xmlns:a16="http://schemas.microsoft.com/office/drawing/2014/main" id="{436AFEB3-CE8E-1C55-E8FF-0322ADD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8" y="5897050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Documentos - ícones de arquivos e pastas grátis">
            <a:extLst>
              <a:ext uri="{FF2B5EF4-FFF2-40B4-BE49-F238E27FC236}">
                <a16:creationId xmlns:a16="http://schemas.microsoft.com/office/drawing/2014/main" id="{1F84F8C3-6ABA-99EC-B675-C2CF5BE3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460162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Documentos - ícones de arquivos e pastas grátis">
            <a:extLst>
              <a:ext uri="{FF2B5EF4-FFF2-40B4-BE49-F238E27FC236}">
                <a16:creationId xmlns:a16="http://schemas.microsoft.com/office/drawing/2014/main" id="{8A603066-90CD-F8C1-E9B9-61E6B7A3F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5" y="2149434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Documentos - ícones de arquivos e pastas grátis">
            <a:extLst>
              <a:ext uri="{FF2B5EF4-FFF2-40B4-BE49-F238E27FC236}">
                <a16:creationId xmlns:a16="http://schemas.microsoft.com/office/drawing/2014/main" id="{5ECCEA4A-A395-BAD0-C87B-24F56F58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87" y="2298687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ocumentos - ícones de arquivos e pastas grátis">
            <a:extLst>
              <a:ext uri="{FF2B5EF4-FFF2-40B4-BE49-F238E27FC236}">
                <a16:creationId xmlns:a16="http://schemas.microsoft.com/office/drawing/2014/main" id="{539C5660-5043-F927-2D02-3EC62C2B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88" y="324737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cumentos - ícones de arquivos e pastas grátis">
            <a:extLst>
              <a:ext uri="{FF2B5EF4-FFF2-40B4-BE49-F238E27FC236}">
                <a16:creationId xmlns:a16="http://schemas.microsoft.com/office/drawing/2014/main" id="{47F06167-AC11-CE1A-6464-500FFC09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53" y="5355296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Documentos - ícones de arquivos e pastas grátis">
            <a:extLst>
              <a:ext uri="{FF2B5EF4-FFF2-40B4-BE49-F238E27FC236}">
                <a16:creationId xmlns:a16="http://schemas.microsoft.com/office/drawing/2014/main" id="{7F83165D-FAE4-2511-7CF4-C46F8F2F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39" y="5371003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ocumentos - ícones de arquivos e pastas grátis">
            <a:extLst>
              <a:ext uri="{FF2B5EF4-FFF2-40B4-BE49-F238E27FC236}">
                <a16:creationId xmlns:a16="http://schemas.microsoft.com/office/drawing/2014/main" id="{EC88FFD0-6E2F-E55F-C7A0-0154D7A7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9" y="238828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ocumentos - ícones de arquivos e pastas grátis">
            <a:extLst>
              <a:ext uri="{FF2B5EF4-FFF2-40B4-BE49-F238E27FC236}">
                <a16:creationId xmlns:a16="http://schemas.microsoft.com/office/drawing/2014/main" id="{5FDCEDA2-A61E-2CBD-6A1F-686F62E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18" y="2453985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Documentos - ícones de arquivos e pastas grátis">
            <a:extLst>
              <a:ext uri="{FF2B5EF4-FFF2-40B4-BE49-F238E27FC236}">
                <a16:creationId xmlns:a16="http://schemas.microsoft.com/office/drawing/2014/main" id="{077B4824-FDCE-334B-1B7D-C61C1212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52" y="2387207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Documentos - ícones de arquivos e pastas grátis">
            <a:extLst>
              <a:ext uri="{FF2B5EF4-FFF2-40B4-BE49-F238E27FC236}">
                <a16:creationId xmlns:a16="http://schemas.microsoft.com/office/drawing/2014/main" id="{C30C4D26-194A-88DC-B008-A38015A6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89" y="520706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Documentos - ícones de arquivos e pastas grátis">
            <a:extLst>
              <a:ext uri="{FF2B5EF4-FFF2-40B4-BE49-F238E27FC236}">
                <a16:creationId xmlns:a16="http://schemas.microsoft.com/office/drawing/2014/main" id="{956562B3-4B85-4785-A4AB-33B72D492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033" y="5187628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Documentos - ícones de arquivos e pastas grátis">
            <a:extLst>
              <a:ext uri="{FF2B5EF4-FFF2-40B4-BE49-F238E27FC236}">
                <a16:creationId xmlns:a16="http://schemas.microsoft.com/office/drawing/2014/main" id="{64903052-FB6F-0A61-6C97-81A4BB7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78" y="5498332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ocumentos - ícones de arquivos e pastas grátis">
            <a:extLst>
              <a:ext uri="{FF2B5EF4-FFF2-40B4-BE49-F238E27FC236}">
                <a16:creationId xmlns:a16="http://schemas.microsoft.com/office/drawing/2014/main" id="{E2BACE72-2B94-ECDB-4C65-1679AC71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19" y="2204951"/>
            <a:ext cx="405353" cy="4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E03D75AA-B522-418A-64EF-629E9A6D1848}"/>
              </a:ext>
            </a:extLst>
          </p:cNvPr>
          <p:cNvSpPr/>
          <p:nvPr/>
        </p:nvSpPr>
        <p:spPr>
          <a:xfrm>
            <a:off x="7906828" y="3547857"/>
            <a:ext cx="795047" cy="761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94725CE-694E-39E1-827B-40A47AAFE09C}"/>
              </a:ext>
            </a:extLst>
          </p:cNvPr>
          <p:cNvCxnSpPr>
            <a:cxnSpLocks/>
            <a:stCxn id="37" idx="1"/>
            <a:endCxn id="10" idx="2"/>
          </p:cNvCxnSpPr>
          <p:nvPr/>
        </p:nvCxnSpPr>
        <p:spPr>
          <a:xfrm flipH="1" flipV="1">
            <a:off x="1841726" y="3044025"/>
            <a:ext cx="486077" cy="28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D42E713-1D9E-923E-8D0D-2EDAC7706303}"/>
              </a:ext>
            </a:extLst>
          </p:cNvPr>
          <p:cNvCxnSpPr>
            <a:cxnSpLocks/>
            <a:stCxn id="37" idx="2"/>
            <a:endCxn id="1030" idx="3"/>
          </p:cNvCxnSpPr>
          <p:nvPr/>
        </p:nvCxnSpPr>
        <p:spPr>
          <a:xfrm flipH="1">
            <a:off x="1640264" y="3568860"/>
            <a:ext cx="578478" cy="13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AE41F64-A548-71C7-24C3-F4862C1EEAC2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2854394" y="3049677"/>
            <a:ext cx="290637" cy="27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4922AB5-FC7E-B98D-A063-7A6E1B06416D}"/>
              </a:ext>
            </a:extLst>
          </p:cNvPr>
          <p:cNvCxnSpPr>
            <a:cxnSpLocks/>
            <a:stCxn id="38" idx="2"/>
            <a:endCxn id="13" idx="3"/>
          </p:cNvCxnSpPr>
          <p:nvPr/>
        </p:nvCxnSpPr>
        <p:spPr>
          <a:xfrm flipH="1">
            <a:off x="2082824" y="5208686"/>
            <a:ext cx="317494" cy="3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DC8A97C-4E52-B2A3-E291-ED8D1E91BAC6}"/>
              </a:ext>
            </a:extLst>
          </p:cNvPr>
          <p:cNvCxnSpPr>
            <a:cxnSpLocks/>
            <a:stCxn id="39" idx="3"/>
            <a:endCxn id="15" idx="0"/>
          </p:cNvCxnSpPr>
          <p:nvPr/>
        </p:nvCxnSpPr>
        <p:spPr>
          <a:xfrm flipH="1">
            <a:off x="5162793" y="4226749"/>
            <a:ext cx="290715" cy="30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DCB9FC1-BDD8-F90E-FAD7-3FFEEAF47620}"/>
              </a:ext>
            </a:extLst>
          </p:cNvPr>
          <p:cNvCxnSpPr>
            <a:cxnSpLocks/>
            <a:stCxn id="39" idx="0"/>
            <a:endCxn id="19" idx="2"/>
          </p:cNvCxnSpPr>
          <p:nvPr/>
        </p:nvCxnSpPr>
        <p:spPr>
          <a:xfrm flipV="1">
            <a:off x="5716804" y="3328611"/>
            <a:ext cx="7303" cy="3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de Seta Reta 1028">
            <a:extLst>
              <a:ext uri="{FF2B5EF4-FFF2-40B4-BE49-F238E27FC236}">
                <a16:creationId xmlns:a16="http://schemas.microsoft.com/office/drawing/2014/main" id="{FA0C9BA1-F86C-99FF-F125-9D7B34D46202}"/>
              </a:ext>
            </a:extLst>
          </p:cNvPr>
          <p:cNvCxnSpPr>
            <a:cxnSpLocks/>
            <a:stCxn id="40" idx="1"/>
            <a:endCxn id="21" idx="3"/>
          </p:cNvCxnSpPr>
          <p:nvPr/>
        </p:nvCxnSpPr>
        <p:spPr>
          <a:xfrm flipH="1" flipV="1">
            <a:off x="7909420" y="3390658"/>
            <a:ext cx="113840" cy="26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de Seta Reta 1033">
            <a:extLst>
              <a:ext uri="{FF2B5EF4-FFF2-40B4-BE49-F238E27FC236}">
                <a16:creationId xmlns:a16="http://schemas.microsoft.com/office/drawing/2014/main" id="{E33B8323-4F51-8960-5DB3-538151D3EA51}"/>
              </a:ext>
            </a:extLst>
          </p:cNvPr>
          <p:cNvCxnSpPr>
            <a:cxnSpLocks/>
            <a:stCxn id="54" idx="0"/>
            <a:endCxn id="22" idx="2"/>
          </p:cNvCxnSpPr>
          <p:nvPr/>
        </p:nvCxnSpPr>
        <p:spPr>
          <a:xfrm flipV="1">
            <a:off x="10637296" y="3288620"/>
            <a:ext cx="2" cy="5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FFDB9995-3443-4926-4B01-B5939BCDF906}"/>
              </a:ext>
            </a:extLst>
          </p:cNvPr>
          <p:cNvCxnSpPr>
            <a:cxnSpLocks/>
            <a:stCxn id="40" idx="5"/>
            <a:endCxn id="20" idx="0"/>
          </p:cNvCxnSpPr>
          <p:nvPr/>
        </p:nvCxnSpPr>
        <p:spPr>
          <a:xfrm>
            <a:off x="8585443" y="4197625"/>
            <a:ext cx="573265" cy="25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F6DE8340-DCC9-7F89-EABA-73A9B3B7E768}"/>
              </a:ext>
            </a:extLst>
          </p:cNvPr>
          <p:cNvCxnSpPr>
            <a:cxnSpLocks/>
            <a:stCxn id="10" idx="0"/>
            <a:endCxn id="25" idx="3"/>
          </p:cNvCxnSpPr>
          <p:nvPr/>
        </p:nvCxnSpPr>
        <p:spPr>
          <a:xfrm flipH="1" flipV="1">
            <a:off x="1436268" y="2352111"/>
            <a:ext cx="405458" cy="3763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 de Seta Reta 1042">
            <a:extLst>
              <a:ext uri="{FF2B5EF4-FFF2-40B4-BE49-F238E27FC236}">
                <a16:creationId xmlns:a16="http://schemas.microsoft.com/office/drawing/2014/main" id="{D47AEEC7-88A6-9056-41EE-A57EAA66454A}"/>
              </a:ext>
            </a:extLst>
          </p:cNvPr>
          <p:cNvCxnSpPr>
            <a:cxnSpLocks/>
            <a:stCxn id="1030" idx="1"/>
            <a:endCxn id="24" idx="3"/>
          </p:cNvCxnSpPr>
          <p:nvPr/>
        </p:nvCxnSpPr>
        <p:spPr>
          <a:xfrm flipH="1" flipV="1">
            <a:off x="906245" y="3662839"/>
            <a:ext cx="488922" cy="4489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>
            <a:extLst>
              <a:ext uri="{FF2B5EF4-FFF2-40B4-BE49-F238E27FC236}">
                <a16:creationId xmlns:a16="http://schemas.microsoft.com/office/drawing/2014/main" id="{FEF6AE47-6E93-F935-9A28-F6E0FA2F9F1D}"/>
              </a:ext>
            </a:extLst>
          </p:cNvPr>
          <p:cNvCxnSpPr>
            <a:cxnSpLocks/>
            <a:stCxn id="13" idx="1"/>
            <a:endCxn id="1032" idx="3"/>
          </p:cNvCxnSpPr>
          <p:nvPr/>
        </p:nvCxnSpPr>
        <p:spPr>
          <a:xfrm flipH="1" flipV="1">
            <a:off x="1448211" y="5208050"/>
            <a:ext cx="389516" cy="33878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>
            <a:extLst>
              <a:ext uri="{FF2B5EF4-FFF2-40B4-BE49-F238E27FC236}">
                <a16:creationId xmlns:a16="http://schemas.microsoft.com/office/drawing/2014/main" id="{923528B6-9248-EECA-7D94-CC231D715F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448211" y="5717687"/>
            <a:ext cx="389516" cy="3820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de Seta Reta 1052">
            <a:extLst>
              <a:ext uri="{FF2B5EF4-FFF2-40B4-BE49-F238E27FC236}">
                <a16:creationId xmlns:a16="http://schemas.microsoft.com/office/drawing/2014/main" id="{2E036B06-C11F-B879-A11E-8936048760A4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flipH="1">
            <a:off x="4730716" y="4848121"/>
            <a:ext cx="432077" cy="52288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>
            <a:extLst>
              <a:ext uri="{FF2B5EF4-FFF2-40B4-BE49-F238E27FC236}">
                <a16:creationId xmlns:a16="http://schemas.microsoft.com/office/drawing/2014/main" id="{EBCD4F16-0A15-08F9-CCD4-10E2081C7A03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>
            <a:off x="5162793" y="4848121"/>
            <a:ext cx="360937" cy="5071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ector de Seta Reta 1067">
            <a:extLst>
              <a:ext uri="{FF2B5EF4-FFF2-40B4-BE49-F238E27FC236}">
                <a16:creationId xmlns:a16="http://schemas.microsoft.com/office/drawing/2014/main" id="{68825BB9-0D4A-B742-0FF2-02480BB392F6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>
            <a:off x="3325492" y="3077623"/>
            <a:ext cx="515796" cy="3724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de Seta Reta 1070">
            <a:extLst>
              <a:ext uri="{FF2B5EF4-FFF2-40B4-BE49-F238E27FC236}">
                <a16:creationId xmlns:a16="http://schemas.microsoft.com/office/drawing/2014/main" id="{3E2D61B6-9205-973E-1A55-CDCA2AB8B725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3448040" y="2501364"/>
            <a:ext cx="393247" cy="4184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ector de Seta Reta 1081">
            <a:extLst>
              <a:ext uri="{FF2B5EF4-FFF2-40B4-BE49-F238E27FC236}">
                <a16:creationId xmlns:a16="http://schemas.microsoft.com/office/drawing/2014/main" id="{FF043F2C-6E36-5CA2-E1BB-5E8179C80DF5}"/>
              </a:ext>
            </a:extLst>
          </p:cNvPr>
          <p:cNvCxnSpPr>
            <a:cxnSpLocks/>
            <a:stCxn id="19" idx="0"/>
            <a:endCxn id="30" idx="1"/>
          </p:cNvCxnSpPr>
          <p:nvPr/>
        </p:nvCxnSpPr>
        <p:spPr>
          <a:xfrm flipV="1">
            <a:off x="5724107" y="2590958"/>
            <a:ext cx="395902" cy="4220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ector de Seta Reta 1085">
            <a:extLst>
              <a:ext uri="{FF2B5EF4-FFF2-40B4-BE49-F238E27FC236}">
                <a16:creationId xmlns:a16="http://schemas.microsoft.com/office/drawing/2014/main" id="{D937513B-7B95-3D34-4D62-2CD1AE161235}"/>
              </a:ext>
            </a:extLst>
          </p:cNvPr>
          <p:cNvCxnSpPr>
            <a:cxnSpLocks/>
            <a:stCxn id="21" idx="0"/>
            <a:endCxn id="31" idx="2"/>
          </p:cNvCxnSpPr>
          <p:nvPr/>
        </p:nvCxnSpPr>
        <p:spPr>
          <a:xfrm flipH="1" flipV="1">
            <a:off x="7461495" y="2859338"/>
            <a:ext cx="325377" cy="3735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ector de Seta Reta 1089">
            <a:extLst>
              <a:ext uri="{FF2B5EF4-FFF2-40B4-BE49-F238E27FC236}">
                <a16:creationId xmlns:a16="http://schemas.microsoft.com/office/drawing/2014/main" id="{8D34C26D-3FEA-4816-75D9-814B947101D5}"/>
              </a:ext>
            </a:extLst>
          </p:cNvPr>
          <p:cNvCxnSpPr>
            <a:cxnSpLocks/>
          </p:cNvCxnSpPr>
          <p:nvPr/>
        </p:nvCxnSpPr>
        <p:spPr>
          <a:xfrm flipV="1">
            <a:off x="7763631" y="2811134"/>
            <a:ext cx="571057" cy="4403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ector de Seta Reta 1092">
            <a:extLst>
              <a:ext uri="{FF2B5EF4-FFF2-40B4-BE49-F238E27FC236}">
                <a16:creationId xmlns:a16="http://schemas.microsoft.com/office/drawing/2014/main" id="{17004578-A3A4-6A09-8528-FBB86365C5F0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8372166" y="4768976"/>
            <a:ext cx="786542" cy="4380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ector de Seta Reta 1095">
            <a:extLst>
              <a:ext uri="{FF2B5EF4-FFF2-40B4-BE49-F238E27FC236}">
                <a16:creationId xmlns:a16="http://schemas.microsoft.com/office/drawing/2014/main" id="{51B68ED5-EB5B-F7FB-9AE2-3ABB2EBA9584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flipH="1">
            <a:off x="9138455" y="4768976"/>
            <a:ext cx="20253" cy="7293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ector de Seta Reta 1100">
            <a:extLst>
              <a:ext uri="{FF2B5EF4-FFF2-40B4-BE49-F238E27FC236}">
                <a16:creationId xmlns:a16="http://schemas.microsoft.com/office/drawing/2014/main" id="{F9173BDF-C6D2-27B9-A888-06B7B98139FC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9158708" y="4768976"/>
            <a:ext cx="717002" cy="4186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ector de Seta Reta 1105">
            <a:extLst>
              <a:ext uri="{FF2B5EF4-FFF2-40B4-BE49-F238E27FC236}">
                <a16:creationId xmlns:a16="http://schemas.microsoft.com/office/drawing/2014/main" id="{02ED7D8C-6EEA-EDE9-6AC0-2042FE83B2BA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flipH="1" flipV="1">
            <a:off x="10637296" y="2610304"/>
            <a:ext cx="2" cy="3627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15994800-5A08-5093-088F-1C898F66F042}"/>
              </a:ext>
            </a:extLst>
          </p:cNvPr>
          <p:cNvSpPr/>
          <p:nvPr/>
        </p:nvSpPr>
        <p:spPr>
          <a:xfrm>
            <a:off x="10239772" y="3805710"/>
            <a:ext cx="795047" cy="76125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COMO ESTÃO CLASSIFICADAS AS PRIORIDADES DE DÍVIDA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65E27A-A13A-EAD9-3E6F-0CE040654F1A}"/>
              </a:ext>
            </a:extLst>
          </p:cNvPr>
          <p:cNvSpPr/>
          <p:nvPr/>
        </p:nvSpPr>
        <p:spPr>
          <a:xfrm>
            <a:off x="251403" y="862984"/>
            <a:ext cx="7535469" cy="1364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A combinação do Rating do Contribuinte x A taxa de recuperação da dívida nos diz qual a facilidade de recuperar aquela dívida. </a:t>
            </a:r>
          </a:p>
          <a:p>
            <a:pPr algn="just"/>
            <a:endParaRPr lang="pt-BR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Boas dívidas, na mão de bons devedores são os responsáveis por dívidas de Alta / Altíssima recuperação, enquanto que dívidas ruins na mão de péssimos devedores nos retornam dívidas de Baixa / Baixíssima facilidade de recuperação.</a:t>
            </a:r>
          </a:p>
        </p:txBody>
      </p:sp>
      <p:sp>
        <p:nvSpPr>
          <p:cNvPr id="4" name="Seta para a Esquerda e para a Direita 49">
            <a:extLst>
              <a:ext uri="{FF2B5EF4-FFF2-40B4-BE49-F238E27FC236}">
                <a16:creationId xmlns:a16="http://schemas.microsoft.com/office/drawing/2014/main" id="{5BC71567-D8DB-415B-2C54-D407A32FBF83}"/>
              </a:ext>
            </a:extLst>
          </p:cNvPr>
          <p:cNvSpPr/>
          <p:nvPr/>
        </p:nvSpPr>
        <p:spPr>
          <a:xfrm>
            <a:off x="2821232" y="5843258"/>
            <a:ext cx="6515417" cy="428849"/>
          </a:xfrm>
          <a:prstGeom prst="left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C000"/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0C93E7-B2AE-6252-FB06-3708BF01AB5D}"/>
              </a:ext>
            </a:extLst>
          </p:cNvPr>
          <p:cNvSpPr txBox="1"/>
          <p:nvPr/>
        </p:nvSpPr>
        <p:spPr>
          <a:xfrm>
            <a:off x="4351010" y="6273967"/>
            <a:ext cx="3445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FACILIDADE DE RECUPERAÇÃO DA DÍVIDA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7D16FD-C460-DDE5-4DE1-49A4FF40B35B}"/>
              </a:ext>
            </a:extLst>
          </p:cNvPr>
          <p:cNvSpPr txBox="1"/>
          <p:nvPr/>
        </p:nvSpPr>
        <p:spPr>
          <a:xfrm>
            <a:off x="2914203" y="5505360"/>
            <a:ext cx="14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itchFamily="2" charset="77"/>
              </a:rPr>
              <a:t>BAIXÍSSIMA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2D1734-DDAB-6D77-DCE4-9F651432E992}"/>
              </a:ext>
            </a:extLst>
          </p:cNvPr>
          <p:cNvSpPr txBox="1"/>
          <p:nvPr/>
        </p:nvSpPr>
        <p:spPr>
          <a:xfrm>
            <a:off x="4285069" y="5505359"/>
            <a:ext cx="14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itchFamily="2" charset="77"/>
              </a:rPr>
              <a:t>BAIXA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CFFB31-2ADC-26A9-C7F8-4369AB7C33F2}"/>
              </a:ext>
            </a:extLst>
          </p:cNvPr>
          <p:cNvSpPr txBox="1"/>
          <p:nvPr/>
        </p:nvSpPr>
        <p:spPr>
          <a:xfrm>
            <a:off x="5381715" y="5505359"/>
            <a:ext cx="14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itchFamily="2" charset="77"/>
              </a:rPr>
              <a:t>MÉDIA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B99EB2-4132-49BB-B96A-C1FBF4BCC096}"/>
              </a:ext>
            </a:extLst>
          </p:cNvPr>
          <p:cNvSpPr txBox="1"/>
          <p:nvPr/>
        </p:nvSpPr>
        <p:spPr>
          <a:xfrm>
            <a:off x="6515947" y="5497547"/>
            <a:ext cx="14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itchFamily="2" charset="77"/>
              </a:rPr>
              <a:t>ALTA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F50166-F488-9CA3-D0CB-8358B00CBA66}"/>
              </a:ext>
            </a:extLst>
          </p:cNvPr>
          <p:cNvSpPr txBox="1"/>
          <p:nvPr/>
        </p:nvSpPr>
        <p:spPr>
          <a:xfrm>
            <a:off x="7705455" y="5505358"/>
            <a:ext cx="146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200" b="1" dirty="0">
                <a:solidFill>
                  <a:prstClr val="black"/>
                </a:solidFill>
                <a:latin typeface="Montserrat" pitchFamily="2" charset="77"/>
              </a:rPr>
              <a:t>ALTÍSSIMA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1" name="Chave Esquerda 40">
            <a:extLst>
              <a:ext uri="{FF2B5EF4-FFF2-40B4-BE49-F238E27FC236}">
                <a16:creationId xmlns:a16="http://schemas.microsoft.com/office/drawing/2014/main" id="{DE1A26F0-FF57-6F64-C669-1A51312D1D69}"/>
              </a:ext>
            </a:extLst>
          </p:cNvPr>
          <p:cNvSpPr/>
          <p:nvPr/>
        </p:nvSpPr>
        <p:spPr>
          <a:xfrm rot="16200000">
            <a:off x="5853566" y="-487668"/>
            <a:ext cx="484867" cy="114518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EE4B8D1-C357-86E6-6E30-FB6A3FBAA8C0}"/>
              </a:ext>
            </a:extLst>
          </p:cNvPr>
          <p:cNvSpPr txBox="1"/>
          <p:nvPr/>
        </p:nvSpPr>
        <p:spPr>
          <a:xfrm>
            <a:off x="251403" y="2716745"/>
            <a:ext cx="2017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bg1"/>
                </a:solidFill>
                <a:highlight>
                  <a:srgbClr val="808080"/>
                </a:highlight>
                <a:latin typeface="Montserrat" panose="00000500000000000000" pitchFamily="2" charset="0"/>
              </a:rPr>
              <a:t>REPRESNETADO POR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Piores devedores.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Dívidas com taxas de recuperação iguais a 0. 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7F0245E-FA07-78AE-12BD-D112AB63E9B1}"/>
              </a:ext>
            </a:extLst>
          </p:cNvPr>
          <p:cNvCxnSpPr>
            <a:cxnSpLocks/>
            <a:stCxn id="12" idx="0"/>
            <a:endCxn id="42" idx="2"/>
          </p:cNvCxnSpPr>
          <p:nvPr/>
        </p:nvCxnSpPr>
        <p:spPr>
          <a:xfrm rot="16200000" flipV="1">
            <a:off x="1520362" y="3379912"/>
            <a:ext cx="1865285" cy="2385611"/>
          </a:xfrm>
          <a:prstGeom prst="bentConnector3">
            <a:avLst>
              <a:gd name="adj1" fmla="val 291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DE34A6D-54AB-75D8-7BB7-E8AB71F55171}"/>
              </a:ext>
            </a:extLst>
          </p:cNvPr>
          <p:cNvSpPr txBox="1"/>
          <p:nvPr/>
        </p:nvSpPr>
        <p:spPr>
          <a:xfrm>
            <a:off x="2633548" y="2721114"/>
            <a:ext cx="201759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bg1"/>
                </a:solidFill>
                <a:highlight>
                  <a:srgbClr val="808080"/>
                </a:highlight>
                <a:latin typeface="Montserrat" panose="00000500000000000000" pitchFamily="2" charset="0"/>
              </a:rPr>
              <a:t>REPRESNETADO POR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Piores devedores / Devedores intermediários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Dívidas com taxas de recuperação de 0 – 10% . 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23000BFE-8D53-5F33-7156-4D70A4362635}"/>
              </a:ext>
            </a:extLst>
          </p:cNvPr>
          <p:cNvCxnSpPr>
            <a:cxnSpLocks/>
            <a:stCxn id="14" idx="0"/>
            <a:endCxn id="48" idx="2"/>
          </p:cNvCxnSpPr>
          <p:nvPr/>
        </p:nvCxnSpPr>
        <p:spPr>
          <a:xfrm rot="16200000" flipV="1">
            <a:off x="3552940" y="4041624"/>
            <a:ext cx="1553139" cy="1374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2550D9D-7731-5CAC-326B-0A1C2AB53C78}"/>
              </a:ext>
            </a:extLst>
          </p:cNvPr>
          <p:cNvSpPr txBox="1"/>
          <p:nvPr/>
        </p:nvSpPr>
        <p:spPr>
          <a:xfrm>
            <a:off x="4887748" y="2721114"/>
            <a:ext cx="22735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bg1"/>
                </a:solidFill>
                <a:highlight>
                  <a:srgbClr val="808080"/>
                </a:highlight>
                <a:latin typeface="Montserrat" panose="00000500000000000000" pitchFamily="2" charset="0"/>
              </a:rPr>
              <a:t>REPRESNETADO POR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Devedores intermediários / Primeira Dívida.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Dívidas com taxas de recuperação de 10% - 50%</a:t>
            </a:r>
            <a:r>
              <a:rPr lang="pt-BR" sz="1200" dirty="0">
                <a:solidFill>
                  <a:prstClr val="black"/>
                </a:solidFill>
                <a:latin typeface="Montserrat" panose="00000500000000000000" pitchFamily="2" charset="0"/>
              </a:rPr>
              <a:t>. </a:t>
            </a:r>
          </a:p>
        </p:txBody>
      </p:sp>
      <p:cxnSp>
        <p:nvCxnSpPr>
          <p:cNvPr id="1035" name="Conector: Angulado 1034">
            <a:extLst>
              <a:ext uri="{FF2B5EF4-FFF2-40B4-BE49-F238E27FC236}">
                <a16:creationId xmlns:a16="http://schemas.microsoft.com/office/drawing/2014/main" id="{5140DDC2-04C0-CAE0-7433-64BD5D09C75F}"/>
              </a:ext>
            </a:extLst>
          </p:cNvPr>
          <p:cNvCxnSpPr>
            <a:cxnSpLocks/>
            <a:stCxn id="16" idx="0"/>
            <a:endCxn id="61" idx="2"/>
          </p:cNvCxnSpPr>
          <p:nvPr/>
        </p:nvCxnSpPr>
        <p:spPr>
          <a:xfrm rot="16200000" flipV="1">
            <a:off x="5230797" y="4622834"/>
            <a:ext cx="1676249" cy="888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4A252C0E-5314-FE91-B8D9-B0E59B8B536E}"/>
              </a:ext>
            </a:extLst>
          </p:cNvPr>
          <p:cNvSpPr txBox="1"/>
          <p:nvPr/>
        </p:nvSpPr>
        <p:spPr>
          <a:xfrm>
            <a:off x="7429836" y="2716745"/>
            <a:ext cx="22735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bg1"/>
                </a:solidFill>
                <a:highlight>
                  <a:srgbClr val="808080"/>
                </a:highlight>
                <a:latin typeface="Montserrat" panose="00000500000000000000" pitchFamily="2" charset="0"/>
              </a:rPr>
              <a:t>REPRESNETADO POR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Bons devedores/ Primeira Dívida.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Dívidas com taxas de superiores a 50%.</a:t>
            </a: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EEF5F360-E2F9-F5B5-25AC-60E510639BF4}"/>
              </a:ext>
            </a:extLst>
          </p:cNvPr>
          <p:cNvSpPr txBox="1"/>
          <p:nvPr/>
        </p:nvSpPr>
        <p:spPr>
          <a:xfrm>
            <a:off x="9864032" y="2721827"/>
            <a:ext cx="227354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bg1"/>
                </a:solidFill>
                <a:highlight>
                  <a:srgbClr val="808080"/>
                </a:highlight>
                <a:latin typeface="Montserrat" panose="00000500000000000000" pitchFamily="2" charset="0"/>
              </a:rPr>
              <a:t>REPRESNETADO POR</a:t>
            </a:r>
          </a:p>
          <a:p>
            <a:pPr>
              <a:defRPr/>
            </a:pP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pt-BR" sz="1000" dirty="0">
                <a:solidFill>
                  <a:prstClr val="black"/>
                </a:solidFill>
                <a:latin typeface="Montserrat" panose="00000500000000000000" pitchFamily="2" charset="0"/>
              </a:rPr>
              <a:t>Melhores devedores</a:t>
            </a:r>
            <a:endParaRPr lang="pt-BR" sz="1200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cxnSp>
        <p:nvCxnSpPr>
          <p:cNvPr id="1042" name="Conector: Angulado 1041">
            <a:extLst>
              <a:ext uri="{FF2B5EF4-FFF2-40B4-BE49-F238E27FC236}">
                <a16:creationId xmlns:a16="http://schemas.microsoft.com/office/drawing/2014/main" id="{825CE7DF-B0D2-E279-61A3-DFF3FDD86500}"/>
              </a:ext>
            </a:extLst>
          </p:cNvPr>
          <p:cNvCxnSpPr>
            <a:cxnSpLocks/>
            <a:stCxn id="17" idx="0"/>
            <a:endCxn id="1039" idx="2"/>
          </p:cNvCxnSpPr>
          <p:nvPr/>
        </p:nvCxnSpPr>
        <p:spPr>
          <a:xfrm rot="5400000" flipH="1" flipV="1">
            <a:off x="7070677" y="4001617"/>
            <a:ext cx="1672806" cy="131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7" name="Conector: Angulado 1046">
            <a:extLst>
              <a:ext uri="{FF2B5EF4-FFF2-40B4-BE49-F238E27FC236}">
                <a16:creationId xmlns:a16="http://schemas.microsoft.com/office/drawing/2014/main" id="{C3CD1B2A-B8AF-028E-E8F7-9152ADFFE1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34944" y="3164176"/>
            <a:ext cx="2167978" cy="2563743"/>
          </a:xfrm>
          <a:prstGeom prst="bentConnector3">
            <a:avLst>
              <a:gd name="adj1" fmla="val 299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 Tempo">
            <a:extLst>
              <a:ext uri="{FF2B5EF4-FFF2-40B4-BE49-F238E27FC236}">
                <a16:creationId xmlns:a16="http://schemas.microsoft.com/office/drawing/2014/main" id="{947797F8-A749-433B-8350-2D4E8B6DA34F}"/>
              </a:ext>
            </a:extLst>
          </p:cNvPr>
          <p:cNvSpPr txBox="1"/>
          <p:nvPr/>
        </p:nvSpPr>
        <p:spPr>
          <a:xfrm>
            <a:off x="1373147" y="1999469"/>
            <a:ext cx="81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0" dirty="0">
                <a:latin typeface="Montserrat ExtraBold" panose="00000900000000000000" pitchFamily="2" charset="0"/>
              </a:rPr>
              <a:t>SUMÁRIO</a:t>
            </a:r>
            <a:endParaRPr kumimoji="0" lang="pt-BR" sz="3200" b="0" i="0" u="none" strike="noStrike" kern="1200" cap="none" spc="-15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Montserrat ExtraBold" panose="00000900000000000000" pitchFamily="2" charset="0"/>
              <a:ea typeface="Tahoma" panose="020B060403050404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020043A-5920-681E-142B-967E46A07BAB}"/>
              </a:ext>
            </a:extLst>
          </p:cNvPr>
          <p:cNvCxnSpPr>
            <a:cxnSpLocks/>
          </p:cNvCxnSpPr>
          <p:nvPr/>
        </p:nvCxnSpPr>
        <p:spPr>
          <a:xfrm>
            <a:off x="1146590" y="-425560"/>
            <a:ext cx="0" cy="2015206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Arredondado 6">
            <a:extLst>
              <a:ext uri="{FF2B5EF4-FFF2-40B4-BE49-F238E27FC236}">
                <a16:creationId xmlns:a16="http://schemas.microsoft.com/office/drawing/2014/main" id="{FDA4B3A9-70DB-2934-20EC-E546352287C7}"/>
              </a:ext>
            </a:extLst>
          </p:cNvPr>
          <p:cNvSpPr/>
          <p:nvPr/>
        </p:nvSpPr>
        <p:spPr>
          <a:xfrm>
            <a:off x="1069135" y="1589646"/>
            <a:ext cx="154911" cy="140442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7" name="Imagem 60">
            <a:extLst>
              <a:ext uri="{FF2B5EF4-FFF2-40B4-BE49-F238E27FC236}">
                <a16:creationId xmlns:a16="http://schemas.microsoft.com/office/drawing/2014/main" id="{CC72C88B-3DA3-CAE9-AF01-BF2B63135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11035554" y="-543224"/>
            <a:ext cx="1428097" cy="1785306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919AEB1-93A7-27C5-C984-E30F4C9A6332}"/>
              </a:ext>
            </a:extLst>
          </p:cNvPr>
          <p:cNvGrpSpPr/>
          <p:nvPr/>
        </p:nvGrpSpPr>
        <p:grpSpPr>
          <a:xfrm>
            <a:off x="11678179" y="6127165"/>
            <a:ext cx="352936" cy="562330"/>
            <a:chOff x="-1590675" y="695325"/>
            <a:chExt cx="1096962" cy="1482726"/>
          </a:xfrm>
          <a:solidFill>
            <a:srgbClr val="15D2FF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121B781-8460-35C4-48E1-CFA0C793E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0938" y="1436688"/>
              <a:ext cx="439738" cy="741363"/>
            </a:xfrm>
            <a:custGeom>
              <a:avLst/>
              <a:gdLst>
                <a:gd name="T0" fmla="*/ 105 w 203"/>
                <a:gd name="T1" fmla="*/ 274 h 343"/>
                <a:gd name="T2" fmla="*/ 0 w 203"/>
                <a:gd name="T3" fmla="*/ 0 h 343"/>
                <a:gd name="T4" fmla="*/ 72 w 203"/>
                <a:gd name="T5" fmla="*/ 0 h 343"/>
                <a:gd name="T6" fmla="*/ 203 w 203"/>
                <a:gd name="T7" fmla="*/ 343 h 343"/>
                <a:gd name="T8" fmla="*/ 105 w 203"/>
                <a:gd name="T9" fmla="*/ 27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3">
                  <a:moveTo>
                    <a:pt x="105" y="2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164" y="343"/>
                    <a:pt x="120" y="312"/>
                    <a:pt x="105" y="27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F31ACCE-58EB-1ED4-1D16-FB9E2EB6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0675" y="695325"/>
              <a:ext cx="439738" cy="741363"/>
            </a:xfrm>
            <a:custGeom>
              <a:avLst/>
              <a:gdLst>
                <a:gd name="T0" fmla="*/ 131 w 203"/>
                <a:gd name="T1" fmla="*/ 342 h 342"/>
                <a:gd name="T2" fmla="*/ 0 w 203"/>
                <a:gd name="T3" fmla="*/ 0 h 342"/>
                <a:gd name="T4" fmla="*/ 98 w 203"/>
                <a:gd name="T5" fmla="*/ 68 h 342"/>
                <a:gd name="T6" fmla="*/ 203 w 203"/>
                <a:gd name="T7" fmla="*/ 342 h 342"/>
                <a:gd name="T8" fmla="*/ 131 w 20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2">
                  <a:moveTo>
                    <a:pt x="131" y="3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0"/>
                    <a:pt x="98" y="68"/>
                  </a:cubicBezTo>
                  <a:cubicBezTo>
                    <a:pt x="203" y="342"/>
                    <a:pt x="203" y="342"/>
                    <a:pt x="203" y="342"/>
                  </a:cubicBezTo>
                  <a:lnTo>
                    <a:pt x="131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3B0FFD8-1B53-B843-0299-D9F928D81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93800" y="915988"/>
              <a:ext cx="354013" cy="520700"/>
            </a:xfrm>
            <a:custGeom>
              <a:avLst/>
              <a:gdLst>
                <a:gd name="T0" fmla="*/ 92 w 164"/>
                <a:gd name="T1" fmla="*/ 240 h 240"/>
                <a:gd name="T2" fmla="*/ 0 w 164"/>
                <a:gd name="T3" fmla="*/ 0 h 240"/>
                <a:gd name="T4" fmla="*/ 98 w 164"/>
                <a:gd name="T5" fmla="*/ 69 h 240"/>
                <a:gd name="T6" fmla="*/ 164 w 164"/>
                <a:gd name="T7" fmla="*/ 240 h 240"/>
                <a:gd name="T8" fmla="*/ 92 w 16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40">
                  <a:moveTo>
                    <a:pt x="92" y="2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1"/>
                    <a:pt x="98" y="69"/>
                  </a:cubicBezTo>
                  <a:cubicBezTo>
                    <a:pt x="164" y="240"/>
                    <a:pt x="164" y="240"/>
                    <a:pt x="164" y="240"/>
                  </a:cubicBezTo>
                  <a:lnTo>
                    <a:pt x="92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EE54ED-32B3-048E-16B9-8BDCAE3A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0500" y="1436688"/>
              <a:ext cx="320675" cy="431800"/>
            </a:xfrm>
            <a:custGeom>
              <a:avLst/>
              <a:gdLst>
                <a:gd name="T0" fmla="*/ 50 w 148"/>
                <a:gd name="T1" fmla="*/ 132 h 200"/>
                <a:gd name="T2" fmla="*/ 0 w 148"/>
                <a:gd name="T3" fmla="*/ 0 h 200"/>
                <a:gd name="T4" fmla="*/ 71 w 148"/>
                <a:gd name="T5" fmla="*/ 0 h 200"/>
                <a:gd name="T6" fmla="*/ 148 w 148"/>
                <a:gd name="T7" fmla="*/ 200 h 200"/>
                <a:gd name="T8" fmla="*/ 50 w 148"/>
                <a:gd name="T9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00">
                  <a:moveTo>
                    <a:pt x="50" y="1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09" y="200"/>
                    <a:pt x="65" y="170"/>
                    <a:pt x="50" y="1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D5A91BE-14AD-0C1D-8704-63F32CA8B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7238" y="1273175"/>
              <a:ext cx="263525" cy="163513"/>
            </a:xfrm>
            <a:custGeom>
              <a:avLst/>
              <a:gdLst>
                <a:gd name="T0" fmla="*/ 0 w 122"/>
                <a:gd name="T1" fmla="*/ 0 h 75"/>
                <a:gd name="T2" fmla="*/ 29 w 122"/>
                <a:gd name="T3" fmla="*/ 75 h 75"/>
                <a:gd name="T4" fmla="*/ 122 w 122"/>
                <a:gd name="T5" fmla="*/ 75 h 75"/>
                <a:gd name="T6" fmla="*/ 0 w 122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0" y="0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98" y="32"/>
                    <a:pt x="4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5CFD8F-7DF4-1B37-F937-715A3B74E9A5}"/>
              </a:ext>
            </a:extLst>
          </p:cNvPr>
          <p:cNvSpPr txBox="1"/>
          <p:nvPr/>
        </p:nvSpPr>
        <p:spPr>
          <a:xfrm>
            <a:off x="1593484" y="2689930"/>
            <a:ext cx="83743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b="0" dirty="0"/>
              <a:t>Propósito</a:t>
            </a:r>
          </a:p>
          <a:p>
            <a:pPr lvl="1">
              <a:defRPr/>
            </a:pPr>
            <a:r>
              <a:rPr lang="pt-BR" sz="1400" b="0" dirty="0">
                <a:latin typeface="Montserrat" panose="00000500000000000000" pitchFamily="2" charset="0"/>
              </a:rPr>
              <a:t>Quem desejamos alcançar com esse produto e quais resultados</a:t>
            </a:r>
          </a:p>
          <a:p>
            <a:pPr lvl="1">
              <a:defRPr/>
            </a:pPr>
            <a:r>
              <a:rPr lang="pt-BR" sz="1400" dirty="0">
                <a:latin typeface="Montserrat" panose="00000500000000000000" pitchFamily="2" charset="0"/>
              </a:rPr>
              <a:t>Contexto dos nossos clientes ao consumir o nosso produto</a:t>
            </a:r>
          </a:p>
          <a:p>
            <a:pPr lvl="1">
              <a:defRPr/>
            </a:pPr>
            <a:endParaRPr lang="pt-BR" sz="2400" b="0" dirty="0"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Estrutura do produto</a:t>
            </a:r>
          </a:p>
          <a:p>
            <a:pPr lvl="1">
              <a:defRPr/>
            </a:pPr>
            <a:r>
              <a:rPr lang="pt-BR" sz="1400" dirty="0">
                <a:latin typeface="Montserrat" panose="00000500000000000000" pitchFamily="2" charset="0"/>
              </a:rPr>
              <a:t>Arquitetura de dados</a:t>
            </a:r>
          </a:p>
          <a:p>
            <a:pPr lvl="1">
              <a:defRPr/>
            </a:pPr>
            <a:r>
              <a:rPr lang="pt-BR" sz="1400" b="0" dirty="0">
                <a:latin typeface="Montserrat" panose="00000500000000000000" pitchFamily="2" charset="0"/>
              </a:rPr>
              <a:t>As modelagens utilizadas e </a:t>
            </a:r>
            <a:r>
              <a:rPr lang="pt-BR" sz="1400" dirty="0">
                <a:latin typeface="Montserrat" panose="00000500000000000000" pitchFamily="2" charset="0"/>
              </a:rPr>
              <a:t>sua orquestração</a:t>
            </a:r>
          </a:p>
          <a:p>
            <a:pPr lvl="1">
              <a:defRPr/>
            </a:pPr>
            <a:r>
              <a:rPr lang="pt-BR" sz="1400" dirty="0">
                <a:latin typeface="Montserrat" panose="00000500000000000000" pitchFamily="2" charset="0"/>
              </a:rPr>
              <a:t>Formas d disponibilização das previsões</a:t>
            </a:r>
            <a:endParaRPr lang="pt-BR" sz="1400" b="0" dirty="0">
              <a:latin typeface="Montserrat" panose="00000500000000000000" pitchFamily="2" charset="0"/>
            </a:endParaRPr>
          </a:p>
          <a:p>
            <a:pPr lvl="1">
              <a:buFont typeface="+mj-lt"/>
              <a:buAutoNum type="arabicPeriod"/>
              <a:defRPr/>
            </a:pPr>
            <a:endParaRPr lang="pt-BR" sz="1400" b="0" dirty="0"/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Como se dá a implantação do produto</a:t>
            </a:r>
          </a:p>
          <a:p>
            <a:pPr lvl="1">
              <a:defRPr/>
            </a:pPr>
            <a:r>
              <a:rPr lang="pt-BR" sz="1400" b="0" dirty="0">
                <a:latin typeface="Montserrat" panose="00000500000000000000" pitchFamily="2" charset="0"/>
              </a:rPr>
              <a:t>Etapas de implantação e framework utilizado</a:t>
            </a:r>
            <a:endParaRPr lang="pt-BR" sz="1400" b="0" dirty="0"/>
          </a:p>
        </p:txBody>
      </p:sp>
    </p:spTree>
    <p:extLst>
      <p:ext uri="{BB962C8B-B14F-4D97-AF65-F5344CB8AC3E}">
        <p14:creationId xmlns:p14="http://schemas.microsoft.com/office/powerpoint/2010/main" val="7719534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 Tempo">
            <a:extLst>
              <a:ext uri="{FF2B5EF4-FFF2-40B4-BE49-F238E27FC236}">
                <a16:creationId xmlns:a16="http://schemas.microsoft.com/office/drawing/2014/main" id="{947797F8-A749-433B-8350-2D4E8B6DA34F}"/>
              </a:ext>
            </a:extLst>
          </p:cNvPr>
          <p:cNvSpPr txBox="1"/>
          <p:nvPr/>
        </p:nvSpPr>
        <p:spPr>
          <a:xfrm>
            <a:off x="1373147" y="1999469"/>
            <a:ext cx="81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0" dirty="0">
                <a:latin typeface="Montserrat ExtraBold" panose="00000900000000000000" pitchFamily="2" charset="0"/>
              </a:rPr>
              <a:t>SUMÁRIO</a:t>
            </a:r>
            <a:endParaRPr kumimoji="0" lang="pt-BR" sz="3200" b="0" i="0" u="none" strike="noStrike" kern="1200" cap="none" spc="-15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Montserrat ExtraBold" panose="00000900000000000000" pitchFamily="2" charset="0"/>
              <a:ea typeface="Tahoma" panose="020B060403050404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020043A-5920-681E-142B-967E46A07BAB}"/>
              </a:ext>
            </a:extLst>
          </p:cNvPr>
          <p:cNvCxnSpPr>
            <a:cxnSpLocks/>
          </p:cNvCxnSpPr>
          <p:nvPr/>
        </p:nvCxnSpPr>
        <p:spPr>
          <a:xfrm>
            <a:off x="1146590" y="-425560"/>
            <a:ext cx="0" cy="2015206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Arredondado 6">
            <a:extLst>
              <a:ext uri="{FF2B5EF4-FFF2-40B4-BE49-F238E27FC236}">
                <a16:creationId xmlns:a16="http://schemas.microsoft.com/office/drawing/2014/main" id="{FDA4B3A9-70DB-2934-20EC-E546352287C7}"/>
              </a:ext>
            </a:extLst>
          </p:cNvPr>
          <p:cNvSpPr/>
          <p:nvPr/>
        </p:nvSpPr>
        <p:spPr>
          <a:xfrm>
            <a:off x="1069135" y="1589646"/>
            <a:ext cx="154911" cy="140442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7" name="Imagem 60">
            <a:extLst>
              <a:ext uri="{FF2B5EF4-FFF2-40B4-BE49-F238E27FC236}">
                <a16:creationId xmlns:a16="http://schemas.microsoft.com/office/drawing/2014/main" id="{CC72C88B-3DA3-CAE9-AF01-BF2B63135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11035554" y="-543224"/>
            <a:ext cx="1428097" cy="1785306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919AEB1-93A7-27C5-C984-E30F4C9A6332}"/>
              </a:ext>
            </a:extLst>
          </p:cNvPr>
          <p:cNvGrpSpPr/>
          <p:nvPr/>
        </p:nvGrpSpPr>
        <p:grpSpPr>
          <a:xfrm>
            <a:off x="11678179" y="6127165"/>
            <a:ext cx="352936" cy="562330"/>
            <a:chOff x="-1590675" y="695325"/>
            <a:chExt cx="1096962" cy="1482726"/>
          </a:xfrm>
          <a:solidFill>
            <a:srgbClr val="15D2FF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121B781-8460-35C4-48E1-CFA0C793E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0938" y="1436688"/>
              <a:ext cx="439738" cy="741363"/>
            </a:xfrm>
            <a:custGeom>
              <a:avLst/>
              <a:gdLst>
                <a:gd name="T0" fmla="*/ 105 w 203"/>
                <a:gd name="T1" fmla="*/ 274 h 343"/>
                <a:gd name="T2" fmla="*/ 0 w 203"/>
                <a:gd name="T3" fmla="*/ 0 h 343"/>
                <a:gd name="T4" fmla="*/ 72 w 203"/>
                <a:gd name="T5" fmla="*/ 0 h 343"/>
                <a:gd name="T6" fmla="*/ 203 w 203"/>
                <a:gd name="T7" fmla="*/ 343 h 343"/>
                <a:gd name="T8" fmla="*/ 105 w 203"/>
                <a:gd name="T9" fmla="*/ 27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3">
                  <a:moveTo>
                    <a:pt x="105" y="2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164" y="343"/>
                    <a:pt x="120" y="312"/>
                    <a:pt x="105" y="27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F31ACCE-58EB-1ED4-1D16-FB9E2EB6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0675" y="695325"/>
              <a:ext cx="439738" cy="741363"/>
            </a:xfrm>
            <a:custGeom>
              <a:avLst/>
              <a:gdLst>
                <a:gd name="T0" fmla="*/ 131 w 203"/>
                <a:gd name="T1" fmla="*/ 342 h 342"/>
                <a:gd name="T2" fmla="*/ 0 w 203"/>
                <a:gd name="T3" fmla="*/ 0 h 342"/>
                <a:gd name="T4" fmla="*/ 98 w 203"/>
                <a:gd name="T5" fmla="*/ 68 h 342"/>
                <a:gd name="T6" fmla="*/ 203 w 203"/>
                <a:gd name="T7" fmla="*/ 342 h 342"/>
                <a:gd name="T8" fmla="*/ 131 w 20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2">
                  <a:moveTo>
                    <a:pt x="131" y="3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0"/>
                    <a:pt x="98" y="68"/>
                  </a:cubicBezTo>
                  <a:cubicBezTo>
                    <a:pt x="203" y="342"/>
                    <a:pt x="203" y="342"/>
                    <a:pt x="203" y="342"/>
                  </a:cubicBezTo>
                  <a:lnTo>
                    <a:pt x="131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3B0FFD8-1B53-B843-0299-D9F928D81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93800" y="915988"/>
              <a:ext cx="354013" cy="520700"/>
            </a:xfrm>
            <a:custGeom>
              <a:avLst/>
              <a:gdLst>
                <a:gd name="T0" fmla="*/ 92 w 164"/>
                <a:gd name="T1" fmla="*/ 240 h 240"/>
                <a:gd name="T2" fmla="*/ 0 w 164"/>
                <a:gd name="T3" fmla="*/ 0 h 240"/>
                <a:gd name="T4" fmla="*/ 98 w 164"/>
                <a:gd name="T5" fmla="*/ 69 h 240"/>
                <a:gd name="T6" fmla="*/ 164 w 164"/>
                <a:gd name="T7" fmla="*/ 240 h 240"/>
                <a:gd name="T8" fmla="*/ 92 w 16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40">
                  <a:moveTo>
                    <a:pt x="92" y="2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1"/>
                    <a:pt x="98" y="69"/>
                  </a:cubicBezTo>
                  <a:cubicBezTo>
                    <a:pt x="164" y="240"/>
                    <a:pt x="164" y="240"/>
                    <a:pt x="164" y="240"/>
                  </a:cubicBezTo>
                  <a:lnTo>
                    <a:pt x="92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EE54ED-32B3-048E-16B9-8BDCAE3A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0500" y="1436688"/>
              <a:ext cx="320675" cy="431800"/>
            </a:xfrm>
            <a:custGeom>
              <a:avLst/>
              <a:gdLst>
                <a:gd name="T0" fmla="*/ 50 w 148"/>
                <a:gd name="T1" fmla="*/ 132 h 200"/>
                <a:gd name="T2" fmla="*/ 0 w 148"/>
                <a:gd name="T3" fmla="*/ 0 h 200"/>
                <a:gd name="T4" fmla="*/ 71 w 148"/>
                <a:gd name="T5" fmla="*/ 0 h 200"/>
                <a:gd name="T6" fmla="*/ 148 w 148"/>
                <a:gd name="T7" fmla="*/ 200 h 200"/>
                <a:gd name="T8" fmla="*/ 50 w 148"/>
                <a:gd name="T9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00">
                  <a:moveTo>
                    <a:pt x="50" y="1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09" y="200"/>
                    <a:pt x="65" y="170"/>
                    <a:pt x="50" y="1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D5A91BE-14AD-0C1D-8704-63F32CA8B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7238" y="1273175"/>
              <a:ext cx="263525" cy="163513"/>
            </a:xfrm>
            <a:custGeom>
              <a:avLst/>
              <a:gdLst>
                <a:gd name="T0" fmla="*/ 0 w 122"/>
                <a:gd name="T1" fmla="*/ 0 h 75"/>
                <a:gd name="T2" fmla="*/ 29 w 122"/>
                <a:gd name="T3" fmla="*/ 75 h 75"/>
                <a:gd name="T4" fmla="*/ 122 w 122"/>
                <a:gd name="T5" fmla="*/ 75 h 75"/>
                <a:gd name="T6" fmla="*/ 0 w 122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0" y="0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98" y="32"/>
                    <a:pt x="4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5CFD8F-7DF4-1B37-F937-715A3B74E9A5}"/>
              </a:ext>
            </a:extLst>
          </p:cNvPr>
          <p:cNvSpPr txBox="1"/>
          <p:nvPr/>
        </p:nvSpPr>
        <p:spPr>
          <a:xfrm>
            <a:off x="1593484" y="2689930"/>
            <a:ext cx="83743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Propósito</a:t>
            </a:r>
          </a:p>
          <a:p>
            <a:pPr lvl="1">
              <a:defRPr/>
            </a:pPr>
            <a:r>
              <a:rPr lang="pt-BR" sz="1400" b="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Quem desejamos alcançar com esse produto e quais resultados</a:t>
            </a:r>
          </a:p>
          <a:p>
            <a:pPr lvl="1"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Contexto dos nossos clientes ao consumir o nosso produto</a:t>
            </a:r>
          </a:p>
          <a:p>
            <a:pPr lvl="1">
              <a:defRPr/>
            </a:pPr>
            <a:endParaRPr lang="pt-BR" sz="2400" b="0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Estrutura do produto</a:t>
            </a:r>
          </a:p>
          <a:p>
            <a:pPr lvl="1"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Arquitetura de dados</a:t>
            </a:r>
          </a:p>
          <a:p>
            <a:pPr lvl="1">
              <a:defRPr/>
            </a:pPr>
            <a:r>
              <a:rPr lang="pt-BR" sz="1400" b="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As modelagens utilizadas e 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sua orquestração</a:t>
            </a:r>
          </a:p>
          <a:p>
            <a:pPr lvl="1"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Formas d disponibilização das previsões</a:t>
            </a:r>
            <a:endParaRPr lang="pt-BR" sz="1400" b="0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1">
              <a:buFont typeface="+mj-lt"/>
              <a:buAutoNum type="arabicPeriod"/>
              <a:defRPr/>
            </a:pPr>
            <a:endParaRPr lang="pt-BR" sz="1400" b="0" dirty="0"/>
          </a:p>
          <a:p>
            <a:pPr>
              <a:buFont typeface="+mj-lt"/>
              <a:buAutoNum type="arabicPeriod"/>
              <a:defRPr/>
            </a:pPr>
            <a:r>
              <a:rPr lang="pt-BR" sz="2400" dirty="0"/>
              <a:t>Como se dá a implantação do produto</a:t>
            </a:r>
          </a:p>
          <a:p>
            <a:pPr lvl="1">
              <a:defRPr/>
            </a:pPr>
            <a:r>
              <a:rPr lang="pt-BR" sz="1400" b="1" dirty="0">
                <a:latin typeface="Montserrat" panose="00000500000000000000" pitchFamily="2" charset="0"/>
              </a:rPr>
              <a:t>Etapas de implantação e framework utilizado</a:t>
            </a:r>
          </a:p>
          <a:p>
            <a:pPr lvl="1">
              <a:buFont typeface="+mj-lt"/>
              <a:buAutoNum type="arabicPeriod"/>
              <a:defRPr/>
            </a:pPr>
            <a:endParaRPr lang="pt-BR" sz="1400" b="0" dirty="0"/>
          </a:p>
        </p:txBody>
      </p:sp>
    </p:spTree>
    <p:extLst>
      <p:ext uri="{BB962C8B-B14F-4D97-AF65-F5344CB8AC3E}">
        <p14:creationId xmlns:p14="http://schemas.microsoft.com/office/powerpoint/2010/main" val="32172371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Etapas de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5D2FF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implantação </a:t>
            </a:r>
            <a:r>
              <a:rPr lang="pt-BR" dirty="0">
                <a:solidFill>
                  <a:srgbClr val="003D58"/>
                </a:solidFill>
                <a:latin typeface="Montserrat" pitchFamily="2" charset="77"/>
                <a:cs typeface="Arial" charset="0"/>
              </a:rPr>
              <a:t>do produto de dados</a:t>
            </a:r>
            <a:endParaRPr kumimoji="0" lang="pt-BR" sz="3200" b="1" i="1" u="none" strike="noStrike" kern="1200" cap="none" spc="0" normalizeH="0" baseline="0" noProof="0" dirty="0">
              <a:ln>
                <a:noFill/>
              </a:ln>
              <a:solidFill>
                <a:srgbClr val="003D58"/>
              </a:solidFill>
              <a:effectLst/>
              <a:uLnTx/>
              <a:uFillTx/>
              <a:latin typeface="Montserrat" pitchFamily="2" charset="77"/>
              <a:ea typeface="+mn-ea"/>
              <a:cs typeface="Arial" pitchFamily="34" charset="0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E85F7416-99AE-8696-FF24-E105C1F30C64}"/>
              </a:ext>
            </a:extLst>
          </p:cNvPr>
          <p:cNvSpPr txBox="1">
            <a:spLocks/>
          </p:cNvSpPr>
          <p:nvPr/>
        </p:nvSpPr>
        <p:spPr>
          <a:xfrm>
            <a:off x="1260586" y="714994"/>
            <a:ext cx="10346074" cy="55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O método de desenvolvimento da IA é um modelo de aprendizagem contínua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42CFA37-1CD5-C846-CBAE-2BE05198E657}"/>
              </a:ext>
            </a:extLst>
          </p:cNvPr>
          <p:cNvGraphicFramePr/>
          <p:nvPr/>
        </p:nvGraphicFramePr>
        <p:xfrm>
          <a:off x="4082224" y="1239458"/>
          <a:ext cx="8240486" cy="544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33D788A-8293-320A-5D1C-EDAF432662DB}"/>
              </a:ext>
            </a:extLst>
          </p:cNvPr>
          <p:cNvSpPr txBox="1"/>
          <p:nvPr/>
        </p:nvSpPr>
        <p:spPr>
          <a:xfrm>
            <a:off x="8371114" y="6444748"/>
            <a:ext cx="382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Framework</a:t>
            </a: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 de desenvolvimento baseado na metodologia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CRISP-DM</a:t>
            </a:r>
            <a:r>
              <a:rPr lang="pt-BR" sz="900" dirty="0">
                <a:solidFill>
                  <a:prstClr val="black"/>
                </a:solidFill>
                <a:latin typeface="Montserrat" panose="00000500000000000000" pitchFamily="2" charset="0"/>
              </a:rPr>
              <a:t> (Cross </a:t>
            </a:r>
            <a:r>
              <a:rPr lang="pt-BR" sz="900" dirty="0" err="1">
                <a:solidFill>
                  <a:prstClr val="black"/>
                </a:solidFill>
                <a:latin typeface="Montserrat" panose="00000500000000000000" pitchFamily="2" charset="0"/>
              </a:rPr>
              <a:t>Industry</a:t>
            </a:r>
            <a:r>
              <a:rPr lang="pt-BR" sz="900" dirty="0">
                <a:solidFill>
                  <a:prstClr val="black"/>
                </a:solidFill>
                <a:latin typeface="Montserrat" panose="00000500000000000000" pitchFamily="2" charset="0"/>
              </a:rPr>
              <a:t> Standard </a:t>
            </a:r>
            <a:r>
              <a:rPr lang="pt-BR" sz="900" dirty="0" err="1">
                <a:solidFill>
                  <a:prstClr val="black"/>
                </a:solidFill>
                <a:latin typeface="Montserrat" panose="00000500000000000000" pitchFamily="2" charset="0"/>
              </a:rPr>
              <a:t>Process</a:t>
            </a:r>
            <a:r>
              <a:rPr lang="pt-BR" sz="900" dirty="0">
                <a:solidFill>
                  <a:prstClr val="black"/>
                </a:solidFill>
                <a:latin typeface="Montserrat" panose="00000500000000000000" pitchFamily="2" charset="0"/>
              </a:rPr>
              <a:t> for Data Mining)</a:t>
            </a:r>
            <a:endParaRPr kumimoji="0" 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Retângulo Arredondado 11">
            <a:extLst>
              <a:ext uri="{FF2B5EF4-FFF2-40B4-BE49-F238E27FC236}">
                <a16:creationId xmlns:a16="http://schemas.microsoft.com/office/drawing/2014/main" id="{C28690FA-BF25-4138-E805-11A1915303BA}"/>
              </a:ext>
            </a:extLst>
          </p:cNvPr>
          <p:cNvSpPr/>
          <p:nvPr/>
        </p:nvSpPr>
        <p:spPr>
          <a:xfrm>
            <a:off x="10612695" y="1507046"/>
            <a:ext cx="838871" cy="552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PONTO DE PARTIDA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A1BBE53-8053-D69D-1DE3-52BE9C64FFE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0210800" y="1783169"/>
            <a:ext cx="401895" cy="814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umper crop of new Amazon SageMaker features | Inawisdom">
            <a:extLst>
              <a:ext uri="{FF2B5EF4-FFF2-40B4-BE49-F238E27FC236}">
                <a16:creationId xmlns:a16="http://schemas.microsoft.com/office/drawing/2014/main" id="{A62EDA4A-6DFE-E3AA-5BDC-B7E6BDE3B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0" r="19037"/>
          <a:stretch/>
        </p:blipFill>
        <p:spPr bwMode="auto">
          <a:xfrm>
            <a:off x="7739655" y="3342290"/>
            <a:ext cx="900386" cy="7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F8F4B36-AC95-3653-B40F-E2EE00CFC0A7}"/>
              </a:ext>
            </a:extLst>
          </p:cNvPr>
          <p:cNvSpPr/>
          <p:nvPr/>
        </p:nvSpPr>
        <p:spPr>
          <a:xfrm>
            <a:off x="210621" y="2212608"/>
            <a:ext cx="4107624" cy="4324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i="0" dirty="0">
                <a:solidFill>
                  <a:schemeClr val="tx1"/>
                </a:solidFill>
              </a:rPr>
              <a:t>A medida que novos dados são gerados, decorrentes de novos processos implementados, novos padrões surgem na base de dados e isso é usado para retreinar e melhorar os modelos. Portanto o uso de IA é um processo de manutenção constante, um ciclo, onde a cada rodada o algoritmo se torna mais preciso e próximo da realidade processual.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0B9C38-3987-69D6-8122-0CD7B515B289}"/>
              </a:ext>
            </a:extLst>
          </p:cNvPr>
          <p:cNvSpPr/>
          <p:nvPr/>
        </p:nvSpPr>
        <p:spPr>
          <a:xfrm>
            <a:off x="210620" y="1520209"/>
            <a:ext cx="4107625" cy="1123834"/>
          </a:xfrm>
          <a:prstGeom prst="rect">
            <a:avLst/>
          </a:prstGeom>
          <a:solidFill>
            <a:srgbClr val="003D5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1400" dirty="0">
                <a:latin typeface="Montserrat ExtraBold" panose="00000900000000000000" pitchFamily="2" charset="0"/>
              </a:rPr>
              <a:t>Modelos de aprendizado supervisionado aprendem com a base de dados, portanto são vivos e em constante desenvolvimento e incremento.</a:t>
            </a:r>
          </a:p>
        </p:txBody>
      </p:sp>
    </p:spTree>
    <p:extLst>
      <p:ext uri="{BB962C8B-B14F-4D97-AF65-F5344CB8AC3E}">
        <p14:creationId xmlns:p14="http://schemas.microsoft.com/office/powerpoint/2010/main" val="128515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6A9AD66-B69A-46F3-DB99-FD0F5D08963C}"/>
              </a:ext>
            </a:extLst>
          </p:cNvPr>
          <p:cNvSpPr txBox="1">
            <a:spLocks/>
          </p:cNvSpPr>
          <p:nvPr/>
        </p:nvSpPr>
        <p:spPr>
          <a:xfrm>
            <a:off x="444573" y="176916"/>
            <a:ext cx="10507438" cy="40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</a:rPr>
              <a:t>PROPÓSITO</a:t>
            </a:r>
          </a:p>
        </p:txBody>
      </p:sp>
      <p:pic>
        <p:nvPicPr>
          <p:cNvPr id="12" name="Picture 2" descr="Machine learning - Free technology icons">
            <a:extLst>
              <a:ext uri="{FF2B5EF4-FFF2-40B4-BE49-F238E27FC236}">
                <a16:creationId xmlns:a16="http://schemas.microsoft.com/office/drawing/2014/main" id="{7A0BC49B-5041-7CCA-0CA3-8168DB1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" y="755616"/>
            <a:ext cx="487286" cy="48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B8F5B7-BE95-A6EE-3E53-F47DBEEEC9E4}"/>
              </a:ext>
            </a:extLst>
          </p:cNvPr>
          <p:cNvSpPr txBox="1"/>
          <p:nvPr/>
        </p:nvSpPr>
        <p:spPr>
          <a:xfrm>
            <a:off x="353099" y="1304587"/>
            <a:ext cx="1177155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600" i="1">
                <a:latin typeface="Roboto" panose="02000000000000000000" pitchFamily="2" charset="0"/>
              </a:defRPr>
            </a:lvl1pPr>
          </a:lstStyle>
          <a:p>
            <a:r>
              <a:rPr lang="pt-BR" sz="1200" dirty="0">
                <a:latin typeface="Montserrat" panose="00000500000000000000" pitchFamily="2" charset="0"/>
              </a:rPr>
              <a:t>ALGORÍTIMO DE PREVISÃO DO PAGAMENTO DE DÍVIDA ATIVA</a:t>
            </a:r>
            <a:endParaRPr lang="pt-BR" sz="1000" i="0" dirty="0">
              <a:latin typeface="Montserrat" panose="00000500000000000000" pitchFamily="2" charset="0"/>
            </a:endParaRPr>
          </a:p>
          <a:p>
            <a:endParaRPr lang="pt-BR" sz="1000" i="0" dirty="0">
              <a:latin typeface="Montserrat" panose="00000500000000000000" pitchFamily="2" charset="0"/>
            </a:endParaRPr>
          </a:p>
          <a:p>
            <a:r>
              <a:rPr lang="pt-BR" sz="1400" b="1" i="0" dirty="0">
                <a:latin typeface="Montserrat" panose="00000500000000000000" pitchFamily="2" charset="0"/>
              </a:rPr>
              <a:t>O que é?</a:t>
            </a:r>
          </a:p>
          <a:p>
            <a:endParaRPr lang="pt-BR" sz="1000" i="0" dirty="0">
              <a:latin typeface="Montserrat" panose="00000500000000000000" pitchFamily="2" charset="0"/>
            </a:endParaRP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É um produto de dados que utiliza diversas modelagens de </a:t>
            </a:r>
            <a:r>
              <a:rPr lang="pt-BR" sz="1000" i="0" dirty="0" err="1">
                <a:latin typeface="Montserrat" panose="00000500000000000000" pitchFamily="2" charset="0"/>
              </a:rPr>
              <a:t>Machine</a:t>
            </a:r>
            <a:r>
              <a:rPr lang="pt-BR" sz="1000" i="0" dirty="0">
                <a:latin typeface="Montserrat" panose="00000500000000000000" pitchFamily="2" charset="0"/>
              </a:rPr>
              <a:t> Learning Multinível, que aprendem com a base histórica de Dívida Ativa do município para realizar a indicação de:</a:t>
            </a: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	1) Quais os contribuintes mais propensos a pagar</a:t>
            </a: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	2) Quais as dívidas apresentam maior taxa de recuperação percentual</a:t>
            </a: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	3) Quais dívidas devem ser priorizadas a nível de cobrança</a:t>
            </a:r>
          </a:p>
          <a:p>
            <a:endParaRPr lang="pt-BR" sz="1000" i="0" dirty="0">
              <a:latin typeface="Montserrat" panose="00000500000000000000" pitchFamily="2" charset="0"/>
            </a:endParaRPr>
          </a:p>
          <a:p>
            <a:r>
              <a:rPr lang="pt-BR" sz="1400" b="1" i="0" dirty="0">
                <a:latin typeface="Montserrat" panose="00000500000000000000" pitchFamily="2" charset="0"/>
              </a:rPr>
              <a:t>Qual o objetivo?</a:t>
            </a:r>
          </a:p>
          <a:p>
            <a:endParaRPr lang="pt-BR" sz="1000" b="1" i="0" dirty="0">
              <a:latin typeface="Montserrat" panose="00000500000000000000" pitchFamily="2" charset="0"/>
            </a:endParaRP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No Brasil atual, os municípios/estados/união sofrem com o congestionamento da Justiça, que resulta na demora e no alto custo para arrecadação de Dívida por meio da </a:t>
            </a:r>
            <a:r>
              <a:rPr lang="pt-BR" sz="1000" i="0" dirty="0" err="1">
                <a:latin typeface="Montserrat" panose="00000500000000000000" pitchFamily="2" charset="0"/>
              </a:rPr>
              <a:t>judialização</a:t>
            </a:r>
            <a:r>
              <a:rPr lang="pt-BR" sz="1000" i="0" dirty="0">
                <a:latin typeface="Montserrat" panose="00000500000000000000" pitchFamily="2" charset="0"/>
              </a:rPr>
              <a:t>. Portanto, é necessário encontrar novas vias de cobrança e que sejam efetivas para cada público alvo, e é isso que nosso produto fornece. </a:t>
            </a:r>
          </a:p>
          <a:p>
            <a:pPr algn="just"/>
            <a:endParaRPr lang="pt-BR" sz="1000" i="0" dirty="0">
              <a:latin typeface="Montserrat" panose="00000500000000000000" pitchFamily="2" charset="0"/>
            </a:endParaRPr>
          </a:p>
          <a:p>
            <a:pPr algn="just"/>
            <a:r>
              <a:rPr lang="pt-BR" sz="1000" i="0" dirty="0">
                <a:latin typeface="Montserrat" panose="00000500000000000000" pitchFamily="2" charset="0"/>
              </a:rPr>
              <a:t>Com a priorização das dívidas é possível mapear e identificar lacunas de oportunidade, experimentar meios de cobrança, e aprender quais formas se encaixam perfeitamente para o público de contribuintes cobrados.</a:t>
            </a:r>
          </a:p>
        </p:txBody>
      </p:sp>
      <p:sp>
        <p:nvSpPr>
          <p:cNvPr id="28" name="Espaço Reservado para Conteúdo 4">
            <a:extLst>
              <a:ext uri="{FF2B5EF4-FFF2-40B4-BE49-F238E27FC236}">
                <a16:creationId xmlns:a16="http://schemas.microsoft.com/office/drawing/2014/main" id="{1BD0355D-FD3E-1321-1ECD-50A767C49771}"/>
              </a:ext>
            </a:extLst>
          </p:cNvPr>
          <p:cNvSpPr txBox="1">
            <a:spLocks/>
          </p:cNvSpPr>
          <p:nvPr/>
        </p:nvSpPr>
        <p:spPr>
          <a:xfrm>
            <a:off x="963828" y="722646"/>
            <a:ext cx="10346074" cy="55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O que é o que motiva esse trabalho?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724E66-0C1B-FBB4-4718-CE9D8234816E}"/>
              </a:ext>
            </a:extLst>
          </p:cNvPr>
          <p:cNvSpPr txBox="1"/>
          <p:nvPr/>
        </p:nvSpPr>
        <p:spPr>
          <a:xfrm>
            <a:off x="4593850" y="4337344"/>
            <a:ext cx="21047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314D"/>
                </a:solidFill>
                <a:latin typeface="Montserrat"/>
              </a:rPr>
              <a:t>49%</a:t>
            </a:r>
            <a:r>
              <a:rPr lang="pt-BR" sz="2400" b="1" dirty="0">
                <a:solidFill>
                  <a:srgbClr val="00314D"/>
                </a:solidFill>
                <a:latin typeface="Montserrat"/>
              </a:rPr>
              <a:t> </a:t>
            </a:r>
          </a:p>
          <a:p>
            <a:pPr algn="ctr"/>
            <a:r>
              <a:rPr lang="pt-BR" sz="1400" dirty="0">
                <a:solidFill>
                  <a:srgbClr val="00314D"/>
                </a:solidFill>
                <a:latin typeface="Montserrat"/>
              </a:rPr>
              <a:t>das ações pendentes da </a:t>
            </a:r>
            <a:r>
              <a:rPr lang="pt-BR" sz="1400" b="1" dirty="0">
                <a:solidFill>
                  <a:srgbClr val="00314D"/>
                </a:solidFill>
                <a:latin typeface="Montserrat"/>
              </a:rPr>
              <a:t>JUSTIÇA FEDERAL </a:t>
            </a:r>
            <a:r>
              <a:rPr lang="pt-BR" sz="1400" dirty="0">
                <a:solidFill>
                  <a:srgbClr val="00314D"/>
                </a:solidFill>
                <a:latin typeface="Montserrat"/>
              </a:rPr>
              <a:t>são execuções Fiscais</a:t>
            </a: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A1835278-BCE5-751E-3EB3-6E5317046826}"/>
              </a:ext>
            </a:extLst>
          </p:cNvPr>
          <p:cNvSpPr/>
          <p:nvPr/>
        </p:nvSpPr>
        <p:spPr>
          <a:xfrm>
            <a:off x="6686330" y="4063086"/>
            <a:ext cx="312697" cy="2291181"/>
          </a:xfrm>
          <a:prstGeom prst="leftBrace">
            <a:avLst/>
          </a:prstGeom>
          <a:noFill/>
          <a:ln w="6350" cap="flat" cmpd="sng" algn="ctr">
            <a:solidFill>
              <a:srgbClr val="00314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314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754592-463C-73D9-F928-EBD74AAACE35}"/>
              </a:ext>
            </a:extLst>
          </p:cNvPr>
          <p:cNvSpPr txBox="1"/>
          <p:nvPr/>
        </p:nvSpPr>
        <p:spPr>
          <a:xfrm>
            <a:off x="6986742" y="4141789"/>
            <a:ext cx="24012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314D"/>
                </a:solidFill>
                <a:latin typeface="Montserrat"/>
              </a:rPr>
              <a:t>95%</a:t>
            </a:r>
          </a:p>
          <a:p>
            <a:pPr algn="ctr"/>
            <a:r>
              <a:rPr lang="pt-BR" sz="1600" dirty="0">
                <a:solidFill>
                  <a:srgbClr val="00314D"/>
                </a:solidFill>
                <a:latin typeface="Montserrat"/>
              </a:rPr>
              <a:t>Congestionamento da Justiça Federal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AA36725-1CDD-1A06-3B03-4FDF2723B16A}"/>
              </a:ext>
            </a:extLst>
          </p:cNvPr>
          <p:cNvSpPr/>
          <p:nvPr/>
        </p:nvSpPr>
        <p:spPr>
          <a:xfrm>
            <a:off x="7041000" y="5194695"/>
            <a:ext cx="2484120" cy="197377"/>
          </a:xfrm>
          <a:prstGeom prst="rect">
            <a:avLst/>
          </a:prstGeom>
          <a:solidFill>
            <a:srgbClr val="00314D"/>
          </a:solidFill>
          <a:ln w="12700" cap="flat" cmpd="sng" algn="ctr">
            <a:solidFill>
              <a:srgbClr val="0031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 CADA 100 AÇÕES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B5D9871-FB81-DFA2-703E-2996E378B6EE}"/>
              </a:ext>
            </a:extLst>
          </p:cNvPr>
          <p:cNvSpPr/>
          <p:nvPr/>
        </p:nvSpPr>
        <p:spPr>
          <a:xfrm>
            <a:off x="7035185" y="5457752"/>
            <a:ext cx="432805" cy="235836"/>
          </a:xfrm>
          <a:prstGeom prst="rect">
            <a:avLst/>
          </a:prstGeom>
          <a:solidFill>
            <a:srgbClr val="00314D"/>
          </a:solidFill>
          <a:ln w="12700" cap="flat" cmpd="sng" algn="ctr">
            <a:solidFill>
              <a:srgbClr val="00314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002A9B1-D07F-E0B6-5EDD-4020180D3AFD}"/>
              </a:ext>
            </a:extLst>
          </p:cNvPr>
          <p:cNvSpPr txBox="1"/>
          <p:nvPr/>
        </p:nvSpPr>
        <p:spPr>
          <a:xfrm>
            <a:off x="6922357" y="5668066"/>
            <a:ext cx="101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00314D"/>
                </a:solidFill>
                <a:latin typeface="Montserrat"/>
              </a:rPr>
              <a:t>Somente 5 são baixadas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21D3356-9B3F-1C85-C050-26808AAD3CA4}"/>
              </a:ext>
            </a:extLst>
          </p:cNvPr>
          <p:cNvSpPr txBox="1"/>
          <p:nvPr/>
        </p:nvSpPr>
        <p:spPr>
          <a:xfrm>
            <a:off x="9823141" y="4845173"/>
            <a:ext cx="2168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314D"/>
                </a:solidFill>
                <a:latin typeface="Montserrat"/>
              </a:rPr>
              <a:t>APENAS 2% </a:t>
            </a:r>
          </a:p>
          <a:p>
            <a:pPr algn="ctr"/>
            <a:r>
              <a:rPr lang="pt-BR" sz="1200" b="1" dirty="0">
                <a:solidFill>
                  <a:srgbClr val="00314D"/>
                </a:solidFill>
                <a:latin typeface="Montserrat"/>
              </a:rPr>
              <a:t>DO TOTAL DA DIVIDA ATIVA É RECUPERADA NO BRASIL</a:t>
            </a:r>
            <a:endParaRPr lang="pt-BR" sz="1200" dirty="0">
              <a:solidFill>
                <a:srgbClr val="00314D"/>
              </a:solidFill>
              <a:latin typeface="Montserrat"/>
            </a:endParaRPr>
          </a:p>
        </p:txBody>
      </p:sp>
      <p:sp>
        <p:nvSpPr>
          <p:cNvPr id="33" name="Retângulo Arredondado 37">
            <a:extLst>
              <a:ext uri="{FF2B5EF4-FFF2-40B4-BE49-F238E27FC236}">
                <a16:creationId xmlns:a16="http://schemas.microsoft.com/office/drawing/2014/main" id="{C84EE427-43A8-1AF2-37B6-72980319E862}"/>
              </a:ext>
            </a:extLst>
          </p:cNvPr>
          <p:cNvSpPr/>
          <p:nvPr/>
        </p:nvSpPr>
        <p:spPr>
          <a:xfrm>
            <a:off x="9753990" y="4707267"/>
            <a:ext cx="2370667" cy="1268557"/>
          </a:xfrm>
          <a:prstGeom prst="roundRect">
            <a:avLst/>
          </a:prstGeom>
          <a:noFill/>
          <a:ln w="38100" cap="flat" cmpd="sng" algn="ctr">
            <a:solidFill>
              <a:srgbClr val="00314D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055B602-EB73-1F09-C8D4-0470F38CF568}"/>
              </a:ext>
            </a:extLst>
          </p:cNvPr>
          <p:cNvSpPr txBox="1"/>
          <p:nvPr/>
        </p:nvSpPr>
        <p:spPr>
          <a:xfrm>
            <a:off x="0" y="6567790"/>
            <a:ext cx="12191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800" dirty="0">
                <a:solidFill>
                  <a:srgbClr val="00314D"/>
                </a:solidFill>
                <a:latin typeface="Montserrat"/>
              </a:rPr>
              <a:t>Fonte: Dados 2017 CNJ – Justiça em números: obtidos por meio do </a:t>
            </a:r>
            <a:r>
              <a:rPr lang="pt-BR" sz="800" dirty="0">
                <a:solidFill>
                  <a:srgbClr val="0F0F0F"/>
                </a:solidFill>
                <a:latin typeface="YouTube Sans"/>
              </a:rPr>
              <a:t>Webinar ‘IA NAS EXECUÇÕES FISCAIS: DESAFIOS E PERSPECTIVAS’ Nilton Almeida</a:t>
            </a:r>
          </a:p>
        </p:txBody>
      </p:sp>
      <p:sp>
        <p:nvSpPr>
          <p:cNvPr id="37" name="Espaço Reservado para Conteúdo 4">
            <a:extLst>
              <a:ext uri="{FF2B5EF4-FFF2-40B4-BE49-F238E27FC236}">
                <a16:creationId xmlns:a16="http://schemas.microsoft.com/office/drawing/2014/main" id="{B84050C5-7934-3371-6590-EF744A7C7E11}"/>
              </a:ext>
            </a:extLst>
          </p:cNvPr>
          <p:cNvSpPr txBox="1">
            <a:spLocks/>
          </p:cNvSpPr>
          <p:nvPr/>
        </p:nvSpPr>
        <p:spPr>
          <a:xfrm>
            <a:off x="353099" y="4337344"/>
            <a:ext cx="4007125" cy="55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Resultados que desejamos alcançar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8272E6A-9ADA-8796-8DB2-07C92E3A741C}"/>
              </a:ext>
            </a:extLst>
          </p:cNvPr>
          <p:cNvSpPr/>
          <p:nvPr/>
        </p:nvSpPr>
        <p:spPr>
          <a:xfrm>
            <a:off x="348343" y="5139330"/>
            <a:ext cx="4011881" cy="828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i="1" dirty="0">
                <a:solidFill>
                  <a:schemeClr val="tx1"/>
                </a:solidFill>
                <a:latin typeface="Montserrat" panose="00000500000000000000" pitchFamily="2" charset="0"/>
              </a:rPr>
              <a:t>AUMENTO DA ARRECADAÇÃO MUNICIPAL POR MEIO DA RECUPERAÇÃO DA DÍVIDA ATIVA.</a:t>
            </a:r>
          </a:p>
        </p:txBody>
      </p:sp>
    </p:spTree>
    <p:extLst>
      <p:ext uri="{BB962C8B-B14F-4D97-AF65-F5344CB8AC3E}">
        <p14:creationId xmlns:p14="http://schemas.microsoft.com/office/powerpoint/2010/main" val="9900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 Tempo">
            <a:extLst>
              <a:ext uri="{FF2B5EF4-FFF2-40B4-BE49-F238E27FC236}">
                <a16:creationId xmlns:a16="http://schemas.microsoft.com/office/drawing/2014/main" id="{947797F8-A749-433B-8350-2D4E8B6DA34F}"/>
              </a:ext>
            </a:extLst>
          </p:cNvPr>
          <p:cNvSpPr txBox="1"/>
          <p:nvPr/>
        </p:nvSpPr>
        <p:spPr>
          <a:xfrm>
            <a:off x="1373147" y="1999469"/>
            <a:ext cx="819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0" dirty="0">
                <a:latin typeface="Montserrat ExtraBold" panose="00000900000000000000" pitchFamily="2" charset="0"/>
              </a:rPr>
              <a:t>SUMÁRIO</a:t>
            </a:r>
            <a:endParaRPr kumimoji="0" lang="pt-BR" sz="3200" b="0" i="0" u="none" strike="noStrike" kern="1200" cap="none" spc="-15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Montserrat ExtraBold" panose="00000900000000000000" pitchFamily="2" charset="0"/>
              <a:ea typeface="Tahoma" panose="020B060403050404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020043A-5920-681E-142B-967E46A07BAB}"/>
              </a:ext>
            </a:extLst>
          </p:cNvPr>
          <p:cNvCxnSpPr>
            <a:cxnSpLocks/>
          </p:cNvCxnSpPr>
          <p:nvPr/>
        </p:nvCxnSpPr>
        <p:spPr>
          <a:xfrm>
            <a:off x="1146590" y="-425560"/>
            <a:ext cx="0" cy="2015206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Arredondado 6">
            <a:extLst>
              <a:ext uri="{FF2B5EF4-FFF2-40B4-BE49-F238E27FC236}">
                <a16:creationId xmlns:a16="http://schemas.microsoft.com/office/drawing/2014/main" id="{FDA4B3A9-70DB-2934-20EC-E546352287C7}"/>
              </a:ext>
            </a:extLst>
          </p:cNvPr>
          <p:cNvSpPr/>
          <p:nvPr/>
        </p:nvSpPr>
        <p:spPr>
          <a:xfrm>
            <a:off x="1069135" y="1589646"/>
            <a:ext cx="154911" cy="140442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7" name="Imagem 60">
            <a:extLst>
              <a:ext uri="{FF2B5EF4-FFF2-40B4-BE49-F238E27FC236}">
                <a16:creationId xmlns:a16="http://schemas.microsoft.com/office/drawing/2014/main" id="{CC72C88B-3DA3-CAE9-AF01-BF2B63135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>
          <a:xfrm>
            <a:off x="11035554" y="-543224"/>
            <a:ext cx="1428097" cy="1785306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919AEB1-93A7-27C5-C984-E30F4C9A6332}"/>
              </a:ext>
            </a:extLst>
          </p:cNvPr>
          <p:cNvGrpSpPr/>
          <p:nvPr/>
        </p:nvGrpSpPr>
        <p:grpSpPr>
          <a:xfrm>
            <a:off x="11678179" y="6127165"/>
            <a:ext cx="352936" cy="562330"/>
            <a:chOff x="-1590675" y="695325"/>
            <a:chExt cx="1096962" cy="1482726"/>
          </a:xfrm>
          <a:solidFill>
            <a:srgbClr val="15D2FF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121B781-8460-35C4-48E1-CFA0C793E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0938" y="1436688"/>
              <a:ext cx="439738" cy="741363"/>
            </a:xfrm>
            <a:custGeom>
              <a:avLst/>
              <a:gdLst>
                <a:gd name="T0" fmla="*/ 105 w 203"/>
                <a:gd name="T1" fmla="*/ 274 h 343"/>
                <a:gd name="T2" fmla="*/ 0 w 203"/>
                <a:gd name="T3" fmla="*/ 0 h 343"/>
                <a:gd name="T4" fmla="*/ 72 w 203"/>
                <a:gd name="T5" fmla="*/ 0 h 343"/>
                <a:gd name="T6" fmla="*/ 203 w 203"/>
                <a:gd name="T7" fmla="*/ 343 h 343"/>
                <a:gd name="T8" fmla="*/ 105 w 203"/>
                <a:gd name="T9" fmla="*/ 27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3">
                  <a:moveTo>
                    <a:pt x="105" y="2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164" y="343"/>
                    <a:pt x="120" y="312"/>
                    <a:pt x="105" y="27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F31ACCE-58EB-1ED4-1D16-FB9E2EB6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0675" y="695325"/>
              <a:ext cx="439738" cy="741363"/>
            </a:xfrm>
            <a:custGeom>
              <a:avLst/>
              <a:gdLst>
                <a:gd name="T0" fmla="*/ 131 w 203"/>
                <a:gd name="T1" fmla="*/ 342 h 342"/>
                <a:gd name="T2" fmla="*/ 0 w 203"/>
                <a:gd name="T3" fmla="*/ 0 h 342"/>
                <a:gd name="T4" fmla="*/ 98 w 203"/>
                <a:gd name="T5" fmla="*/ 68 h 342"/>
                <a:gd name="T6" fmla="*/ 203 w 203"/>
                <a:gd name="T7" fmla="*/ 342 h 342"/>
                <a:gd name="T8" fmla="*/ 131 w 20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42">
                  <a:moveTo>
                    <a:pt x="131" y="3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0"/>
                    <a:pt x="98" y="68"/>
                  </a:cubicBezTo>
                  <a:cubicBezTo>
                    <a:pt x="203" y="342"/>
                    <a:pt x="203" y="342"/>
                    <a:pt x="203" y="342"/>
                  </a:cubicBezTo>
                  <a:lnTo>
                    <a:pt x="131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3B0FFD8-1B53-B843-0299-D9F928D81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93800" y="915988"/>
              <a:ext cx="354013" cy="520700"/>
            </a:xfrm>
            <a:custGeom>
              <a:avLst/>
              <a:gdLst>
                <a:gd name="T0" fmla="*/ 92 w 164"/>
                <a:gd name="T1" fmla="*/ 240 h 240"/>
                <a:gd name="T2" fmla="*/ 0 w 164"/>
                <a:gd name="T3" fmla="*/ 0 h 240"/>
                <a:gd name="T4" fmla="*/ 98 w 164"/>
                <a:gd name="T5" fmla="*/ 69 h 240"/>
                <a:gd name="T6" fmla="*/ 164 w 164"/>
                <a:gd name="T7" fmla="*/ 240 h 240"/>
                <a:gd name="T8" fmla="*/ 92 w 16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40">
                  <a:moveTo>
                    <a:pt x="92" y="2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84" y="31"/>
                    <a:pt x="98" y="69"/>
                  </a:cubicBezTo>
                  <a:cubicBezTo>
                    <a:pt x="164" y="240"/>
                    <a:pt x="164" y="240"/>
                    <a:pt x="164" y="240"/>
                  </a:cubicBezTo>
                  <a:lnTo>
                    <a:pt x="92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EE54ED-32B3-048E-16B9-8BDCAE3A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0500" y="1436688"/>
              <a:ext cx="320675" cy="431800"/>
            </a:xfrm>
            <a:custGeom>
              <a:avLst/>
              <a:gdLst>
                <a:gd name="T0" fmla="*/ 50 w 148"/>
                <a:gd name="T1" fmla="*/ 132 h 200"/>
                <a:gd name="T2" fmla="*/ 0 w 148"/>
                <a:gd name="T3" fmla="*/ 0 h 200"/>
                <a:gd name="T4" fmla="*/ 71 w 148"/>
                <a:gd name="T5" fmla="*/ 0 h 200"/>
                <a:gd name="T6" fmla="*/ 148 w 148"/>
                <a:gd name="T7" fmla="*/ 200 h 200"/>
                <a:gd name="T8" fmla="*/ 50 w 148"/>
                <a:gd name="T9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00">
                  <a:moveTo>
                    <a:pt x="50" y="1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09" y="200"/>
                    <a:pt x="65" y="170"/>
                    <a:pt x="50" y="1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D5A91BE-14AD-0C1D-8704-63F32CA8B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7238" y="1273175"/>
              <a:ext cx="263525" cy="163513"/>
            </a:xfrm>
            <a:custGeom>
              <a:avLst/>
              <a:gdLst>
                <a:gd name="T0" fmla="*/ 0 w 122"/>
                <a:gd name="T1" fmla="*/ 0 h 75"/>
                <a:gd name="T2" fmla="*/ 29 w 122"/>
                <a:gd name="T3" fmla="*/ 75 h 75"/>
                <a:gd name="T4" fmla="*/ 122 w 122"/>
                <a:gd name="T5" fmla="*/ 75 h 75"/>
                <a:gd name="T6" fmla="*/ 0 w 122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0" y="0"/>
                  </a:moveTo>
                  <a:cubicBezTo>
                    <a:pt x="29" y="75"/>
                    <a:pt x="29" y="75"/>
                    <a:pt x="29" y="75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98" y="32"/>
                    <a:pt x="4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5CFD8F-7DF4-1B37-F937-715A3B74E9A5}"/>
              </a:ext>
            </a:extLst>
          </p:cNvPr>
          <p:cNvSpPr txBox="1"/>
          <p:nvPr/>
        </p:nvSpPr>
        <p:spPr>
          <a:xfrm>
            <a:off x="1593484" y="2689930"/>
            <a:ext cx="83743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Propósito</a:t>
            </a:r>
          </a:p>
          <a:p>
            <a:pPr lvl="1">
              <a:defRPr/>
            </a:pPr>
            <a:r>
              <a:rPr lang="pt-BR" sz="1400" b="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Quem desejamos alcançar com esse produto e quais resultados</a:t>
            </a:r>
          </a:p>
          <a:p>
            <a:pPr lvl="1"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Contexto dos nossos clientes ao consumir o nosso produto</a:t>
            </a:r>
          </a:p>
          <a:p>
            <a:pPr lvl="1">
              <a:defRPr/>
            </a:pPr>
            <a:endParaRPr lang="pt-BR" sz="2400" b="0" dirty="0"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dirty="0"/>
              <a:t>Estrutura do produto</a:t>
            </a:r>
          </a:p>
          <a:p>
            <a:pPr lvl="1">
              <a:defRPr/>
            </a:pPr>
            <a:r>
              <a:rPr lang="pt-BR" sz="1400" b="1" dirty="0">
                <a:latin typeface="Montserrat" panose="00000500000000000000" pitchFamily="2" charset="0"/>
              </a:rPr>
              <a:t>Arquitetura de dados</a:t>
            </a:r>
          </a:p>
          <a:p>
            <a:pPr lvl="1">
              <a:defRPr/>
            </a:pPr>
            <a:r>
              <a:rPr lang="pt-BR" sz="1400" b="1" dirty="0">
                <a:latin typeface="Montserrat" panose="00000500000000000000" pitchFamily="2" charset="0"/>
              </a:rPr>
              <a:t>As modelagens utilizadas e sua orquestração</a:t>
            </a:r>
          </a:p>
          <a:p>
            <a:pPr lvl="1">
              <a:defRPr/>
            </a:pPr>
            <a:r>
              <a:rPr lang="pt-BR" sz="1400" b="1" dirty="0">
                <a:latin typeface="Montserrat" panose="00000500000000000000" pitchFamily="2" charset="0"/>
              </a:rPr>
              <a:t>Formas d disponibilização das previsões</a:t>
            </a:r>
          </a:p>
          <a:p>
            <a:pPr lvl="1">
              <a:buFont typeface="+mj-lt"/>
              <a:buAutoNum type="arabicPeriod"/>
              <a:defRPr/>
            </a:pPr>
            <a:endParaRPr lang="pt-BR" sz="1400" b="0" dirty="0"/>
          </a:p>
          <a:p>
            <a:pPr>
              <a:buFont typeface="+mj-lt"/>
              <a:buAutoNum type="arabicPeriod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Como se dá a implantação do produto</a:t>
            </a:r>
          </a:p>
          <a:p>
            <a:pPr lvl="1">
              <a:defRPr/>
            </a:pPr>
            <a:r>
              <a:rPr lang="pt-BR" sz="1400" b="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Etapas de implantação e framework utilizado</a:t>
            </a:r>
            <a:endParaRPr lang="pt-BR" sz="1400" b="0" dirty="0"/>
          </a:p>
        </p:txBody>
      </p:sp>
    </p:spTree>
    <p:extLst>
      <p:ext uri="{BB962C8B-B14F-4D97-AF65-F5344CB8AC3E}">
        <p14:creationId xmlns:p14="http://schemas.microsoft.com/office/powerpoint/2010/main" val="25090429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BBD96C32-EF14-1131-B166-850B7255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0" y="-516133"/>
            <a:ext cx="10850721" cy="455611"/>
          </a:xfrm>
          <a:prstGeom prst="rect">
            <a:avLst/>
          </a:prstGeom>
        </p:spPr>
      </p:pic>
      <p:sp>
        <p:nvSpPr>
          <p:cNvPr id="2" name="Título 41">
            <a:extLst>
              <a:ext uri="{FF2B5EF4-FFF2-40B4-BE49-F238E27FC236}">
                <a16:creationId xmlns:a16="http://schemas.microsoft.com/office/drawing/2014/main" id="{7FCE47FD-44D9-5364-AEA5-2ED43F49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ESTRUTURA DO PRODUTO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CEF196-F7A9-C342-0539-4C3D5394DFAC}"/>
              </a:ext>
            </a:extLst>
          </p:cNvPr>
          <p:cNvSpPr txBox="1"/>
          <p:nvPr/>
        </p:nvSpPr>
        <p:spPr>
          <a:xfrm>
            <a:off x="928212" y="880600"/>
            <a:ext cx="523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Arquitetura projetada</a:t>
            </a:r>
          </a:p>
        </p:txBody>
      </p:sp>
      <p:grpSp>
        <p:nvGrpSpPr>
          <p:cNvPr id="2110" name="Agrupar 2109">
            <a:extLst>
              <a:ext uri="{FF2B5EF4-FFF2-40B4-BE49-F238E27FC236}">
                <a16:creationId xmlns:a16="http://schemas.microsoft.com/office/drawing/2014/main" id="{9243E4BF-4B27-43BB-E164-C8AC53E6876A}"/>
              </a:ext>
            </a:extLst>
          </p:cNvPr>
          <p:cNvGrpSpPr/>
          <p:nvPr/>
        </p:nvGrpSpPr>
        <p:grpSpPr>
          <a:xfrm>
            <a:off x="246231" y="1710705"/>
            <a:ext cx="11699538" cy="4970379"/>
            <a:chOff x="271285" y="1755283"/>
            <a:chExt cx="11699538" cy="4970379"/>
          </a:xfrm>
        </p:grpSpPr>
        <p:sp>
          <p:nvSpPr>
            <p:cNvPr id="6" name="Retângulo Arredondado 66">
              <a:extLst>
                <a:ext uri="{FF2B5EF4-FFF2-40B4-BE49-F238E27FC236}">
                  <a16:creationId xmlns:a16="http://schemas.microsoft.com/office/drawing/2014/main" id="{30538568-D873-202D-BDCF-D343AA59C539}"/>
                </a:ext>
              </a:extLst>
            </p:cNvPr>
            <p:cNvSpPr/>
            <p:nvPr/>
          </p:nvSpPr>
          <p:spPr>
            <a:xfrm>
              <a:off x="271285" y="1755283"/>
              <a:ext cx="1405569" cy="1978385"/>
            </a:xfrm>
            <a:prstGeom prst="roundRect">
              <a:avLst>
                <a:gd name="adj" fmla="val 17657"/>
              </a:avLst>
            </a:prstGeom>
            <a:noFill/>
            <a:ln w="9525" cap="flat" cmpd="sng" algn="ctr">
              <a:solidFill>
                <a:srgbClr val="24285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2" descr="Símbolo de banco de dados em branco - ícones de comércio grátis">
              <a:extLst>
                <a:ext uri="{FF2B5EF4-FFF2-40B4-BE49-F238E27FC236}">
                  <a16:creationId xmlns:a16="http://schemas.microsoft.com/office/drawing/2014/main" id="{5E444D02-5D66-8DD4-2E17-896F0460D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14" y="1989250"/>
              <a:ext cx="527511" cy="572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D912124-FAE5-6C44-9DF9-4C5EE0A5CC86}"/>
                </a:ext>
              </a:extLst>
            </p:cNvPr>
            <p:cNvSpPr txBox="1"/>
            <p:nvPr/>
          </p:nvSpPr>
          <p:spPr>
            <a:xfrm>
              <a:off x="291989" y="2624757"/>
              <a:ext cx="136416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Banco de dados da prefeitura com os dados relacionados </a:t>
              </a: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aos</a:t>
              </a:r>
              <a:r>
                <a:rPr kumimoji="0" lang="pt-B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créditos tributários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1DB5B4A-0CFE-90C7-552F-9FE793EBC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2488" y="2376274"/>
              <a:ext cx="648831" cy="74126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8AF91A0-34F2-51FC-93F4-AC7D08397126}"/>
                </a:ext>
              </a:extLst>
            </p:cNvPr>
            <p:cNvSpPr txBox="1"/>
            <p:nvPr/>
          </p:nvSpPr>
          <p:spPr>
            <a:xfrm>
              <a:off x="1882529" y="3095594"/>
              <a:ext cx="956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ETL das variáveis preditoras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88B3A1C-CA74-3639-C0D7-68EC50675A1C}"/>
                </a:ext>
              </a:extLst>
            </p:cNvPr>
            <p:cNvGrpSpPr/>
            <p:nvPr/>
          </p:nvGrpSpPr>
          <p:grpSpPr>
            <a:xfrm>
              <a:off x="4576309" y="3400354"/>
              <a:ext cx="1496489" cy="1473980"/>
              <a:chOff x="2476320" y="2823425"/>
              <a:chExt cx="1121428" cy="1017714"/>
            </a:xfrm>
          </p:grpSpPr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A667A1CB-2628-2C06-AA8B-35F1F356A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4737" y="2823425"/>
                <a:ext cx="460275" cy="460275"/>
              </a:xfrm>
              <a:prstGeom prst="rect">
                <a:avLst/>
              </a:prstGeom>
            </p:spPr>
          </p:pic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E2750491-9D8B-6F9C-0E6F-0BF8FA82C6C9}"/>
                  </a:ext>
                </a:extLst>
              </p:cNvPr>
              <p:cNvSpPr txBox="1"/>
              <p:nvPr/>
            </p:nvSpPr>
            <p:spPr>
              <a:xfrm>
                <a:off x="2476320" y="3246125"/>
                <a:ext cx="1121428" cy="59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Scripts em Python para realização dos treinamentos, testes e validação do Modelo.</a:t>
                </a:r>
              </a:p>
            </p:txBody>
          </p:sp>
        </p:grp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6A3DEE06-056D-10C5-F133-F118F00B2B6A}"/>
                </a:ext>
              </a:extLst>
            </p:cNvPr>
            <p:cNvCxnSpPr>
              <a:cxnSpLocks/>
              <a:stCxn id="9" idx="3"/>
              <a:endCxn id="41" idx="1"/>
            </p:cNvCxnSpPr>
            <p:nvPr/>
          </p:nvCxnSpPr>
          <p:spPr>
            <a:xfrm>
              <a:off x="2701319" y="2746905"/>
              <a:ext cx="962059" cy="61748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D91DED7-7C6F-B6E9-3BDF-D9ECF9569784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1676854" y="2744476"/>
              <a:ext cx="375634" cy="2429"/>
            </a:xfrm>
            <a:prstGeom prst="straightConnector1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" name="Retângulo Arredondado 66">
              <a:extLst>
                <a:ext uri="{FF2B5EF4-FFF2-40B4-BE49-F238E27FC236}">
                  <a16:creationId xmlns:a16="http://schemas.microsoft.com/office/drawing/2014/main" id="{98D26615-C63C-C516-C7D4-7B4B1FBE4AB3}"/>
                </a:ext>
              </a:extLst>
            </p:cNvPr>
            <p:cNvSpPr/>
            <p:nvPr/>
          </p:nvSpPr>
          <p:spPr>
            <a:xfrm>
              <a:off x="3040963" y="1768521"/>
              <a:ext cx="6025279" cy="4508454"/>
            </a:xfrm>
            <a:prstGeom prst="roundRect">
              <a:avLst>
                <a:gd name="adj" fmla="val 17657"/>
              </a:avLst>
            </a:prstGeom>
            <a:noFill/>
            <a:ln w="9525" cap="flat" cmpd="sng" algn="ctr">
              <a:solidFill>
                <a:srgbClr val="24285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AB8490-0ECF-8425-79F6-E310B7756F97}"/>
                </a:ext>
              </a:extLst>
            </p:cNvPr>
            <p:cNvSpPr txBox="1"/>
            <p:nvPr/>
          </p:nvSpPr>
          <p:spPr>
            <a:xfrm>
              <a:off x="3572587" y="1915012"/>
              <a:ext cx="4965846" cy="246221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Ambiente de desenvolvimento – Treinamento Supervisionado</a:t>
              </a:r>
              <a:endPara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72F5CA84-892E-7E33-6378-CABC1848C25C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>
            <a:xfrm rot="5400000">
              <a:off x="4992286" y="5086644"/>
              <a:ext cx="544579" cy="1199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B64CD119-9F92-DF97-7687-DE3E2F647D83}"/>
                </a:ext>
              </a:extLst>
            </p:cNvPr>
            <p:cNvGrpSpPr/>
            <p:nvPr/>
          </p:nvGrpSpPr>
          <p:grpSpPr>
            <a:xfrm>
              <a:off x="7533056" y="2564217"/>
              <a:ext cx="1200012" cy="1416014"/>
              <a:chOff x="4790567" y="2659765"/>
              <a:chExt cx="899257" cy="977692"/>
            </a:xfrm>
          </p:grpSpPr>
          <p:pic>
            <p:nvPicPr>
              <p:cNvPr id="46" name="Picture 18" descr="People - Free people icons">
                <a:extLst>
                  <a:ext uri="{FF2B5EF4-FFF2-40B4-BE49-F238E27FC236}">
                    <a16:creationId xmlns:a16="http://schemas.microsoft.com/office/drawing/2014/main" id="{554D8A3B-C0EE-1DB9-2CEA-5BF0AC29B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5886" y="2659765"/>
                <a:ext cx="248619" cy="248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C965D02-887C-47B3-66C3-AB3E84E28804}"/>
                  </a:ext>
                </a:extLst>
              </p:cNvPr>
              <p:cNvSpPr txBox="1"/>
              <p:nvPr/>
            </p:nvSpPr>
            <p:spPr>
              <a:xfrm>
                <a:off x="4790567" y="2914939"/>
                <a:ext cx="899257" cy="722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Prova de conceito humano para validação dos modelos treinados</a:t>
                </a:r>
                <a:r>
                  <a:rPr kumimoji="0" lang="pt-B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.</a:t>
                </a:r>
              </a:p>
            </p:txBody>
          </p:sp>
        </p:grp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412F007B-1D36-69B9-6A05-727D96A12797}"/>
                </a:ext>
              </a:extLst>
            </p:cNvPr>
            <p:cNvCxnSpPr>
              <a:cxnSpLocks/>
              <a:stCxn id="53" idx="3"/>
              <a:endCxn id="28" idx="1"/>
            </p:cNvCxnSpPr>
            <p:nvPr/>
          </p:nvCxnSpPr>
          <p:spPr>
            <a:xfrm flipV="1">
              <a:off x="5628779" y="2744258"/>
              <a:ext cx="817074" cy="989411"/>
            </a:xfrm>
            <a:prstGeom prst="bentConnector3">
              <a:avLst>
                <a:gd name="adj1" fmla="val 29017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4CBF4E2-DD82-E6DB-C6A9-E58DD85085BD}"/>
                </a:ext>
              </a:extLst>
            </p:cNvPr>
            <p:cNvSpPr txBox="1"/>
            <p:nvPr/>
          </p:nvSpPr>
          <p:spPr>
            <a:xfrm>
              <a:off x="6003898" y="3095594"/>
              <a:ext cx="12000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Seleção dos modelos com melhor performance.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2570C827-986B-9B35-0DCE-35AC14A33DC5}"/>
                </a:ext>
              </a:extLst>
            </p:cNvPr>
            <p:cNvCxnSpPr>
              <a:cxnSpLocks/>
              <a:stCxn id="28" idx="3"/>
              <a:endCxn id="46" idx="1"/>
            </p:cNvCxnSpPr>
            <p:nvPr/>
          </p:nvCxnSpPr>
          <p:spPr>
            <a:xfrm>
              <a:off x="6777622" y="2744258"/>
              <a:ext cx="118955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Retângulo Arredondado 66">
              <a:extLst>
                <a:ext uri="{FF2B5EF4-FFF2-40B4-BE49-F238E27FC236}">
                  <a16:creationId xmlns:a16="http://schemas.microsoft.com/office/drawing/2014/main" id="{67020F2F-A8AF-170D-F447-0300BB68B2EC}"/>
                </a:ext>
              </a:extLst>
            </p:cNvPr>
            <p:cNvSpPr/>
            <p:nvPr/>
          </p:nvSpPr>
          <p:spPr>
            <a:xfrm>
              <a:off x="10225588" y="1768521"/>
              <a:ext cx="1745235" cy="4782445"/>
            </a:xfrm>
            <a:prstGeom prst="roundRect">
              <a:avLst>
                <a:gd name="adj" fmla="val 17657"/>
              </a:avLst>
            </a:prstGeom>
            <a:noFill/>
            <a:ln w="9525" cap="flat" cmpd="sng" algn="ctr">
              <a:solidFill>
                <a:srgbClr val="24285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F264408-B57F-0AA3-C5D7-7E35CF0B5465}"/>
                </a:ext>
              </a:extLst>
            </p:cNvPr>
            <p:cNvSpPr txBox="1"/>
            <p:nvPr/>
          </p:nvSpPr>
          <p:spPr>
            <a:xfrm>
              <a:off x="10399902" y="1872023"/>
              <a:ext cx="1426000" cy="400110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Ambiente de produção - </a:t>
              </a:r>
              <a:r>
                <a:rPr kumimoji="0" lang="pt-B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Deploy</a:t>
              </a:r>
              <a:endPara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22C4CBAC-3097-6EDB-D712-12D9B461F266}"/>
                </a:ext>
              </a:extLst>
            </p:cNvPr>
            <p:cNvCxnSpPr>
              <a:cxnSpLocks/>
              <a:stCxn id="35" idx="2"/>
              <a:endCxn id="2093" idx="3"/>
            </p:cNvCxnSpPr>
            <p:nvPr/>
          </p:nvCxnSpPr>
          <p:spPr>
            <a:xfrm rot="5400000">
              <a:off x="9635518" y="5011989"/>
              <a:ext cx="181771" cy="2999354"/>
            </a:xfrm>
            <a:prstGeom prst="bentConnector2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8" name="Picture 2" descr="Funil - ícones de educação grátis">
              <a:extLst>
                <a:ext uri="{FF2B5EF4-FFF2-40B4-BE49-F238E27FC236}">
                  <a16:creationId xmlns:a16="http://schemas.microsoft.com/office/drawing/2014/main" id="{3DB03375-126D-5E48-050B-EB58CA85D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853" y="2564217"/>
              <a:ext cx="331769" cy="360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8DC8E2D9-7420-0A17-DA2D-C202308E3651}"/>
                </a:ext>
              </a:extLst>
            </p:cNvPr>
            <p:cNvCxnSpPr>
              <a:cxnSpLocks/>
              <a:stCxn id="46" idx="3"/>
              <a:endCxn id="31" idx="1"/>
            </p:cNvCxnSpPr>
            <p:nvPr/>
          </p:nvCxnSpPr>
          <p:spPr>
            <a:xfrm>
              <a:off x="8298946" y="2744258"/>
              <a:ext cx="2547990" cy="406"/>
            </a:xfrm>
            <a:prstGeom prst="straightConnector1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061" name="Agrupar 2060">
              <a:extLst>
                <a:ext uri="{FF2B5EF4-FFF2-40B4-BE49-F238E27FC236}">
                  <a16:creationId xmlns:a16="http://schemas.microsoft.com/office/drawing/2014/main" id="{4B93F7BD-F462-EF9F-4788-DA84FE42A59D}"/>
                </a:ext>
              </a:extLst>
            </p:cNvPr>
            <p:cNvGrpSpPr/>
            <p:nvPr/>
          </p:nvGrpSpPr>
          <p:grpSpPr>
            <a:xfrm>
              <a:off x="10440457" y="2528354"/>
              <a:ext cx="1446451" cy="1194170"/>
              <a:chOff x="10440457" y="2528354"/>
              <a:chExt cx="1446451" cy="1194170"/>
            </a:xfrm>
          </p:grpSpPr>
          <p:pic>
            <p:nvPicPr>
              <p:cNvPr id="31" name="Picture 22" descr="Aplicando a inteligência artificial para acelerar a prevenção, detecção e  resposta a ameaças | Ativa SEC">
                <a:extLst>
                  <a:ext uri="{FF2B5EF4-FFF2-40B4-BE49-F238E27FC236}">
                    <a16:creationId xmlns:a16="http://schemas.microsoft.com/office/drawing/2014/main" id="{214A08D8-986E-0016-24C9-D501E33189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6936" y="2528354"/>
                <a:ext cx="633494" cy="432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7257155B-F72F-2282-3A54-D83951CAB6C7}"/>
                  </a:ext>
                </a:extLst>
              </p:cNvPr>
              <p:cNvSpPr txBox="1"/>
              <p:nvPr/>
            </p:nvSpPr>
            <p:spPr>
              <a:xfrm>
                <a:off x="10440457" y="3014638"/>
                <a:ext cx="14464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Modelo armazenado pronto para realizar previsões</a:t>
                </a:r>
              </a:p>
            </p:txBody>
          </p:sp>
        </p:grp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FDCD3CEC-3F99-9BED-CDA7-7A7192FF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1038" y="5160503"/>
              <a:ext cx="530085" cy="575320"/>
            </a:xfrm>
            <a:prstGeom prst="rect">
              <a:avLst/>
            </a:prstGeom>
          </p:spPr>
        </p:pic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88427180-E452-5C9A-8104-30737E5C0525}"/>
                </a:ext>
              </a:extLst>
            </p:cNvPr>
            <p:cNvCxnSpPr>
              <a:cxnSpLocks/>
              <a:stCxn id="36" idx="3"/>
              <a:endCxn id="33" idx="0"/>
            </p:cNvCxnSpPr>
            <p:nvPr/>
          </p:nvCxnSpPr>
          <p:spPr>
            <a:xfrm flipH="1">
              <a:off x="11226081" y="4396272"/>
              <a:ext cx="65290" cy="764231"/>
            </a:xfrm>
            <a:prstGeom prst="bentConnector4">
              <a:avLst>
                <a:gd name="adj1" fmla="val -350130"/>
                <a:gd name="adj2" fmla="val 60252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1A14810-38A8-408D-1675-666152EAF60E}"/>
                </a:ext>
              </a:extLst>
            </p:cNvPr>
            <p:cNvSpPr txBox="1"/>
            <p:nvPr/>
          </p:nvSpPr>
          <p:spPr>
            <a:xfrm>
              <a:off x="10655673" y="5712895"/>
              <a:ext cx="1140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Processamento das previsões e armazenamento em banco</a:t>
              </a:r>
            </a:p>
          </p:txBody>
        </p:sp>
        <p:pic>
          <p:nvPicPr>
            <p:cNvPr id="36" name="Picture 4" descr="Ciclo - ícones de setas grátis">
              <a:extLst>
                <a:ext uri="{FF2B5EF4-FFF2-40B4-BE49-F238E27FC236}">
                  <a16:creationId xmlns:a16="http://schemas.microsoft.com/office/drawing/2014/main" id="{2E3D3E90-D9E9-966A-2073-97149CC9A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2600" y="4239565"/>
              <a:ext cx="288771" cy="313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0B53CBAA-382C-39F4-8758-444782A45B4F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flipH="1">
              <a:off x="11146986" y="3722524"/>
              <a:ext cx="16697" cy="517041"/>
            </a:xfrm>
            <a:prstGeom prst="straightConnector1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B5E7ED90-34BE-C6E4-8A0D-9ACAE2BBE0FA}"/>
                </a:ext>
              </a:extLst>
            </p:cNvPr>
            <p:cNvCxnSpPr>
              <a:cxnSpLocks/>
              <a:stCxn id="39" idx="1"/>
              <a:endCxn id="54" idx="3"/>
            </p:cNvCxnSpPr>
            <p:nvPr/>
          </p:nvCxnSpPr>
          <p:spPr>
            <a:xfrm rot="10800000">
              <a:off x="6072798" y="4443449"/>
              <a:ext cx="3042434" cy="769453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E0D3520-BE5A-901F-C3B6-FF5DA2D66B4D}"/>
                </a:ext>
              </a:extLst>
            </p:cNvPr>
            <p:cNvSpPr txBox="1"/>
            <p:nvPr/>
          </p:nvSpPr>
          <p:spPr>
            <a:xfrm>
              <a:off x="9115232" y="4858958"/>
              <a:ext cx="10798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Aprendizado contínuo e novos experimentos</a:t>
              </a: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40A520CC-A36D-DD89-9B71-887A311202C3}"/>
                </a:ext>
              </a:extLst>
            </p:cNvPr>
            <p:cNvCxnSpPr>
              <a:cxnSpLocks/>
              <a:stCxn id="36" idx="1"/>
              <a:endCxn id="39" idx="0"/>
            </p:cNvCxnSpPr>
            <p:nvPr/>
          </p:nvCxnSpPr>
          <p:spPr>
            <a:xfrm rot="10800000" flipV="1">
              <a:off x="9655182" y="4396272"/>
              <a:ext cx="1347418" cy="462686"/>
            </a:xfrm>
            <a:prstGeom prst="bentConnector2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41" name="Picture 10" descr="Postgre - Free logo icons">
              <a:extLst>
                <a:ext uri="{FF2B5EF4-FFF2-40B4-BE49-F238E27FC236}">
                  <a16:creationId xmlns:a16="http://schemas.microsoft.com/office/drawing/2014/main" id="{C3AD6DC7-8641-DDD9-6B03-A2C51B0FA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378" y="3186087"/>
              <a:ext cx="328569" cy="35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3A00F7B-52E9-741C-06D9-FEA91CDBAE4B}"/>
                </a:ext>
              </a:extLst>
            </p:cNvPr>
            <p:cNvSpPr txBox="1"/>
            <p:nvPr/>
          </p:nvSpPr>
          <p:spPr>
            <a:xfrm>
              <a:off x="3140514" y="3670688"/>
              <a:ext cx="13693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Armazena as variáveis usadas para previsão</a:t>
              </a:r>
            </a:p>
          </p:txBody>
        </p:sp>
        <p:cxnSp>
          <p:nvCxnSpPr>
            <p:cNvPr id="112" name="Conector: Angulado 111">
              <a:extLst>
                <a:ext uri="{FF2B5EF4-FFF2-40B4-BE49-F238E27FC236}">
                  <a16:creationId xmlns:a16="http://schemas.microsoft.com/office/drawing/2014/main" id="{A2090DAA-8B90-7181-B554-34F960225406}"/>
                </a:ext>
              </a:extLst>
            </p:cNvPr>
            <p:cNvCxnSpPr>
              <a:cxnSpLocks/>
              <a:stCxn id="41" idx="3"/>
              <a:endCxn id="53" idx="1"/>
            </p:cNvCxnSpPr>
            <p:nvPr/>
          </p:nvCxnSpPr>
          <p:spPr>
            <a:xfrm>
              <a:off x="3991947" y="3364391"/>
              <a:ext cx="1022617" cy="36927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AFCB8432-10E7-6414-3A1E-0360F27F2800}"/>
                </a:ext>
              </a:extLst>
            </p:cNvPr>
            <p:cNvGrpSpPr/>
            <p:nvPr/>
          </p:nvGrpSpPr>
          <p:grpSpPr>
            <a:xfrm>
              <a:off x="3455941" y="5418913"/>
              <a:ext cx="3497309" cy="670857"/>
              <a:chOff x="3455941" y="5418913"/>
              <a:chExt cx="3497309" cy="670857"/>
            </a:xfrm>
          </p:grpSpPr>
          <p:sp>
            <p:nvSpPr>
              <p:cNvPr id="48" name="Retângulo Arredondado 66">
                <a:extLst>
                  <a:ext uri="{FF2B5EF4-FFF2-40B4-BE49-F238E27FC236}">
                    <a16:creationId xmlns:a16="http://schemas.microsoft.com/office/drawing/2014/main" id="{5779775F-ADE9-4882-FFCB-1B8FBF9D5605}"/>
                  </a:ext>
                </a:extLst>
              </p:cNvPr>
              <p:cNvSpPr/>
              <p:nvPr/>
            </p:nvSpPr>
            <p:spPr>
              <a:xfrm>
                <a:off x="3455941" y="5418913"/>
                <a:ext cx="3497309" cy="670857"/>
              </a:xfrm>
              <a:prstGeom prst="roundRect">
                <a:avLst>
                  <a:gd name="adj" fmla="val 17657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05A5E758-4F75-8C62-F024-9E8F793EE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4011" y="5791593"/>
                <a:ext cx="397727" cy="232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2">
                <a:extLst>
                  <a:ext uri="{FF2B5EF4-FFF2-40B4-BE49-F238E27FC236}">
                    <a16:creationId xmlns:a16="http://schemas.microsoft.com/office/drawing/2014/main" id="{3732B3B5-19AA-B4FB-D157-39EF23B3F6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4500" y="5761291"/>
                <a:ext cx="246980" cy="268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6">
                <a:extLst>
                  <a:ext uri="{FF2B5EF4-FFF2-40B4-BE49-F238E27FC236}">
                    <a16:creationId xmlns:a16="http://schemas.microsoft.com/office/drawing/2014/main" id="{21403654-D382-7DED-8C4B-779CFCAE39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9438" y="5454545"/>
                <a:ext cx="597262" cy="262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CD0DEE66-81C9-55D6-54A7-C385C0926EF8}"/>
                  </a:ext>
                </a:extLst>
              </p:cNvPr>
              <p:cNvSpPr txBox="1"/>
              <p:nvPr/>
            </p:nvSpPr>
            <p:spPr>
              <a:xfrm>
                <a:off x="3577303" y="5484292"/>
                <a:ext cx="207596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Arcabouço tecnológico utilizado para a criação das árvores de decisão.</a:t>
                </a:r>
              </a:p>
            </p:txBody>
          </p:sp>
          <p:pic>
            <p:nvPicPr>
              <p:cNvPr id="2050" name="Picture 2" descr="add NumPy logo · Issue #428 · gilbarbara/logos · GitHub">
                <a:extLst>
                  <a:ext uri="{FF2B5EF4-FFF2-40B4-BE49-F238E27FC236}">
                    <a16:creationId xmlns:a16="http://schemas.microsoft.com/office/drawing/2014/main" id="{61B4981E-9770-843C-6D99-EE32F11C5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53" y="5448163"/>
                <a:ext cx="369802" cy="369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084" name="Conector: Angulado 2083">
              <a:extLst>
                <a:ext uri="{FF2B5EF4-FFF2-40B4-BE49-F238E27FC236}">
                  <a16:creationId xmlns:a16="http://schemas.microsoft.com/office/drawing/2014/main" id="{4D79B391-F261-7129-7CA2-D904B43A8518}"/>
                </a:ext>
              </a:extLst>
            </p:cNvPr>
            <p:cNvCxnSpPr>
              <a:cxnSpLocks/>
              <a:stCxn id="6" idx="2"/>
              <a:endCxn id="2083" idx="0"/>
            </p:cNvCxnSpPr>
            <p:nvPr/>
          </p:nvCxnSpPr>
          <p:spPr>
            <a:xfrm rot="16200000" flipH="1">
              <a:off x="1065544" y="3642194"/>
              <a:ext cx="855276" cy="103822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108" name="Agrupar 2107">
              <a:extLst>
                <a:ext uri="{FF2B5EF4-FFF2-40B4-BE49-F238E27FC236}">
                  <a16:creationId xmlns:a16="http://schemas.microsoft.com/office/drawing/2014/main" id="{FE765AE2-9FE6-74CC-5107-5F7AC6C53135}"/>
                </a:ext>
              </a:extLst>
            </p:cNvPr>
            <p:cNvGrpSpPr/>
            <p:nvPr/>
          </p:nvGrpSpPr>
          <p:grpSpPr>
            <a:xfrm>
              <a:off x="1234954" y="4588944"/>
              <a:ext cx="1554679" cy="1249291"/>
              <a:chOff x="1342948" y="4311392"/>
              <a:chExt cx="1554679" cy="1249291"/>
            </a:xfrm>
          </p:grpSpPr>
          <p:pic>
            <p:nvPicPr>
              <p:cNvPr id="2083" name="Picture 6" descr="Power BI Icon Logo PNG Vector (SVG) Free Download">
                <a:extLst>
                  <a:ext uri="{FF2B5EF4-FFF2-40B4-BE49-F238E27FC236}">
                    <a16:creationId xmlns:a16="http://schemas.microsoft.com/office/drawing/2014/main" id="{5579EDF6-8C55-B56F-927F-2971FEA194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5028" y="4311392"/>
                <a:ext cx="390520" cy="520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90" name="CaixaDeTexto 2089">
                <a:extLst>
                  <a:ext uri="{FF2B5EF4-FFF2-40B4-BE49-F238E27FC236}">
                    <a16:creationId xmlns:a16="http://schemas.microsoft.com/office/drawing/2014/main" id="{0F634585-01B1-9F7D-BCE5-463DC4A749A6}"/>
                  </a:ext>
                </a:extLst>
              </p:cNvPr>
              <p:cNvSpPr txBox="1"/>
              <p:nvPr/>
            </p:nvSpPr>
            <p:spPr>
              <a:xfrm>
                <a:off x="1342948" y="5006685"/>
                <a:ext cx="15546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Visualizações dos outputs de previsões das dívidas.</a:t>
                </a:r>
              </a:p>
            </p:txBody>
          </p:sp>
        </p:grpSp>
        <p:sp>
          <p:nvSpPr>
            <p:cNvPr id="2093" name="CaixaDeTexto 2092">
              <a:extLst>
                <a:ext uri="{FF2B5EF4-FFF2-40B4-BE49-F238E27FC236}">
                  <a16:creationId xmlns:a16="http://schemas.microsoft.com/office/drawing/2014/main" id="{1EC79AB5-C1F4-A281-41E3-A307F8E4EB6A}"/>
                </a:ext>
              </a:extLst>
            </p:cNvPr>
            <p:cNvSpPr txBox="1"/>
            <p:nvPr/>
          </p:nvSpPr>
          <p:spPr>
            <a:xfrm>
              <a:off x="4115936" y="6479441"/>
              <a:ext cx="4110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Devolve os valores preditos para o Banco de Dados</a:t>
              </a:r>
            </a:p>
          </p:txBody>
        </p:sp>
        <p:cxnSp>
          <p:nvCxnSpPr>
            <p:cNvPr id="2099" name="Conector: Angulado 2098">
              <a:extLst>
                <a:ext uri="{FF2B5EF4-FFF2-40B4-BE49-F238E27FC236}">
                  <a16:creationId xmlns:a16="http://schemas.microsoft.com/office/drawing/2014/main" id="{3281EE8D-8CD7-36F4-CF7E-78E4D3428247}"/>
                </a:ext>
              </a:extLst>
            </p:cNvPr>
            <p:cNvCxnSpPr>
              <a:cxnSpLocks/>
              <a:stCxn id="2093" idx="1"/>
              <a:endCxn id="6" idx="2"/>
            </p:cNvCxnSpPr>
            <p:nvPr/>
          </p:nvCxnSpPr>
          <p:spPr>
            <a:xfrm rot="10800000">
              <a:off x="974070" y="3733668"/>
              <a:ext cx="3141866" cy="2868884"/>
            </a:xfrm>
            <a:prstGeom prst="bentConnector2">
              <a:avLst/>
            </a:prstGeom>
            <a:noFill/>
            <a:ln w="6350" cap="flat" cmpd="sng" algn="ctr">
              <a:solidFill>
                <a:srgbClr val="4A66AC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09" name="Retângulo Arredondado 66">
              <a:extLst>
                <a:ext uri="{FF2B5EF4-FFF2-40B4-BE49-F238E27FC236}">
                  <a16:creationId xmlns:a16="http://schemas.microsoft.com/office/drawing/2014/main" id="{FAAA73BD-4EC3-5918-4557-1277C4A70DB8}"/>
                </a:ext>
              </a:extLst>
            </p:cNvPr>
            <p:cNvSpPr/>
            <p:nvPr/>
          </p:nvSpPr>
          <p:spPr>
            <a:xfrm>
              <a:off x="1243232" y="4396273"/>
              <a:ext cx="1554679" cy="1775928"/>
            </a:xfrm>
            <a:prstGeom prst="roundRect">
              <a:avLst>
                <a:gd name="adj" fmla="val 17657"/>
              </a:avLst>
            </a:prstGeom>
            <a:noFill/>
            <a:ln w="9525" cap="flat" cmpd="sng" algn="ctr">
              <a:solidFill>
                <a:srgbClr val="24285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97FD5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0F96295-4F62-A4EC-C556-68EA98CA1C0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rgbClr val="7F8FA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" y="761864"/>
            <a:ext cx="552246" cy="5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5">
            <a:extLst>
              <a:ext uri="{FF2B5EF4-FFF2-40B4-BE49-F238E27FC236}">
                <a16:creationId xmlns:a16="http://schemas.microsoft.com/office/drawing/2014/main" id="{00B985CA-FEAE-0541-BE95-57C84976BD48}"/>
              </a:ext>
            </a:extLst>
          </p:cNvPr>
          <p:cNvCxnSpPr>
            <a:cxnSpLocks/>
          </p:cNvCxnSpPr>
          <p:nvPr/>
        </p:nvCxnSpPr>
        <p:spPr>
          <a:xfrm>
            <a:off x="1105676" y="-1021976"/>
            <a:ext cx="0" cy="2077564"/>
          </a:xfrm>
          <a:prstGeom prst="line">
            <a:avLst/>
          </a:prstGeom>
          <a:ln>
            <a:solidFill>
              <a:srgbClr val="005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Arredondado 6">
            <a:extLst>
              <a:ext uri="{FF2B5EF4-FFF2-40B4-BE49-F238E27FC236}">
                <a16:creationId xmlns:a16="http://schemas.microsoft.com/office/drawing/2014/main" id="{200EDBD9-1987-8048-864A-D37FE3BFBDFE}"/>
              </a:ext>
            </a:extLst>
          </p:cNvPr>
          <p:cNvSpPr/>
          <p:nvPr/>
        </p:nvSpPr>
        <p:spPr>
          <a:xfrm>
            <a:off x="1028221" y="99648"/>
            <a:ext cx="154910" cy="1055164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BCF616-FBE1-E01C-51AA-0A87F7EB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799" t="7371"/>
          <a:stretch/>
        </p:blipFill>
        <p:spPr>
          <a:xfrm rot="5400000">
            <a:off x="-503412" y="10137"/>
            <a:ext cx="1554305" cy="871249"/>
          </a:xfrm>
          <a:prstGeom prst="rect">
            <a:avLst/>
          </a:prstGeom>
        </p:spPr>
      </p:pic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297D8500-95E7-446A-7FF6-58A34ECDC2F3}"/>
              </a:ext>
            </a:extLst>
          </p:cNvPr>
          <p:cNvSpPr txBox="1">
            <a:spLocks/>
          </p:cNvSpPr>
          <p:nvPr/>
        </p:nvSpPr>
        <p:spPr>
          <a:xfrm>
            <a:off x="1260586" y="83468"/>
            <a:ext cx="10751792" cy="105516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b="1" kern="1200" dirty="0">
                <a:solidFill>
                  <a:srgbClr val="1F5EAD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5D2FF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MODELO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D58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charset="0"/>
              </a:rPr>
              <a:t>DE DADOS CRIADO PARA UTILIZAÇÃO DA I.A.</a:t>
            </a:r>
            <a:endParaRPr kumimoji="0" lang="pt-BR" sz="3200" b="1" i="1" u="none" strike="noStrike" kern="1200" cap="none" spc="0" normalizeH="0" baseline="0" noProof="0" dirty="0">
              <a:ln>
                <a:noFill/>
              </a:ln>
              <a:solidFill>
                <a:srgbClr val="003D58"/>
              </a:solidFill>
              <a:effectLst/>
              <a:uLnTx/>
              <a:uFillTx/>
              <a:latin typeface="Montserrat" pitchFamily="2" charset="77"/>
              <a:ea typeface="+mn-ea"/>
              <a:cs typeface="Arial" pitchFamily="34" charset="0"/>
            </a:endParaRPr>
          </a:p>
        </p:txBody>
      </p:sp>
      <p:pic>
        <p:nvPicPr>
          <p:cNvPr id="206" name="Imagem 205">
            <a:extLst>
              <a:ext uri="{FF2B5EF4-FFF2-40B4-BE49-F238E27FC236}">
                <a16:creationId xmlns:a16="http://schemas.microsoft.com/office/drawing/2014/main" id="{37AD51DD-8E02-5890-34DF-9BE3EB84E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69" y="2586302"/>
            <a:ext cx="702254" cy="702254"/>
          </a:xfrm>
          <a:prstGeom prst="rect">
            <a:avLst/>
          </a:prstGeom>
        </p:spPr>
      </p:pic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0BA6B4D2-FCFE-2F0E-E92B-A81C96376AC4}"/>
              </a:ext>
            </a:extLst>
          </p:cNvPr>
          <p:cNvSpPr txBox="1"/>
          <p:nvPr/>
        </p:nvSpPr>
        <p:spPr>
          <a:xfrm>
            <a:off x="1462141" y="2518518"/>
            <a:ext cx="180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Big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Base única, conectada, tratada e pronta para uso.</a:t>
            </a:r>
          </a:p>
        </p:txBody>
      </p:sp>
      <p:sp>
        <p:nvSpPr>
          <p:cNvPr id="13" name="Balão de Linha 1 (Borda e Ênfase) 146">
            <a:extLst>
              <a:ext uri="{FF2B5EF4-FFF2-40B4-BE49-F238E27FC236}">
                <a16:creationId xmlns:a16="http://schemas.microsoft.com/office/drawing/2014/main" id="{1C056932-8873-00F2-B90D-B707D4CABB8D}"/>
              </a:ext>
            </a:extLst>
          </p:cNvPr>
          <p:cNvSpPr/>
          <p:nvPr/>
        </p:nvSpPr>
        <p:spPr>
          <a:xfrm>
            <a:off x="844929" y="3595140"/>
            <a:ext cx="2355223" cy="1055165"/>
          </a:xfrm>
          <a:prstGeom prst="accentBorderCallout1">
            <a:avLst>
              <a:gd name="adj1" fmla="val 47341"/>
              <a:gd name="adj2" fmla="val -8755"/>
              <a:gd name="adj3" fmla="val 48376"/>
              <a:gd name="adj4" fmla="val -7729"/>
            </a:avLst>
          </a:prstGeom>
          <a:solidFill>
            <a:srgbClr val="157AA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Repositório de dados 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Ciclo do Crédito Tributário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30AF281-7CCC-3F48-3C1E-A57DD6B919F2}"/>
              </a:ext>
            </a:extLst>
          </p:cNvPr>
          <p:cNvGrpSpPr/>
          <p:nvPr/>
        </p:nvGrpSpPr>
        <p:grpSpPr>
          <a:xfrm>
            <a:off x="5444349" y="1463095"/>
            <a:ext cx="5734338" cy="5082166"/>
            <a:chOff x="4883035" y="1222914"/>
            <a:chExt cx="5734338" cy="5082166"/>
          </a:xfrm>
        </p:grpSpPr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id="{1314793D-C952-4C92-3136-9BB536D5233D}"/>
                </a:ext>
              </a:extLst>
            </p:cNvPr>
            <p:cNvSpPr/>
            <p:nvPr/>
          </p:nvSpPr>
          <p:spPr>
            <a:xfrm>
              <a:off x="4883035" y="1222914"/>
              <a:ext cx="5734338" cy="5082166"/>
            </a:xfrm>
            <a:prstGeom prst="roundRect">
              <a:avLst>
                <a:gd name="adj" fmla="val 699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52030AF-8E00-738A-A466-59C0199E4A7A}"/>
                </a:ext>
              </a:extLst>
            </p:cNvPr>
            <p:cNvSpPr txBox="1"/>
            <p:nvPr/>
          </p:nvSpPr>
          <p:spPr>
            <a:xfrm>
              <a:off x="5425794" y="3929207"/>
              <a:ext cx="1408857" cy="52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Rating Contribuinte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CE03E17-B97F-B165-AF84-2FB24B01B74A}"/>
                </a:ext>
              </a:extLst>
            </p:cNvPr>
            <p:cNvSpPr txBox="1"/>
            <p:nvPr/>
          </p:nvSpPr>
          <p:spPr>
            <a:xfrm>
              <a:off x="9031061" y="3929207"/>
              <a:ext cx="1165853" cy="52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Rating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Dívida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6A504C7-FD45-3C1F-426A-C82DD634A33B}"/>
                </a:ext>
              </a:extLst>
            </p:cNvPr>
            <p:cNvSpPr txBox="1"/>
            <p:nvPr/>
          </p:nvSpPr>
          <p:spPr>
            <a:xfrm>
              <a:off x="6910352" y="3916593"/>
              <a:ext cx="1679705" cy="73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Taxa de recuperação  da Dívida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2A6B1EC-0A97-6E33-B47B-45A0AE7BCDE1}"/>
                </a:ext>
              </a:extLst>
            </p:cNvPr>
            <p:cNvSpPr txBox="1"/>
            <p:nvPr/>
          </p:nvSpPr>
          <p:spPr>
            <a:xfrm>
              <a:off x="5185771" y="1728146"/>
              <a:ext cx="2369701" cy="83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AQUILA</a:t>
              </a:r>
            </a:p>
          </p:txBody>
        </p:sp>
        <p:cxnSp>
          <p:nvCxnSpPr>
            <p:cNvPr id="28" name="Conector Angulado 98">
              <a:extLst>
                <a:ext uri="{FF2B5EF4-FFF2-40B4-BE49-F238E27FC236}">
                  <a16:creationId xmlns:a16="http://schemas.microsoft.com/office/drawing/2014/main" id="{0081B1DE-C8A0-084B-6004-068EEC699149}"/>
                </a:ext>
              </a:extLst>
            </p:cNvPr>
            <p:cNvCxnSpPr>
              <a:cxnSpLocks/>
              <a:stCxn id="41" idx="2"/>
              <a:endCxn id="2" idx="0"/>
            </p:cNvCxnSpPr>
            <p:nvPr/>
          </p:nvCxnSpPr>
          <p:spPr>
            <a:xfrm rot="5400000">
              <a:off x="7061057" y="2308501"/>
              <a:ext cx="689873" cy="25515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Angulado 101">
              <a:extLst>
                <a:ext uri="{FF2B5EF4-FFF2-40B4-BE49-F238E27FC236}">
                  <a16:creationId xmlns:a16="http://schemas.microsoft.com/office/drawing/2014/main" id="{4CA5D6CA-A3AA-8B20-4CA8-C2C33BC9D1DB}"/>
                </a:ext>
              </a:extLst>
            </p:cNvPr>
            <p:cNvCxnSpPr>
              <a:cxnSpLocks/>
              <a:stCxn id="41" idx="2"/>
              <a:endCxn id="21" idx="0"/>
            </p:cNvCxnSpPr>
            <p:nvPr/>
          </p:nvCxnSpPr>
          <p:spPr>
            <a:xfrm rot="5400000">
              <a:off x="7877356" y="3112184"/>
              <a:ext cx="677259" cy="9315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104">
              <a:extLst>
                <a:ext uri="{FF2B5EF4-FFF2-40B4-BE49-F238E27FC236}">
                  <a16:creationId xmlns:a16="http://schemas.microsoft.com/office/drawing/2014/main" id="{183CB4C6-6AD6-FEDF-A4E2-52A9EADF9686}"/>
                </a:ext>
              </a:extLst>
            </p:cNvPr>
            <p:cNvCxnSpPr>
              <a:cxnSpLocks/>
              <a:stCxn id="41" idx="2"/>
              <a:endCxn id="12" idx="0"/>
            </p:cNvCxnSpPr>
            <p:nvPr/>
          </p:nvCxnSpPr>
          <p:spPr>
            <a:xfrm rot="16200000" flipH="1">
              <a:off x="8802939" y="3118159"/>
              <a:ext cx="689873" cy="9322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9D5840-59BA-1BB1-9FDA-43C3757B7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5747404" y="4711345"/>
              <a:ext cx="946604" cy="946839"/>
            </a:xfrm>
            <a:prstGeom prst="rect">
              <a:avLst/>
            </a:prstGeom>
          </p:spPr>
        </p:pic>
        <p:pic>
          <p:nvPicPr>
            <p:cNvPr id="39" name="Imagem 3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D1DF13A-8155-4671-22EF-B4551238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7369201" y="4711345"/>
              <a:ext cx="946604" cy="946839"/>
            </a:xfrm>
            <a:prstGeom prst="rect">
              <a:avLst/>
            </a:prstGeom>
          </p:spPr>
        </p:pic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5DC268E-380B-AE29-30BB-B3067D6F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191520" y="4711345"/>
              <a:ext cx="946604" cy="946839"/>
            </a:xfrm>
            <a:prstGeom prst="rect">
              <a:avLst/>
            </a:prstGeom>
          </p:spPr>
        </p:pic>
        <p:pic>
          <p:nvPicPr>
            <p:cNvPr id="41" name="Imagem 4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4EACB324-A93F-FF1F-FE71-9EC5A932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7979080" y="1833618"/>
              <a:ext cx="1405367" cy="1405716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4F371FC3-D775-0E5A-C810-233EB8ED21B5}"/>
                </a:ext>
              </a:extLst>
            </p:cNvPr>
            <p:cNvSpPr txBox="1"/>
            <p:nvPr/>
          </p:nvSpPr>
          <p:spPr>
            <a:xfrm>
              <a:off x="6556753" y="4916134"/>
              <a:ext cx="757830" cy="52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Black" pitchFamily="2" charset="77"/>
                  <a:ea typeface="+mn-ea"/>
                  <a:cs typeface="+mn-cs"/>
                </a:rPr>
                <a:t>+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FFDE317-185F-6075-78F3-E1762D8784E0}"/>
                </a:ext>
              </a:extLst>
            </p:cNvPr>
            <p:cNvSpPr txBox="1"/>
            <p:nvPr/>
          </p:nvSpPr>
          <p:spPr>
            <a:xfrm>
              <a:off x="8377893" y="4871436"/>
              <a:ext cx="757830" cy="52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 Black" pitchFamily="2" charset="77"/>
                  <a:ea typeface="+mn-ea"/>
                  <a:cs typeface="+mn-cs"/>
                </a:rPr>
                <a:t>=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endParaRPr>
            </a:p>
          </p:txBody>
        </p:sp>
      </p:grpSp>
      <p:sp>
        <p:nvSpPr>
          <p:cNvPr id="45" name="Divisa 44">
            <a:extLst>
              <a:ext uri="{FF2B5EF4-FFF2-40B4-BE49-F238E27FC236}">
                <a16:creationId xmlns:a16="http://schemas.microsoft.com/office/drawing/2014/main" id="{05AC0086-A463-1940-5C9E-7C3F1831ED0A}"/>
              </a:ext>
            </a:extLst>
          </p:cNvPr>
          <p:cNvSpPr/>
          <p:nvPr/>
        </p:nvSpPr>
        <p:spPr>
          <a:xfrm>
            <a:off x="3971442" y="1357035"/>
            <a:ext cx="993658" cy="52942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7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43">
            <a:extLst>
              <a:ext uri="{FF2B5EF4-FFF2-40B4-BE49-F238E27FC236}">
                <a16:creationId xmlns:a16="http://schemas.microsoft.com/office/drawing/2014/main" id="{7AEBD1C5-80AC-9E46-B503-29BD3175D7BD}"/>
              </a:ext>
            </a:extLst>
          </p:cNvPr>
          <p:cNvSpPr/>
          <p:nvPr/>
        </p:nvSpPr>
        <p:spPr>
          <a:xfrm>
            <a:off x="0" y="0"/>
            <a:ext cx="4875290" cy="6858000"/>
          </a:xfrm>
          <a:prstGeom prst="rect">
            <a:avLst/>
          </a:prstGeom>
          <a:solidFill>
            <a:srgbClr val="00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1" name="Retângulo Arredondado 6">
            <a:extLst>
              <a:ext uri="{FF2B5EF4-FFF2-40B4-BE49-F238E27FC236}">
                <a16:creationId xmlns:a16="http://schemas.microsoft.com/office/drawing/2014/main" id="{C2F87F18-C1B7-4147-A78A-56EDE297A8C6}"/>
              </a:ext>
            </a:extLst>
          </p:cNvPr>
          <p:cNvSpPr/>
          <p:nvPr/>
        </p:nvSpPr>
        <p:spPr>
          <a:xfrm>
            <a:off x="4815642" y="1076384"/>
            <a:ext cx="154910" cy="4150163"/>
          </a:xfrm>
          <a:prstGeom prst="roundRect">
            <a:avLst>
              <a:gd name="adj" fmla="val 50000"/>
            </a:avLst>
          </a:prstGeom>
          <a:solidFill>
            <a:srgbClr val="1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71F758-3C66-9B63-721C-49FE8D554D12}"/>
              </a:ext>
            </a:extLst>
          </p:cNvPr>
          <p:cNvSpPr txBox="1"/>
          <p:nvPr/>
        </p:nvSpPr>
        <p:spPr>
          <a:xfrm>
            <a:off x="45930" y="2089636"/>
            <a:ext cx="4783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Rating Contribuinte</a:t>
            </a:r>
          </a:p>
        </p:txBody>
      </p: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0F405E3B-B08F-1D30-C235-3AF439E50E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964342" y="4480746"/>
            <a:ext cx="946604" cy="9468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F03F61-3CCF-3FB9-84EA-4528F2C98680}"/>
              </a:ext>
            </a:extLst>
          </p:cNvPr>
          <p:cNvSpPr txBox="1"/>
          <p:nvPr/>
        </p:nvSpPr>
        <p:spPr>
          <a:xfrm>
            <a:off x="5429986" y="2536448"/>
            <a:ext cx="58958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marR="0" lvl="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800" b="1" i="0" u="none" strike="noStrike" cap="none" spc="-150" normalizeH="0" baseline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pPr>
              <a:buFont typeface="+mj-lt"/>
              <a:buAutoNum type="arabicPeriod"/>
              <a:defRPr/>
            </a:pPr>
            <a:r>
              <a:rPr lang="pt-BR" sz="2400" b="0" dirty="0"/>
              <a:t>Como o modelo aprendeu?</a:t>
            </a:r>
          </a:p>
          <a:p>
            <a:pPr>
              <a:buFont typeface="+mj-lt"/>
              <a:buAutoNum type="arabicPeriod"/>
              <a:defRPr/>
            </a:pPr>
            <a:endParaRPr lang="pt-BR" sz="2400" b="0" dirty="0">
              <a:latin typeface="Montserrat" panose="00000500000000000000" pitchFamily="2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Eficiência do modelo no treino e teste</a:t>
            </a:r>
          </a:p>
          <a:p>
            <a:pPr>
              <a:buFont typeface="+mj-lt"/>
              <a:buAutoNum type="arabicPeriod"/>
              <a:defRPr/>
            </a:pPr>
            <a:endParaRPr lang="pt-BR" sz="1400" b="0" dirty="0"/>
          </a:p>
          <a:p>
            <a:pPr>
              <a:buFont typeface="+mj-lt"/>
              <a:buAutoNum type="arabicPeriod"/>
              <a:defRPr/>
            </a:pPr>
            <a:r>
              <a:rPr lang="pt-BR" sz="2400" b="0" dirty="0"/>
              <a:t>Performance do modelo</a:t>
            </a:r>
          </a:p>
        </p:txBody>
      </p:sp>
    </p:spTree>
    <p:extLst>
      <p:ext uri="{BB962C8B-B14F-4D97-AF65-F5344CB8AC3E}">
        <p14:creationId xmlns:p14="http://schemas.microsoft.com/office/powerpoint/2010/main" val="36815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4D0EA2-934B-F19C-4D99-23D798ABF663}"/>
              </a:ext>
            </a:extLst>
          </p:cNvPr>
          <p:cNvSpPr txBox="1"/>
          <p:nvPr/>
        </p:nvSpPr>
        <p:spPr>
          <a:xfrm>
            <a:off x="274454" y="829224"/>
            <a:ext cx="110247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O modelo tem capacidade de determinar qual o </a:t>
            </a:r>
            <a:r>
              <a:rPr lang="pt-BR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Tipo de contribuinte </a:t>
            </a: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de uma dívida, sendo um </a:t>
            </a:r>
            <a:r>
              <a:rPr lang="pt-BR" sz="1400" dirty="0" err="1">
                <a:solidFill>
                  <a:prstClr val="black"/>
                </a:solidFill>
                <a:latin typeface="Montserrat" panose="00000500000000000000" pitchFamily="2" charset="0"/>
              </a:rPr>
              <a:t>label</a:t>
            </a: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 que irá julgar se ele é um bom devedor, um devedor ruim ou se é sua primeira dívida.</a:t>
            </a:r>
          </a:p>
          <a:p>
            <a:pPr algn="just">
              <a:defRPr/>
            </a:pPr>
            <a:endParaRPr lang="pt-BR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algn="just">
              <a:defRPr/>
            </a:pP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Para isso utilizam-se </a:t>
            </a:r>
            <a:r>
              <a:rPr lang="pt-BR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4 variáveis preditoras</a:t>
            </a:r>
            <a:r>
              <a:rPr lang="pt-BR" sz="1400" dirty="0">
                <a:solidFill>
                  <a:prstClr val="black"/>
                </a:solidFill>
                <a:latin typeface="Montserrat" panose="00000500000000000000" pitchFamily="2" charset="0"/>
              </a:rPr>
              <a:t> listadas abaixo:</a:t>
            </a:r>
            <a:endParaRPr lang="pt-BR" sz="1400" dirty="0"/>
          </a:p>
        </p:txBody>
      </p:sp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COMO O MODELO APRENDEU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50C56F-E63F-D33D-695E-C74F69427FD0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75549-C3C4-0DCD-E36B-FDB13E0B1948}"/>
              </a:ext>
            </a:extLst>
          </p:cNvPr>
          <p:cNvSpPr txBox="1"/>
          <p:nvPr/>
        </p:nvSpPr>
        <p:spPr>
          <a:xfrm>
            <a:off x="251403" y="2007001"/>
            <a:ext cx="657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ontserrat" panose="00000500000000000000" pitchFamily="2" charset="0"/>
              </a:rPr>
              <a:t>Lista de variáveis preditoras:</a:t>
            </a:r>
          </a:p>
          <a:p>
            <a:pPr algn="ctr"/>
            <a:endParaRPr lang="pt-BR" sz="1200" dirty="0">
              <a:latin typeface="Montserrat" panose="00000500000000000000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817521-0249-306D-C91B-7D509F1690B3}"/>
              </a:ext>
            </a:extLst>
          </p:cNvPr>
          <p:cNvSpPr/>
          <p:nvPr/>
        </p:nvSpPr>
        <p:spPr>
          <a:xfrm>
            <a:off x="517998" y="3568203"/>
            <a:ext cx="6978271" cy="2633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CLUSTEREIZAÇÃO SEGUIDA DE CLASSIFICAÇÃO: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Primeiro, o modelo rodou uma </a:t>
            </a:r>
            <a:r>
              <a:rPr lang="pt-BR" sz="1200" i="1" dirty="0" err="1">
                <a:solidFill>
                  <a:schemeClr val="tx1"/>
                </a:solidFill>
                <a:latin typeface="Montserrat" panose="00000500000000000000" pitchFamily="2" charset="0"/>
              </a:rPr>
              <a:t>clusterização</a:t>
            </a:r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 histórica para encontrar os diferentes grupos de contribuintes presentes na base. Posteriormente, agora que a base de dados possuía um </a:t>
            </a:r>
            <a:r>
              <a:rPr lang="pt-BR" sz="1200" i="1" dirty="0" err="1">
                <a:solidFill>
                  <a:schemeClr val="tx1"/>
                </a:solidFill>
                <a:latin typeface="Montserrat" panose="00000500000000000000" pitchFamily="2" charset="0"/>
              </a:rPr>
              <a:t>label</a:t>
            </a:r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 para ser aprendido, foi introduzido um modelo supervisionado do tipo de Classificação para que ele pudesse aprender a identificar novos contribuintes para aquelas mesmas classificações.</a:t>
            </a:r>
          </a:p>
          <a:p>
            <a:pPr algn="just"/>
            <a:endParaRPr lang="pt-BR" sz="1200" i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just"/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Essa estratégia é utilizada para que se mantenha o padrão histórico de grupos encontrados, mas é importante destacar que a </a:t>
            </a:r>
            <a:r>
              <a:rPr lang="pt-BR" sz="1200" i="1" dirty="0" err="1">
                <a:solidFill>
                  <a:schemeClr val="tx1"/>
                </a:solidFill>
                <a:latin typeface="Montserrat" panose="00000500000000000000" pitchFamily="2" charset="0"/>
              </a:rPr>
              <a:t>clusterização</a:t>
            </a:r>
            <a:r>
              <a:rPr lang="pt-BR" sz="1200" i="1" dirty="0">
                <a:solidFill>
                  <a:schemeClr val="tx1"/>
                </a:solidFill>
                <a:latin typeface="Montserrat" panose="00000500000000000000" pitchFamily="2" charset="0"/>
              </a:rPr>
              <a:t> deve ser sempre realizada a medida que o tempo passar para que a presença de novos grupos seja percebida e incrementada.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367EB7-D4DF-23C6-AEE9-198CE9FB3C17}"/>
              </a:ext>
            </a:extLst>
          </p:cNvPr>
          <p:cNvSpPr txBox="1"/>
          <p:nvPr/>
        </p:nvSpPr>
        <p:spPr>
          <a:xfrm>
            <a:off x="251403" y="2382395"/>
            <a:ext cx="4483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Frequência de presença em D.A.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Histórico de pagamento de dívida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Fluxo de emissão de notas fiscais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Situação do Imóvel ou Empresa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69EA45-F88C-67B3-1A56-13A15AEA5478}"/>
              </a:ext>
            </a:extLst>
          </p:cNvPr>
          <p:cNvSpPr txBox="1"/>
          <p:nvPr/>
        </p:nvSpPr>
        <p:spPr>
          <a:xfrm>
            <a:off x="8557160" y="2905780"/>
            <a:ext cx="211966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defPPr>
              <a:defRPr lang="pt-BR"/>
            </a:defPPr>
            <a:lvl1pPr algn="ctr">
              <a:defRPr sz="1400" b="1">
                <a:solidFill>
                  <a:srgbClr val="4C4C4C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Devedor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F55F27-A523-3C06-DFC7-573FDACE1ACD}"/>
              </a:ext>
            </a:extLst>
          </p:cNvPr>
          <p:cNvSpPr txBox="1"/>
          <p:nvPr/>
        </p:nvSpPr>
        <p:spPr>
          <a:xfrm>
            <a:off x="8557160" y="3526520"/>
            <a:ext cx="211966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defPPr>
              <a:defRPr lang="pt-BR"/>
            </a:defPPr>
            <a:lvl1pPr algn="ctr">
              <a:defRPr sz="1400" b="1">
                <a:solidFill>
                  <a:srgbClr val="4C4C4C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Devedor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1B10E0-14CB-2946-4445-F07ACE59CCE1}"/>
              </a:ext>
            </a:extLst>
          </p:cNvPr>
          <p:cNvSpPr txBox="1"/>
          <p:nvPr/>
        </p:nvSpPr>
        <p:spPr>
          <a:xfrm>
            <a:off x="8557161" y="4147260"/>
            <a:ext cx="211966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defPPr>
              <a:defRPr lang="pt-BR"/>
            </a:defPPr>
            <a:lvl1pPr algn="ctr">
              <a:defRPr sz="1400" b="1">
                <a:solidFill>
                  <a:srgbClr val="4C4C4C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Devedor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96A14B-8C29-8BCC-0864-9D2AEA8AD97C}"/>
              </a:ext>
            </a:extLst>
          </p:cNvPr>
          <p:cNvSpPr txBox="1"/>
          <p:nvPr/>
        </p:nvSpPr>
        <p:spPr>
          <a:xfrm>
            <a:off x="8557161" y="4768000"/>
            <a:ext cx="21196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defPPr>
              <a:defRPr lang="pt-BR"/>
            </a:defPPr>
            <a:lvl1pPr algn="ctr">
              <a:defRPr sz="1400" b="1">
                <a:solidFill>
                  <a:srgbClr val="4C4C4C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Devedor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98ED52-5ABC-25FA-A456-65EA8BE72FD2}"/>
              </a:ext>
            </a:extLst>
          </p:cNvPr>
          <p:cNvSpPr txBox="1"/>
          <p:nvPr/>
        </p:nvSpPr>
        <p:spPr>
          <a:xfrm>
            <a:off x="8573543" y="2284800"/>
            <a:ext cx="21196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defPPr>
              <a:defRPr lang="pt-BR"/>
            </a:defPPr>
            <a:lvl1pPr algn="ctr">
              <a:defRPr sz="1400" b="1">
                <a:solidFill>
                  <a:srgbClr val="4C4C4C"/>
                </a:solidFill>
                <a:effectLst/>
                <a:latin typeface="Helvetica Neue" panose="02000503000000020004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Devedor 0</a:t>
            </a:r>
          </a:p>
        </p:txBody>
      </p:sp>
      <p:sp>
        <p:nvSpPr>
          <p:cNvPr id="11" name="Seta para a Direita 12">
            <a:extLst>
              <a:ext uri="{FF2B5EF4-FFF2-40B4-BE49-F238E27FC236}">
                <a16:creationId xmlns:a16="http://schemas.microsoft.com/office/drawing/2014/main" id="{64EC1629-D7DA-A78F-6945-9790CB5BEE43}"/>
              </a:ext>
            </a:extLst>
          </p:cNvPr>
          <p:cNvSpPr/>
          <p:nvPr/>
        </p:nvSpPr>
        <p:spPr>
          <a:xfrm>
            <a:off x="8058068" y="2899293"/>
            <a:ext cx="499092" cy="520895"/>
          </a:xfrm>
          <a:prstGeom prst="rightArrow">
            <a:avLst>
              <a:gd name="adj1" fmla="val 98426"/>
              <a:gd name="adj2" fmla="val 0"/>
            </a:avLst>
          </a:prstGeom>
          <a:solidFill>
            <a:srgbClr val="005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</a:t>
            </a:r>
          </a:p>
        </p:txBody>
      </p:sp>
      <p:sp>
        <p:nvSpPr>
          <p:cNvPr id="12" name="Seta para a Direita 28">
            <a:extLst>
              <a:ext uri="{FF2B5EF4-FFF2-40B4-BE49-F238E27FC236}">
                <a16:creationId xmlns:a16="http://schemas.microsoft.com/office/drawing/2014/main" id="{3340EFA2-148F-9B4E-D229-A98699EE6FE6}"/>
              </a:ext>
            </a:extLst>
          </p:cNvPr>
          <p:cNvSpPr/>
          <p:nvPr/>
        </p:nvSpPr>
        <p:spPr>
          <a:xfrm>
            <a:off x="8058068" y="3518870"/>
            <a:ext cx="499092" cy="520895"/>
          </a:xfrm>
          <a:prstGeom prst="rightArrow">
            <a:avLst>
              <a:gd name="adj1" fmla="val 98426"/>
              <a:gd name="adj2" fmla="val 0"/>
            </a:avLst>
          </a:prstGeom>
          <a:solidFill>
            <a:srgbClr val="5CE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3" name="Seta para a Direita 39">
            <a:extLst>
              <a:ext uri="{FF2B5EF4-FFF2-40B4-BE49-F238E27FC236}">
                <a16:creationId xmlns:a16="http://schemas.microsoft.com/office/drawing/2014/main" id="{472A7CA3-AF62-FB1D-B310-35B05BC1DD5A}"/>
              </a:ext>
            </a:extLst>
          </p:cNvPr>
          <p:cNvSpPr/>
          <p:nvPr/>
        </p:nvSpPr>
        <p:spPr>
          <a:xfrm>
            <a:off x="8058068" y="4137285"/>
            <a:ext cx="499092" cy="520895"/>
          </a:xfrm>
          <a:prstGeom prst="rightArrow">
            <a:avLst>
              <a:gd name="adj1" fmla="val 98426"/>
              <a:gd name="adj2" fmla="val 0"/>
            </a:avLst>
          </a:prstGeom>
          <a:solidFill>
            <a:srgbClr val="AE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4" name="Seta para a Direita 44">
            <a:extLst>
              <a:ext uri="{FF2B5EF4-FFF2-40B4-BE49-F238E27FC236}">
                <a16:creationId xmlns:a16="http://schemas.microsoft.com/office/drawing/2014/main" id="{3D2F8D4B-F38C-8E75-EB80-436F07BC9DA2}"/>
              </a:ext>
            </a:extLst>
          </p:cNvPr>
          <p:cNvSpPr/>
          <p:nvPr/>
        </p:nvSpPr>
        <p:spPr>
          <a:xfrm>
            <a:off x="8047111" y="4770733"/>
            <a:ext cx="499092" cy="520895"/>
          </a:xfrm>
          <a:prstGeom prst="rightArrow">
            <a:avLst>
              <a:gd name="adj1" fmla="val 98426"/>
              <a:gd name="adj2" fmla="val 0"/>
            </a:avLst>
          </a:prstGeom>
          <a:solidFill>
            <a:srgbClr val="DF4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" name="Seta para a Direita 46">
            <a:extLst>
              <a:ext uri="{FF2B5EF4-FFF2-40B4-BE49-F238E27FC236}">
                <a16:creationId xmlns:a16="http://schemas.microsoft.com/office/drawing/2014/main" id="{2BC846B2-FE8D-BB08-C9E0-B0D9261FF2EA}"/>
              </a:ext>
            </a:extLst>
          </p:cNvPr>
          <p:cNvSpPr/>
          <p:nvPr/>
        </p:nvSpPr>
        <p:spPr>
          <a:xfrm>
            <a:off x="8058068" y="2284319"/>
            <a:ext cx="499092" cy="520895"/>
          </a:xfrm>
          <a:prstGeom prst="rightArrow">
            <a:avLst>
              <a:gd name="adj1" fmla="val 98426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33F9BF-5DC9-CE14-E2C2-381DA1086962}"/>
              </a:ext>
            </a:extLst>
          </p:cNvPr>
          <p:cNvSpPr txBox="1"/>
          <p:nvPr/>
        </p:nvSpPr>
        <p:spPr>
          <a:xfrm>
            <a:off x="8047112" y="1803051"/>
            <a:ext cx="262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PERFIL DEVEDOR – DÍVIDA ATIVA</a:t>
            </a:r>
          </a:p>
        </p:txBody>
      </p:sp>
    </p:spTree>
    <p:extLst>
      <p:ext uri="{BB962C8B-B14F-4D97-AF65-F5344CB8AC3E}">
        <p14:creationId xmlns:p14="http://schemas.microsoft.com/office/powerpoint/2010/main" val="24741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1">
            <a:extLst>
              <a:ext uri="{FF2B5EF4-FFF2-40B4-BE49-F238E27FC236}">
                <a16:creationId xmlns:a16="http://schemas.microsoft.com/office/drawing/2014/main" id="{08755C48-872F-941F-CA18-3B28B954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3" y="176916"/>
            <a:ext cx="10893778" cy="406907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Montserrat" pitchFamily="2" charset="77"/>
              </a:rPr>
              <a:t>EFICIÊNCIA DO MODELO NO AMBIENTE DE VALIDAÇÃO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BEDEE2-4C60-2184-5C60-275B3223119E}"/>
              </a:ext>
            </a:extLst>
          </p:cNvPr>
          <p:cNvSpPr txBox="1"/>
          <p:nvPr/>
        </p:nvSpPr>
        <p:spPr>
          <a:xfrm>
            <a:off x="2059858" y="6529116"/>
            <a:ext cx="1013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latin typeface="Montserrat" panose="00000500000000000000" pitchFamily="2" charset="0"/>
              </a:rPr>
              <a:t>Fonte de Dados: Modelo treinado com todas as dívidas ativas contidas na base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C21A09-B4A8-1D8D-D831-BA8FCFF5F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"/>
          <a:stretch/>
        </p:blipFill>
        <p:spPr>
          <a:xfrm>
            <a:off x="3944292" y="1209580"/>
            <a:ext cx="8120958" cy="24909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B21E3D6-A264-6032-DA6C-61E32A027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92" y="3956420"/>
            <a:ext cx="8247708" cy="2488783"/>
          </a:xfrm>
          <a:prstGeom prst="rect">
            <a:avLst/>
          </a:prstGeom>
        </p:spPr>
      </p:pic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FE05480-827B-D3B3-FF03-521EB4A07BEF}"/>
              </a:ext>
            </a:extLst>
          </p:cNvPr>
          <p:cNvSpPr txBox="1">
            <a:spLocks/>
          </p:cNvSpPr>
          <p:nvPr/>
        </p:nvSpPr>
        <p:spPr>
          <a:xfrm>
            <a:off x="1064108" y="1209580"/>
            <a:ext cx="19915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314D"/>
                </a:solidFill>
                <a:effectLst/>
                <a:uLnTx/>
                <a:uFillTx/>
                <a:latin typeface="Montserrat ExtraBold" panose="00000900000000000000" pitchFamily="2" charset="0"/>
              </a:defRPr>
            </a:lvl1pPr>
            <a:lvl2pPr marL="685731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2886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040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194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349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503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657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5811" indent="-228577" defTabSz="914309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26ABE2"/>
                </a:solidFill>
                <a:effectLst/>
                <a:uLnTx/>
                <a:uFillTx/>
                <a:latin typeface="Montserrat ExtraBold"/>
                <a:ea typeface="+mn-ea"/>
                <a:cs typeface="+mn-cs"/>
              </a:rPr>
              <a:t>5 grupos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26ABE2"/>
              </a:solidFill>
              <a:effectLst/>
              <a:uLnTx/>
              <a:uFillTx/>
              <a:latin typeface="Montserrat ExtraBold" panose="00000900000000000000" pitchFamily="2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3DD7416-0D3B-D8C5-E5A9-B119CDBF3ED1}"/>
              </a:ext>
            </a:extLst>
          </p:cNvPr>
          <p:cNvSpPr txBox="1"/>
          <p:nvPr/>
        </p:nvSpPr>
        <p:spPr>
          <a:xfrm>
            <a:off x="771565" y="944351"/>
            <a:ext cx="2395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104E6E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O modelo apresenta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7EFC610-E180-4EA2-5D0B-A355C0D06E2A}"/>
              </a:ext>
            </a:extLst>
          </p:cNvPr>
          <p:cNvSpPr txBox="1"/>
          <p:nvPr/>
        </p:nvSpPr>
        <p:spPr>
          <a:xfrm>
            <a:off x="424660" y="2155364"/>
            <a:ext cx="32703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>
                <a:solidFill>
                  <a:prstClr val="black"/>
                </a:solidFill>
                <a:latin typeface="Montserrat" panose="00000500000000000000" pitchFamily="2" charset="0"/>
              </a:rPr>
              <a:t>Utilizando a medida da Inércia dos grupos encontrados pela </a:t>
            </a:r>
            <a:r>
              <a:rPr lang="pt-BR" sz="1600" dirty="0" err="1">
                <a:solidFill>
                  <a:prstClr val="black"/>
                </a:solidFill>
                <a:latin typeface="Montserrat" panose="00000500000000000000" pitchFamily="2" charset="0"/>
              </a:rPr>
              <a:t>clusterização</a:t>
            </a:r>
            <a:r>
              <a:rPr lang="pt-BR" sz="1600" dirty="0">
                <a:solidFill>
                  <a:prstClr val="black"/>
                </a:solidFill>
                <a:latin typeface="Montserrat" panose="00000500000000000000" pitchFamily="2" charset="0"/>
              </a:rPr>
              <a:t> e pelo erro quadrático médio, foi possível realizar a separação que fizesse mais sentido, encontrando os 5 grupos elucidados anteriormente</a:t>
            </a:r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Personalizada 5">
      <a:dk1>
        <a:srgbClr val="1D1D1B"/>
      </a:dk1>
      <a:lt1>
        <a:srgbClr val="FFFFFF"/>
      </a:lt1>
      <a:dk2>
        <a:srgbClr val="414C54"/>
      </a:dk2>
      <a:lt2>
        <a:srgbClr val="FFFFFF"/>
      </a:lt2>
      <a:accent1>
        <a:srgbClr val="0F58CB"/>
      </a:accent1>
      <a:accent2>
        <a:srgbClr val="ADB8C0"/>
      </a:accent2>
      <a:accent3>
        <a:srgbClr val="24ACE3"/>
      </a:accent3>
      <a:accent4>
        <a:srgbClr val="343430"/>
      </a:accent4>
      <a:accent5>
        <a:srgbClr val="1D1D1B"/>
      </a:accent5>
      <a:accent6>
        <a:srgbClr val="BFBFBF"/>
      </a:accent6>
      <a:hlink>
        <a:srgbClr val="C2DFFD"/>
      </a:hlink>
      <a:folHlink>
        <a:srgbClr val="034A90"/>
      </a:folHlink>
    </a:clrScheme>
    <a:fontScheme name="DPE-RO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6FB9F33-F4D1-421C-9A09-7D6D05E42174}" vid="{2770D76C-60DC-4998-8441-FCAB2F9EB711}"/>
    </a:ext>
  </a:extLst>
</a:theme>
</file>

<file path=ppt/theme/theme2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">
  <a:themeElements>
    <a:clrScheme name="Aquila">
      <a:dk1>
        <a:srgbClr val="00314D"/>
      </a:dk1>
      <a:lt1>
        <a:srgbClr val="FFFFFF"/>
      </a:lt1>
      <a:dk2>
        <a:srgbClr val="00AAE4"/>
      </a:dk2>
      <a:lt2>
        <a:srgbClr val="FFFFFF"/>
      </a:lt2>
      <a:accent1>
        <a:srgbClr val="00314D"/>
      </a:accent1>
      <a:accent2>
        <a:srgbClr val="104E84"/>
      </a:accent2>
      <a:accent3>
        <a:srgbClr val="343434"/>
      </a:accent3>
      <a:accent4>
        <a:srgbClr val="45BB5E"/>
      </a:accent4>
      <a:accent5>
        <a:srgbClr val="D84444"/>
      </a:accent5>
      <a:accent6>
        <a:srgbClr val="B5AB00"/>
      </a:accent6>
      <a:hlink>
        <a:srgbClr val="0563C1"/>
      </a:hlink>
      <a:folHlink>
        <a:srgbClr val="954F72"/>
      </a:folHlink>
    </a:clrScheme>
    <a:fontScheme name="Aquila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4968e8-e987-4bee-ad15-a45a37a865e9" xsi:nil="true"/>
    <lcf76f155ced4ddcb4097134ff3c332f xmlns="3a7a31a6-0fd5-4b78-8ffe-2312173546e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A1EEE74CD8A941A6FEAFF938D83400" ma:contentTypeVersion="11" ma:contentTypeDescription="Crie um novo documento." ma:contentTypeScope="" ma:versionID="2faeb832392bb374ef14f64a64e9ee28">
  <xsd:schema xmlns:xsd="http://www.w3.org/2001/XMLSchema" xmlns:xs="http://www.w3.org/2001/XMLSchema" xmlns:p="http://schemas.microsoft.com/office/2006/metadata/properties" xmlns:ns2="3a7a31a6-0fd5-4b78-8ffe-2312173546eb" xmlns:ns3="3c4968e8-e987-4bee-ad15-a45a37a865e9" targetNamespace="http://schemas.microsoft.com/office/2006/metadata/properties" ma:root="true" ma:fieldsID="5caa8097333411eeec58f80aa249598f" ns2:_="" ns3:_="">
    <xsd:import namespace="3a7a31a6-0fd5-4b78-8ffe-2312173546eb"/>
    <xsd:import namespace="3c4968e8-e987-4bee-ad15-a45a37a86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a31a6-0fd5-4b78-8ffe-231217354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c6f600f-e636-4251-ad5b-513589abb2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968e8-e987-4bee-ad15-a45a37a86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5c4e677-fc09-4ed1-a13e-5a4372f96b49}" ma:internalName="TaxCatchAll" ma:showField="CatchAllData" ma:web="3c4968e8-e987-4bee-ad15-a45a37a865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C1320-984E-48CD-9E2D-7A9BA2AD6A7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3a7a31a6-0fd5-4b78-8ffe-2312173546eb"/>
    <ds:schemaRef ds:uri="http://schemas.microsoft.com/office/infopath/2007/PartnerControls"/>
    <ds:schemaRef ds:uri="http://schemas.microsoft.com/office/2006/metadata/properties"/>
    <ds:schemaRef ds:uri="3c4968e8-e987-4bee-ad15-a45a37a865e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3435F9B-116C-4E22-9C17-C48337F6E9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a31a6-0fd5-4b78-8ffe-2312173546eb"/>
    <ds:schemaRef ds:uri="3c4968e8-e987-4bee-ad15-a45a37a865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A51E35-BFD4-4DE8-BD8C-78C7697080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2258</Words>
  <Application>Microsoft Office PowerPoint</Application>
  <PresentationFormat>Widescreen</PresentationFormat>
  <Paragraphs>327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Century Gothic</vt:lpstr>
      <vt:lpstr>Helvetica Neue</vt:lpstr>
      <vt:lpstr>Montserrat</vt:lpstr>
      <vt:lpstr>Montserrat Black</vt:lpstr>
      <vt:lpstr>Montserrat ExtraBold</vt:lpstr>
      <vt:lpstr>Montserrat Medium</vt:lpstr>
      <vt:lpstr>Roboto</vt:lpstr>
      <vt:lpstr>YouTube Sans</vt:lpstr>
      <vt:lpstr>Tema1</vt:lpstr>
      <vt:lpstr>Tema do Office</vt:lpstr>
      <vt:lpstr>Encerramento</vt:lpstr>
      <vt:lpstr>Apresentação do PowerPoint</vt:lpstr>
      <vt:lpstr>Apresentação do PowerPoint</vt:lpstr>
      <vt:lpstr>Apresentação do PowerPoint</vt:lpstr>
      <vt:lpstr>Apresentação do PowerPoint</vt:lpstr>
      <vt:lpstr>ESTRUTURA DO PRODUTO</vt:lpstr>
      <vt:lpstr>Apresentação do PowerPoint</vt:lpstr>
      <vt:lpstr>Apresentação do PowerPoint</vt:lpstr>
      <vt:lpstr>COMO O MODELO APRENDEU</vt:lpstr>
      <vt:lpstr>EFICIÊNCIA DO MODELO NO AMBIENTE DE VALIDAÇÃO</vt:lpstr>
      <vt:lpstr>PERFORMACE DO MODELO</vt:lpstr>
      <vt:lpstr>Apresentação do PowerPoint</vt:lpstr>
      <vt:lpstr>COMO O MODELO APRENDEU</vt:lpstr>
      <vt:lpstr>EFICIÊNCIA DO MODELO NO AMBIENTE DE VALIDAÇÃO</vt:lpstr>
      <vt:lpstr>PERFORMACE DO MODELO – Matriz de Importância</vt:lpstr>
      <vt:lpstr>PERFORMACE DO MODELO – Peso do perfil de contribuinte</vt:lpstr>
      <vt:lpstr>Apresentação do PowerPoint</vt:lpstr>
      <vt:lpstr>O QUE É UMA MODELAGEM MULTINÍVEL?</vt:lpstr>
      <vt:lpstr>O QUE É UMA MODELAGEM MULTINÍVEL?</vt:lpstr>
      <vt:lpstr>COMO ESTÃO CLASSIFICADAS AS PRIORIDADES DE DÍVIDA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G Morais</dc:creator>
  <cp:lastModifiedBy>Gustavo de Paula Cunha</cp:lastModifiedBy>
  <cp:revision>46</cp:revision>
  <dcterms:created xsi:type="dcterms:W3CDTF">2022-11-14T13:21:27Z</dcterms:created>
  <dcterms:modified xsi:type="dcterms:W3CDTF">2023-06-07T13:05:52Z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0x01010067A1EEE74CD8A941A6FEAFF938D83400</vt:lpwstr>
  </property>
</Properties>
</file>