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1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1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71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73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6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5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7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2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24A7C76-8EDA-4C32-BE41-F2B5DCA2A56A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9B85064-74D6-4A75-A489-5B43E3D3D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0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Traveling Web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96364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十大易用性分析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8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一、按鈕</a:t>
            </a:r>
            <a:r>
              <a:rPr lang="en-US" altLang="zh-TW" dirty="0" smtClean="0"/>
              <a:t>hover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3648363"/>
            <a:ext cx="2276475" cy="657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398" y="3610263"/>
            <a:ext cx="2266950" cy="69532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229213" y="3819379"/>
            <a:ext cx="1468582" cy="27709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二、導航路徑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14" y="2467841"/>
            <a:ext cx="2638425" cy="36957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361709" y="4038600"/>
            <a:ext cx="1468582" cy="27709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861" y="2467841"/>
            <a:ext cx="2638425" cy="36957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944862" y="3740727"/>
            <a:ext cx="22705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亞洲→台灣→雙北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2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三、圖片錯誤提醒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68" y="3315132"/>
            <a:ext cx="3771900" cy="172402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361709" y="4038600"/>
            <a:ext cx="1468582" cy="27709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7674864" y="3130465"/>
            <a:ext cx="2286000" cy="2093357"/>
            <a:chOff x="7674864" y="3315132"/>
            <a:chExt cx="2286000" cy="2093357"/>
          </a:xfrm>
        </p:grpSpPr>
        <p:pic>
          <p:nvPicPr>
            <p:cNvPr id="1026" name="Picture 2" descr="ãcameraãçåçæå°çµæ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864" y="3315132"/>
              <a:ext cx="2286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7674864" y="5039157"/>
              <a:ext cx="2286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圖片拍攝中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8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24</TotalTime>
  <Words>29</Words>
  <Application>Microsoft Office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Gill Sans MT</vt:lpstr>
      <vt:lpstr>Parcel</vt:lpstr>
      <vt:lpstr>Traveling Web</vt:lpstr>
      <vt:lpstr>一、按鈕hover</vt:lpstr>
      <vt:lpstr>二、導航路徑</vt:lpstr>
      <vt:lpstr>三、圖片錯誤提醒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Web</dc:title>
  <dc:creator>千豪 黃</dc:creator>
  <cp:lastModifiedBy>千豪 黃</cp:lastModifiedBy>
  <cp:revision>3</cp:revision>
  <dcterms:created xsi:type="dcterms:W3CDTF">2019-05-09T12:36:12Z</dcterms:created>
  <dcterms:modified xsi:type="dcterms:W3CDTF">2019-05-09T13:00:24Z</dcterms:modified>
</cp:coreProperties>
</file>