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1475" r:id="rId2"/>
    <p:sldId id="1493" r:id="rId3"/>
    <p:sldId id="134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晖 杨" initials="永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7"/>
    <a:srgbClr val="4472C4"/>
    <a:srgbClr val="8FAADC"/>
    <a:srgbClr val="001F60"/>
    <a:srgbClr val="D6DBE4"/>
    <a:srgbClr val="F23A3A"/>
    <a:srgbClr val="FFE699"/>
    <a:srgbClr val="FFFFFF"/>
    <a:srgbClr val="8B9AB6"/>
    <a:srgbClr val="608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89987" autoAdjust="0"/>
  </p:normalViewPr>
  <p:slideViewPr>
    <p:cSldViewPr snapToGrid="0">
      <p:cViewPr varScale="1">
        <p:scale>
          <a:sx n="98" d="100"/>
          <a:sy n="98" d="100"/>
        </p:scale>
        <p:origin x="1092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8B5D-7C7F-4542-8EE1-EC0CCE5F19C7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05BA-8FEB-47AE-B9E4-3F2A484E8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36702" y="6543964"/>
            <a:ext cx="4359297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724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SzPct val="80000"/>
              <a:buFont typeface="Wingdings" panose="05000000000000000000" pitchFamily="2" charset="2"/>
              <a:buChar char="p"/>
              <a:defRPr sz="2800">
                <a:latin typeface="+mj-lt"/>
              </a:defRPr>
            </a:lvl1pPr>
            <a:lvl2pPr marL="685800" indent="-228600">
              <a:buFont typeface="Times New Roman" panose="02020603050405020304" pitchFamily="18" charset="0"/>
              <a:buChar char="─"/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0" y="18724"/>
            <a:ext cx="11804073" cy="77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9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09" y="1219199"/>
            <a:ext cx="11896436" cy="53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  <a:p>
            <a:pPr lvl="4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微软雅黑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53719" y="2430427"/>
            <a:ext cx="729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第一阶段</a:t>
            </a:r>
            <a:r>
              <a:rPr lang="en-US" altLang="zh-CN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LLM</a:t>
            </a:r>
            <a:r>
              <a:rPr lang="zh-CN" altLang="en-US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学习进度</a:t>
            </a:r>
            <a:endParaRPr lang="zh-CN" altLang="en-US" sz="3200" dirty="0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98620"/>
              </p:ext>
            </p:extLst>
          </p:nvPr>
        </p:nvGraphicFramePr>
        <p:xfrm>
          <a:off x="2032000" y="4314681"/>
          <a:ext cx="8128000" cy="175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j-lt"/>
                        </a:rPr>
                        <a:t>8.14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zyx@mail.hfut.edu.cn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Hefei University of Technology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64BFB9-5990-FE13-A81E-B199C9F5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第一阶段</a:t>
            </a:r>
            <a:r>
              <a:rPr lang="en-US" altLang="zh-CN" dirty="0"/>
              <a:t>LLM</a:t>
            </a:r>
            <a:r>
              <a:rPr lang="zh-CN" altLang="en-US" dirty="0"/>
              <a:t>学习进度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34AF1-4EF1-5FC0-9811-363EAB0E4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68FAAE0-C4EB-921B-E2E1-4D1279C2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879223"/>
            <a:ext cx="3443661" cy="5569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上周计划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根据进度安排，完成第一周的学习内容。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制作流程图、思维导图等可视化材料（</a:t>
            </a:r>
            <a:r>
              <a:rPr lang="en-US" altLang="zh-CN" dirty="0"/>
              <a:t>Illustrator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A71B3AE0-7CBC-53D7-E344-BDA81FE7DA03}"/>
              </a:ext>
            </a:extLst>
          </p:cNvPr>
          <p:cNvSpPr txBox="1">
            <a:spLocks/>
          </p:cNvSpPr>
          <p:nvPr/>
        </p:nvSpPr>
        <p:spPr>
          <a:xfrm>
            <a:off x="3526787" y="841993"/>
            <a:ext cx="5138425" cy="618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本周工作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读书进度：完成前三章的学习和代码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分工进展：完成前三章的思维导图和</a:t>
            </a:r>
            <a:r>
              <a:rPr lang="en-US" altLang="zh-CN" dirty="0"/>
              <a:t>		  BPE Tokenizer</a:t>
            </a:r>
            <a:r>
              <a:rPr lang="zh-CN" altLang="en-US" dirty="0"/>
              <a:t>的流程图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课程进度：听完前两节课</a:t>
            </a:r>
            <a:endParaRPr lang="en-US" altLang="zh-CN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Overview, tokenization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PyTorch</a:t>
            </a:r>
            <a:r>
              <a:rPr lang="en-US" altLang="zh-CN" dirty="0"/>
              <a:t>, resource accounting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作业进度：完成第一次作业中前两章的部分（</a:t>
            </a:r>
            <a:r>
              <a:rPr lang="en-US" altLang="zh-CN" dirty="0"/>
              <a:t>1~13</a:t>
            </a:r>
            <a:r>
              <a:rPr lang="zh-CN" altLang="en-US" dirty="0"/>
              <a:t>页）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上述进度及其他进度均已提交至</a:t>
            </a:r>
            <a:r>
              <a:rPr lang="en-US" altLang="zh-CN" dirty="0" err="1"/>
              <a:t>Github</a:t>
            </a:r>
            <a:endParaRPr lang="en-US" altLang="zh-CN" dirty="0"/>
          </a:p>
        </p:txBody>
      </p:sp>
      <p:sp>
        <p:nvSpPr>
          <p:cNvPr id="8" name="内容占位符 13">
            <a:extLst>
              <a:ext uri="{FF2B5EF4-FFF2-40B4-BE49-F238E27FC236}">
                <a16:creationId xmlns:a16="http://schemas.microsoft.com/office/drawing/2014/main" id="{03FD1B99-7FE3-EEC9-F62E-CD880285566E}"/>
              </a:ext>
            </a:extLst>
          </p:cNvPr>
          <p:cNvSpPr txBox="1">
            <a:spLocks/>
          </p:cNvSpPr>
          <p:nvPr/>
        </p:nvSpPr>
        <p:spPr>
          <a:xfrm>
            <a:off x="8665213" y="841993"/>
            <a:ext cx="3443660" cy="556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下周计划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根据进度安排，完成第二周的学习内容。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制作汇报</a:t>
            </a:r>
            <a:r>
              <a:rPr lang="en-US" altLang="zh-CN" dirty="0"/>
              <a:t>PPT</a:t>
            </a:r>
            <a:r>
              <a:rPr lang="zh-CN" altLang="en-US" dirty="0"/>
              <a:t>进行汇报（</a:t>
            </a:r>
            <a:r>
              <a:rPr lang="en-US" altLang="zh-CN" dirty="0"/>
              <a:t>Presenter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25F90B-786F-B9DD-9F43-CBB5519B6589}"/>
              </a:ext>
            </a:extLst>
          </p:cNvPr>
          <p:cNvCxnSpPr>
            <a:cxnSpLocks/>
          </p:cNvCxnSpPr>
          <p:nvPr/>
        </p:nvCxnSpPr>
        <p:spPr>
          <a:xfrm>
            <a:off x="3470842" y="809838"/>
            <a:ext cx="55946" cy="577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3AADE8-8E0A-3513-38B8-71B99D292CCE}"/>
              </a:ext>
            </a:extLst>
          </p:cNvPr>
          <p:cNvCxnSpPr>
            <a:cxnSpLocks/>
          </p:cNvCxnSpPr>
          <p:nvPr/>
        </p:nvCxnSpPr>
        <p:spPr>
          <a:xfrm>
            <a:off x="8709469" y="793590"/>
            <a:ext cx="14817" cy="574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5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/>
          <a:lstStyle/>
          <a:p>
            <a:fld id="{40659071-15B3-479E-AE44-A4E7BB5803F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371725"/>
            <a:ext cx="1046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43479" y="4860925"/>
            <a:ext cx="720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Microsoft YaHei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149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Times New Roman</vt:lpstr>
      <vt:lpstr>Wingdings</vt:lpstr>
      <vt:lpstr>Office 主题​​</vt:lpstr>
      <vt:lpstr>PowerPoint 演示文稿</vt:lpstr>
      <vt:lpstr>第一阶段LLM学习进度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kervias</dc:creator>
  <cp:lastModifiedBy>钰轩 张</cp:lastModifiedBy>
  <cp:revision>1122</cp:revision>
  <dcterms:created xsi:type="dcterms:W3CDTF">2023-04-05T15:47:00Z</dcterms:created>
  <dcterms:modified xsi:type="dcterms:W3CDTF">2025-08-13T07:15:07Z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44348EEEADCE4D65B3CDF2A8C3B8C357_13</vt:lpwstr>
  </property>
  <property fmtid="{D5CDD505-2E9C-101B-9397-08002B2CF9AE}" pid="3" name="KSOProductBuildVer">
    <vt:lpwstr>2052-12.1.0.17827</vt:lpwstr>
  </property>
</Properties>
</file>