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atrick Hand"/>
      <p:regular r:id="rId23"/>
    </p:embeddedFont>
    <p:embeddedFont>
      <p:font typeface="Teko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Barlow Semi Condensed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78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4" roundtripDataSignature="AMtx7mjQPOQVyWR1BdgSpw2vgcivVdG9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78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Teko-regular.fntdata"/><Relationship Id="rId23" Type="http://schemas.openxmlformats.org/officeDocument/2006/relationships/font" Target="fonts/PatrickHan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Teko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SemiCondensed-bold.fntdata"/><Relationship Id="rId30" Type="http://schemas.openxmlformats.org/officeDocument/2006/relationships/font" Target="fonts/BarlowSemiCondensed-regular.fntdata"/><Relationship Id="rId11" Type="http://schemas.openxmlformats.org/officeDocument/2006/relationships/slide" Target="slides/slide6.xml"/><Relationship Id="rId33" Type="http://schemas.openxmlformats.org/officeDocument/2006/relationships/font" Target="fonts/BarlowSemiCondensed-boldItalic.fntdata"/><Relationship Id="rId10" Type="http://schemas.openxmlformats.org/officeDocument/2006/relationships/slide" Target="slides/slide5.xml"/><Relationship Id="rId32" Type="http://schemas.openxmlformats.org/officeDocument/2006/relationships/font" Target="fonts/BarlowSemiCondense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2" name="Google Shape;9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0" name="Google Shape;15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9" name="Google Shape;15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6" name="Google Shape;15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3" name="Google Shape;154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0" name="Google Shape;155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6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8" name="Google Shape;209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2" name="Google Shape;212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8" name="Google Shape;9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1" name="Google Shape;9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4" name="Google Shape;9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9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254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9"/>
          <p:cNvSpPr txBox="1"/>
          <p:nvPr>
            <p:ph type="ctrTitle"/>
          </p:nvPr>
        </p:nvSpPr>
        <p:spPr>
          <a:xfrm>
            <a:off x="720000" y="1397475"/>
            <a:ext cx="3843900" cy="1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9"/>
          <p:cNvSpPr txBox="1"/>
          <p:nvPr>
            <p:ph idx="1" type="subTitle"/>
          </p:nvPr>
        </p:nvSpPr>
        <p:spPr>
          <a:xfrm>
            <a:off x="720000" y="3053950"/>
            <a:ext cx="3804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2">
    <p:bg>
      <p:bgPr>
        <a:gradFill>
          <a:gsLst>
            <a:gs pos="0">
              <a:schemeClr val="accent5"/>
            </a:gs>
            <a:gs pos="100000">
              <a:schemeClr val="lt2"/>
            </a:gs>
          </a:gsLst>
          <a:lin ang="8100019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254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_1">
    <p:bg>
      <p:bgPr>
        <a:gradFill>
          <a:gsLst>
            <a:gs pos="0">
              <a:schemeClr val="accent1"/>
            </a:gs>
            <a:gs pos="100000">
              <a:schemeClr val="accent6"/>
            </a:gs>
          </a:gsLst>
          <a:lin ang="16198662" scaled="0"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9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5"/>
              </a:gs>
              <a:gs pos="34000">
                <a:srgbClr val="FF248A">
                  <a:alpha val="34509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_2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lin ang="5400700" scaled="0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0"/>
          <p:cNvSpPr/>
          <p:nvPr/>
        </p:nvSpPr>
        <p:spPr>
          <a:xfrm flipH="1"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254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0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254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0"/>
          <p:cNvSpPr txBox="1"/>
          <p:nvPr>
            <p:ph type="title"/>
          </p:nvPr>
        </p:nvSpPr>
        <p:spPr>
          <a:xfrm>
            <a:off x="2607200" y="540000"/>
            <a:ext cx="3929700" cy="47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" name="Google Shape;15;p20"/>
          <p:cNvSpPr txBox="1"/>
          <p:nvPr>
            <p:ph idx="1" type="subTitle"/>
          </p:nvPr>
        </p:nvSpPr>
        <p:spPr>
          <a:xfrm>
            <a:off x="4321200" y="1909300"/>
            <a:ext cx="41025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0"/>
          <p:cNvSpPr txBox="1"/>
          <p:nvPr>
            <p:ph idx="2" type="title"/>
          </p:nvPr>
        </p:nvSpPr>
        <p:spPr>
          <a:xfrm>
            <a:off x="4321200" y="1522675"/>
            <a:ext cx="41025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7" name="Google Shape;17;p20"/>
          <p:cNvSpPr txBox="1"/>
          <p:nvPr>
            <p:ph idx="3" type="title"/>
          </p:nvPr>
        </p:nvSpPr>
        <p:spPr>
          <a:xfrm>
            <a:off x="3540008" y="1354404"/>
            <a:ext cx="7812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20"/>
          <p:cNvSpPr txBox="1"/>
          <p:nvPr>
            <p:ph idx="4" type="subTitle"/>
          </p:nvPr>
        </p:nvSpPr>
        <p:spPr>
          <a:xfrm>
            <a:off x="4321200" y="2631184"/>
            <a:ext cx="41028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" name="Google Shape;19;p20"/>
          <p:cNvSpPr txBox="1"/>
          <p:nvPr>
            <p:ph idx="5" type="title"/>
          </p:nvPr>
        </p:nvSpPr>
        <p:spPr>
          <a:xfrm>
            <a:off x="4321200" y="2244551"/>
            <a:ext cx="41025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20" name="Google Shape;20;p20"/>
          <p:cNvSpPr txBox="1"/>
          <p:nvPr>
            <p:ph idx="6" type="title"/>
          </p:nvPr>
        </p:nvSpPr>
        <p:spPr>
          <a:xfrm>
            <a:off x="3540006" y="2075314"/>
            <a:ext cx="7812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20"/>
          <p:cNvSpPr txBox="1"/>
          <p:nvPr>
            <p:ph idx="7" type="subTitle"/>
          </p:nvPr>
        </p:nvSpPr>
        <p:spPr>
          <a:xfrm>
            <a:off x="4321200" y="3353067"/>
            <a:ext cx="41025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" name="Google Shape;22;p20"/>
          <p:cNvSpPr txBox="1"/>
          <p:nvPr>
            <p:ph idx="8" type="title"/>
          </p:nvPr>
        </p:nvSpPr>
        <p:spPr>
          <a:xfrm>
            <a:off x="4321200" y="2966426"/>
            <a:ext cx="41025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23" name="Google Shape;23;p20"/>
          <p:cNvSpPr txBox="1"/>
          <p:nvPr>
            <p:ph idx="9" type="title"/>
          </p:nvPr>
        </p:nvSpPr>
        <p:spPr>
          <a:xfrm>
            <a:off x="3540000" y="2796224"/>
            <a:ext cx="7812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" name="Google Shape;24;p20"/>
          <p:cNvSpPr txBox="1"/>
          <p:nvPr>
            <p:ph idx="13" type="subTitle"/>
          </p:nvPr>
        </p:nvSpPr>
        <p:spPr>
          <a:xfrm>
            <a:off x="4321200" y="4074950"/>
            <a:ext cx="41028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" name="Google Shape;25;p20"/>
          <p:cNvSpPr txBox="1"/>
          <p:nvPr>
            <p:ph idx="14" type="title"/>
          </p:nvPr>
        </p:nvSpPr>
        <p:spPr>
          <a:xfrm>
            <a:off x="4321200" y="3688302"/>
            <a:ext cx="41025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15" type="title"/>
          </p:nvPr>
        </p:nvSpPr>
        <p:spPr>
          <a:xfrm>
            <a:off x="3540006" y="3517135"/>
            <a:ext cx="7812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/>
          <p:nvPr/>
        </p:nvSpPr>
        <p:spPr>
          <a:xfrm flipH="1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254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1"/>
          <p:cNvSpPr txBox="1"/>
          <p:nvPr>
            <p:ph type="title"/>
          </p:nvPr>
        </p:nvSpPr>
        <p:spPr>
          <a:xfrm>
            <a:off x="4040375" y="1647400"/>
            <a:ext cx="4593600" cy="54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21"/>
          <p:cNvSpPr txBox="1"/>
          <p:nvPr>
            <p:ph idx="1" type="subTitle"/>
          </p:nvPr>
        </p:nvSpPr>
        <p:spPr>
          <a:xfrm>
            <a:off x="4117775" y="2165539"/>
            <a:ext cx="44388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254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2"/>
          <p:cNvSpPr txBox="1"/>
          <p:nvPr>
            <p:ph type="title"/>
          </p:nvPr>
        </p:nvSpPr>
        <p:spPr>
          <a:xfrm>
            <a:off x="1720200" y="2860500"/>
            <a:ext cx="28080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22"/>
          <p:cNvSpPr txBox="1"/>
          <p:nvPr>
            <p:ph idx="1" type="body"/>
          </p:nvPr>
        </p:nvSpPr>
        <p:spPr>
          <a:xfrm>
            <a:off x="1720200" y="3393393"/>
            <a:ext cx="28080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2" type="title"/>
          </p:nvPr>
        </p:nvSpPr>
        <p:spPr>
          <a:xfrm>
            <a:off x="720000" y="2927375"/>
            <a:ext cx="969900" cy="1140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/>
          <p:nvPr/>
        </p:nvSpPr>
        <p:spPr>
          <a:xfrm flipH="1"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0980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3"/>
          <p:cNvSpPr txBox="1"/>
          <p:nvPr>
            <p:ph type="title"/>
          </p:nvPr>
        </p:nvSpPr>
        <p:spPr>
          <a:xfrm>
            <a:off x="1123000" y="1210600"/>
            <a:ext cx="3402600" cy="220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23"/>
          <p:cNvSpPr txBox="1"/>
          <p:nvPr>
            <p:ph idx="1" type="subTitle"/>
          </p:nvPr>
        </p:nvSpPr>
        <p:spPr>
          <a:xfrm>
            <a:off x="1076700" y="3449038"/>
            <a:ext cx="34953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0980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4"/>
          <p:cNvSpPr txBox="1"/>
          <p:nvPr>
            <p:ph type="title"/>
          </p:nvPr>
        </p:nvSpPr>
        <p:spPr>
          <a:xfrm>
            <a:off x="2607200" y="540000"/>
            <a:ext cx="3929700" cy="47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/>
          <p:nvPr/>
        </p:nvSpPr>
        <p:spPr>
          <a:xfrm flipH="1"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0980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5"/>
          <p:cNvSpPr txBox="1"/>
          <p:nvPr>
            <p:ph type="title"/>
          </p:nvPr>
        </p:nvSpPr>
        <p:spPr>
          <a:xfrm>
            <a:off x="720000" y="529475"/>
            <a:ext cx="3935400" cy="51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7" name="Google Shape;47;p25"/>
          <p:cNvSpPr txBox="1"/>
          <p:nvPr>
            <p:ph idx="1" type="subTitle"/>
          </p:nvPr>
        </p:nvSpPr>
        <p:spPr>
          <a:xfrm>
            <a:off x="720000" y="1383300"/>
            <a:ext cx="4236600" cy="23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2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/>
          <p:nvPr/>
        </p:nvSpPr>
        <p:spPr>
          <a:xfrm rot="10800000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254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6"/>
          <p:cNvSpPr txBox="1"/>
          <p:nvPr>
            <p:ph idx="1" type="subTitle"/>
          </p:nvPr>
        </p:nvSpPr>
        <p:spPr>
          <a:xfrm>
            <a:off x="943350" y="1842673"/>
            <a:ext cx="2316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33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26"/>
          <p:cNvSpPr txBox="1"/>
          <p:nvPr>
            <p:ph type="title"/>
          </p:nvPr>
        </p:nvSpPr>
        <p:spPr>
          <a:xfrm>
            <a:off x="943250" y="1447350"/>
            <a:ext cx="2316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52" name="Google Shape;52;p26"/>
          <p:cNvSpPr txBox="1"/>
          <p:nvPr>
            <p:ph idx="2" type="subTitle"/>
          </p:nvPr>
        </p:nvSpPr>
        <p:spPr>
          <a:xfrm>
            <a:off x="943300" y="4031886"/>
            <a:ext cx="2316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33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26"/>
          <p:cNvSpPr txBox="1"/>
          <p:nvPr>
            <p:ph idx="3" type="title"/>
          </p:nvPr>
        </p:nvSpPr>
        <p:spPr>
          <a:xfrm>
            <a:off x="943300" y="3636560"/>
            <a:ext cx="2316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54" name="Google Shape;54;p26"/>
          <p:cNvSpPr txBox="1"/>
          <p:nvPr>
            <p:ph idx="4" type="subTitle"/>
          </p:nvPr>
        </p:nvSpPr>
        <p:spPr>
          <a:xfrm>
            <a:off x="943225" y="2937280"/>
            <a:ext cx="2316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26"/>
          <p:cNvSpPr txBox="1"/>
          <p:nvPr>
            <p:ph idx="5" type="title"/>
          </p:nvPr>
        </p:nvSpPr>
        <p:spPr>
          <a:xfrm>
            <a:off x="943262" y="2541955"/>
            <a:ext cx="2316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56" name="Google Shape;56;p26"/>
          <p:cNvSpPr txBox="1"/>
          <p:nvPr>
            <p:ph idx="6"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lin ang="18900044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eko"/>
              <a:buNone/>
              <a:defRPr b="0" i="0" sz="3600" u="none" cap="none" strike="noStrik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weforum.org/reports/the-travel-tourism-competitiveness-report-2019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D95E6"/>
            </a:gs>
            <a:gs pos="29000">
              <a:srgbClr val="AD95E6"/>
            </a:gs>
            <a:gs pos="69000">
              <a:srgbClr val="100058">
                <a:alpha val="77647"/>
              </a:srgbClr>
            </a:gs>
            <a:gs pos="100000">
              <a:srgbClr val="FF81BB"/>
            </a:gs>
          </a:gsLst>
          <a:lin ang="18900044" scaled="0"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"/>
          <p:cNvGrpSpPr/>
          <p:nvPr/>
        </p:nvGrpSpPr>
        <p:grpSpPr>
          <a:xfrm>
            <a:off x="7052711" y="924888"/>
            <a:ext cx="1618869" cy="2490583"/>
            <a:chOff x="7052711" y="924888"/>
            <a:chExt cx="1618869" cy="2490583"/>
          </a:xfrm>
        </p:grpSpPr>
        <p:sp>
          <p:nvSpPr>
            <p:cNvPr id="69" name="Google Shape;69;p1"/>
            <p:cNvSpPr/>
            <p:nvPr/>
          </p:nvSpPr>
          <p:spPr>
            <a:xfrm>
              <a:off x="7052711" y="1913995"/>
              <a:ext cx="413837" cy="1501476"/>
            </a:xfrm>
            <a:custGeom>
              <a:rect b="b" l="l" r="r" t="t"/>
              <a:pathLst>
                <a:path extrusionOk="0" h="12652" w="3487">
                  <a:moveTo>
                    <a:pt x="0" y="0"/>
                  </a:moveTo>
                  <a:lnTo>
                    <a:pt x="0" y="10634"/>
                  </a:lnTo>
                  <a:lnTo>
                    <a:pt x="3486" y="12652"/>
                  </a:lnTo>
                  <a:lnTo>
                    <a:pt x="3486" y="2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7094604" y="1991135"/>
              <a:ext cx="55186" cy="1187937"/>
            </a:xfrm>
            <a:custGeom>
              <a:rect b="b" l="l" r="r" t="t"/>
              <a:pathLst>
                <a:path extrusionOk="0" h="10010" w="465">
                  <a:moveTo>
                    <a:pt x="1" y="1"/>
                  </a:moveTo>
                  <a:lnTo>
                    <a:pt x="1" y="9732"/>
                  </a:lnTo>
                  <a:lnTo>
                    <a:pt x="465" y="10009"/>
                  </a:lnTo>
                  <a:lnTo>
                    <a:pt x="465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7187408" y="2046319"/>
              <a:ext cx="54593" cy="1184851"/>
            </a:xfrm>
            <a:custGeom>
              <a:rect b="b" l="l" r="r" t="t"/>
              <a:pathLst>
                <a:path extrusionOk="0" h="9984" w="460">
                  <a:moveTo>
                    <a:pt x="0" y="0"/>
                  </a:moveTo>
                  <a:lnTo>
                    <a:pt x="0" y="9711"/>
                  </a:lnTo>
                  <a:lnTo>
                    <a:pt x="460" y="9983"/>
                  </a:lnTo>
                  <a:lnTo>
                    <a:pt x="460" y="25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7279620" y="2098299"/>
              <a:ext cx="52219" cy="1185445"/>
            </a:xfrm>
            <a:custGeom>
              <a:rect b="b" l="l" r="r" t="t"/>
              <a:pathLst>
                <a:path extrusionOk="0" h="9989" w="440">
                  <a:moveTo>
                    <a:pt x="0" y="1"/>
                  </a:moveTo>
                  <a:lnTo>
                    <a:pt x="0" y="9737"/>
                  </a:lnTo>
                  <a:lnTo>
                    <a:pt x="439" y="9989"/>
                  </a:lnTo>
                  <a:lnTo>
                    <a:pt x="439" y="27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7369339" y="2150991"/>
              <a:ext cx="54711" cy="1184851"/>
            </a:xfrm>
            <a:custGeom>
              <a:rect b="b" l="l" r="r" t="t"/>
              <a:pathLst>
                <a:path extrusionOk="0" h="9984" w="461">
                  <a:moveTo>
                    <a:pt x="1" y="1"/>
                  </a:moveTo>
                  <a:lnTo>
                    <a:pt x="1" y="9732"/>
                  </a:lnTo>
                  <a:lnTo>
                    <a:pt x="460" y="9984"/>
                  </a:lnTo>
                  <a:lnTo>
                    <a:pt x="460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7466416" y="1913995"/>
              <a:ext cx="416804" cy="1501476"/>
            </a:xfrm>
            <a:custGeom>
              <a:rect b="b" l="l" r="r" t="t"/>
              <a:pathLst>
                <a:path extrusionOk="0" h="12652" w="3512">
                  <a:moveTo>
                    <a:pt x="3511" y="0"/>
                  </a:moveTo>
                  <a:lnTo>
                    <a:pt x="0" y="2018"/>
                  </a:lnTo>
                  <a:lnTo>
                    <a:pt x="0" y="12652"/>
                  </a:lnTo>
                  <a:lnTo>
                    <a:pt x="3511" y="10634"/>
                  </a:lnTo>
                  <a:lnTo>
                    <a:pt x="351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7511275" y="2150991"/>
              <a:ext cx="52813" cy="1184851"/>
            </a:xfrm>
            <a:custGeom>
              <a:rect b="b" l="l" r="r" t="t"/>
              <a:pathLst>
                <a:path extrusionOk="0" h="9984" w="445">
                  <a:moveTo>
                    <a:pt x="444" y="1"/>
                  </a:moveTo>
                  <a:lnTo>
                    <a:pt x="1" y="273"/>
                  </a:lnTo>
                  <a:lnTo>
                    <a:pt x="1" y="9984"/>
                  </a:lnTo>
                  <a:lnTo>
                    <a:pt x="444" y="9732"/>
                  </a:lnTo>
                  <a:lnTo>
                    <a:pt x="44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601113" y="2098299"/>
              <a:ext cx="55186" cy="1185445"/>
            </a:xfrm>
            <a:custGeom>
              <a:rect b="b" l="l" r="r" t="t"/>
              <a:pathLst>
                <a:path extrusionOk="0" h="9989" w="465">
                  <a:moveTo>
                    <a:pt x="464" y="1"/>
                  </a:moveTo>
                  <a:lnTo>
                    <a:pt x="0" y="278"/>
                  </a:lnTo>
                  <a:lnTo>
                    <a:pt x="0" y="9989"/>
                  </a:lnTo>
                  <a:lnTo>
                    <a:pt x="464" y="9737"/>
                  </a:lnTo>
                  <a:lnTo>
                    <a:pt x="46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7693324" y="2046319"/>
              <a:ext cx="55186" cy="1184851"/>
            </a:xfrm>
            <a:custGeom>
              <a:rect b="b" l="l" r="r" t="t"/>
              <a:pathLst>
                <a:path extrusionOk="0" h="9984" w="465">
                  <a:moveTo>
                    <a:pt x="464" y="0"/>
                  </a:moveTo>
                  <a:lnTo>
                    <a:pt x="0" y="252"/>
                  </a:lnTo>
                  <a:lnTo>
                    <a:pt x="0" y="9983"/>
                  </a:lnTo>
                  <a:lnTo>
                    <a:pt x="464" y="9711"/>
                  </a:lnTo>
                  <a:lnTo>
                    <a:pt x="46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7786010" y="1991135"/>
              <a:ext cx="54593" cy="1187937"/>
            </a:xfrm>
            <a:custGeom>
              <a:rect b="b" l="l" r="r" t="t"/>
              <a:pathLst>
                <a:path extrusionOk="0" h="10010" w="460">
                  <a:moveTo>
                    <a:pt x="460" y="1"/>
                  </a:moveTo>
                  <a:lnTo>
                    <a:pt x="1" y="273"/>
                  </a:lnTo>
                  <a:lnTo>
                    <a:pt x="1" y="10009"/>
                  </a:lnTo>
                  <a:lnTo>
                    <a:pt x="460" y="9732"/>
                  </a:lnTo>
                  <a:lnTo>
                    <a:pt x="46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7052711" y="1674508"/>
              <a:ext cx="830523" cy="478972"/>
            </a:xfrm>
            <a:custGeom>
              <a:rect b="b" l="l" r="r" t="t"/>
              <a:pathLst>
                <a:path extrusionOk="0" h="4036" w="6998">
                  <a:moveTo>
                    <a:pt x="3486" y="0"/>
                  </a:moveTo>
                  <a:lnTo>
                    <a:pt x="0" y="2018"/>
                  </a:lnTo>
                  <a:lnTo>
                    <a:pt x="3486" y="4036"/>
                  </a:lnTo>
                  <a:lnTo>
                    <a:pt x="6997" y="2018"/>
                  </a:lnTo>
                  <a:lnTo>
                    <a:pt x="3486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7396990" y="2003714"/>
              <a:ext cx="146688" cy="85209"/>
            </a:xfrm>
            <a:custGeom>
              <a:rect b="b" l="l" r="r" t="t"/>
              <a:pathLst>
                <a:path extrusionOk="0" h="718" w="1236">
                  <a:moveTo>
                    <a:pt x="605" y="1"/>
                  </a:moveTo>
                  <a:lnTo>
                    <a:pt x="0" y="359"/>
                  </a:lnTo>
                  <a:lnTo>
                    <a:pt x="605" y="717"/>
                  </a:lnTo>
                  <a:lnTo>
                    <a:pt x="1236" y="359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414317" y="1721741"/>
              <a:ext cx="109660" cy="62423"/>
            </a:xfrm>
            <a:custGeom>
              <a:rect b="b" l="l" r="r" t="t"/>
              <a:pathLst>
                <a:path extrusionOk="0" h="526" w="924">
                  <a:moveTo>
                    <a:pt x="459" y="1"/>
                  </a:moveTo>
                  <a:lnTo>
                    <a:pt x="0" y="253"/>
                  </a:lnTo>
                  <a:lnTo>
                    <a:pt x="459" y="526"/>
                  </a:lnTo>
                  <a:lnTo>
                    <a:pt x="923" y="253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7414317" y="1751766"/>
              <a:ext cx="54593" cy="62304"/>
            </a:xfrm>
            <a:custGeom>
              <a:rect b="b" l="l" r="r" t="t"/>
              <a:pathLst>
                <a:path extrusionOk="0" h="525" w="460">
                  <a:moveTo>
                    <a:pt x="0" y="0"/>
                  </a:moveTo>
                  <a:lnTo>
                    <a:pt x="0" y="252"/>
                  </a:lnTo>
                  <a:lnTo>
                    <a:pt x="459" y="525"/>
                  </a:lnTo>
                  <a:lnTo>
                    <a:pt x="459" y="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7468789" y="1751766"/>
              <a:ext cx="55186" cy="62304"/>
            </a:xfrm>
            <a:custGeom>
              <a:rect b="b" l="l" r="r" t="t"/>
              <a:pathLst>
                <a:path extrusionOk="0" h="525" w="465">
                  <a:moveTo>
                    <a:pt x="464" y="0"/>
                  </a:moveTo>
                  <a:lnTo>
                    <a:pt x="0" y="273"/>
                  </a:lnTo>
                  <a:lnTo>
                    <a:pt x="0" y="525"/>
                  </a:lnTo>
                  <a:lnTo>
                    <a:pt x="464" y="252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7339432" y="1764345"/>
              <a:ext cx="109660" cy="62304"/>
            </a:xfrm>
            <a:custGeom>
              <a:rect b="b" l="l" r="r" t="t"/>
              <a:pathLst>
                <a:path extrusionOk="0" h="525" w="924">
                  <a:moveTo>
                    <a:pt x="460" y="0"/>
                  </a:moveTo>
                  <a:lnTo>
                    <a:pt x="1" y="252"/>
                  </a:lnTo>
                  <a:lnTo>
                    <a:pt x="460" y="525"/>
                  </a:lnTo>
                  <a:lnTo>
                    <a:pt x="924" y="252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7339432" y="1794252"/>
              <a:ext cx="54593" cy="62304"/>
            </a:xfrm>
            <a:custGeom>
              <a:rect b="b" l="l" r="r" t="t"/>
              <a:pathLst>
                <a:path extrusionOk="0" h="525" w="460">
                  <a:moveTo>
                    <a:pt x="1" y="0"/>
                  </a:moveTo>
                  <a:lnTo>
                    <a:pt x="1" y="253"/>
                  </a:lnTo>
                  <a:lnTo>
                    <a:pt x="460" y="525"/>
                  </a:lnTo>
                  <a:lnTo>
                    <a:pt x="460" y="2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7393905" y="1794252"/>
              <a:ext cx="55186" cy="62304"/>
            </a:xfrm>
            <a:custGeom>
              <a:rect b="b" l="l" r="r" t="t"/>
              <a:pathLst>
                <a:path extrusionOk="0" h="525" w="465">
                  <a:moveTo>
                    <a:pt x="465" y="0"/>
                  </a:moveTo>
                  <a:lnTo>
                    <a:pt x="1" y="273"/>
                  </a:lnTo>
                  <a:lnTo>
                    <a:pt x="1" y="525"/>
                  </a:lnTo>
                  <a:lnTo>
                    <a:pt x="465" y="2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7264667" y="1806831"/>
              <a:ext cx="109660" cy="62304"/>
            </a:xfrm>
            <a:custGeom>
              <a:rect b="b" l="l" r="r" t="t"/>
              <a:pathLst>
                <a:path extrusionOk="0" h="525" w="924">
                  <a:moveTo>
                    <a:pt x="459" y="0"/>
                  </a:moveTo>
                  <a:lnTo>
                    <a:pt x="0" y="273"/>
                  </a:lnTo>
                  <a:lnTo>
                    <a:pt x="459" y="525"/>
                  </a:lnTo>
                  <a:lnTo>
                    <a:pt x="923" y="27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7264667" y="1839111"/>
              <a:ext cx="54593" cy="60050"/>
            </a:xfrm>
            <a:custGeom>
              <a:rect b="b" l="l" r="r" t="t"/>
              <a:pathLst>
                <a:path extrusionOk="0" h="506" w="460">
                  <a:moveTo>
                    <a:pt x="0" y="1"/>
                  </a:moveTo>
                  <a:lnTo>
                    <a:pt x="0" y="233"/>
                  </a:lnTo>
                  <a:lnTo>
                    <a:pt x="459" y="505"/>
                  </a:lnTo>
                  <a:lnTo>
                    <a:pt x="459" y="2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7319139" y="1839111"/>
              <a:ext cx="55186" cy="60050"/>
            </a:xfrm>
            <a:custGeom>
              <a:rect b="b" l="l" r="r" t="t"/>
              <a:pathLst>
                <a:path extrusionOk="0" h="506" w="465">
                  <a:moveTo>
                    <a:pt x="464" y="1"/>
                  </a:moveTo>
                  <a:lnTo>
                    <a:pt x="0" y="253"/>
                  </a:lnTo>
                  <a:lnTo>
                    <a:pt x="0" y="505"/>
                  </a:lnTo>
                  <a:lnTo>
                    <a:pt x="464" y="233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7052711" y="924888"/>
              <a:ext cx="830523" cy="1229829"/>
            </a:xfrm>
            <a:custGeom>
              <a:rect b="b" l="l" r="r" t="t"/>
              <a:pathLst>
                <a:path extrusionOk="0" h="10363" w="6998">
                  <a:moveTo>
                    <a:pt x="3486" y="1"/>
                  </a:moveTo>
                  <a:lnTo>
                    <a:pt x="0" y="2039"/>
                  </a:lnTo>
                  <a:lnTo>
                    <a:pt x="0" y="8345"/>
                  </a:lnTo>
                  <a:lnTo>
                    <a:pt x="3486" y="10362"/>
                  </a:lnTo>
                  <a:lnTo>
                    <a:pt x="6997" y="8324"/>
                  </a:lnTo>
                  <a:lnTo>
                    <a:pt x="6997" y="2019"/>
                  </a:lnTo>
                  <a:lnTo>
                    <a:pt x="3486" y="1"/>
                  </a:lnTo>
                  <a:close/>
                </a:path>
              </a:pathLst>
            </a:custGeom>
            <a:gradFill>
              <a:gsLst>
                <a:gs pos="0">
                  <a:srgbClr val="4CEEFD">
                    <a:alpha val="36078"/>
                  </a:srgbClr>
                </a:gs>
                <a:gs pos="34000">
                  <a:srgbClr val="4CEEFD">
                    <a:alpha val="36078"/>
                  </a:srgbClr>
                </a:gs>
                <a:gs pos="100000">
                  <a:srgbClr val="4CEEFD">
                    <a:alpha val="36078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 rot="10800000">
              <a:off x="7536406" y="2356366"/>
              <a:ext cx="1135174" cy="846034"/>
            </a:xfrm>
            <a:custGeom>
              <a:rect b="b" l="l" r="r" t="t"/>
              <a:pathLst>
                <a:path extrusionOk="0" h="7129" w="9565">
                  <a:moveTo>
                    <a:pt x="1388" y="0"/>
                  </a:moveTo>
                  <a:lnTo>
                    <a:pt x="0" y="802"/>
                  </a:lnTo>
                  <a:lnTo>
                    <a:pt x="0" y="2396"/>
                  </a:lnTo>
                  <a:lnTo>
                    <a:pt x="8198" y="7128"/>
                  </a:lnTo>
                  <a:lnTo>
                    <a:pt x="9565" y="6351"/>
                  </a:lnTo>
                  <a:lnTo>
                    <a:pt x="9565" y="4752"/>
                  </a:lnTo>
                  <a:lnTo>
                    <a:pt x="1388" y="0"/>
                  </a:lnTo>
                  <a:close/>
                </a:path>
              </a:pathLst>
            </a:custGeom>
            <a:gradFill>
              <a:gsLst>
                <a:gs pos="0">
                  <a:srgbClr val="4CEEFD">
                    <a:alpha val="36078"/>
                  </a:srgbClr>
                </a:gs>
                <a:gs pos="34000">
                  <a:srgbClr val="4CEEFD">
                    <a:alpha val="36078"/>
                  </a:srgbClr>
                </a:gs>
                <a:gs pos="100000">
                  <a:srgbClr val="4CEEFD">
                    <a:alpha val="36078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1"/>
          <p:cNvGrpSpPr/>
          <p:nvPr/>
        </p:nvGrpSpPr>
        <p:grpSpPr>
          <a:xfrm>
            <a:off x="6298006" y="709120"/>
            <a:ext cx="671254" cy="1964378"/>
            <a:chOff x="6298006" y="709120"/>
            <a:chExt cx="671254" cy="1964378"/>
          </a:xfrm>
        </p:grpSpPr>
        <p:sp>
          <p:nvSpPr>
            <p:cNvPr id="93" name="Google Shape;93;p1"/>
            <p:cNvSpPr/>
            <p:nvPr/>
          </p:nvSpPr>
          <p:spPr>
            <a:xfrm>
              <a:off x="6717051" y="1700600"/>
              <a:ext cx="252195" cy="972898"/>
            </a:xfrm>
            <a:custGeom>
              <a:rect b="b" l="l" r="r" t="t"/>
              <a:pathLst>
                <a:path extrusionOk="0" h="8198" w="2125">
                  <a:moveTo>
                    <a:pt x="2124" y="0"/>
                  </a:moveTo>
                  <a:lnTo>
                    <a:pt x="0" y="1221"/>
                  </a:lnTo>
                  <a:lnTo>
                    <a:pt x="0" y="8197"/>
                  </a:lnTo>
                  <a:lnTo>
                    <a:pt x="2124" y="6982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6819468" y="1817852"/>
              <a:ext cx="47353" cy="125321"/>
            </a:xfrm>
            <a:custGeom>
              <a:rect b="b" l="l" r="r" t="t"/>
              <a:pathLst>
                <a:path extrusionOk="0" h="1056" w="399">
                  <a:moveTo>
                    <a:pt x="399" y="1"/>
                  </a:moveTo>
                  <a:lnTo>
                    <a:pt x="0" y="233"/>
                  </a:lnTo>
                  <a:lnTo>
                    <a:pt x="0" y="1055"/>
                  </a:lnTo>
                  <a:lnTo>
                    <a:pt x="399" y="823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6754197" y="1855591"/>
              <a:ext cx="47947" cy="124609"/>
            </a:xfrm>
            <a:custGeom>
              <a:rect b="b" l="l" r="r" t="t"/>
              <a:pathLst>
                <a:path extrusionOk="0" h="1050" w="404">
                  <a:moveTo>
                    <a:pt x="404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404" y="818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6886520" y="1780825"/>
              <a:ext cx="44980" cy="124609"/>
            </a:xfrm>
            <a:custGeom>
              <a:rect b="b" l="l" r="r" t="t"/>
              <a:pathLst>
                <a:path extrusionOk="0" h="1050" w="379">
                  <a:moveTo>
                    <a:pt x="378" y="0"/>
                  </a:moveTo>
                  <a:lnTo>
                    <a:pt x="0" y="232"/>
                  </a:lnTo>
                  <a:lnTo>
                    <a:pt x="0" y="1049"/>
                  </a:lnTo>
                  <a:lnTo>
                    <a:pt x="378" y="817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6819468" y="1939969"/>
              <a:ext cx="47353" cy="122947"/>
            </a:xfrm>
            <a:custGeom>
              <a:rect b="b" l="l" r="r" t="t"/>
              <a:pathLst>
                <a:path extrusionOk="0" h="1036" w="399">
                  <a:moveTo>
                    <a:pt x="399" y="1"/>
                  </a:moveTo>
                  <a:lnTo>
                    <a:pt x="0" y="213"/>
                  </a:lnTo>
                  <a:lnTo>
                    <a:pt x="0" y="1035"/>
                  </a:lnTo>
                  <a:lnTo>
                    <a:pt x="399" y="823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6754197" y="1977708"/>
              <a:ext cx="47947" cy="122235"/>
            </a:xfrm>
            <a:custGeom>
              <a:rect b="b" l="l" r="r" t="t"/>
              <a:pathLst>
                <a:path extrusionOk="0" h="1030" w="404">
                  <a:moveTo>
                    <a:pt x="404" y="1"/>
                  </a:moveTo>
                  <a:lnTo>
                    <a:pt x="0" y="233"/>
                  </a:lnTo>
                  <a:lnTo>
                    <a:pt x="0" y="1030"/>
                  </a:lnTo>
                  <a:lnTo>
                    <a:pt x="404" y="818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6886520" y="1902942"/>
              <a:ext cx="44980" cy="122235"/>
            </a:xfrm>
            <a:custGeom>
              <a:rect b="b" l="l" r="r" t="t"/>
              <a:pathLst>
                <a:path extrusionOk="0" h="1030" w="379">
                  <a:moveTo>
                    <a:pt x="378" y="0"/>
                  </a:moveTo>
                  <a:lnTo>
                    <a:pt x="0" y="212"/>
                  </a:lnTo>
                  <a:lnTo>
                    <a:pt x="0" y="1029"/>
                  </a:lnTo>
                  <a:lnTo>
                    <a:pt x="378" y="797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6819468" y="2059713"/>
              <a:ext cx="47353" cy="125321"/>
            </a:xfrm>
            <a:custGeom>
              <a:rect b="b" l="l" r="r" t="t"/>
              <a:pathLst>
                <a:path extrusionOk="0" h="1056" w="399">
                  <a:moveTo>
                    <a:pt x="399" y="1"/>
                  </a:moveTo>
                  <a:lnTo>
                    <a:pt x="0" y="233"/>
                  </a:lnTo>
                  <a:lnTo>
                    <a:pt x="0" y="1055"/>
                  </a:lnTo>
                  <a:lnTo>
                    <a:pt x="399" y="823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6754197" y="2097452"/>
              <a:ext cx="47947" cy="124609"/>
            </a:xfrm>
            <a:custGeom>
              <a:rect b="b" l="l" r="r" t="t"/>
              <a:pathLst>
                <a:path extrusionOk="0" h="1050" w="404">
                  <a:moveTo>
                    <a:pt x="404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404" y="818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6886520" y="2022686"/>
              <a:ext cx="44980" cy="124609"/>
            </a:xfrm>
            <a:custGeom>
              <a:rect b="b" l="l" r="r" t="t"/>
              <a:pathLst>
                <a:path extrusionOk="0" h="1050" w="379">
                  <a:moveTo>
                    <a:pt x="378" y="0"/>
                  </a:moveTo>
                  <a:lnTo>
                    <a:pt x="0" y="232"/>
                  </a:lnTo>
                  <a:lnTo>
                    <a:pt x="0" y="1049"/>
                  </a:lnTo>
                  <a:lnTo>
                    <a:pt x="378" y="817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6819468" y="2182542"/>
              <a:ext cx="47353" cy="124609"/>
            </a:xfrm>
            <a:custGeom>
              <a:rect b="b" l="l" r="r" t="t"/>
              <a:pathLst>
                <a:path extrusionOk="0" h="1050" w="399">
                  <a:moveTo>
                    <a:pt x="399" y="0"/>
                  </a:moveTo>
                  <a:lnTo>
                    <a:pt x="0" y="227"/>
                  </a:lnTo>
                  <a:lnTo>
                    <a:pt x="0" y="1049"/>
                  </a:lnTo>
                  <a:lnTo>
                    <a:pt x="399" y="817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6754197" y="2219569"/>
              <a:ext cx="47947" cy="124727"/>
            </a:xfrm>
            <a:custGeom>
              <a:rect b="b" l="l" r="r" t="t"/>
              <a:pathLst>
                <a:path extrusionOk="0" h="1051" w="404">
                  <a:moveTo>
                    <a:pt x="404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404" y="823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6886520" y="2144804"/>
              <a:ext cx="44980" cy="122235"/>
            </a:xfrm>
            <a:custGeom>
              <a:rect b="b" l="l" r="r" t="t"/>
              <a:pathLst>
                <a:path extrusionOk="0" h="1030" w="379">
                  <a:moveTo>
                    <a:pt x="378" y="0"/>
                  </a:moveTo>
                  <a:lnTo>
                    <a:pt x="0" y="232"/>
                  </a:lnTo>
                  <a:lnTo>
                    <a:pt x="0" y="1029"/>
                  </a:lnTo>
                  <a:lnTo>
                    <a:pt x="378" y="822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6819468" y="2302168"/>
              <a:ext cx="47353" cy="124727"/>
            </a:xfrm>
            <a:custGeom>
              <a:rect b="b" l="l" r="r" t="t"/>
              <a:pathLst>
                <a:path extrusionOk="0" h="1051" w="399">
                  <a:moveTo>
                    <a:pt x="399" y="1"/>
                  </a:moveTo>
                  <a:lnTo>
                    <a:pt x="0" y="228"/>
                  </a:lnTo>
                  <a:lnTo>
                    <a:pt x="0" y="1050"/>
                  </a:lnTo>
                  <a:lnTo>
                    <a:pt x="399" y="81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6754197" y="2341687"/>
              <a:ext cx="47947" cy="122235"/>
            </a:xfrm>
            <a:custGeom>
              <a:rect b="b" l="l" r="r" t="t"/>
              <a:pathLst>
                <a:path extrusionOk="0" h="1030" w="404">
                  <a:moveTo>
                    <a:pt x="404" y="1"/>
                  </a:moveTo>
                  <a:lnTo>
                    <a:pt x="0" y="213"/>
                  </a:lnTo>
                  <a:lnTo>
                    <a:pt x="0" y="1030"/>
                  </a:lnTo>
                  <a:lnTo>
                    <a:pt x="404" y="803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6886520" y="2264547"/>
              <a:ext cx="44980" cy="124609"/>
            </a:xfrm>
            <a:custGeom>
              <a:rect b="b" l="l" r="r" t="t"/>
              <a:pathLst>
                <a:path extrusionOk="0" h="1050" w="379">
                  <a:moveTo>
                    <a:pt x="378" y="0"/>
                  </a:moveTo>
                  <a:lnTo>
                    <a:pt x="0" y="232"/>
                  </a:lnTo>
                  <a:lnTo>
                    <a:pt x="0" y="1049"/>
                  </a:lnTo>
                  <a:lnTo>
                    <a:pt x="378" y="822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6819468" y="2424285"/>
              <a:ext cx="47353" cy="124727"/>
            </a:xfrm>
            <a:custGeom>
              <a:rect b="b" l="l" r="r" t="t"/>
              <a:pathLst>
                <a:path extrusionOk="0" h="1051" w="399">
                  <a:moveTo>
                    <a:pt x="399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399" y="81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6754197" y="2461430"/>
              <a:ext cx="47947" cy="125321"/>
            </a:xfrm>
            <a:custGeom>
              <a:rect b="b" l="l" r="r" t="t"/>
              <a:pathLst>
                <a:path extrusionOk="0" h="1056" w="404">
                  <a:moveTo>
                    <a:pt x="404" y="1"/>
                  </a:moveTo>
                  <a:lnTo>
                    <a:pt x="0" y="233"/>
                  </a:lnTo>
                  <a:lnTo>
                    <a:pt x="0" y="1055"/>
                  </a:lnTo>
                  <a:lnTo>
                    <a:pt x="404" y="823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6886520" y="2386665"/>
              <a:ext cx="44980" cy="125202"/>
            </a:xfrm>
            <a:custGeom>
              <a:rect b="b" l="l" r="r" t="t"/>
              <a:pathLst>
                <a:path extrusionOk="0" h="1055" w="379">
                  <a:moveTo>
                    <a:pt x="378" y="0"/>
                  </a:moveTo>
                  <a:lnTo>
                    <a:pt x="0" y="232"/>
                  </a:lnTo>
                  <a:lnTo>
                    <a:pt x="0" y="1054"/>
                  </a:lnTo>
                  <a:lnTo>
                    <a:pt x="378" y="822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6302753" y="1606015"/>
              <a:ext cx="414431" cy="1067482"/>
            </a:xfrm>
            <a:custGeom>
              <a:rect b="b" l="l" r="r" t="t"/>
              <a:pathLst>
                <a:path extrusionOk="0" h="8995" w="3492">
                  <a:moveTo>
                    <a:pt x="1" y="0"/>
                  </a:moveTo>
                  <a:lnTo>
                    <a:pt x="1" y="6977"/>
                  </a:lnTo>
                  <a:lnTo>
                    <a:pt x="3491" y="8994"/>
                  </a:lnTo>
                  <a:lnTo>
                    <a:pt x="3491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6552447" y="1808358"/>
              <a:ext cx="47353" cy="124609"/>
            </a:xfrm>
            <a:custGeom>
              <a:rect b="b" l="l" r="r" t="t"/>
              <a:pathLst>
                <a:path extrusionOk="0" h="1050" w="399">
                  <a:moveTo>
                    <a:pt x="0" y="0"/>
                  </a:moveTo>
                  <a:lnTo>
                    <a:pt x="0" y="817"/>
                  </a:lnTo>
                  <a:lnTo>
                    <a:pt x="399" y="1049"/>
                  </a:lnTo>
                  <a:lnTo>
                    <a:pt x="39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6487769" y="1770619"/>
              <a:ext cx="44980" cy="124609"/>
            </a:xfrm>
            <a:custGeom>
              <a:rect b="b" l="l" r="r" t="t"/>
              <a:pathLst>
                <a:path extrusionOk="0" h="1050" w="379">
                  <a:moveTo>
                    <a:pt x="0" y="0"/>
                  </a:moveTo>
                  <a:lnTo>
                    <a:pt x="0" y="823"/>
                  </a:lnTo>
                  <a:lnTo>
                    <a:pt x="379" y="1050"/>
                  </a:lnTo>
                  <a:lnTo>
                    <a:pt x="37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6617126" y="1845385"/>
              <a:ext cx="47353" cy="124727"/>
            </a:xfrm>
            <a:custGeom>
              <a:rect b="b" l="l" r="r" t="t"/>
              <a:pathLst>
                <a:path extrusionOk="0" h="1051" w="399">
                  <a:moveTo>
                    <a:pt x="0" y="1"/>
                  </a:moveTo>
                  <a:lnTo>
                    <a:pt x="0" y="823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6552447" y="1930475"/>
              <a:ext cx="47353" cy="124609"/>
            </a:xfrm>
            <a:custGeom>
              <a:rect b="b" l="l" r="r" t="t"/>
              <a:pathLst>
                <a:path extrusionOk="0" h="1050" w="399">
                  <a:moveTo>
                    <a:pt x="0" y="0"/>
                  </a:moveTo>
                  <a:lnTo>
                    <a:pt x="0" y="817"/>
                  </a:lnTo>
                  <a:lnTo>
                    <a:pt x="399" y="1050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6487769" y="1892736"/>
              <a:ext cx="44980" cy="125202"/>
            </a:xfrm>
            <a:custGeom>
              <a:rect b="b" l="l" r="r" t="t"/>
              <a:pathLst>
                <a:path extrusionOk="0" h="1055" w="379">
                  <a:moveTo>
                    <a:pt x="0" y="0"/>
                  </a:moveTo>
                  <a:lnTo>
                    <a:pt x="0" y="823"/>
                  </a:lnTo>
                  <a:lnTo>
                    <a:pt x="379" y="1055"/>
                  </a:lnTo>
                  <a:lnTo>
                    <a:pt x="379" y="23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6617126" y="1967621"/>
              <a:ext cx="47353" cy="125202"/>
            </a:xfrm>
            <a:custGeom>
              <a:rect b="b" l="l" r="r" t="t"/>
              <a:pathLst>
                <a:path extrusionOk="0" h="1055" w="399">
                  <a:moveTo>
                    <a:pt x="0" y="0"/>
                  </a:moveTo>
                  <a:lnTo>
                    <a:pt x="0" y="822"/>
                  </a:lnTo>
                  <a:lnTo>
                    <a:pt x="399" y="1054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6552447" y="2052592"/>
              <a:ext cx="47353" cy="122235"/>
            </a:xfrm>
            <a:custGeom>
              <a:rect b="b" l="l" r="r" t="t"/>
              <a:pathLst>
                <a:path extrusionOk="0" h="1030" w="399">
                  <a:moveTo>
                    <a:pt x="0" y="0"/>
                  </a:moveTo>
                  <a:lnTo>
                    <a:pt x="0" y="797"/>
                  </a:lnTo>
                  <a:lnTo>
                    <a:pt x="399" y="1029"/>
                  </a:lnTo>
                  <a:lnTo>
                    <a:pt x="399" y="2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6487769" y="2012480"/>
              <a:ext cx="44980" cy="125202"/>
            </a:xfrm>
            <a:custGeom>
              <a:rect b="b" l="l" r="r" t="t"/>
              <a:pathLst>
                <a:path extrusionOk="0" h="1055" w="379">
                  <a:moveTo>
                    <a:pt x="0" y="0"/>
                  </a:moveTo>
                  <a:lnTo>
                    <a:pt x="0" y="823"/>
                  </a:lnTo>
                  <a:lnTo>
                    <a:pt x="379" y="1055"/>
                  </a:lnTo>
                  <a:lnTo>
                    <a:pt x="37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6617126" y="2089738"/>
              <a:ext cx="47353" cy="122829"/>
            </a:xfrm>
            <a:custGeom>
              <a:rect b="b" l="l" r="r" t="t"/>
              <a:pathLst>
                <a:path extrusionOk="0" h="1035" w="399">
                  <a:moveTo>
                    <a:pt x="0" y="0"/>
                  </a:moveTo>
                  <a:lnTo>
                    <a:pt x="0" y="822"/>
                  </a:lnTo>
                  <a:lnTo>
                    <a:pt x="399" y="1034"/>
                  </a:lnTo>
                  <a:lnTo>
                    <a:pt x="399" y="2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552447" y="2172336"/>
              <a:ext cx="47353" cy="124609"/>
            </a:xfrm>
            <a:custGeom>
              <a:rect b="b" l="l" r="r" t="t"/>
              <a:pathLst>
                <a:path extrusionOk="0" h="1050" w="399">
                  <a:moveTo>
                    <a:pt x="0" y="0"/>
                  </a:moveTo>
                  <a:lnTo>
                    <a:pt x="0" y="817"/>
                  </a:lnTo>
                  <a:lnTo>
                    <a:pt x="399" y="1050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6487769" y="2134597"/>
              <a:ext cx="44980" cy="125202"/>
            </a:xfrm>
            <a:custGeom>
              <a:rect b="b" l="l" r="r" t="t"/>
              <a:pathLst>
                <a:path extrusionOk="0" h="1055" w="379">
                  <a:moveTo>
                    <a:pt x="0" y="0"/>
                  </a:moveTo>
                  <a:lnTo>
                    <a:pt x="0" y="823"/>
                  </a:lnTo>
                  <a:lnTo>
                    <a:pt x="379" y="1055"/>
                  </a:lnTo>
                  <a:lnTo>
                    <a:pt x="379" y="23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6617126" y="2209482"/>
              <a:ext cx="47353" cy="125202"/>
            </a:xfrm>
            <a:custGeom>
              <a:rect b="b" l="l" r="r" t="t"/>
              <a:pathLst>
                <a:path extrusionOk="0" h="1055" w="399">
                  <a:moveTo>
                    <a:pt x="0" y="0"/>
                  </a:moveTo>
                  <a:lnTo>
                    <a:pt x="0" y="822"/>
                  </a:lnTo>
                  <a:lnTo>
                    <a:pt x="399" y="1054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6552447" y="2294454"/>
              <a:ext cx="47353" cy="122235"/>
            </a:xfrm>
            <a:custGeom>
              <a:rect b="b" l="l" r="r" t="t"/>
              <a:pathLst>
                <a:path extrusionOk="0" h="1030" w="399">
                  <a:moveTo>
                    <a:pt x="0" y="0"/>
                  </a:moveTo>
                  <a:lnTo>
                    <a:pt x="0" y="823"/>
                  </a:lnTo>
                  <a:lnTo>
                    <a:pt x="399" y="1029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487769" y="2257308"/>
              <a:ext cx="44980" cy="122235"/>
            </a:xfrm>
            <a:custGeom>
              <a:rect b="b" l="l" r="r" t="t"/>
              <a:pathLst>
                <a:path extrusionOk="0" h="1030" w="379">
                  <a:moveTo>
                    <a:pt x="0" y="1"/>
                  </a:moveTo>
                  <a:lnTo>
                    <a:pt x="0" y="798"/>
                  </a:lnTo>
                  <a:lnTo>
                    <a:pt x="379" y="1030"/>
                  </a:lnTo>
                  <a:lnTo>
                    <a:pt x="379" y="20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6617126" y="2332193"/>
              <a:ext cx="47353" cy="122235"/>
            </a:xfrm>
            <a:custGeom>
              <a:rect b="b" l="l" r="r" t="t"/>
              <a:pathLst>
                <a:path extrusionOk="0" h="1030" w="399">
                  <a:moveTo>
                    <a:pt x="0" y="0"/>
                  </a:moveTo>
                  <a:lnTo>
                    <a:pt x="0" y="817"/>
                  </a:lnTo>
                  <a:lnTo>
                    <a:pt x="399" y="1029"/>
                  </a:lnTo>
                  <a:lnTo>
                    <a:pt x="39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6552447" y="2414198"/>
              <a:ext cx="47353" cy="124609"/>
            </a:xfrm>
            <a:custGeom>
              <a:rect b="b" l="l" r="r" t="t"/>
              <a:pathLst>
                <a:path extrusionOk="0" h="1050" w="399">
                  <a:moveTo>
                    <a:pt x="0" y="0"/>
                  </a:moveTo>
                  <a:lnTo>
                    <a:pt x="0" y="822"/>
                  </a:lnTo>
                  <a:lnTo>
                    <a:pt x="399" y="1049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487769" y="2377052"/>
              <a:ext cx="44980" cy="124609"/>
            </a:xfrm>
            <a:custGeom>
              <a:rect b="b" l="l" r="r" t="t"/>
              <a:pathLst>
                <a:path extrusionOk="0" h="1050" w="379">
                  <a:moveTo>
                    <a:pt x="0" y="0"/>
                  </a:moveTo>
                  <a:lnTo>
                    <a:pt x="0" y="818"/>
                  </a:lnTo>
                  <a:lnTo>
                    <a:pt x="379" y="1050"/>
                  </a:lnTo>
                  <a:lnTo>
                    <a:pt x="37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617126" y="2451936"/>
              <a:ext cx="47353" cy="124609"/>
            </a:xfrm>
            <a:custGeom>
              <a:rect b="b" l="l" r="r" t="t"/>
              <a:pathLst>
                <a:path extrusionOk="0" h="1050" w="399">
                  <a:moveTo>
                    <a:pt x="0" y="0"/>
                  </a:moveTo>
                  <a:lnTo>
                    <a:pt x="0" y="817"/>
                  </a:lnTo>
                  <a:lnTo>
                    <a:pt x="399" y="1049"/>
                  </a:lnTo>
                  <a:lnTo>
                    <a:pt x="39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420123" y="1733473"/>
              <a:ext cx="47353" cy="124609"/>
            </a:xfrm>
            <a:custGeom>
              <a:rect b="b" l="l" r="r" t="t"/>
              <a:pathLst>
                <a:path extrusionOk="0" h="1050" w="399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2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6355445" y="1695734"/>
              <a:ext cx="47472" cy="124727"/>
            </a:xfrm>
            <a:custGeom>
              <a:rect b="b" l="l" r="r" t="t"/>
              <a:pathLst>
                <a:path extrusionOk="0" h="1051" w="400">
                  <a:moveTo>
                    <a:pt x="1" y="1"/>
                  </a:moveTo>
                  <a:lnTo>
                    <a:pt x="1" y="823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6420123" y="1855591"/>
              <a:ext cx="47353" cy="122235"/>
            </a:xfrm>
            <a:custGeom>
              <a:rect b="b" l="l" r="r" t="t"/>
              <a:pathLst>
                <a:path extrusionOk="0" h="1030" w="399">
                  <a:moveTo>
                    <a:pt x="0" y="1"/>
                  </a:moveTo>
                  <a:lnTo>
                    <a:pt x="0" y="818"/>
                  </a:lnTo>
                  <a:lnTo>
                    <a:pt x="399" y="103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355445" y="1817852"/>
              <a:ext cx="47472" cy="122235"/>
            </a:xfrm>
            <a:custGeom>
              <a:rect b="b" l="l" r="r" t="t"/>
              <a:pathLst>
                <a:path extrusionOk="0" h="1030" w="400">
                  <a:moveTo>
                    <a:pt x="1" y="1"/>
                  </a:moveTo>
                  <a:lnTo>
                    <a:pt x="1" y="803"/>
                  </a:lnTo>
                  <a:lnTo>
                    <a:pt x="399" y="1030"/>
                  </a:lnTo>
                  <a:lnTo>
                    <a:pt x="399" y="21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420123" y="1975334"/>
              <a:ext cx="47353" cy="124609"/>
            </a:xfrm>
            <a:custGeom>
              <a:rect b="b" l="l" r="r" t="t"/>
              <a:pathLst>
                <a:path extrusionOk="0" h="1050" w="399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6355445" y="1937596"/>
              <a:ext cx="47472" cy="125321"/>
            </a:xfrm>
            <a:custGeom>
              <a:rect b="b" l="l" r="r" t="t"/>
              <a:pathLst>
                <a:path extrusionOk="0" h="1056" w="400">
                  <a:moveTo>
                    <a:pt x="1" y="1"/>
                  </a:moveTo>
                  <a:lnTo>
                    <a:pt x="1" y="823"/>
                  </a:lnTo>
                  <a:lnTo>
                    <a:pt x="399" y="1055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6420123" y="2097452"/>
              <a:ext cx="47353" cy="124609"/>
            </a:xfrm>
            <a:custGeom>
              <a:rect b="b" l="l" r="r" t="t"/>
              <a:pathLst>
                <a:path extrusionOk="0" h="1050" w="399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6355445" y="2059713"/>
              <a:ext cx="47472" cy="122947"/>
            </a:xfrm>
            <a:custGeom>
              <a:rect b="b" l="l" r="r" t="t"/>
              <a:pathLst>
                <a:path extrusionOk="0" h="1036" w="400">
                  <a:moveTo>
                    <a:pt x="1" y="1"/>
                  </a:moveTo>
                  <a:lnTo>
                    <a:pt x="1" y="823"/>
                  </a:lnTo>
                  <a:lnTo>
                    <a:pt x="399" y="1035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6420123" y="2217196"/>
              <a:ext cx="47353" cy="124609"/>
            </a:xfrm>
            <a:custGeom>
              <a:rect b="b" l="l" r="r" t="t"/>
              <a:pathLst>
                <a:path extrusionOk="0" h="1050" w="399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6355445" y="2179457"/>
              <a:ext cx="47472" cy="125321"/>
            </a:xfrm>
            <a:custGeom>
              <a:rect b="b" l="l" r="r" t="t"/>
              <a:pathLst>
                <a:path extrusionOk="0" h="1056" w="400">
                  <a:moveTo>
                    <a:pt x="1" y="1"/>
                  </a:moveTo>
                  <a:lnTo>
                    <a:pt x="1" y="823"/>
                  </a:lnTo>
                  <a:lnTo>
                    <a:pt x="399" y="1055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6420123" y="2339313"/>
              <a:ext cx="47353" cy="124609"/>
            </a:xfrm>
            <a:custGeom>
              <a:rect b="b" l="l" r="r" t="t"/>
              <a:pathLst>
                <a:path extrusionOk="0" h="1050" w="399">
                  <a:moveTo>
                    <a:pt x="0" y="1"/>
                  </a:moveTo>
                  <a:lnTo>
                    <a:pt x="0" y="823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6355445" y="2302168"/>
              <a:ext cx="47472" cy="124727"/>
            </a:xfrm>
            <a:custGeom>
              <a:rect b="b" l="l" r="r" t="t"/>
              <a:pathLst>
                <a:path extrusionOk="0" h="1051" w="400">
                  <a:moveTo>
                    <a:pt x="1" y="1"/>
                  </a:moveTo>
                  <a:lnTo>
                    <a:pt x="1" y="818"/>
                  </a:lnTo>
                  <a:lnTo>
                    <a:pt x="399" y="1050"/>
                  </a:lnTo>
                  <a:lnTo>
                    <a:pt x="399" y="22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6302753" y="1461112"/>
              <a:ext cx="666507" cy="384388"/>
            </a:xfrm>
            <a:custGeom>
              <a:rect b="b" l="l" r="r" t="t"/>
              <a:pathLst>
                <a:path extrusionOk="0" h="3239" w="5616">
                  <a:moveTo>
                    <a:pt x="2124" y="0"/>
                  </a:moveTo>
                  <a:lnTo>
                    <a:pt x="1" y="1221"/>
                  </a:lnTo>
                  <a:lnTo>
                    <a:pt x="3491" y="3239"/>
                  </a:lnTo>
                  <a:lnTo>
                    <a:pt x="5615" y="2018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6387844" y="1580856"/>
              <a:ext cx="129955" cy="74884"/>
            </a:xfrm>
            <a:custGeom>
              <a:rect b="b" l="l" r="r" t="t"/>
              <a:pathLst>
                <a:path extrusionOk="0" h="631" w="1095">
                  <a:moveTo>
                    <a:pt x="378" y="0"/>
                  </a:moveTo>
                  <a:lnTo>
                    <a:pt x="0" y="232"/>
                  </a:lnTo>
                  <a:lnTo>
                    <a:pt x="716" y="631"/>
                  </a:lnTo>
                  <a:lnTo>
                    <a:pt x="1095" y="424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6709218" y="1646128"/>
              <a:ext cx="162354" cy="92329"/>
            </a:xfrm>
            <a:custGeom>
              <a:rect b="b" l="l" r="r" t="t"/>
              <a:pathLst>
                <a:path extrusionOk="0" h="778" w="1368">
                  <a:moveTo>
                    <a:pt x="677" y="0"/>
                  </a:moveTo>
                  <a:lnTo>
                    <a:pt x="1" y="378"/>
                  </a:lnTo>
                  <a:lnTo>
                    <a:pt x="697" y="777"/>
                  </a:lnTo>
                  <a:lnTo>
                    <a:pt x="1368" y="399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6298006" y="709120"/>
              <a:ext cx="668880" cy="1135245"/>
            </a:xfrm>
            <a:custGeom>
              <a:rect b="b" l="l" r="r" t="t"/>
              <a:pathLst>
                <a:path extrusionOk="0" h="9566" w="5636">
                  <a:moveTo>
                    <a:pt x="2124" y="1"/>
                  </a:moveTo>
                  <a:lnTo>
                    <a:pt x="0" y="1222"/>
                  </a:lnTo>
                  <a:lnTo>
                    <a:pt x="0" y="7547"/>
                  </a:lnTo>
                  <a:lnTo>
                    <a:pt x="3511" y="9565"/>
                  </a:lnTo>
                  <a:lnTo>
                    <a:pt x="5635" y="8324"/>
                  </a:lnTo>
                  <a:lnTo>
                    <a:pt x="5635" y="2019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4CEEFD">
                    <a:alpha val="36078"/>
                  </a:srgbClr>
                </a:gs>
                <a:gs pos="34000">
                  <a:srgbClr val="4CEEFD">
                    <a:alpha val="36078"/>
                  </a:srgbClr>
                </a:gs>
                <a:gs pos="100000">
                  <a:srgbClr val="4CEEFD">
                    <a:alpha val="36078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1"/>
          <p:cNvGrpSpPr/>
          <p:nvPr/>
        </p:nvGrpSpPr>
        <p:grpSpPr>
          <a:xfrm>
            <a:off x="6221345" y="2313221"/>
            <a:ext cx="890323" cy="1309461"/>
            <a:chOff x="6221345" y="2313221"/>
            <a:chExt cx="890323" cy="1309461"/>
          </a:xfrm>
        </p:grpSpPr>
        <p:sp>
          <p:nvSpPr>
            <p:cNvPr id="148" name="Google Shape;148;p1"/>
            <p:cNvSpPr/>
            <p:nvPr/>
          </p:nvSpPr>
          <p:spPr>
            <a:xfrm>
              <a:off x="6221345" y="2313221"/>
              <a:ext cx="446712" cy="309030"/>
            </a:xfrm>
            <a:custGeom>
              <a:rect b="b" l="l" r="r" t="t"/>
              <a:pathLst>
                <a:path extrusionOk="0" h="2604" w="3764">
                  <a:moveTo>
                    <a:pt x="3763" y="1"/>
                  </a:moveTo>
                  <a:lnTo>
                    <a:pt x="0" y="2165"/>
                  </a:lnTo>
                  <a:lnTo>
                    <a:pt x="0" y="2604"/>
                  </a:lnTo>
                  <a:lnTo>
                    <a:pt x="3763" y="440"/>
                  </a:lnTo>
                  <a:lnTo>
                    <a:pt x="376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6221345" y="2430591"/>
              <a:ext cx="446712" cy="309030"/>
            </a:xfrm>
            <a:custGeom>
              <a:rect b="b" l="l" r="r" t="t"/>
              <a:pathLst>
                <a:path extrusionOk="0" h="2604" w="3764">
                  <a:moveTo>
                    <a:pt x="3763" y="1"/>
                  </a:moveTo>
                  <a:lnTo>
                    <a:pt x="0" y="2165"/>
                  </a:lnTo>
                  <a:lnTo>
                    <a:pt x="0" y="2604"/>
                  </a:lnTo>
                  <a:lnTo>
                    <a:pt x="3763" y="439"/>
                  </a:lnTo>
                  <a:lnTo>
                    <a:pt x="376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6221345" y="2547368"/>
              <a:ext cx="446712" cy="309623"/>
            </a:xfrm>
            <a:custGeom>
              <a:rect b="b" l="l" r="r" t="t"/>
              <a:pathLst>
                <a:path extrusionOk="0" h="2609" w="3764">
                  <a:moveTo>
                    <a:pt x="3763" y="0"/>
                  </a:moveTo>
                  <a:lnTo>
                    <a:pt x="0" y="2169"/>
                  </a:lnTo>
                  <a:lnTo>
                    <a:pt x="0" y="2608"/>
                  </a:lnTo>
                  <a:lnTo>
                    <a:pt x="3763" y="444"/>
                  </a:lnTo>
                  <a:lnTo>
                    <a:pt x="376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6221345" y="2664620"/>
              <a:ext cx="446712" cy="309623"/>
            </a:xfrm>
            <a:custGeom>
              <a:rect b="b" l="l" r="r" t="t"/>
              <a:pathLst>
                <a:path extrusionOk="0" h="2609" w="3764">
                  <a:moveTo>
                    <a:pt x="3763" y="1"/>
                  </a:moveTo>
                  <a:lnTo>
                    <a:pt x="0" y="2165"/>
                  </a:lnTo>
                  <a:lnTo>
                    <a:pt x="0" y="2609"/>
                  </a:lnTo>
                  <a:lnTo>
                    <a:pt x="3763" y="445"/>
                  </a:lnTo>
                  <a:lnTo>
                    <a:pt x="376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221345" y="2781990"/>
              <a:ext cx="446712" cy="309623"/>
            </a:xfrm>
            <a:custGeom>
              <a:rect b="b" l="l" r="r" t="t"/>
              <a:pathLst>
                <a:path extrusionOk="0" h="2609" w="3764">
                  <a:moveTo>
                    <a:pt x="3763" y="1"/>
                  </a:moveTo>
                  <a:lnTo>
                    <a:pt x="0" y="2165"/>
                  </a:lnTo>
                  <a:lnTo>
                    <a:pt x="0" y="2609"/>
                  </a:lnTo>
                  <a:lnTo>
                    <a:pt x="3763" y="419"/>
                  </a:lnTo>
                  <a:lnTo>
                    <a:pt x="376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221345" y="2899360"/>
              <a:ext cx="446712" cy="306656"/>
            </a:xfrm>
            <a:custGeom>
              <a:rect b="b" l="l" r="r" t="t"/>
              <a:pathLst>
                <a:path extrusionOk="0" h="2584" w="3764">
                  <a:moveTo>
                    <a:pt x="3763" y="0"/>
                  </a:moveTo>
                  <a:lnTo>
                    <a:pt x="0" y="2164"/>
                  </a:lnTo>
                  <a:lnTo>
                    <a:pt x="0" y="2583"/>
                  </a:lnTo>
                  <a:lnTo>
                    <a:pt x="3763" y="419"/>
                  </a:lnTo>
                  <a:lnTo>
                    <a:pt x="376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6221345" y="3016731"/>
              <a:ext cx="446712" cy="306538"/>
            </a:xfrm>
            <a:custGeom>
              <a:rect b="b" l="l" r="r" t="t"/>
              <a:pathLst>
                <a:path extrusionOk="0" h="2583" w="3764">
                  <a:moveTo>
                    <a:pt x="3763" y="0"/>
                  </a:moveTo>
                  <a:lnTo>
                    <a:pt x="0" y="2164"/>
                  </a:lnTo>
                  <a:lnTo>
                    <a:pt x="0" y="2583"/>
                  </a:lnTo>
                  <a:lnTo>
                    <a:pt x="3763" y="419"/>
                  </a:lnTo>
                  <a:lnTo>
                    <a:pt x="376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6251251" y="2555082"/>
              <a:ext cx="416804" cy="1067600"/>
            </a:xfrm>
            <a:custGeom>
              <a:rect b="b" l="l" r="r" t="t"/>
              <a:pathLst>
                <a:path extrusionOk="0" h="8996" w="3512">
                  <a:moveTo>
                    <a:pt x="0" y="1"/>
                  </a:moveTo>
                  <a:lnTo>
                    <a:pt x="0" y="6977"/>
                  </a:lnTo>
                  <a:lnTo>
                    <a:pt x="3511" y="8995"/>
                  </a:lnTo>
                  <a:lnTo>
                    <a:pt x="3511" y="20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6221345" y="2570035"/>
              <a:ext cx="446712" cy="309623"/>
            </a:xfrm>
            <a:custGeom>
              <a:rect b="b" l="l" r="r" t="t"/>
              <a:pathLst>
                <a:path extrusionOk="0" h="2609" w="3764">
                  <a:moveTo>
                    <a:pt x="0" y="1"/>
                  </a:moveTo>
                  <a:lnTo>
                    <a:pt x="0" y="440"/>
                  </a:lnTo>
                  <a:lnTo>
                    <a:pt x="3763" y="2609"/>
                  </a:lnTo>
                  <a:lnTo>
                    <a:pt x="3763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6221345" y="2687405"/>
              <a:ext cx="446712" cy="309030"/>
            </a:xfrm>
            <a:custGeom>
              <a:rect b="b" l="l" r="r" t="t"/>
              <a:pathLst>
                <a:path extrusionOk="0" h="2604" w="3764">
                  <a:moveTo>
                    <a:pt x="0" y="1"/>
                  </a:moveTo>
                  <a:lnTo>
                    <a:pt x="0" y="440"/>
                  </a:lnTo>
                  <a:lnTo>
                    <a:pt x="3763" y="2604"/>
                  </a:lnTo>
                  <a:lnTo>
                    <a:pt x="3763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6221345" y="2804776"/>
              <a:ext cx="446712" cy="309030"/>
            </a:xfrm>
            <a:custGeom>
              <a:rect b="b" l="l" r="r" t="t"/>
              <a:pathLst>
                <a:path extrusionOk="0" h="2604" w="3764">
                  <a:moveTo>
                    <a:pt x="0" y="0"/>
                  </a:moveTo>
                  <a:lnTo>
                    <a:pt x="0" y="439"/>
                  </a:lnTo>
                  <a:lnTo>
                    <a:pt x="3763" y="2603"/>
                  </a:lnTo>
                  <a:lnTo>
                    <a:pt x="3763" y="21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6221345" y="2921553"/>
              <a:ext cx="446712" cy="309623"/>
            </a:xfrm>
            <a:custGeom>
              <a:rect b="b" l="l" r="r" t="t"/>
              <a:pathLst>
                <a:path extrusionOk="0" h="2609" w="3764">
                  <a:moveTo>
                    <a:pt x="0" y="0"/>
                  </a:moveTo>
                  <a:lnTo>
                    <a:pt x="0" y="444"/>
                  </a:lnTo>
                  <a:lnTo>
                    <a:pt x="3763" y="2608"/>
                  </a:lnTo>
                  <a:lnTo>
                    <a:pt x="3763" y="216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6221345" y="3038804"/>
              <a:ext cx="446712" cy="309623"/>
            </a:xfrm>
            <a:custGeom>
              <a:rect b="b" l="l" r="r" t="t"/>
              <a:pathLst>
                <a:path extrusionOk="0" h="2609" w="3764">
                  <a:moveTo>
                    <a:pt x="0" y="1"/>
                  </a:moveTo>
                  <a:lnTo>
                    <a:pt x="0" y="445"/>
                  </a:lnTo>
                  <a:lnTo>
                    <a:pt x="3763" y="2609"/>
                  </a:lnTo>
                  <a:lnTo>
                    <a:pt x="3763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6221345" y="3156175"/>
              <a:ext cx="446712" cy="309623"/>
            </a:xfrm>
            <a:custGeom>
              <a:rect b="b" l="l" r="r" t="t"/>
              <a:pathLst>
                <a:path extrusionOk="0" h="2609" w="3764">
                  <a:moveTo>
                    <a:pt x="0" y="0"/>
                  </a:moveTo>
                  <a:lnTo>
                    <a:pt x="0" y="444"/>
                  </a:lnTo>
                  <a:lnTo>
                    <a:pt x="3763" y="2608"/>
                  </a:lnTo>
                  <a:lnTo>
                    <a:pt x="3763" y="216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6221345" y="3273545"/>
              <a:ext cx="446712" cy="309623"/>
            </a:xfrm>
            <a:custGeom>
              <a:rect b="b" l="l" r="r" t="t"/>
              <a:pathLst>
                <a:path extrusionOk="0" h="2609" w="3764">
                  <a:moveTo>
                    <a:pt x="0" y="0"/>
                  </a:moveTo>
                  <a:lnTo>
                    <a:pt x="0" y="439"/>
                  </a:lnTo>
                  <a:lnTo>
                    <a:pt x="3763" y="2608"/>
                  </a:lnTo>
                  <a:lnTo>
                    <a:pt x="3763" y="21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6667923" y="2313221"/>
              <a:ext cx="443745" cy="309030"/>
            </a:xfrm>
            <a:custGeom>
              <a:rect b="b" l="l" r="r" t="t"/>
              <a:pathLst>
                <a:path extrusionOk="0" h="2604" w="3739">
                  <a:moveTo>
                    <a:pt x="0" y="1"/>
                  </a:moveTo>
                  <a:lnTo>
                    <a:pt x="0" y="440"/>
                  </a:lnTo>
                  <a:lnTo>
                    <a:pt x="3738" y="2604"/>
                  </a:lnTo>
                  <a:lnTo>
                    <a:pt x="3738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6667923" y="2430591"/>
              <a:ext cx="443745" cy="309030"/>
            </a:xfrm>
            <a:custGeom>
              <a:rect b="b" l="l" r="r" t="t"/>
              <a:pathLst>
                <a:path extrusionOk="0" h="2604" w="3739">
                  <a:moveTo>
                    <a:pt x="0" y="1"/>
                  </a:moveTo>
                  <a:lnTo>
                    <a:pt x="0" y="439"/>
                  </a:lnTo>
                  <a:lnTo>
                    <a:pt x="3738" y="2604"/>
                  </a:lnTo>
                  <a:lnTo>
                    <a:pt x="3738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6667923" y="2547368"/>
              <a:ext cx="443745" cy="309623"/>
            </a:xfrm>
            <a:custGeom>
              <a:rect b="b" l="l" r="r" t="t"/>
              <a:pathLst>
                <a:path extrusionOk="0" h="2609" w="3739">
                  <a:moveTo>
                    <a:pt x="0" y="0"/>
                  </a:moveTo>
                  <a:lnTo>
                    <a:pt x="0" y="444"/>
                  </a:lnTo>
                  <a:lnTo>
                    <a:pt x="3738" y="2608"/>
                  </a:lnTo>
                  <a:lnTo>
                    <a:pt x="3738" y="216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6667923" y="2664620"/>
              <a:ext cx="443745" cy="309623"/>
            </a:xfrm>
            <a:custGeom>
              <a:rect b="b" l="l" r="r" t="t"/>
              <a:pathLst>
                <a:path extrusionOk="0" h="2609" w="3739">
                  <a:moveTo>
                    <a:pt x="0" y="1"/>
                  </a:moveTo>
                  <a:lnTo>
                    <a:pt x="0" y="445"/>
                  </a:lnTo>
                  <a:lnTo>
                    <a:pt x="3738" y="2609"/>
                  </a:lnTo>
                  <a:lnTo>
                    <a:pt x="3738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6667923" y="2781990"/>
              <a:ext cx="443745" cy="309623"/>
            </a:xfrm>
            <a:custGeom>
              <a:rect b="b" l="l" r="r" t="t"/>
              <a:pathLst>
                <a:path extrusionOk="0" h="2609" w="3739">
                  <a:moveTo>
                    <a:pt x="0" y="1"/>
                  </a:moveTo>
                  <a:lnTo>
                    <a:pt x="0" y="419"/>
                  </a:lnTo>
                  <a:lnTo>
                    <a:pt x="3738" y="2609"/>
                  </a:lnTo>
                  <a:lnTo>
                    <a:pt x="3738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6667923" y="2899360"/>
              <a:ext cx="443745" cy="306656"/>
            </a:xfrm>
            <a:custGeom>
              <a:rect b="b" l="l" r="r" t="t"/>
              <a:pathLst>
                <a:path extrusionOk="0" h="2584" w="3739">
                  <a:moveTo>
                    <a:pt x="0" y="0"/>
                  </a:moveTo>
                  <a:lnTo>
                    <a:pt x="0" y="419"/>
                  </a:lnTo>
                  <a:lnTo>
                    <a:pt x="3738" y="2583"/>
                  </a:lnTo>
                  <a:lnTo>
                    <a:pt x="3738" y="21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6667923" y="3016731"/>
              <a:ext cx="443745" cy="306538"/>
            </a:xfrm>
            <a:custGeom>
              <a:rect b="b" l="l" r="r" t="t"/>
              <a:pathLst>
                <a:path extrusionOk="0" h="2583" w="3739">
                  <a:moveTo>
                    <a:pt x="0" y="0"/>
                  </a:moveTo>
                  <a:lnTo>
                    <a:pt x="0" y="419"/>
                  </a:lnTo>
                  <a:lnTo>
                    <a:pt x="3738" y="2583"/>
                  </a:lnTo>
                  <a:lnTo>
                    <a:pt x="3738" y="21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6667923" y="2555082"/>
              <a:ext cx="413837" cy="1067600"/>
            </a:xfrm>
            <a:custGeom>
              <a:rect b="b" l="l" r="r" t="t"/>
              <a:pathLst>
                <a:path extrusionOk="0" h="8996" w="3487">
                  <a:moveTo>
                    <a:pt x="3486" y="1"/>
                  </a:moveTo>
                  <a:lnTo>
                    <a:pt x="0" y="2019"/>
                  </a:lnTo>
                  <a:lnTo>
                    <a:pt x="0" y="8995"/>
                  </a:lnTo>
                  <a:lnTo>
                    <a:pt x="3486" y="6977"/>
                  </a:lnTo>
                  <a:lnTo>
                    <a:pt x="348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6667923" y="2570035"/>
              <a:ext cx="443745" cy="309623"/>
            </a:xfrm>
            <a:custGeom>
              <a:rect b="b" l="l" r="r" t="t"/>
              <a:pathLst>
                <a:path extrusionOk="0" h="2609" w="3739">
                  <a:moveTo>
                    <a:pt x="3738" y="1"/>
                  </a:moveTo>
                  <a:lnTo>
                    <a:pt x="0" y="2165"/>
                  </a:lnTo>
                  <a:lnTo>
                    <a:pt x="0" y="2609"/>
                  </a:lnTo>
                  <a:lnTo>
                    <a:pt x="3738" y="440"/>
                  </a:lnTo>
                  <a:lnTo>
                    <a:pt x="37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6667923" y="2687405"/>
              <a:ext cx="443745" cy="309030"/>
            </a:xfrm>
            <a:custGeom>
              <a:rect b="b" l="l" r="r" t="t"/>
              <a:pathLst>
                <a:path extrusionOk="0" h="2604" w="3739">
                  <a:moveTo>
                    <a:pt x="3738" y="1"/>
                  </a:moveTo>
                  <a:lnTo>
                    <a:pt x="0" y="2165"/>
                  </a:lnTo>
                  <a:lnTo>
                    <a:pt x="0" y="2604"/>
                  </a:lnTo>
                  <a:lnTo>
                    <a:pt x="3738" y="440"/>
                  </a:lnTo>
                  <a:lnTo>
                    <a:pt x="37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6667923" y="2804776"/>
              <a:ext cx="443745" cy="309030"/>
            </a:xfrm>
            <a:custGeom>
              <a:rect b="b" l="l" r="r" t="t"/>
              <a:pathLst>
                <a:path extrusionOk="0" h="2604" w="3739">
                  <a:moveTo>
                    <a:pt x="3738" y="0"/>
                  </a:moveTo>
                  <a:lnTo>
                    <a:pt x="0" y="2164"/>
                  </a:lnTo>
                  <a:lnTo>
                    <a:pt x="0" y="2603"/>
                  </a:lnTo>
                  <a:lnTo>
                    <a:pt x="3738" y="439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6667923" y="2921553"/>
              <a:ext cx="443745" cy="309623"/>
            </a:xfrm>
            <a:custGeom>
              <a:rect b="b" l="l" r="r" t="t"/>
              <a:pathLst>
                <a:path extrusionOk="0" h="2609" w="3739">
                  <a:moveTo>
                    <a:pt x="3738" y="0"/>
                  </a:moveTo>
                  <a:lnTo>
                    <a:pt x="0" y="2169"/>
                  </a:lnTo>
                  <a:lnTo>
                    <a:pt x="0" y="2608"/>
                  </a:lnTo>
                  <a:lnTo>
                    <a:pt x="3738" y="444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6667923" y="3038804"/>
              <a:ext cx="443745" cy="309623"/>
            </a:xfrm>
            <a:custGeom>
              <a:rect b="b" l="l" r="r" t="t"/>
              <a:pathLst>
                <a:path extrusionOk="0" h="2609" w="3739">
                  <a:moveTo>
                    <a:pt x="3738" y="1"/>
                  </a:moveTo>
                  <a:lnTo>
                    <a:pt x="0" y="2165"/>
                  </a:lnTo>
                  <a:lnTo>
                    <a:pt x="0" y="2609"/>
                  </a:lnTo>
                  <a:lnTo>
                    <a:pt x="3738" y="445"/>
                  </a:lnTo>
                  <a:lnTo>
                    <a:pt x="37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6667923" y="3156175"/>
              <a:ext cx="443745" cy="309623"/>
            </a:xfrm>
            <a:custGeom>
              <a:rect b="b" l="l" r="r" t="t"/>
              <a:pathLst>
                <a:path extrusionOk="0" h="2609" w="3739">
                  <a:moveTo>
                    <a:pt x="3738" y="0"/>
                  </a:moveTo>
                  <a:lnTo>
                    <a:pt x="0" y="2165"/>
                  </a:lnTo>
                  <a:lnTo>
                    <a:pt x="0" y="2608"/>
                  </a:lnTo>
                  <a:lnTo>
                    <a:pt x="3738" y="444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6667923" y="3273545"/>
              <a:ext cx="443745" cy="309623"/>
            </a:xfrm>
            <a:custGeom>
              <a:rect b="b" l="l" r="r" t="t"/>
              <a:pathLst>
                <a:path extrusionOk="0" h="2609" w="3739">
                  <a:moveTo>
                    <a:pt x="3738" y="0"/>
                  </a:moveTo>
                  <a:lnTo>
                    <a:pt x="0" y="2164"/>
                  </a:lnTo>
                  <a:lnTo>
                    <a:pt x="0" y="2608"/>
                  </a:lnTo>
                  <a:lnTo>
                    <a:pt x="3738" y="439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6251251" y="2315713"/>
              <a:ext cx="830523" cy="478972"/>
            </a:xfrm>
            <a:custGeom>
              <a:rect b="b" l="l" r="r" t="t"/>
              <a:pathLst>
                <a:path extrusionOk="0" h="4036" w="6998">
                  <a:moveTo>
                    <a:pt x="3511" y="0"/>
                  </a:moveTo>
                  <a:lnTo>
                    <a:pt x="0" y="2018"/>
                  </a:lnTo>
                  <a:lnTo>
                    <a:pt x="3511" y="4036"/>
                  </a:lnTo>
                  <a:lnTo>
                    <a:pt x="6997" y="2018"/>
                  </a:lnTo>
                  <a:lnTo>
                    <a:pt x="351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6358416" y="2512596"/>
              <a:ext cx="147401" cy="85090"/>
            </a:xfrm>
            <a:custGeom>
              <a:rect b="b" l="l" r="r" t="t"/>
              <a:pathLst>
                <a:path extrusionOk="0" h="717" w="1242">
                  <a:moveTo>
                    <a:pt x="631" y="1"/>
                  </a:moveTo>
                  <a:lnTo>
                    <a:pt x="0" y="359"/>
                  </a:lnTo>
                  <a:lnTo>
                    <a:pt x="631" y="717"/>
                  </a:lnTo>
                  <a:lnTo>
                    <a:pt x="1241" y="359"/>
                  </a:lnTo>
                  <a:lnTo>
                    <a:pt x="631" y="1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1"/>
          <p:cNvGrpSpPr/>
          <p:nvPr/>
        </p:nvGrpSpPr>
        <p:grpSpPr>
          <a:xfrm>
            <a:off x="6969250" y="1975629"/>
            <a:ext cx="665913" cy="1967345"/>
            <a:chOff x="6969250" y="1975629"/>
            <a:chExt cx="665913" cy="1967345"/>
          </a:xfrm>
        </p:grpSpPr>
        <p:sp>
          <p:nvSpPr>
            <p:cNvPr id="181" name="Google Shape;181;p1"/>
            <p:cNvSpPr/>
            <p:nvPr/>
          </p:nvSpPr>
          <p:spPr>
            <a:xfrm>
              <a:off x="6969250" y="2872999"/>
              <a:ext cx="414431" cy="1069974"/>
            </a:xfrm>
            <a:custGeom>
              <a:rect b="b" l="l" r="r" t="t"/>
              <a:pathLst>
                <a:path extrusionOk="0" h="9016" w="3492">
                  <a:moveTo>
                    <a:pt x="1" y="1"/>
                  </a:moveTo>
                  <a:lnTo>
                    <a:pt x="1" y="6997"/>
                  </a:lnTo>
                  <a:lnTo>
                    <a:pt x="3491" y="9015"/>
                  </a:lnTo>
                  <a:lnTo>
                    <a:pt x="3491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6969250" y="2907771"/>
              <a:ext cx="414431" cy="289211"/>
            </a:xfrm>
            <a:custGeom>
              <a:rect b="b" l="l" r="r" t="t"/>
              <a:pathLst>
                <a:path extrusionOk="0" h="2437" w="3492">
                  <a:moveTo>
                    <a:pt x="1" y="0"/>
                  </a:moveTo>
                  <a:lnTo>
                    <a:pt x="1" y="419"/>
                  </a:lnTo>
                  <a:lnTo>
                    <a:pt x="3491" y="2437"/>
                  </a:lnTo>
                  <a:lnTo>
                    <a:pt x="3491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254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6969250" y="3025023"/>
              <a:ext cx="414431" cy="289330"/>
            </a:xfrm>
            <a:custGeom>
              <a:rect b="b" l="l" r="r" t="t"/>
              <a:pathLst>
                <a:path extrusionOk="0" h="2438" w="3492">
                  <a:moveTo>
                    <a:pt x="1" y="1"/>
                  </a:moveTo>
                  <a:lnTo>
                    <a:pt x="1" y="420"/>
                  </a:lnTo>
                  <a:lnTo>
                    <a:pt x="3491" y="2437"/>
                  </a:lnTo>
                  <a:lnTo>
                    <a:pt x="3491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254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6969250" y="3142393"/>
              <a:ext cx="414431" cy="289330"/>
            </a:xfrm>
            <a:custGeom>
              <a:rect b="b" l="l" r="r" t="t"/>
              <a:pathLst>
                <a:path extrusionOk="0" h="2438" w="3492">
                  <a:moveTo>
                    <a:pt x="1" y="1"/>
                  </a:moveTo>
                  <a:lnTo>
                    <a:pt x="1" y="419"/>
                  </a:lnTo>
                  <a:lnTo>
                    <a:pt x="3491" y="2437"/>
                  </a:lnTo>
                  <a:lnTo>
                    <a:pt x="3491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254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6969250" y="3256797"/>
              <a:ext cx="414431" cy="292178"/>
            </a:xfrm>
            <a:custGeom>
              <a:rect b="b" l="l" r="r" t="t"/>
              <a:pathLst>
                <a:path extrusionOk="0" h="2462" w="3492">
                  <a:moveTo>
                    <a:pt x="1" y="0"/>
                  </a:moveTo>
                  <a:lnTo>
                    <a:pt x="1" y="444"/>
                  </a:lnTo>
                  <a:lnTo>
                    <a:pt x="3491" y="2462"/>
                  </a:lnTo>
                  <a:lnTo>
                    <a:pt x="3491" y="20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254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6969250" y="3374049"/>
              <a:ext cx="414431" cy="292297"/>
            </a:xfrm>
            <a:custGeom>
              <a:rect b="b" l="l" r="r" t="t"/>
              <a:pathLst>
                <a:path extrusionOk="0" h="2463" w="3492">
                  <a:moveTo>
                    <a:pt x="1" y="1"/>
                  </a:moveTo>
                  <a:lnTo>
                    <a:pt x="1" y="445"/>
                  </a:lnTo>
                  <a:lnTo>
                    <a:pt x="3491" y="2463"/>
                  </a:lnTo>
                  <a:lnTo>
                    <a:pt x="3491" y="203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254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6969250" y="3491419"/>
              <a:ext cx="414431" cy="291703"/>
            </a:xfrm>
            <a:custGeom>
              <a:rect b="b" l="l" r="r" t="t"/>
              <a:pathLst>
                <a:path extrusionOk="0" h="2458" w="3492">
                  <a:moveTo>
                    <a:pt x="1" y="1"/>
                  </a:moveTo>
                  <a:lnTo>
                    <a:pt x="1" y="439"/>
                  </a:lnTo>
                  <a:lnTo>
                    <a:pt x="3491" y="2457"/>
                  </a:lnTo>
                  <a:lnTo>
                    <a:pt x="3491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254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6969250" y="3608789"/>
              <a:ext cx="414431" cy="291584"/>
            </a:xfrm>
            <a:custGeom>
              <a:rect b="b" l="l" r="r" t="t"/>
              <a:pathLst>
                <a:path extrusionOk="0" h="2457" w="3492">
                  <a:moveTo>
                    <a:pt x="1" y="0"/>
                  </a:moveTo>
                  <a:lnTo>
                    <a:pt x="1" y="439"/>
                  </a:lnTo>
                  <a:lnTo>
                    <a:pt x="3491" y="2457"/>
                  </a:lnTo>
                  <a:lnTo>
                    <a:pt x="3491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254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7383548" y="2967584"/>
              <a:ext cx="251602" cy="975390"/>
            </a:xfrm>
            <a:custGeom>
              <a:rect b="b" l="l" r="r" t="t"/>
              <a:pathLst>
                <a:path extrusionOk="0" h="8219" w="2120">
                  <a:moveTo>
                    <a:pt x="2119" y="1"/>
                  </a:moveTo>
                  <a:lnTo>
                    <a:pt x="0" y="1221"/>
                  </a:lnTo>
                  <a:lnTo>
                    <a:pt x="0" y="8218"/>
                  </a:lnTo>
                  <a:lnTo>
                    <a:pt x="2119" y="6977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7383548" y="2999983"/>
              <a:ext cx="251602" cy="197001"/>
            </a:xfrm>
            <a:custGeom>
              <a:rect b="b" l="l" r="r" t="t"/>
              <a:pathLst>
                <a:path extrusionOk="0" h="1660" w="2120">
                  <a:moveTo>
                    <a:pt x="2119" y="0"/>
                  </a:moveTo>
                  <a:lnTo>
                    <a:pt x="0" y="1241"/>
                  </a:lnTo>
                  <a:lnTo>
                    <a:pt x="0" y="1660"/>
                  </a:lnTo>
                  <a:lnTo>
                    <a:pt x="2119" y="444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254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7383548" y="3117234"/>
              <a:ext cx="251602" cy="197119"/>
            </a:xfrm>
            <a:custGeom>
              <a:rect b="b" l="l" r="r" t="t"/>
              <a:pathLst>
                <a:path extrusionOk="0" h="1661" w="2120">
                  <a:moveTo>
                    <a:pt x="2119" y="1"/>
                  </a:moveTo>
                  <a:lnTo>
                    <a:pt x="0" y="1242"/>
                  </a:lnTo>
                  <a:lnTo>
                    <a:pt x="0" y="1660"/>
                  </a:lnTo>
                  <a:lnTo>
                    <a:pt x="2119" y="440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254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7383548" y="3234605"/>
              <a:ext cx="251602" cy="197119"/>
            </a:xfrm>
            <a:custGeom>
              <a:rect b="b" l="l" r="r" t="t"/>
              <a:pathLst>
                <a:path extrusionOk="0" h="1661" w="2120">
                  <a:moveTo>
                    <a:pt x="2119" y="0"/>
                  </a:moveTo>
                  <a:lnTo>
                    <a:pt x="0" y="1241"/>
                  </a:lnTo>
                  <a:lnTo>
                    <a:pt x="0" y="1660"/>
                  </a:lnTo>
                  <a:lnTo>
                    <a:pt x="2119" y="439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254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7383548" y="3351975"/>
              <a:ext cx="251602" cy="197000"/>
            </a:xfrm>
            <a:custGeom>
              <a:rect b="b" l="l" r="r" t="t"/>
              <a:pathLst>
                <a:path extrusionOk="0" h="1660" w="2120">
                  <a:moveTo>
                    <a:pt x="2119" y="0"/>
                  </a:moveTo>
                  <a:lnTo>
                    <a:pt x="0" y="1236"/>
                  </a:lnTo>
                  <a:lnTo>
                    <a:pt x="0" y="1660"/>
                  </a:lnTo>
                  <a:lnTo>
                    <a:pt x="2119" y="439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254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7383548" y="3468633"/>
              <a:ext cx="251602" cy="197713"/>
            </a:xfrm>
            <a:custGeom>
              <a:rect b="b" l="l" r="r" t="t"/>
              <a:pathLst>
                <a:path extrusionOk="0" h="1666" w="2120">
                  <a:moveTo>
                    <a:pt x="2119" y="1"/>
                  </a:moveTo>
                  <a:lnTo>
                    <a:pt x="0" y="1242"/>
                  </a:lnTo>
                  <a:lnTo>
                    <a:pt x="0" y="1666"/>
                  </a:lnTo>
                  <a:lnTo>
                    <a:pt x="2119" y="445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254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7383548" y="3586004"/>
              <a:ext cx="251602" cy="197119"/>
            </a:xfrm>
            <a:custGeom>
              <a:rect b="b" l="l" r="r" t="t"/>
              <a:pathLst>
                <a:path extrusionOk="0" h="1661" w="2120">
                  <a:moveTo>
                    <a:pt x="2119" y="1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19" y="444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254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7383548" y="3703374"/>
              <a:ext cx="251602" cy="197000"/>
            </a:xfrm>
            <a:custGeom>
              <a:rect b="b" l="l" r="r" t="t"/>
              <a:pathLst>
                <a:path extrusionOk="0" h="1660" w="2120">
                  <a:moveTo>
                    <a:pt x="2119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19" y="444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254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6969250" y="2728096"/>
              <a:ext cx="665913" cy="384507"/>
            </a:xfrm>
            <a:custGeom>
              <a:rect b="b" l="l" r="r" t="t"/>
              <a:pathLst>
                <a:path extrusionOk="0" h="3240" w="5611">
                  <a:moveTo>
                    <a:pt x="2124" y="1"/>
                  </a:moveTo>
                  <a:lnTo>
                    <a:pt x="1" y="1222"/>
                  </a:lnTo>
                  <a:lnTo>
                    <a:pt x="3491" y="3239"/>
                  </a:lnTo>
                  <a:lnTo>
                    <a:pt x="5610" y="2019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7054341" y="2828140"/>
              <a:ext cx="167101" cy="94703"/>
            </a:xfrm>
            <a:custGeom>
              <a:rect b="b" l="l" r="r" t="t"/>
              <a:pathLst>
                <a:path extrusionOk="0" h="798" w="1408">
                  <a:moveTo>
                    <a:pt x="711" y="0"/>
                  </a:moveTo>
                  <a:lnTo>
                    <a:pt x="0" y="399"/>
                  </a:lnTo>
                  <a:lnTo>
                    <a:pt x="711" y="797"/>
                  </a:lnTo>
                  <a:lnTo>
                    <a:pt x="1407" y="399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6969250" y="1975629"/>
              <a:ext cx="665913" cy="1135126"/>
            </a:xfrm>
            <a:custGeom>
              <a:rect b="b" l="l" r="r" t="t"/>
              <a:pathLst>
                <a:path extrusionOk="0" h="9565" w="5611">
                  <a:moveTo>
                    <a:pt x="2124" y="0"/>
                  </a:moveTo>
                  <a:lnTo>
                    <a:pt x="1" y="1221"/>
                  </a:lnTo>
                  <a:lnTo>
                    <a:pt x="1" y="7547"/>
                  </a:lnTo>
                  <a:lnTo>
                    <a:pt x="3491" y="9565"/>
                  </a:lnTo>
                  <a:lnTo>
                    <a:pt x="5610" y="8349"/>
                  </a:lnTo>
                  <a:lnTo>
                    <a:pt x="5610" y="2018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rgbClr val="4CEEFD">
                    <a:alpha val="36078"/>
                  </a:srgbClr>
                </a:gs>
                <a:gs pos="34000">
                  <a:srgbClr val="4CEEFD">
                    <a:alpha val="36078"/>
                  </a:srgbClr>
                </a:gs>
                <a:gs pos="100000">
                  <a:srgbClr val="4CEEFD">
                    <a:alpha val="36078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" name="Google Shape;200;p1"/>
          <p:cNvGrpSpPr/>
          <p:nvPr/>
        </p:nvGrpSpPr>
        <p:grpSpPr>
          <a:xfrm>
            <a:off x="4524910" y="1776863"/>
            <a:ext cx="1514121" cy="2130116"/>
            <a:chOff x="4524910" y="1776863"/>
            <a:chExt cx="1514121" cy="2130116"/>
          </a:xfrm>
        </p:grpSpPr>
        <p:sp>
          <p:nvSpPr>
            <p:cNvPr id="201" name="Google Shape;201;p1"/>
            <p:cNvSpPr/>
            <p:nvPr/>
          </p:nvSpPr>
          <p:spPr>
            <a:xfrm>
              <a:off x="5373236" y="2673640"/>
              <a:ext cx="413837" cy="1069974"/>
            </a:xfrm>
            <a:custGeom>
              <a:rect b="b" l="l" r="r" t="t"/>
              <a:pathLst>
                <a:path extrusionOk="0" h="9016" w="3487">
                  <a:moveTo>
                    <a:pt x="1" y="1"/>
                  </a:moveTo>
                  <a:lnTo>
                    <a:pt x="1" y="6977"/>
                  </a:lnTo>
                  <a:lnTo>
                    <a:pt x="3486" y="9015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5373236" y="2705920"/>
              <a:ext cx="413837" cy="291703"/>
            </a:xfrm>
            <a:custGeom>
              <a:rect b="b" l="l" r="r" t="t"/>
              <a:pathLst>
                <a:path extrusionOk="0" h="2458" w="3487">
                  <a:moveTo>
                    <a:pt x="1" y="1"/>
                  </a:moveTo>
                  <a:lnTo>
                    <a:pt x="1" y="440"/>
                  </a:lnTo>
                  <a:lnTo>
                    <a:pt x="3486" y="2458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5373236" y="2823290"/>
              <a:ext cx="413837" cy="291703"/>
            </a:xfrm>
            <a:custGeom>
              <a:rect b="b" l="l" r="r" t="t"/>
              <a:pathLst>
                <a:path extrusionOk="0" h="2458" w="3487">
                  <a:moveTo>
                    <a:pt x="1" y="1"/>
                  </a:moveTo>
                  <a:lnTo>
                    <a:pt x="1" y="440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5373236" y="2940660"/>
              <a:ext cx="413837" cy="291703"/>
            </a:xfrm>
            <a:custGeom>
              <a:rect b="b" l="l" r="r" t="t"/>
              <a:pathLst>
                <a:path extrusionOk="0" h="2458" w="3487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5373236" y="3057437"/>
              <a:ext cx="413837" cy="292178"/>
            </a:xfrm>
            <a:custGeom>
              <a:rect b="b" l="l" r="r" t="t"/>
              <a:pathLst>
                <a:path extrusionOk="0" h="2462" w="3487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5373236" y="3174689"/>
              <a:ext cx="413837" cy="292297"/>
            </a:xfrm>
            <a:custGeom>
              <a:rect b="b" l="l" r="r" t="t"/>
              <a:pathLst>
                <a:path extrusionOk="0" h="2463" w="3487">
                  <a:moveTo>
                    <a:pt x="1" y="1"/>
                  </a:moveTo>
                  <a:lnTo>
                    <a:pt x="1" y="445"/>
                  </a:lnTo>
                  <a:lnTo>
                    <a:pt x="3486" y="2462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5373236" y="3292059"/>
              <a:ext cx="413837" cy="292297"/>
            </a:xfrm>
            <a:custGeom>
              <a:rect b="b" l="l" r="r" t="t"/>
              <a:pathLst>
                <a:path extrusionOk="0" h="2463" w="3487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5373236" y="3409430"/>
              <a:ext cx="413837" cy="291584"/>
            </a:xfrm>
            <a:custGeom>
              <a:rect b="b" l="l" r="r" t="t"/>
              <a:pathLst>
                <a:path extrusionOk="0" h="2457" w="3487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5786940" y="2768224"/>
              <a:ext cx="252076" cy="975390"/>
            </a:xfrm>
            <a:custGeom>
              <a:rect b="b" l="l" r="r" t="t"/>
              <a:pathLst>
                <a:path extrusionOk="0" h="8219" w="2124">
                  <a:moveTo>
                    <a:pt x="2124" y="1"/>
                  </a:moveTo>
                  <a:lnTo>
                    <a:pt x="0" y="1221"/>
                  </a:lnTo>
                  <a:lnTo>
                    <a:pt x="0" y="8218"/>
                  </a:lnTo>
                  <a:lnTo>
                    <a:pt x="2124" y="6977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5786940" y="2800504"/>
              <a:ext cx="252076" cy="197119"/>
            </a:xfrm>
            <a:custGeom>
              <a:rect b="b" l="l" r="r" t="t"/>
              <a:pathLst>
                <a:path extrusionOk="0" h="1661" w="2124">
                  <a:moveTo>
                    <a:pt x="2124" y="1"/>
                  </a:moveTo>
                  <a:lnTo>
                    <a:pt x="0" y="1222"/>
                  </a:lnTo>
                  <a:lnTo>
                    <a:pt x="0" y="1661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5786940" y="2917875"/>
              <a:ext cx="252076" cy="197119"/>
            </a:xfrm>
            <a:custGeom>
              <a:rect b="b" l="l" r="r" t="t"/>
              <a:pathLst>
                <a:path extrusionOk="0" h="1661" w="2124">
                  <a:moveTo>
                    <a:pt x="2124" y="1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5786940" y="3035245"/>
              <a:ext cx="252076" cy="197119"/>
            </a:xfrm>
            <a:custGeom>
              <a:rect b="b" l="l" r="r" t="t"/>
              <a:pathLst>
                <a:path extrusionOk="0" h="1661" w="2124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5786940" y="3152615"/>
              <a:ext cx="252076" cy="197001"/>
            </a:xfrm>
            <a:custGeom>
              <a:rect b="b" l="l" r="r" t="t"/>
              <a:pathLst>
                <a:path extrusionOk="0" h="1660" w="2124">
                  <a:moveTo>
                    <a:pt x="2124" y="0"/>
                  </a:moveTo>
                  <a:lnTo>
                    <a:pt x="0" y="1216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5786940" y="3269867"/>
              <a:ext cx="252076" cy="197119"/>
            </a:xfrm>
            <a:custGeom>
              <a:rect b="b" l="l" r="r" t="t"/>
              <a:pathLst>
                <a:path extrusionOk="0" h="1661" w="2124">
                  <a:moveTo>
                    <a:pt x="2124" y="1"/>
                  </a:moveTo>
                  <a:lnTo>
                    <a:pt x="0" y="1217"/>
                  </a:lnTo>
                  <a:lnTo>
                    <a:pt x="0" y="1660"/>
                  </a:lnTo>
                  <a:lnTo>
                    <a:pt x="2124" y="440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5786940" y="3386644"/>
              <a:ext cx="252076" cy="197713"/>
            </a:xfrm>
            <a:custGeom>
              <a:rect b="b" l="l" r="r" t="t"/>
              <a:pathLst>
                <a:path extrusionOk="0" h="1666" w="2124">
                  <a:moveTo>
                    <a:pt x="2124" y="1"/>
                  </a:moveTo>
                  <a:lnTo>
                    <a:pt x="0" y="1221"/>
                  </a:lnTo>
                  <a:lnTo>
                    <a:pt x="0" y="1665"/>
                  </a:lnTo>
                  <a:lnTo>
                    <a:pt x="2124" y="444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5786940" y="3504014"/>
              <a:ext cx="252076" cy="197000"/>
            </a:xfrm>
            <a:custGeom>
              <a:rect b="b" l="l" r="r" t="t"/>
              <a:pathLst>
                <a:path extrusionOk="0" h="1660" w="2124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4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5373236" y="2528737"/>
              <a:ext cx="665795" cy="384507"/>
            </a:xfrm>
            <a:custGeom>
              <a:rect b="b" l="l" r="r" t="t"/>
              <a:pathLst>
                <a:path extrusionOk="0" h="3240" w="5610">
                  <a:moveTo>
                    <a:pt x="2119" y="1"/>
                  </a:moveTo>
                  <a:lnTo>
                    <a:pt x="1" y="1222"/>
                  </a:lnTo>
                  <a:lnTo>
                    <a:pt x="3486" y="3239"/>
                  </a:lnTo>
                  <a:lnTo>
                    <a:pt x="5610" y="2019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5457614" y="2626407"/>
              <a:ext cx="167220" cy="97076"/>
            </a:xfrm>
            <a:custGeom>
              <a:rect b="b" l="l" r="r" t="t"/>
              <a:pathLst>
                <a:path extrusionOk="0" h="818" w="1409">
                  <a:moveTo>
                    <a:pt x="717" y="0"/>
                  </a:moveTo>
                  <a:lnTo>
                    <a:pt x="1" y="419"/>
                  </a:lnTo>
                  <a:lnTo>
                    <a:pt x="717" y="817"/>
                  </a:lnTo>
                  <a:lnTo>
                    <a:pt x="1408" y="419"/>
                  </a:lnTo>
                  <a:lnTo>
                    <a:pt x="71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5754542" y="2722890"/>
              <a:ext cx="162354" cy="86039"/>
            </a:xfrm>
            <a:custGeom>
              <a:rect b="b" l="l" r="r" t="t"/>
              <a:pathLst>
                <a:path extrusionOk="0" h="725" w="1368">
                  <a:moveTo>
                    <a:pt x="687" y="0"/>
                  </a:moveTo>
                  <a:cubicBezTo>
                    <a:pt x="527" y="0"/>
                    <a:pt x="369" y="37"/>
                    <a:pt x="253" y="110"/>
                  </a:cubicBezTo>
                  <a:cubicBezTo>
                    <a:pt x="1" y="236"/>
                    <a:pt x="1" y="468"/>
                    <a:pt x="253" y="615"/>
                  </a:cubicBezTo>
                  <a:cubicBezTo>
                    <a:pt x="369" y="688"/>
                    <a:pt x="527" y="724"/>
                    <a:pt x="687" y="724"/>
                  </a:cubicBezTo>
                  <a:cubicBezTo>
                    <a:pt x="847" y="724"/>
                    <a:pt x="1010" y="688"/>
                    <a:pt x="1136" y="615"/>
                  </a:cubicBezTo>
                  <a:cubicBezTo>
                    <a:pt x="1368" y="468"/>
                    <a:pt x="1368" y="236"/>
                    <a:pt x="1136" y="110"/>
                  </a:cubicBezTo>
                  <a:cubicBezTo>
                    <a:pt x="1010" y="37"/>
                    <a:pt x="847" y="0"/>
                    <a:pt x="68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373236" y="1776863"/>
              <a:ext cx="665795" cy="1134533"/>
            </a:xfrm>
            <a:custGeom>
              <a:rect b="b" l="l" r="r" t="t"/>
              <a:pathLst>
                <a:path extrusionOk="0" h="9560" w="5610">
                  <a:moveTo>
                    <a:pt x="2119" y="0"/>
                  </a:moveTo>
                  <a:lnTo>
                    <a:pt x="1" y="1216"/>
                  </a:lnTo>
                  <a:lnTo>
                    <a:pt x="1" y="7542"/>
                  </a:lnTo>
                  <a:lnTo>
                    <a:pt x="3486" y="9559"/>
                  </a:lnTo>
                  <a:lnTo>
                    <a:pt x="5610" y="8344"/>
                  </a:lnTo>
                  <a:lnTo>
                    <a:pt x="5610" y="2018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rgbClr val="4CEEFD">
                    <a:alpha val="36078"/>
                  </a:srgbClr>
                </a:gs>
                <a:gs pos="34000">
                  <a:srgbClr val="4CEEFD">
                    <a:alpha val="36078"/>
                  </a:srgbClr>
                </a:gs>
                <a:gs pos="100000">
                  <a:srgbClr val="4CEEFD">
                    <a:alpha val="36078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 rot="10800000">
              <a:off x="4524910" y="3060945"/>
              <a:ext cx="1135174" cy="846034"/>
            </a:xfrm>
            <a:custGeom>
              <a:rect b="b" l="l" r="r" t="t"/>
              <a:pathLst>
                <a:path extrusionOk="0" h="7129" w="9565">
                  <a:moveTo>
                    <a:pt x="8178" y="1"/>
                  </a:moveTo>
                  <a:lnTo>
                    <a:pt x="0" y="4732"/>
                  </a:lnTo>
                  <a:lnTo>
                    <a:pt x="0" y="6331"/>
                  </a:lnTo>
                  <a:lnTo>
                    <a:pt x="1388" y="7128"/>
                  </a:lnTo>
                  <a:lnTo>
                    <a:pt x="9565" y="2397"/>
                  </a:lnTo>
                  <a:lnTo>
                    <a:pt x="9565" y="803"/>
                  </a:lnTo>
                  <a:lnTo>
                    <a:pt x="8178" y="1"/>
                  </a:lnTo>
                  <a:close/>
                </a:path>
              </a:pathLst>
            </a:custGeom>
            <a:gradFill>
              <a:gsLst>
                <a:gs pos="0">
                  <a:srgbClr val="4CEEFD">
                    <a:alpha val="36078"/>
                  </a:srgbClr>
                </a:gs>
                <a:gs pos="34000">
                  <a:srgbClr val="4CEEFD">
                    <a:alpha val="36078"/>
                  </a:srgbClr>
                </a:gs>
                <a:gs pos="100000">
                  <a:srgbClr val="4CEEFD">
                    <a:alpha val="36078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p1"/>
          <p:cNvGrpSpPr/>
          <p:nvPr/>
        </p:nvGrpSpPr>
        <p:grpSpPr>
          <a:xfrm>
            <a:off x="5445290" y="2712676"/>
            <a:ext cx="1704012" cy="1958393"/>
            <a:chOff x="5445290" y="2712676"/>
            <a:chExt cx="1704012" cy="1958393"/>
          </a:xfrm>
        </p:grpSpPr>
        <p:sp>
          <p:nvSpPr>
            <p:cNvPr id="223" name="Google Shape;223;p1"/>
            <p:cNvSpPr/>
            <p:nvPr/>
          </p:nvSpPr>
          <p:spPr>
            <a:xfrm>
              <a:off x="6188350" y="3579547"/>
              <a:ext cx="646687" cy="818501"/>
            </a:xfrm>
            <a:custGeom>
              <a:rect b="b" l="l" r="r" t="t"/>
              <a:pathLst>
                <a:path extrusionOk="0" h="6897" w="5449">
                  <a:moveTo>
                    <a:pt x="0" y="1"/>
                  </a:moveTo>
                  <a:lnTo>
                    <a:pt x="0" y="3744"/>
                  </a:lnTo>
                  <a:lnTo>
                    <a:pt x="5448" y="6897"/>
                  </a:lnTo>
                  <a:lnTo>
                    <a:pt x="5448" y="3154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682161" y="3919078"/>
              <a:ext cx="48065" cy="124609"/>
            </a:xfrm>
            <a:custGeom>
              <a:rect b="b" l="l" r="r" t="t"/>
              <a:pathLst>
                <a:path extrusionOk="0" h="1050" w="405">
                  <a:moveTo>
                    <a:pt x="1" y="0"/>
                  </a:moveTo>
                  <a:lnTo>
                    <a:pt x="1" y="817"/>
                  </a:lnTo>
                  <a:lnTo>
                    <a:pt x="404" y="1049"/>
                  </a:lnTo>
                  <a:lnTo>
                    <a:pt x="404" y="22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6617483" y="3881339"/>
              <a:ext cx="47472" cy="124609"/>
            </a:xfrm>
            <a:custGeom>
              <a:rect b="b" l="l" r="r" t="t"/>
              <a:pathLst>
                <a:path extrusionOk="0" h="1050" w="400">
                  <a:moveTo>
                    <a:pt x="1" y="0"/>
                  </a:moveTo>
                  <a:lnTo>
                    <a:pt x="1" y="823"/>
                  </a:lnTo>
                  <a:lnTo>
                    <a:pt x="399" y="1050"/>
                  </a:lnTo>
                  <a:lnTo>
                    <a:pt x="39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6749807" y="3956105"/>
              <a:ext cx="45098" cy="124727"/>
            </a:xfrm>
            <a:custGeom>
              <a:rect b="b" l="l" r="r" t="t"/>
              <a:pathLst>
                <a:path extrusionOk="0" h="1051" w="380">
                  <a:moveTo>
                    <a:pt x="1" y="1"/>
                  </a:moveTo>
                  <a:lnTo>
                    <a:pt x="1" y="823"/>
                  </a:lnTo>
                  <a:lnTo>
                    <a:pt x="379" y="1050"/>
                  </a:lnTo>
                  <a:lnTo>
                    <a:pt x="37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6682161" y="4041196"/>
              <a:ext cx="48065" cy="122235"/>
            </a:xfrm>
            <a:custGeom>
              <a:rect b="b" l="l" r="r" t="t"/>
              <a:pathLst>
                <a:path extrusionOk="0" h="1030" w="405">
                  <a:moveTo>
                    <a:pt x="1" y="0"/>
                  </a:moveTo>
                  <a:lnTo>
                    <a:pt x="1" y="817"/>
                  </a:lnTo>
                  <a:lnTo>
                    <a:pt x="404" y="1029"/>
                  </a:lnTo>
                  <a:lnTo>
                    <a:pt x="404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617483" y="4003457"/>
              <a:ext cx="47472" cy="122235"/>
            </a:xfrm>
            <a:custGeom>
              <a:rect b="b" l="l" r="r" t="t"/>
              <a:pathLst>
                <a:path extrusionOk="0" h="1030" w="400">
                  <a:moveTo>
                    <a:pt x="1" y="0"/>
                  </a:moveTo>
                  <a:lnTo>
                    <a:pt x="1" y="823"/>
                  </a:lnTo>
                  <a:lnTo>
                    <a:pt x="399" y="1030"/>
                  </a:lnTo>
                  <a:lnTo>
                    <a:pt x="399" y="21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6749807" y="4078341"/>
              <a:ext cx="45098" cy="125202"/>
            </a:xfrm>
            <a:custGeom>
              <a:rect b="b" l="l" r="r" t="t"/>
              <a:pathLst>
                <a:path extrusionOk="0" h="1055" w="380">
                  <a:moveTo>
                    <a:pt x="1" y="0"/>
                  </a:moveTo>
                  <a:lnTo>
                    <a:pt x="1" y="822"/>
                  </a:lnTo>
                  <a:lnTo>
                    <a:pt x="379" y="1054"/>
                  </a:lnTo>
                  <a:lnTo>
                    <a:pt x="37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682161" y="4160940"/>
              <a:ext cx="48065" cy="124609"/>
            </a:xfrm>
            <a:custGeom>
              <a:rect b="b" l="l" r="r" t="t"/>
              <a:pathLst>
                <a:path extrusionOk="0" h="1050" w="405">
                  <a:moveTo>
                    <a:pt x="1" y="0"/>
                  </a:moveTo>
                  <a:lnTo>
                    <a:pt x="1" y="817"/>
                  </a:lnTo>
                  <a:lnTo>
                    <a:pt x="404" y="1049"/>
                  </a:lnTo>
                  <a:lnTo>
                    <a:pt x="404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617483" y="4123201"/>
              <a:ext cx="47472" cy="125202"/>
            </a:xfrm>
            <a:custGeom>
              <a:rect b="b" l="l" r="r" t="t"/>
              <a:pathLst>
                <a:path extrusionOk="0" h="1055" w="400">
                  <a:moveTo>
                    <a:pt x="1" y="0"/>
                  </a:moveTo>
                  <a:lnTo>
                    <a:pt x="1" y="823"/>
                  </a:lnTo>
                  <a:lnTo>
                    <a:pt x="399" y="1055"/>
                  </a:lnTo>
                  <a:lnTo>
                    <a:pt x="39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749807" y="4200459"/>
              <a:ext cx="45098" cy="122829"/>
            </a:xfrm>
            <a:custGeom>
              <a:rect b="b" l="l" r="r" t="t"/>
              <a:pathLst>
                <a:path extrusionOk="0" h="1035" w="380">
                  <a:moveTo>
                    <a:pt x="1" y="0"/>
                  </a:moveTo>
                  <a:lnTo>
                    <a:pt x="1" y="802"/>
                  </a:lnTo>
                  <a:lnTo>
                    <a:pt x="379" y="1034"/>
                  </a:lnTo>
                  <a:lnTo>
                    <a:pt x="379" y="21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6552923" y="3844194"/>
              <a:ext cx="47353" cy="124609"/>
            </a:xfrm>
            <a:custGeom>
              <a:rect b="b" l="l" r="r" t="t"/>
              <a:pathLst>
                <a:path extrusionOk="0" h="1050" w="399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2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6487651" y="3806455"/>
              <a:ext cx="47947" cy="124727"/>
            </a:xfrm>
            <a:custGeom>
              <a:rect b="b" l="l" r="r" t="t"/>
              <a:pathLst>
                <a:path extrusionOk="0" h="1051" w="404">
                  <a:moveTo>
                    <a:pt x="0" y="1"/>
                  </a:moveTo>
                  <a:lnTo>
                    <a:pt x="0" y="823"/>
                  </a:lnTo>
                  <a:lnTo>
                    <a:pt x="404" y="1050"/>
                  </a:lnTo>
                  <a:lnTo>
                    <a:pt x="404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6552923" y="3966311"/>
              <a:ext cx="47353" cy="122235"/>
            </a:xfrm>
            <a:custGeom>
              <a:rect b="b" l="l" r="r" t="t"/>
              <a:pathLst>
                <a:path extrusionOk="0" h="1030" w="399">
                  <a:moveTo>
                    <a:pt x="0" y="1"/>
                  </a:moveTo>
                  <a:lnTo>
                    <a:pt x="0" y="798"/>
                  </a:lnTo>
                  <a:lnTo>
                    <a:pt x="399" y="1030"/>
                  </a:lnTo>
                  <a:lnTo>
                    <a:pt x="399" y="20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6487651" y="3926199"/>
              <a:ext cx="47947" cy="124609"/>
            </a:xfrm>
            <a:custGeom>
              <a:rect b="b" l="l" r="r" t="t"/>
              <a:pathLst>
                <a:path extrusionOk="0" h="1050" w="404">
                  <a:moveTo>
                    <a:pt x="0" y="1"/>
                  </a:moveTo>
                  <a:lnTo>
                    <a:pt x="0" y="823"/>
                  </a:lnTo>
                  <a:lnTo>
                    <a:pt x="404" y="1050"/>
                  </a:lnTo>
                  <a:lnTo>
                    <a:pt x="404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6552923" y="4086055"/>
              <a:ext cx="47353" cy="124609"/>
            </a:xfrm>
            <a:custGeom>
              <a:rect b="b" l="l" r="r" t="t"/>
              <a:pathLst>
                <a:path extrusionOk="0" h="1050" w="399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6487651" y="4048316"/>
              <a:ext cx="47947" cy="125321"/>
            </a:xfrm>
            <a:custGeom>
              <a:rect b="b" l="l" r="r" t="t"/>
              <a:pathLst>
                <a:path extrusionOk="0" h="1056" w="404">
                  <a:moveTo>
                    <a:pt x="0" y="1"/>
                  </a:moveTo>
                  <a:lnTo>
                    <a:pt x="0" y="823"/>
                  </a:lnTo>
                  <a:lnTo>
                    <a:pt x="404" y="1055"/>
                  </a:lnTo>
                  <a:lnTo>
                    <a:pt x="404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6422973" y="3769428"/>
              <a:ext cx="44980" cy="122235"/>
            </a:xfrm>
            <a:custGeom>
              <a:rect b="b" l="l" r="r" t="t"/>
              <a:pathLst>
                <a:path extrusionOk="0" h="1030" w="379">
                  <a:moveTo>
                    <a:pt x="0" y="0"/>
                  </a:moveTo>
                  <a:lnTo>
                    <a:pt x="0" y="817"/>
                  </a:lnTo>
                  <a:lnTo>
                    <a:pt x="379" y="1029"/>
                  </a:lnTo>
                  <a:lnTo>
                    <a:pt x="37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6358294" y="3731689"/>
              <a:ext cx="44980" cy="122235"/>
            </a:xfrm>
            <a:custGeom>
              <a:rect b="b" l="l" r="r" t="t"/>
              <a:pathLst>
                <a:path extrusionOk="0" h="1030" w="379">
                  <a:moveTo>
                    <a:pt x="1" y="0"/>
                  </a:moveTo>
                  <a:lnTo>
                    <a:pt x="1" y="823"/>
                  </a:lnTo>
                  <a:lnTo>
                    <a:pt x="379" y="1029"/>
                  </a:lnTo>
                  <a:lnTo>
                    <a:pt x="379" y="21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6422973" y="3889053"/>
              <a:ext cx="44980" cy="124727"/>
            </a:xfrm>
            <a:custGeom>
              <a:rect b="b" l="l" r="r" t="t"/>
              <a:pathLst>
                <a:path extrusionOk="0" h="1051" w="379">
                  <a:moveTo>
                    <a:pt x="0" y="1"/>
                  </a:moveTo>
                  <a:lnTo>
                    <a:pt x="0" y="818"/>
                  </a:lnTo>
                  <a:lnTo>
                    <a:pt x="379" y="1050"/>
                  </a:lnTo>
                  <a:lnTo>
                    <a:pt x="379" y="22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6358294" y="3851433"/>
              <a:ext cx="44980" cy="124609"/>
            </a:xfrm>
            <a:custGeom>
              <a:rect b="b" l="l" r="r" t="t"/>
              <a:pathLst>
                <a:path extrusionOk="0" h="1050" w="379">
                  <a:moveTo>
                    <a:pt x="1" y="0"/>
                  </a:moveTo>
                  <a:lnTo>
                    <a:pt x="1" y="822"/>
                  </a:lnTo>
                  <a:lnTo>
                    <a:pt x="379" y="1049"/>
                  </a:lnTo>
                  <a:lnTo>
                    <a:pt x="37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6422973" y="4011289"/>
              <a:ext cx="44980" cy="124609"/>
            </a:xfrm>
            <a:custGeom>
              <a:rect b="b" l="l" r="r" t="t"/>
              <a:pathLst>
                <a:path extrusionOk="0" h="1050" w="379">
                  <a:moveTo>
                    <a:pt x="0" y="0"/>
                  </a:moveTo>
                  <a:lnTo>
                    <a:pt x="0" y="817"/>
                  </a:lnTo>
                  <a:lnTo>
                    <a:pt x="379" y="1049"/>
                  </a:lnTo>
                  <a:lnTo>
                    <a:pt x="37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6358294" y="3973551"/>
              <a:ext cx="44980" cy="122235"/>
            </a:xfrm>
            <a:custGeom>
              <a:rect b="b" l="l" r="r" t="t"/>
              <a:pathLst>
                <a:path extrusionOk="0" h="1030" w="379">
                  <a:moveTo>
                    <a:pt x="1" y="0"/>
                  </a:moveTo>
                  <a:lnTo>
                    <a:pt x="1" y="823"/>
                  </a:lnTo>
                  <a:lnTo>
                    <a:pt x="379" y="1029"/>
                  </a:lnTo>
                  <a:lnTo>
                    <a:pt x="37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6290649" y="3694544"/>
              <a:ext cx="47472" cy="122235"/>
            </a:xfrm>
            <a:custGeom>
              <a:rect b="b" l="l" r="r" t="t"/>
              <a:pathLst>
                <a:path extrusionOk="0" h="1030" w="400">
                  <a:moveTo>
                    <a:pt x="1" y="1"/>
                  </a:moveTo>
                  <a:lnTo>
                    <a:pt x="1" y="798"/>
                  </a:lnTo>
                  <a:lnTo>
                    <a:pt x="399" y="1030"/>
                  </a:lnTo>
                  <a:lnTo>
                    <a:pt x="399" y="20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6225971" y="3654431"/>
              <a:ext cx="47472" cy="124609"/>
            </a:xfrm>
            <a:custGeom>
              <a:rect b="b" l="l" r="r" t="t"/>
              <a:pathLst>
                <a:path extrusionOk="0" h="1050" w="400">
                  <a:moveTo>
                    <a:pt x="1" y="1"/>
                  </a:moveTo>
                  <a:lnTo>
                    <a:pt x="1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6290649" y="3814288"/>
              <a:ext cx="47472" cy="124609"/>
            </a:xfrm>
            <a:custGeom>
              <a:rect b="b" l="l" r="r" t="t"/>
              <a:pathLst>
                <a:path extrusionOk="0" h="1050" w="400">
                  <a:moveTo>
                    <a:pt x="1" y="0"/>
                  </a:moveTo>
                  <a:lnTo>
                    <a:pt x="1" y="818"/>
                  </a:lnTo>
                  <a:lnTo>
                    <a:pt x="399" y="1050"/>
                  </a:lnTo>
                  <a:lnTo>
                    <a:pt x="399" y="22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6225971" y="3776549"/>
              <a:ext cx="47472" cy="124609"/>
            </a:xfrm>
            <a:custGeom>
              <a:rect b="b" l="l" r="r" t="t"/>
              <a:pathLst>
                <a:path extrusionOk="0" h="1050" w="400">
                  <a:moveTo>
                    <a:pt x="1" y="1"/>
                  </a:moveTo>
                  <a:lnTo>
                    <a:pt x="1" y="823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6290649" y="3936405"/>
              <a:ext cx="47472" cy="122235"/>
            </a:xfrm>
            <a:custGeom>
              <a:rect b="b" l="l" r="r" t="t"/>
              <a:pathLst>
                <a:path extrusionOk="0" h="1030" w="400">
                  <a:moveTo>
                    <a:pt x="1" y="0"/>
                  </a:moveTo>
                  <a:lnTo>
                    <a:pt x="1" y="818"/>
                  </a:lnTo>
                  <a:lnTo>
                    <a:pt x="399" y="1030"/>
                  </a:lnTo>
                  <a:lnTo>
                    <a:pt x="399" y="23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6225971" y="3898666"/>
              <a:ext cx="47472" cy="122235"/>
            </a:xfrm>
            <a:custGeom>
              <a:rect b="b" l="l" r="r" t="t"/>
              <a:pathLst>
                <a:path extrusionOk="0" h="1030" w="400">
                  <a:moveTo>
                    <a:pt x="1" y="1"/>
                  </a:moveTo>
                  <a:lnTo>
                    <a:pt x="1" y="803"/>
                  </a:lnTo>
                  <a:lnTo>
                    <a:pt x="399" y="1030"/>
                  </a:lnTo>
                  <a:lnTo>
                    <a:pt x="399" y="21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6834898" y="3771802"/>
              <a:ext cx="314383" cy="626248"/>
            </a:xfrm>
            <a:custGeom>
              <a:rect b="b" l="l" r="r" t="t"/>
              <a:pathLst>
                <a:path extrusionOk="0" h="5277" w="2649">
                  <a:moveTo>
                    <a:pt x="2648" y="0"/>
                  </a:moveTo>
                  <a:lnTo>
                    <a:pt x="0" y="1534"/>
                  </a:lnTo>
                  <a:lnTo>
                    <a:pt x="0" y="5277"/>
                  </a:lnTo>
                  <a:lnTo>
                    <a:pt x="2648" y="3763"/>
                  </a:lnTo>
                  <a:lnTo>
                    <a:pt x="264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068927" y="3844194"/>
              <a:ext cx="47353" cy="124609"/>
            </a:xfrm>
            <a:custGeom>
              <a:rect b="b" l="l" r="r" t="t"/>
              <a:pathLst>
                <a:path extrusionOk="0" h="1050" w="399">
                  <a:moveTo>
                    <a:pt x="399" y="1"/>
                  </a:moveTo>
                  <a:lnTo>
                    <a:pt x="0" y="228"/>
                  </a:lnTo>
                  <a:lnTo>
                    <a:pt x="0" y="1050"/>
                  </a:lnTo>
                  <a:lnTo>
                    <a:pt x="399" y="81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7004248" y="3881339"/>
              <a:ext cx="47472" cy="124609"/>
            </a:xfrm>
            <a:custGeom>
              <a:rect b="b" l="l" r="r" t="t"/>
              <a:pathLst>
                <a:path extrusionOk="0" h="1050" w="400">
                  <a:moveTo>
                    <a:pt x="399" y="0"/>
                  </a:moveTo>
                  <a:lnTo>
                    <a:pt x="1" y="232"/>
                  </a:lnTo>
                  <a:lnTo>
                    <a:pt x="1" y="1050"/>
                  </a:lnTo>
                  <a:lnTo>
                    <a:pt x="399" y="823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068927" y="3966311"/>
              <a:ext cx="47353" cy="124609"/>
            </a:xfrm>
            <a:custGeom>
              <a:rect b="b" l="l" r="r" t="t"/>
              <a:pathLst>
                <a:path extrusionOk="0" h="1050" w="399">
                  <a:moveTo>
                    <a:pt x="399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399" y="81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004248" y="4003457"/>
              <a:ext cx="47472" cy="125202"/>
            </a:xfrm>
            <a:custGeom>
              <a:rect b="b" l="l" r="r" t="t"/>
              <a:pathLst>
                <a:path extrusionOk="0" h="1055" w="400">
                  <a:moveTo>
                    <a:pt x="399" y="0"/>
                  </a:moveTo>
                  <a:lnTo>
                    <a:pt x="1" y="233"/>
                  </a:lnTo>
                  <a:lnTo>
                    <a:pt x="1" y="1055"/>
                  </a:lnTo>
                  <a:lnTo>
                    <a:pt x="399" y="823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7068927" y="4088429"/>
              <a:ext cx="47353" cy="122235"/>
            </a:xfrm>
            <a:custGeom>
              <a:rect b="b" l="l" r="r" t="t"/>
              <a:pathLst>
                <a:path extrusionOk="0" h="1030" w="399">
                  <a:moveTo>
                    <a:pt x="399" y="1"/>
                  </a:moveTo>
                  <a:lnTo>
                    <a:pt x="0" y="213"/>
                  </a:lnTo>
                  <a:lnTo>
                    <a:pt x="0" y="1030"/>
                  </a:lnTo>
                  <a:lnTo>
                    <a:pt x="399" y="79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7004248" y="4125574"/>
              <a:ext cx="47472" cy="122829"/>
            </a:xfrm>
            <a:custGeom>
              <a:rect b="b" l="l" r="r" t="t"/>
              <a:pathLst>
                <a:path extrusionOk="0" h="1035" w="400">
                  <a:moveTo>
                    <a:pt x="399" y="1"/>
                  </a:moveTo>
                  <a:lnTo>
                    <a:pt x="1" y="212"/>
                  </a:lnTo>
                  <a:lnTo>
                    <a:pt x="1" y="1035"/>
                  </a:lnTo>
                  <a:lnTo>
                    <a:pt x="399" y="823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6939570" y="3921452"/>
              <a:ext cx="45098" cy="122235"/>
            </a:xfrm>
            <a:custGeom>
              <a:rect b="b" l="l" r="r" t="t"/>
              <a:pathLst>
                <a:path extrusionOk="0" h="1030" w="380">
                  <a:moveTo>
                    <a:pt x="379" y="0"/>
                  </a:moveTo>
                  <a:lnTo>
                    <a:pt x="1" y="207"/>
                  </a:lnTo>
                  <a:lnTo>
                    <a:pt x="1" y="1029"/>
                  </a:lnTo>
                  <a:lnTo>
                    <a:pt x="379" y="797"/>
                  </a:lnTo>
                  <a:lnTo>
                    <a:pt x="37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6871924" y="3958597"/>
              <a:ext cx="47472" cy="122235"/>
            </a:xfrm>
            <a:custGeom>
              <a:rect b="b" l="l" r="r" t="t"/>
              <a:pathLst>
                <a:path extrusionOk="0" h="1030" w="400">
                  <a:moveTo>
                    <a:pt x="399" y="0"/>
                  </a:moveTo>
                  <a:lnTo>
                    <a:pt x="1" y="232"/>
                  </a:lnTo>
                  <a:lnTo>
                    <a:pt x="1" y="1029"/>
                  </a:lnTo>
                  <a:lnTo>
                    <a:pt x="399" y="822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6939570" y="4041196"/>
              <a:ext cx="45098" cy="124609"/>
            </a:xfrm>
            <a:custGeom>
              <a:rect b="b" l="l" r="r" t="t"/>
              <a:pathLst>
                <a:path extrusionOk="0" h="1050" w="380">
                  <a:moveTo>
                    <a:pt x="379" y="0"/>
                  </a:moveTo>
                  <a:lnTo>
                    <a:pt x="1" y="232"/>
                  </a:lnTo>
                  <a:lnTo>
                    <a:pt x="1" y="1050"/>
                  </a:lnTo>
                  <a:lnTo>
                    <a:pt x="379" y="817"/>
                  </a:lnTo>
                  <a:lnTo>
                    <a:pt x="37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6871924" y="4078341"/>
              <a:ext cx="47472" cy="125202"/>
            </a:xfrm>
            <a:custGeom>
              <a:rect b="b" l="l" r="r" t="t"/>
              <a:pathLst>
                <a:path extrusionOk="0" h="1055" w="400">
                  <a:moveTo>
                    <a:pt x="399" y="0"/>
                  </a:moveTo>
                  <a:lnTo>
                    <a:pt x="1" y="232"/>
                  </a:lnTo>
                  <a:lnTo>
                    <a:pt x="1" y="1054"/>
                  </a:lnTo>
                  <a:lnTo>
                    <a:pt x="399" y="822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6939570" y="4163313"/>
              <a:ext cx="45098" cy="122235"/>
            </a:xfrm>
            <a:custGeom>
              <a:rect b="b" l="l" r="r" t="t"/>
              <a:pathLst>
                <a:path extrusionOk="0" h="1030" w="380">
                  <a:moveTo>
                    <a:pt x="379" y="0"/>
                  </a:moveTo>
                  <a:lnTo>
                    <a:pt x="1" y="232"/>
                  </a:lnTo>
                  <a:lnTo>
                    <a:pt x="1" y="1029"/>
                  </a:lnTo>
                  <a:lnTo>
                    <a:pt x="379" y="818"/>
                  </a:lnTo>
                  <a:lnTo>
                    <a:pt x="37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6871924" y="4200459"/>
              <a:ext cx="47472" cy="125202"/>
            </a:xfrm>
            <a:custGeom>
              <a:rect b="b" l="l" r="r" t="t"/>
              <a:pathLst>
                <a:path extrusionOk="0" h="1055" w="400">
                  <a:moveTo>
                    <a:pt x="399" y="0"/>
                  </a:moveTo>
                  <a:lnTo>
                    <a:pt x="1" y="232"/>
                  </a:lnTo>
                  <a:lnTo>
                    <a:pt x="1" y="1054"/>
                  </a:lnTo>
                  <a:lnTo>
                    <a:pt x="399" y="822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6188350" y="3399991"/>
              <a:ext cx="960952" cy="553856"/>
            </a:xfrm>
            <a:custGeom>
              <a:rect b="b" l="l" r="r" t="t"/>
              <a:pathLst>
                <a:path extrusionOk="0" h="4667" w="8097">
                  <a:moveTo>
                    <a:pt x="2628" y="1"/>
                  </a:moveTo>
                  <a:lnTo>
                    <a:pt x="0" y="1514"/>
                  </a:lnTo>
                  <a:lnTo>
                    <a:pt x="5448" y="4667"/>
                  </a:lnTo>
                  <a:lnTo>
                    <a:pt x="8096" y="3133"/>
                  </a:lnTo>
                  <a:lnTo>
                    <a:pt x="2628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6410393" y="3519734"/>
              <a:ext cx="112627" cy="64797"/>
            </a:xfrm>
            <a:custGeom>
              <a:rect b="b" l="l" r="r" t="t"/>
              <a:pathLst>
                <a:path extrusionOk="0" h="546" w="949">
                  <a:moveTo>
                    <a:pt x="465" y="1"/>
                  </a:moveTo>
                  <a:lnTo>
                    <a:pt x="1" y="273"/>
                  </a:lnTo>
                  <a:lnTo>
                    <a:pt x="465" y="545"/>
                  </a:lnTo>
                  <a:lnTo>
                    <a:pt x="949" y="273"/>
                  </a:lnTo>
                  <a:lnTo>
                    <a:pt x="465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6617483" y="3639478"/>
              <a:ext cx="112746" cy="64797"/>
            </a:xfrm>
            <a:custGeom>
              <a:rect b="b" l="l" r="r" t="t"/>
              <a:pathLst>
                <a:path extrusionOk="0" h="546" w="950">
                  <a:moveTo>
                    <a:pt x="485" y="0"/>
                  </a:moveTo>
                  <a:lnTo>
                    <a:pt x="1" y="273"/>
                  </a:lnTo>
                  <a:lnTo>
                    <a:pt x="485" y="545"/>
                  </a:lnTo>
                  <a:lnTo>
                    <a:pt x="949" y="273"/>
                  </a:lnTo>
                  <a:lnTo>
                    <a:pt x="485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824691" y="3759222"/>
              <a:ext cx="112034" cy="64797"/>
            </a:xfrm>
            <a:custGeom>
              <a:rect b="b" l="l" r="r" t="t"/>
              <a:pathLst>
                <a:path extrusionOk="0" h="546" w="944">
                  <a:moveTo>
                    <a:pt x="485" y="0"/>
                  </a:moveTo>
                  <a:lnTo>
                    <a:pt x="0" y="273"/>
                  </a:lnTo>
                  <a:lnTo>
                    <a:pt x="485" y="545"/>
                  </a:lnTo>
                  <a:lnTo>
                    <a:pt x="944" y="273"/>
                  </a:lnTo>
                  <a:lnTo>
                    <a:pt x="485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6188350" y="2712676"/>
              <a:ext cx="960952" cy="1239916"/>
            </a:xfrm>
            <a:custGeom>
              <a:rect b="b" l="l" r="r" t="t"/>
              <a:pathLst>
                <a:path extrusionOk="0" h="10448" w="8097">
                  <a:moveTo>
                    <a:pt x="2628" y="1"/>
                  </a:moveTo>
                  <a:lnTo>
                    <a:pt x="0" y="1514"/>
                  </a:lnTo>
                  <a:lnTo>
                    <a:pt x="0" y="7295"/>
                  </a:lnTo>
                  <a:lnTo>
                    <a:pt x="5448" y="10448"/>
                  </a:lnTo>
                  <a:lnTo>
                    <a:pt x="8096" y="8909"/>
                  </a:lnTo>
                  <a:lnTo>
                    <a:pt x="8096" y="3154"/>
                  </a:lnTo>
                  <a:lnTo>
                    <a:pt x="2628" y="1"/>
                  </a:lnTo>
                  <a:close/>
                </a:path>
              </a:pathLst>
            </a:custGeom>
            <a:gradFill>
              <a:gsLst>
                <a:gs pos="0">
                  <a:srgbClr val="4CEEFD">
                    <a:alpha val="36078"/>
                  </a:srgbClr>
                </a:gs>
                <a:gs pos="34000">
                  <a:srgbClr val="4CEEFD">
                    <a:alpha val="36078"/>
                  </a:srgbClr>
                </a:gs>
                <a:gs pos="100000">
                  <a:srgbClr val="4CEEFD">
                    <a:alpha val="36078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 rot="10800000">
              <a:off x="5445290" y="3825035"/>
              <a:ext cx="1135293" cy="846034"/>
            </a:xfrm>
            <a:custGeom>
              <a:rect b="b" l="l" r="r" t="t"/>
              <a:pathLst>
                <a:path extrusionOk="0" h="7129" w="9566">
                  <a:moveTo>
                    <a:pt x="8178" y="0"/>
                  </a:moveTo>
                  <a:lnTo>
                    <a:pt x="1" y="4732"/>
                  </a:lnTo>
                  <a:lnTo>
                    <a:pt x="1" y="6326"/>
                  </a:lnTo>
                  <a:lnTo>
                    <a:pt x="1388" y="7128"/>
                  </a:lnTo>
                  <a:lnTo>
                    <a:pt x="9565" y="2397"/>
                  </a:lnTo>
                  <a:lnTo>
                    <a:pt x="9565" y="798"/>
                  </a:lnTo>
                  <a:lnTo>
                    <a:pt x="8178" y="0"/>
                  </a:lnTo>
                  <a:close/>
                </a:path>
              </a:pathLst>
            </a:custGeom>
            <a:gradFill>
              <a:gsLst>
                <a:gs pos="0">
                  <a:srgbClr val="4CEEFD">
                    <a:alpha val="36078"/>
                  </a:srgbClr>
                </a:gs>
                <a:gs pos="34000">
                  <a:srgbClr val="4CEEFD">
                    <a:alpha val="36078"/>
                  </a:srgbClr>
                </a:gs>
                <a:gs pos="100000">
                  <a:srgbClr val="4CEEFD">
                    <a:alpha val="36078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0" name="Google Shape;270;p1"/>
          <p:cNvSpPr txBox="1"/>
          <p:nvPr>
            <p:ph type="ctrTitle"/>
          </p:nvPr>
        </p:nvSpPr>
        <p:spPr>
          <a:xfrm>
            <a:off x="535737" y="894837"/>
            <a:ext cx="5417964" cy="23604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 sz="4800">
                <a:solidFill>
                  <a:srgbClr val="FF248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OF HOTEL BOOKING ON WEBISTE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10"/>
          <p:cNvSpPr txBox="1"/>
          <p:nvPr>
            <p:ph type="title"/>
          </p:nvPr>
        </p:nvSpPr>
        <p:spPr>
          <a:xfrm>
            <a:off x="568302" y="1721250"/>
            <a:ext cx="5239192" cy="13841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HIỆU SUẤT CỦA CÁC NHÀ QUẢNG CÁO</a:t>
            </a:r>
            <a:endParaRPr/>
          </a:p>
        </p:txBody>
      </p:sp>
      <p:sp>
        <p:nvSpPr>
          <p:cNvPr id="975" name="Google Shape;975;p10"/>
          <p:cNvSpPr/>
          <p:nvPr/>
        </p:nvSpPr>
        <p:spPr>
          <a:xfrm>
            <a:off x="7206292" y="1210598"/>
            <a:ext cx="14351" cy="17200"/>
          </a:xfrm>
          <a:custGeom>
            <a:rect b="b" l="l" r="r" t="t"/>
            <a:pathLst>
              <a:path extrusionOk="0" h="169" w="141">
                <a:moveTo>
                  <a:pt x="104" y="1"/>
                </a:moveTo>
                <a:cubicBezTo>
                  <a:pt x="91" y="1"/>
                  <a:pt x="75" y="7"/>
                  <a:pt x="59" y="22"/>
                </a:cubicBezTo>
                <a:cubicBezTo>
                  <a:pt x="39" y="41"/>
                  <a:pt x="1" y="79"/>
                  <a:pt x="1" y="122"/>
                </a:cubicBezTo>
                <a:cubicBezTo>
                  <a:pt x="1" y="151"/>
                  <a:pt x="22" y="168"/>
                  <a:pt x="40" y="168"/>
                </a:cubicBezTo>
                <a:cubicBezTo>
                  <a:pt x="47" y="168"/>
                  <a:pt x="53" y="166"/>
                  <a:pt x="59" y="161"/>
                </a:cubicBezTo>
                <a:cubicBezTo>
                  <a:pt x="102" y="142"/>
                  <a:pt x="140" y="103"/>
                  <a:pt x="140" y="41"/>
                </a:cubicBezTo>
                <a:cubicBezTo>
                  <a:pt x="140" y="17"/>
                  <a:pt x="126" y="1"/>
                  <a:pt x="10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10"/>
          <p:cNvSpPr/>
          <p:nvPr/>
        </p:nvSpPr>
        <p:spPr>
          <a:xfrm>
            <a:off x="7202424" y="1206425"/>
            <a:ext cx="22086" cy="26971"/>
          </a:xfrm>
          <a:custGeom>
            <a:rect b="b" l="l" r="r" t="t"/>
            <a:pathLst>
              <a:path extrusionOk="0" h="265" w="217">
                <a:moveTo>
                  <a:pt x="140" y="82"/>
                </a:moveTo>
                <a:lnTo>
                  <a:pt x="140" y="101"/>
                </a:lnTo>
                <a:cubicBezTo>
                  <a:pt x="140" y="101"/>
                  <a:pt x="140" y="120"/>
                  <a:pt x="121" y="144"/>
                </a:cubicBezTo>
                <a:cubicBezTo>
                  <a:pt x="121" y="163"/>
                  <a:pt x="97" y="163"/>
                  <a:pt x="77" y="183"/>
                </a:cubicBezTo>
                <a:lnTo>
                  <a:pt x="77" y="163"/>
                </a:lnTo>
                <a:cubicBezTo>
                  <a:pt x="77" y="163"/>
                  <a:pt x="77" y="144"/>
                  <a:pt x="97" y="120"/>
                </a:cubicBezTo>
                <a:cubicBezTo>
                  <a:pt x="97" y="101"/>
                  <a:pt x="121" y="101"/>
                  <a:pt x="121" y="82"/>
                </a:cubicBezTo>
                <a:close/>
                <a:moveTo>
                  <a:pt x="140" y="0"/>
                </a:moveTo>
                <a:cubicBezTo>
                  <a:pt x="121" y="0"/>
                  <a:pt x="97" y="0"/>
                  <a:pt x="77" y="24"/>
                </a:cubicBezTo>
                <a:cubicBezTo>
                  <a:pt x="58" y="43"/>
                  <a:pt x="39" y="63"/>
                  <a:pt x="20" y="82"/>
                </a:cubicBezTo>
                <a:cubicBezTo>
                  <a:pt x="20" y="101"/>
                  <a:pt x="0" y="144"/>
                  <a:pt x="0" y="163"/>
                </a:cubicBezTo>
                <a:lnTo>
                  <a:pt x="0" y="183"/>
                </a:lnTo>
                <a:lnTo>
                  <a:pt x="1" y="182"/>
                </a:lnTo>
                <a:lnTo>
                  <a:pt x="1" y="182"/>
                </a:lnTo>
                <a:cubicBezTo>
                  <a:pt x="3" y="195"/>
                  <a:pt x="7" y="208"/>
                  <a:pt x="20" y="221"/>
                </a:cubicBezTo>
                <a:cubicBezTo>
                  <a:pt x="39" y="240"/>
                  <a:pt x="58" y="264"/>
                  <a:pt x="77" y="264"/>
                </a:cubicBezTo>
                <a:cubicBezTo>
                  <a:pt x="97" y="264"/>
                  <a:pt x="121" y="240"/>
                  <a:pt x="121" y="240"/>
                </a:cubicBezTo>
                <a:cubicBezTo>
                  <a:pt x="159" y="221"/>
                  <a:pt x="178" y="202"/>
                  <a:pt x="197" y="183"/>
                </a:cubicBezTo>
                <a:cubicBezTo>
                  <a:pt x="197" y="144"/>
                  <a:pt x="217" y="120"/>
                  <a:pt x="217" y="101"/>
                </a:cubicBezTo>
                <a:lnTo>
                  <a:pt x="217" y="82"/>
                </a:lnTo>
                <a:cubicBezTo>
                  <a:pt x="217" y="63"/>
                  <a:pt x="217" y="43"/>
                  <a:pt x="197" y="24"/>
                </a:cubicBezTo>
                <a:cubicBezTo>
                  <a:pt x="178" y="24"/>
                  <a:pt x="159" y="0"/>
                  <a:pt x="1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10"/>
          <p:cNvSpPr/>
          <p:nvPr/>
        </p:nvSpPr>
        <p:spPr>
          <a:xfrm>
            <a:off x="7196114" y="1196043"/>
            <a:ext cx="34808" cy="47225"/>
          </a:xfrm>
          <a:custGeom>
            <a:rect b="b" l="l" r="r" t="t"/>
            <a:pathLst>
              <a:path extrusionOk="0" h="464" w="342">
                <a:moveTo>
                  <a:pt x="219" y="68"/>
                </a:moveTo>
                <a:cubicBezTo>
                  <a:pt x="269" y="68"/>
                  <a:pt x="303" y="105"/>
                  <a:pt x="303" y="165"/>
                </a:cubicBezTo>
                <a:cubicBezTo>
                  <a:pt x="303" y="246"/>
                  <a:pt x="240" y="342"/>
                  <a:pt x="159" y="386"/>
                </a:cubicBezTo>
                <a:cubicBezTo>
                  <a:pt x="143" y="396"/>
                  <a:pt x="128" y="401"/>
                  <a:pt x="113" y="401"/>
                </a:cubicBezTo>
                <a:cubicBezTo>
                  <a:pt x="72" y="401"/>
                  <a:pt x="38" y="364"/>
                  <a:pt x="38" y="304"/>
                </a:cubicBezTo>
                <a:cubicBezTo>
                  <a:pt x="38" y="222"/>
                  <a:pt x="101" y="126"/>
                  <a:pt x="159" y="83"/>
                </a:cubicBezTo>
                <a:cubicBezTo>
                  <a:pt x="180" y="73"/>
                  <a:pt x="201" y="68"/>
                  <a:pt x="219" y="68"/>
                </a:cubicBezTo>
                <a:close/>
                <a:moveTo>
                  <a:pt x="237" y="0"/>
                </a:moveTo>
                <a:cubicBezTo>
                  <a:pt x="213" y="0"/>
                  <a:pt x="186" y="8"/>
                  <a:pt x="159" y="25"/>
                </a:cubicBezTo>
                <a:cubicBezTo>
                  <a:pt x="82" y="83"/>
                  <a:pt x="0" y="203"/>
                  <a:pt x="0" y="304"/>
                </a:cubicBezTo>
                <a:lnTo>
                  <a:pt x="19" y="285"/>
                </a:lnTo>
                <a:lnTo>
                  <a:pt x="19" y="342"/>
                </a:lnTo>
                <a:lnTo>
                  <a:pt x="0" y="366"/>
                </a:lnTo>
                <a:cubicBezTo>
                  <a:pt x="0" y="432"/>
                  <a:pt x="38" y="464"/>
                  <a:pt x="87" y="464"/>
                </a:cubicBezTo>
                <a:cubicBezTo>
                  <a:pt x="109" y="464"/>
                  <a:pt x="134" y="457"/>
                  <a:pt x="159" y="443"/>
                </a:cubicBezTo>
                <a:cubicBezTo>
                  <a:pt x="259" y="386"/>
                  <a:pt x="341" y="246"/>
                  <a:pt x="341" y="126"/>
                </a:cubicBezTo>
                <a:cubicBezTo>
                  <a:pt x="341" y="53"/>
                  <a:pt x="298" y="0"/>
                  <a:pt x="23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10"/>
          <p:cNvSpPr/>
          <p:nvPr/>
        </p:nvSpPr>
        <p:spPr>
          <a:xfrm>
            <a:off x="7190210" y="1192176"/>
            <a:ext cx="44579" cy="55367"/>
          </a:xfrm>
          <a:custGeom>
            <a:rect b="b" l="l" r="r" t="t"/>
            <a:pathLst>
              <a:path extrusionOk="0" h="544" w="438">
                <a:moveTo>
                  <a:pt x="279" y="140"/>
                </a:moveTo>
                <a:cubicBezTo>
                  <a:pt x="298" y="140"/>
                  <a:pt x="298" y="140"/>
                  <a:pt x="298" y="164"/>
                </a:cubicBezTo>
                <a:cubicBezTo>
                  <a:pt x="298" y="164"/>
                  <a:pt x="317" y="183"/>
                  <a:pt x="317" y="203"/>
                </a:cubicBezTo>
                <a:cubicBezTo>
                  <a:pt x="317" y="222"/>
                  <a:pt x="298" y="260"/>
                  <a:pt x="279" y="303"/>
                </a:cubicBezTo>
                <a:cubicBezTo>
                  <a:pt x="260" y="342"/>
                  <a:pt x="241" y="361"/>
                  <a:pt x="197" y="380"/>
                </a:cubicBezTo>
                <a:lnTo>
                  <a:pt x="159" y="380"/>
                </a:lnTo>
                <a:cubicBezTo>
                  <a:pt x="140" y="380"/>
                  <a:pt x="140" y="361"/>
                  <a:pt x="140" y="342"/>
                </a:cubicBezTo>
                <a:cubicBezTo>
                  <a:pt x="140" y="303"/>
                  <a:pt x="159" y="284"/>
                  <a:pt x="178" y="241"/>
                </a:cubicBezTo>
                <a:cubicBezTo>
                  <a:pt x="197" y="203"/>
                  <a:pt x="217" y="183"/>
                  <a:pt x="241" y="164"/>
                </a:cubicBezTo>
                <a:cubicBezTo>
                  <a:pt x="260" y="164"/>
                  <a:pt x="279" y="140"/>
                  <a:pt x="279" y="140"/>
                </a:cubicBezTo>
                <a:close/>
                <a:moveTo>
                  <a:pt x="133" y="460"/>
                </a:moveTo>
                <a:cubicBezTo>
                  <a:pt x="141" y="461"/>
                  <a:pt x="150" y="462"/>
                  <a:pt x="160" y="462"/>
                </a:cubicBezTo>
                <a:lnTo>
                  <a:pt x="160" y="462"/>
                </a:lnTo>
                <a:cubicBezTo>
                  <a:pt x="159" y="462"/>
                  <a:pt x="159" y="462"/>
                  <a:pt x="159" y="462"/>
                </a:cubicBezTo>
                <a:cubicBezTo>
                  <a:pt x="150" y="462"/>
                  <a:pt x="140" y="462"/>
                  <a:pt x="133" y="460"/>
                </a:cubicBezTo>
                <a:close/>
                <a:moveTo>
                  <a:pt x="298" y="1"/>
                </a:moveTo>
                <a:cubicBezTo>
                  <a:pt x="279" y="1"/>
                  <a:pt x="241" y="20"/>
                  <a:pt x="197" y="20"/>
                </a:cubicBezTo>
                <a:cubicBezTo>
                  <a:pt x="159" y="63"/>
                  <a:pt x="120" y="102"/>
                  <a:pt x="77" y="164"/>
                </a:cubicBezTo>
                <a:cubicBezTo>
                  <a:pt x="39" y="222"/>
                  <a:pt x="20" y="284"/>
                  <a:pt x="20" y="342"/>
                </a:cubicBezTo>
                <a:lnTo>
                  <a:pt x="0" y="424"/>
                </a:lnTo>
                <a:lnTo>
                  <a:pt x="20" y="411"/>
                </a:lnTo>
                <a:lnTo>
                  <a:pt x="20" y="411"/>
                </a:lnTo>
                <a:cubicBezTo>
                  <a:pt x="22" y="447"/>
                  <a:pt x="40" y="482"/>
                  <a:pt x="58" y="500"/>
                </a:cubicBezTo>
                <a:cubicBezTo>
                  <a:pt x="77" y="524"/>
                  <a:pt x="120" y="544"/>
                  <a:pt x="159" y="544"/>
                </a:cubicBezTo>
                <a:cubicBezTo>
                  <a:pt x="178" y="544"/>
                  <a:pt x="217" y="524"/>
                  <a:pt x="241" y="500"/>
                </a:cubicBezTo>
                <a:cubicBezTo>
                  <a:pt x="298" y="481"/>
                  <a:pt x="361" y="424"/>
                  <a:pt x="380" y="361"/>
                </a:cubicBezTo>
                <a:cubicBezTo>
                  <a:pt x="418" y="303"/>
                  <a:pt x="438" y="241"/>
                  <a:pt x="438" y="164"/>
                </a:cubicBezTo>
                <a:cubicBezTo>
                  <a:pt x="438" y="121"/>
                  <a:pt x="438" y="83"/>
                  <a:pt x="418" y="44"/>
                </a:cubicBezTo>
                <a:cubicBezTo>
                  <a:pt x="380" y="20"/>
                  <a:pt x="337" y="1"/>
                  <a:pt x="2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10"/>
          <p:cNvSpPr/>
          <p:nvPr/>
        </p:nvSpPr>
        <p:spPr>
          <a:xfrm>
            <a:off x="7206292" y="1053044"/>
            <a:ext cx="14351" cy="17811"/>
          </a:xfrm>
          <a:custGeom>
            <a:rect b="b" l="l" r="r" t="t"/>
            <a:pathLst>
              <a:path extrusionOk="0" h="175" w="141">
                <a:moveTo>
                  <a:pt x="92" y="1"/>
                </a:moveTo>
                <a:cubicBezTo>
                  <a:pt x="81" y="1"/>
                  <a:pt x="70" y="3"/>
                  <a:pt x="59" y="8"/>
                </a:cubicBezTo>
                <a:cubicBezTo>
                  <a:pt x="20" y="28"/>
                  <a:pt x="1" y="90"/>
                  <a:pt x="1" y="128"/>
                </a:cubicBezTo>
                <a:cubicBezTo>
                  <a:pt x="1" y="157"/>
                  <a:pt x="11" y="174"/>
                  <a:pt x="32" y="174"/>
                </a:cubicBezTo>
                <a:cubicBezTo>
                  <a:pt x="39" y="174"/>
                  <a:pt x="48" y="172"/>
                  <a:pt x="59" y="167"/>
                </a:cubicBezTo>
                <a:cubicBezTo>
                  <a:pt x="102" y="148"/>
                  <a:pt x="140" y="90"/>
                  <a:pt x="140" y="47"/>
                </a:cubicBezTo>
                <a:cubicBezTo>
                  <a:pt x="140" y="19"/>
                  <a:pt x="120" y="1"/>
                  <a:pt x="9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10"/>
          <p:cNvSpPr/>
          <p:nvPr/>
        </p:nvSpPr>
        <p:spPr>
          <a:xfrm>
            <a:off x="7202424" y="1049889"/>
            <a:ext cx="22086" cy="24630"/>
          </a:xfrm>
          <a:custGeom>
            <a:rect b="b" l="l" r="r" t="t"/>
            <a:pathLst>
              <a:path extrusionOk="0" h="242" w="217">
                <a:moveTo>
                  <a:pt x="140" y="78"/>
                </a:moveTo>
                <a:cubicBezTo>
                  <a:pt x="140" y="97"/>
                  <a:pt x="121" y="121"/>
                  <a:pt x="121" y="121"/>
                </a:cubicBezTo>
                <a:cubicBezTo>
                  <a:pt x="97" y="140"/>
                  <a:pt x="97" y="159"/>
                  <a:pt x="77" y="159"/>
                </a:cubicBezTo>
                <a:cubicBezTo>
                  <a:pt x="77" y="140"/>
                  <a:pt x="77" y="140"/>
                  <a:pt x="97" y="121"/>
                </a:cubicBezTo>
                <a:cubicBezTo>
                  <a:pt x="97" y="97"/>
                  <a:pt x="121" y="78"/>
                  <a:pt x="121" y="78"/>
                </a:cubicBezTo>
                <a:close/>
                <a:moveTo>
                  <a:pt x="140" y="1"/>
                </a:moveTo>
                <a:cubicBezTo>
                  <a:pt x="121" y="1"/>
                  <a:pt x="97" y="1"/>
                  <a:pt x="77" y="20"/>
                </a:cubicBezTo>
                <a:cubicBezTo>
                  <a:pt x="58" y="20"/>
                  <a:pt x="39" y="39"/>
                  <a:pt x="20" y="78"/>
                </a:cubicBezTo>
                <a:cubicBezTo>
                  <a:pt x="0" y="97"/>
                  <a:pt x="0" y="121"/>
                  <a:pt x="0" y="159"/>
                </a:cubicBezTo>
                <a:cubicBezTo>
                  <a:pt x="0" y="179"/>
                  <a:pt x="0" y="198"/>
                  <a:pt x="20" y="217"/>
                </a:cubicBezTo>
                <a:cubicBezTo>
                  <a:pt x="39" y="241"/>
                  <a:pt x="58" y="241"/>
                  <a:pt x="77" y="241"/>
                </a:cubicBezTo>
                <a:lnTo>
                  <a:pt x="121" y="241"/>
                </a:lnTo>
                <a:cubicBezTo>
                  <a:pt x="159" y="217"/>
                  <a:pt x="178" y="198"/>
                  <a:pt x="178" y="159"/>
                </a:cubicBezTo>
                <a:cubicBezTo>
                  <a:pt x="197" y="140"/>
                  <a:pt x="217" y="121"/>
                  <a:pt x="217" y="78"/>
                </a:cubicBezTo>
                <a:cubicBezTo>
                  <a:pt x="217" y="59"/>
                  <a:pt x="197" y="39"/>
                  <a:pt x="197" y="20"/>
                </a:cubicBezTo>
                <a:cubicBezTo>
                  <a:pt x="178" y="1"/>
                  <a:pt x="159" y="1"/>
                  <a:pt x="1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10"/>
          <p:cNvSpPr/>
          <p:nvPr/>
        </p:nvSpPr>
        <p:spPr>
          <a:xfrm>
            <a:off x="7194078" y="1038693"/>
            <a:ext cx="36843" cy="46614"/>
          </a:xfrm>
          <a:custGeom>
            <a:rect b="b" l="l" r="r" t="t"/>
            <a:pathLst>
              <a:path extrusionOk="0" h="458" w="362">
                <a:moveTo>
                  <a:pt x="245" y="68"/>
                </a:moveTo>
                <a:cubicBezTo>
                  <a:pt x="281" y="68"/>
                  <a:pt x="299" y="94"/>
                  <a:pt x="299" y="149"/>
                </a:cubicBezTo>
                <a:cubicBezTo>
                  <a:pt x="299" y="231"/>
                  <a:pt x="260" y="327"/>
                  <a:pt x="179" y="370"/>
                </a:cubicBezTo>
                <a:cubicBezTo>
                  <a:pt x="160" y="383"/>
                  <a:pt x="140" y="389"/>
                  <a:pt x="123" y="389"/>
                </a:cubicBezTo>
                <a:cubicBezTo>
                  <a:pt x="87" y="389"/>
                  <a:pt x="58" y="363"/>
                  <a:pt x="58" y="308"/>
                </a:cubicBezTo>
                <a:cubicBezTo>
                  <a:pt x="58" y="231"/>
                  <a:pt x="121" y="130"/>
                  <a:pt x="179" y="87"/>
                </a:cubicBezTo>
                <a:cubicBezTo>
                  <a:pt x="205" y="74"/>
                  <a:pt x="228" y="68"/>
                  <a:pt x="245" y="68"/>
                </a:cubicBezTo>
                <a:close/>
                <a:moveTo>
                  <a:pt x="265" y="1"/>
                </a:moveTo>
                <a:cubicBezTo>
                  <a:pt x="239" y="1"/>
                  <a:pt x="210" y="10"/>
                  <a:pt x="179" y="29"/>
                </a:cubicBezTo>
                <a:cubicBezTo>
                  <a:pt x="102" y="68"/>
                  <a:pt x="20" y="188"/>
                  <a:pt x="1" y="308"/>
                </a:cubicBezTo>
                <a:lnTo>
                  <a:pt x="39" y="289"/>
                </a:lnTo>
                <a:lnTo>
                  <a:pt x="39" y="351"/>
                </a:lnTo>
                <a:lnTo>
                  <a:pt x="1" y="370"/>
                </a:lnTo>
                <a:cubicBezTo>
                  <a:pt x="14" y="422"/>
                  <a:pt x="54" y="458"/>
                  <a:pt x="103" y="458"/>
                </a:cubicBezTo>
                <a:cubicBezTo>
                  <a:pt x="127" y="458"/>
                  <a:pt x="153" y="449"/>
                  <a:pt x="179" y="428"/>
                </a:cubicBezTo>
                <a:cubicBezTo>
                  <a:pt x="279" y="370"/>
                  <a:pt x="361" y="250"/>
                  <a:pt x="361" y="130"/>
                </a:cubicBezTo>
                <a:cubicBezTo>
                  <a:pt x="361" y="47"/>
                  <a:pt x="322" y="1"/>
                  <a:pt x="26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10"/>
          <p:cNvSpPr/>
          <p:nvPr/>
        </p:nvSpPr>
        <p:spPr>
          <a:xfrm>
            <a:off x="7190210" y="1035233"/>
            <a:ext cx="44579" cy="55367"/>
          </a:xfrm>
          <a:custGeom>
            <a:rect b="b" l="l" r="r" t="t"/>
            <a:pathLst>
              <a:path extrusionOk="0" h="544" w="438">
                <a:moveTo>
                  <a:pt x="298" y="145"/>
                </a:moveTo>
                <a:lnTo>
                  <a:pt x="298" y="183"/>
                </a:lnTo>
                <a:lnTo>
                  <a:pt x="298" y="203"/>
                </a:lnTo>
                <a:cubicBezTo>
                  <a:pt x="298" y="222"/>
                  <a:pt x="298" y="265"/>
                  <a:pt x="279" y="303"/>
                </a:cubicBezTo>
                <a:cubicBezTo>
                  <a:pt x="260" y="323"/>
                  <a:pt x="241" y="361"/>
                  <a:pt x="197" y="385"/>
                </a:cubicBezTo>
                <a:lnTo>
                  <a:pt x="159" y="385"/>
                </a:lnTo>
                <a:cubicBezTo>
                  <a:pt x="140" y="361"/>
                  <a:pt x="140" y="361"/>
                  <a:pt x="140" y="342"/>
                </a:cubicBezTo>
                <a:cubicBezTo>
                  <a:pt x="140" y="303"/>
                  <a:pt x="159" y="265"/>
                  <a:pt x="178" y="241"/>
                </a:cubicBezTo>
                <a:cubicBezTo>
                  <a:pt x="197" y="203"/>
                  <a:pt x="217" y="164"/>
                  <a:pt x="241" y="164"/>
                </a:cubicBezTo>
                <a:cubicBezTo>
                  <a:pt x="260" y="145"/>
                  <a:pt x="279" y="145"/>
                  <a:pt x="279" y="145"/>
                </a:cubicBezTo>
                <a:close/>
                <a:moveTo>
                  <a:pt x="96" y="438"/>
                </a:moveTo>
                <a:cubicBezTo>
                  <a:pt x="99" y="440"/>
                  <a:pt x="101" y="441"/>
                  <a:pt x="104" y="443"/>
                </a:cubicBezTo>
                <a:lnTo>
                  <a:pt x="104" y="443"/>
                </a:lnTo>
                <a:cubicBezTo>
                  <a:pt x="102" y="443"/>
                  <a:pt x="99" y="443"/>
                  <a:pt x="96" y="443"/>
                </a:cubicBezTo>
                <a:cubicBezTo>
                  <a:pt x="96" y="441"/>
                  <a:pt x="96" y="440"/>
                  <a:pt x="96" y="438"/>
                </a:cubicBezTo>
                <a:close/>
                <a:moveTo>
                  <a:pt x="134" y="457"/>
                </a:moveTo>
                <a:cubicBezTo>
                  <a:pt x="139" y="458"/>
                  <a:pt x="144" y="460"/>
                  <a:pt x="149" y="461"/>
                </a:cubicBezTo>
                <a:lnTo>
                  <a:pt x="149" y="461"/>
                </a:lnTo>
                <a:cubicBezTo>
                  <a:pt x="146" y="461"/>
                  <a:pt x="143" y="462"/>
                  <a:pt x="140" y="462"/>
                </a:cubicBezTo>
                <a:cubicBezTo>
                  <a:pt x="138" y="460"/>
                  <a:pt x="136" y="458"/>
                  <a:pt x="134" y="457"/>
                </a:cubicBezTo>
                <a:close/>
                <a:moveTo>
                  <a:pt x="298" y="1"/>
                </a:moveTo>
                <a:cubicBezTo>
                  <a:pt x="279" y="1"/>
                  <a:pt x="241" y="1"/>
                  <a:pt x="197" y="25"/>
                </a:cubicBezTo>
                <a:cubicBezTo>
                  <a:pt x="159" y="63"/>
                  <a:pt x="96" y="102"/>
                  <a:pt x="77" y="164"/>
                </a:cubicBezTo>
                <a:cubicBezTo>
                  <a:pt x="39" y="203"/>
                  <a:pt x="20" y="265"/>
                  <a:pt x="0" y="323"/>
                </a:cubicBezTo>
                <a:lnTo>
                  <a:pt x="0" y="404"/>
                </a:lnTo>
                <a:cubicBezTo>
                  <a:pt x="20" y="443"/>
                  <a:pt x="20" y="462"/>
                  <a:pt x="58" y="505"/>
                </a:cubicBezTo>
                <a:cubicBezTo>
                  <a:pt x="77" y="524"/>
                  <a:pt x="120" y="544"/>
                  <a:pt x="140" y="544"/>
                </a:cubicBezTo>
                <a:cubicBezTo>
                  <a:pt x="178" y="524"/>
                  <a:pt x="217" y="524"/>
                  <a:pt x="241" y="505"/>
                </a:cubicBezTo>
                <a:cubicBezTo>
                  <a:pt x="298" y="462"/>
                  <a:pt x="337" y="423"/>
                  <a:pt x="380" y="361"/>
                </a:cubicBezTo>
                <a:cubicBezTo>
                  <a:pt x="418" y="303"/>
                  <a:pt x="438" y="222"/>
                  <a:pt x="438" y="164"/>
                </a:cubicBezTo>
                <a:cubicBezTo>
                  <a:pt x="438" y="121"/>
                  <a:pt x="438" y="82"/>
                  <a:pt x="399" y="44"/>
                </a:cubicBezTo>
                <a:cubicBezTo>
                  <a:pt x="380" y="25"/>
                  <a:pt x="337" y="1"/>
                  <a:pt x="2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10"/>
          <p:cNvSpPr/>
          <p:nvPr/>
        </p:nvSpPr>
        <p:spPr>
          <a:xfrm>
            <a:off x="7031332" y="1196654"/>
            <a:ext cx="46512" cy="101777"/>
          </a:xfrm>
          <a:custGeom>
            <a:rect b="b" l="l" r="r" t="t"/>
            <a:pathLst>
              <a:path extrusionOk="0" h="1000" w="457">
                <a:moveTo>
                  <a:pt x="38" y="0"/>
                </a:moveTo>
                <a:lnTo>
                  <a:pt x="0" y="58"/>
                </a:lnTo>
                <a:lnTo>
                  <a:pt x="399" y="298"/>
                </a:lnTo>
                <a:lnTo>
                  <a:pt x="399" y="999"/>
                </a:lnTo>
                <a:lnTo>
                  <a:pt x="456" y="961"/>
                </a:lnTo>
                <a:lnTo>
                  <a:pt x="456" y="240"/>
                </a:lnTo>
                <a:lnTo>
                  <a:pt x="3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10"/>
          <p:cNvSpPr/>
          <p:nvPr/>
        </p:nvSpPr>
        <p:spPr>
          <a:xfrm>
            <a:off x="7024920" y="1190242"/>
            <a:ext cx="57301" cy="113991"/>
          </a:xfrm>
          <a:custGeom>
            <a:rect b="b" l="l" r="r" t="t"/>
            <a:pathLst>
              <a:path extrusionOk="0" h="1120" w="563">
                <a:moveTo>
                  <a:pt x="391" y="273"/>
                </a:moveTo>
                <a:lnTo>
                  <a:pt x="481" y="322"/>
                </a:lnTo>
                <a:lnTo>
                  <a:pt x="481" y="330"/>
                </a:lnTo>
                <a:lnTo>
                  <a:pt x="391" y="273"/>
                </a:lnTo>
                <a:close/>
                <a:moveTo>
                  <a:pt x="82" y="1"/>
                </a:moveTo>
                <a:lnTo>
                  <a:pt x="63" y="39"/>
                </a:lnTo>
                <a:lnTo>
                  <a:pt x="20" y="102"/>
                </a:lnTo>
                <a:lnTo>
                  <a:pt x="1" y="140"/>
                </a:lnTo>
                <a:lnTo>
                  <a:pt x="423" y="380"/>
                </a:lnTo>
                <a:lnTo>
                  <a:pt x="423" y="1120"/>
                </a:lnTo>
                <a:lnTo>
                  <a:pt x="563" y="1043"/>
                </a:lnTo>
                <a:lnTo>
                  <a:pt x="563" y="279"/>
                </a:lnTo>
                <a:lnTo>
                  <a:pt x="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5" name="Google Shape;985;p10"/>
          <p:cNvGrpSpPr/>
          <p:nvPr/>
        </p:nvGrpSpPr>
        <p:grpSpPr>
          <a:xfrm>
            <a:off x="6373176" y="728433"/>
            <a:ext cx="2462321" cy="3827421"/>
            <a:chOff x="5407501" y="694250"/>
            <a:chExt cx="2462321" cy="3827421"/>
          </a:xfrm>
        </p:grpSpPr>
        <p:sp>
          <p:nvSpPr>
            <p:cNvPr id="986" name="Google Shape;986;p10"/>
            <p:cNvSpPr/>
            <p:nvPr/>
          </p:nvSpPr>
          <p:spPr>
            <a:xfrm>
              <a:off x="7210222" y="2842636"/>
              <a:ext cx="617688" cy="831319"/>
            </a:xfrm>
            <a:custGeom>
              <a:rect b="b" l="l" r="r" t="t"/>
              <a:pathLst>
                <a:path extrusionOk="0" h="8168" w="6069">
                  <a:moveTo>
                    <a:pt x="6068" y="1"/>
                  </a:moveTo>
                  <a:lnTo>
                    <a:pt x="1" y="3522"/>
                  </a:lnTo>
                  <a:cubicBezTo>
                    <a:pt x="1543" y="4704"/>
                    <a:pt x="5708" y="7884"/>
                    <a:pt x="6068" y="8168"/>
                  </a:cubicBezTo>
                  <a:lnTo>
                    <a:pt x="6068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0980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10"/>
            <p:cNvSpPr/>
            <p:nvPr/>
          </p:nvSpPr>
          <p:spPr>
            <a:xfrm>
              <a:off x="7153531" y="2324887"/>
              <a:ext cx="676311" cy="1350995"/>
            </a:xfrm>
            <a:custGeom>
              <a:rect b="b" l="l" r="r" t="t"/>
              <a:pathLst>
                <a:path extrusionOk="0" h="13274" w="6645">
                  <a:moveTo>
                    <a:pt x="20" y="34"/>
                  </a:moveTo>
                  <a:cubicBezTo>
                    <a:pt x="534" y="417"/>
                    <a:pt x="6389" y="4908"/>
                    <a:pt x="6625" y="5088"/>
                  </a:cubicBezTo>
                  <a:lnTo>
                    <a:pt x="6625" y="13255"/>
                  </a:lnTo>
                  <a:cubicBezTo>
                    <a:pt x="6404" y="13072"/>
                    <a:pt x="361" y="8451"/>
                    <a:pt x="20" y="8186"/>
                  </a:cubicBezTo>
                  <a:lnTo>
                    <a:pt x="20" y="34"/>
                  </a:lnTo>
                  <a:close/>
                  <a:moveTo>
                    <a:pt x="1" y="0"/>
                  </a:moveTo>
                  <a:lnTo>
                    <a:pt x="1" y="8210"/>
                  </a:lnTo>
                  <a:cubicBezTo>
                    <a:pt x="361" y="8470"/>
                    <a:pt x="6385" y="13091"/>
                    <a:pt x="6625" y="13274"/>
                  </a:cubicBezTo>
                  <a:lnTo>
                    <a:pt x="6645" y="13274"/>
                  </a:lnTo>
                  <a:lnTo>
                    <a:pt x="6645" y="5064"/>
                  </a:lnTo>
                  <a:lnTo>
                    <a:pt x="6625" y="5064"/>
                  </a:lnTo>
                  <a:cubicBezTo>
                    <a:pt x="6404" y="4886"/>
                    <a:pt x="361" y="260"/>
                    <a:pt x="20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0980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10"/>
            <p:cNvSpPr/>
            <p:nvPr/>
          </p:nvSpPr>
          <p:spPr>
            <a:xfrm>
              <a:off x="5949274" y="2324887"/>
              <a:ext cx="1880543" cy="1216546"/>
            </a:xfrm>
            <a:custGeom>
              <a:rect b="b" l="l" r="r" t="t"/>
              <a:pathLst>
                <a:path extrusionOk="0" h="11953" w="18477">
                  <a:moveTo>
                    <a:pt x="11841" y="26"/>
                  </a:moveTo>
                  <a:cubicBezTo>
                    <a:pt x="12270" y="343"/>
                    <a:pt x="18011" y="4747"/>
                    <a:pt x="18439" y="5074"/>
                  </a:cubicBezTo>
                  <a:lnTo>
                    <a:pt x="18439" y="5074"/>
                  </a:lnTo>
                  <a:lnTo>
                    <a:pt x="6625" y="11934"/>
                  </a:lnTo>
                  <a:cubicBezTo>
                    <a:pt x="6407" y="11754"/>
                    <a:pt x="529" y="7259"/>
                    <a:pt x="37" y="6879"/>
                  </a:cubicBezTo>
                  <a:lnTo>
                    <a:pt x="37" y="6879"/>
                  </a:lnTo>
                  <a:lnTo>
                    <a:pt x="11841" y="26"/>
                  </a:lnTo>
                  <a:close/>
                  <a:moveTo>
                    <a:pt x="11833" y="0"/>
                  </a:moveTo>
                  <a:lnTo>
                    <a:pt x="0" y="6865"/>
                  </a:lnTo>
                  <a:lnTo>
                    <a:pt x="0" y="6889"/>
                  </a:lnTo>
                  <a:cubicBezTo>
                    <a:pt x="360" y="7149"/>
                    <a:pt x="6385" y="11770"/>
                    <a:pt x="6625" y="11953"/>
                  </a:cubicBezTo>
                  <a:lnTo>
                    <a:pt x="18457" y="5088"/>
                  </a:lnTo>
                  <a:lnTo>
                    <a:pt x="18477" y="5064"/>
                  </a:lnTo>
                  <a:lnTo>
                    <a:pt x="18457" y="5064"/>
                  </a:lnTo>
                  <a:cubicBezTo>
                    <a:pt x="18236" y="4886"/>
                    <a:pt x="12193" y="260"/>
                    <a:pt x="11852" y="0"/>
                  </a:cubicBezTo>
                  <a:close/>
                </a:path>
              </a:pathLst>
            </a:custGeom>
            <a:solidFill>
              <a:srgbClr val="01A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10"/>
            <p:cNvSpPr/>
            <p:nvPr/>
          </p:nvSpPr>
          <p:spPr>
            <a:xfrm>
              <a:off x="5951208" y="3026042"/>
              <a:ext cx="672342" cy="1348552"/>
            </a:xfrm>
            <a:custGeom>
              <a:rect b="b" l="l" r="r" t="t"/>
              <a:pathLst>
                <a:path extrusionOk="0" h="13250" w="6606">
                  <a:moveTo>
                    <a:pt x="0" y="0"/>
                  </a:moveTo>
                  <a:lnTo>
                    <a:pt x="0" y="8186"/>
                  </a:lnTo>
                  <a:cubicBezTo>
                    <a:pt x="341" y="8446"/>
                    <a:pt x="6366" y="13067"/>
                    <a:pt x="6606" y="13250"/>
                  </a:cubicBezTo>
                  <a:lnTo>
                    <a:pt x="6606" y="5064"/>
                  </a:lnTo>
                  <a:cubicBezTo>
                    <a:pt x="6366" y="4881"/>
                    <a:pt x="404" y="29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0980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10"/>
            <p:cNvSpPr/>
            <p:nvPr/>
          </p:nvSpPr>
          <p:spPr>
            <a:xfrm>
              <a:off x="5951208" y="3026042"/>
              <a:ext cx="672342" cy="515401"/>
            </a:xfrm>
            <a:custGeom>
              <a:rect b="b" l="l" r="r" t="t"/>
              <a:pathLst>
                <a:path extrusionOk="0" h="5064" w="6606">
                  <a:moveTo>
                    <a:pt x="0" y="0"/>
                  </a:moveTo>
                  <a:cubicBezTo>
                    <a:pt x="342" y="260"/>
                    <a:pt x="6366" y="4881"/>
                    <a:pt x="6606" y="5064"/>
                  </a:cubicBezTo>
                  <a:cubicBezTo>
                    <a:pt x="6366" y="4881"/>
                    <a:pt x="404" y="298"/>
                    <a:pt x="0" y="0"/>
                  </a:cubicBezTo>
                  <a:close/>
                </a:path>
              </a:pathLst>
            </a:custGeom>
            <a:solidFill>
              <a:srgbClr val="46B7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10"/>
            <p:cNvSpPr/>
            <p:nvPr/>
          </p:nvSpPr>
          <p:spPr>
            <a:xfrm>
              <a:off x="5949274" y="3023599"/>
              <a:ext cx="676311" cy="1353030"/>
            </a:xfrm>
            <a:custGeom>
              <a:rect b="b" l="l" r="r" t="t"/>
              <a:pathLst>
                <a:path extrusionOk="0" h="13294" w="6645">
                  <a:moveTo>
                    <a:pt x="19" y="38"/>
                  </a:moveTo>
                  <a:cubicBezTo>
                    <a:pt x="534" y="417"/>
                    <a:pt x="6388" y="4908"/>
                    <a:pt x="6625" y="5088"/>
                  </a:cubicBezTo>
                  <a:lnTo>
                    <a:pt x="6625" y="13274"/>
                  </a:lnTo>
                  <a:cubicBezTo>
                    <a:pt x="6404" y="13091"/>
                    <a:pt x="360" y="8470"/>
                    <a:pt x="19" y="8210"/>
                  </a:cubicBezTo>
                  <a:lnTo>
                    <a:pt x="19" y="38"/>
                  </a:lnTo>
                  <a:close/>
                  <a:moveTo>
                    <a:pt x="0" y="0"/>
                  </a:moveTo>
                  <a:lnTo>
                    <a:pt x="0" y="24"/>
                  </a:lnTo>
                  <a:lnTo>
                    <a:pt x="0" y="8210"/>
                  </a:lnTo>
                  <a:cubicBezTo>
                    <a:pt x="360" y="8470"/>
                    <a:pt x="6385" y="13091"/>
                    <a:pt x="6625" y="13293"/>
                  </a:cubicBezTo>
                  <a:lnTo>
                    <a:pt x="6644" y="13274"/>
                  </a:lnTo>
                  <a:lnTo>
                    <a:pt x="6644" y="5088"/>
                  </a:lnTo>
                  <a:lnTo>
                    <a:pt x="6625" y="5069"/>
                  </a:lnTo>
                  <a:cubicBezTo>
                    <a:pt x="6404" y="4886"/>
                    <a:pt x="360" y="264"/>
                    <a:pt x="19" y="0"/>
                  </a:cubicBezTo>
                  <a:close/>
                </a:path>
              </a:pathLst>
            </a:custGeom>
            <a:solidFill>
              <a:srgbClr val="01A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10"/>
            <p:cNvSpPr/>
            <p:nvPr/>
          </p:nvSpPr>
          <p:spPr>
            <a:xfrm>
              <a:off x="5407501" y="694250"/>
              <a:ext cx="1990564" cy="2177835"/>
            </a:xfrm>
            <a:custGeom>
              <a:rect b="b" l="l" r="r" t="t"/>
              <a:pathLst>
                <a:path extrusionOk="0" h="21398" w="19558">
                  <a:moveTo>
                    <a:pt x="19116" y="0"/>
                  </a:moveTo>
                  <a:cubicBezTo>
                    <a:pt x="19015" y="0"/>
                    <a:pt x="18895" y="19"/>
                    <a:pt x="18775" y="101"/>
                  </a:cubicBezTo>
                  <a:lnTo>
                    <a:pt x="702" y="10550"/>
                  </a:lnTo>
                  <a:lnTo>
                    <a:pt x="18794" y="120"/>
                  </a:lnTo>
                  <a:cubicBezTo>
                    <a:pt x="18914" y="38"/>
                    <a:pt x="19015" y="19"/>
                    <a:pt x="19116" y="19"/>
                  </a:cubicBezTo>
                  <a:cubicBezTo>
                    <a:pt x="19236" y="19"/>
                    <a:pt x="19337" y="58"/>
                    <a:pt x="19394" y="159"/>
                  </a:cubicBezTo>
                  <a:cubicBezTo>
                    <a:pt x="19476" y="240"/>
                    <a:pt x="19514" y="360"/>
                    <a:pt x="19514" y="519"/>
                  </a:cubicBezTo>
                  <a:lnTo>
                    <a:pt x="19534" y="9627"/>
                  </a:lnTo>
                  <a:lnTo>
                    <a:pt x="19534" y="9647"/>
                  </a:lnTo>
                  <a:cubicBezTo>
                    <a:pt x="19534" y="10089"/>
                    <a:pt x="19236" y="10607"/>
                    <a:pt x="18856" y="10828"/>
                  </a:cubicBezTo>
                  <a:lnTo>
                    <a:pt x="759" y="21277"/>
                  </a:lnTo>
                  <a:cubicBezTo>
                    <a:pt x="639" y="21340"/>
                    <a:pt x="538" y="21378"/>
                    <a:pt x="437" y="21378"/>
                  </a:cubicBezTo>
                  <a:cubicBezTo>
                    <a:pt x="317" y="21378"/>
                    <a:pt x="221" y="21316"/>
                    <a:pt x="159" y="21239"/>
                  </a:cubicBezTo>
                  <a:cubicBezTo>
                    <a:pt x="77" y="21157"/>
                    <a:pt x="39" y="21018"/>
                    <a:pt x="39" y="20878"/>
                  </a:cubicBezTo>
                  <a:lnTo>
                    <a:pt x="20" y="11751"/>
                  </a:lnTo>
                  <a:cubicBezTo>
                    <a:pt x="20" y="11309"/>
                    <a:pt x="317" y="10790"/>
                    <a:pt x="702" y="10550"/>
                  </a:cubicBezTo>
                  <a:lnTo>
                    <a:pt x="702" y="10550"/>
                  </a:lnTo>
                  <a:cubicBezTo>
                    <a:pt x="500" y="10651"/>
                    <a:pt x="317" y="10848"/>
                    <a:pt x="197" y="11069"/>
                  </a:cubicBezTo>
                  <a:cubicBezTo>
                    <a:pt x="77" y="11290"/>
                    <a:pt x="0" y="11530"/>
                    <a:pt x="0" y="11751"/>
                  </a:cubicBezTo>
                  <a:lnTo>
                    <a:pt x="20" y="20878"/>
                  </a:lnTo>
                  <a:cubicBezTo>
                    <a:pt x="20" y="21037"/>
                    <a:pt x="58" y="21157"/>
                    <a:pt x="140" y="21258"/>
                  </a:cubicBezTo>
                  <a:cubicBezTo>
                    <a:pt x="197" y="21340"/>
                    <a:pt x="317" y="21397"/>
                    <a:pt x="437" y="21397"/>
                  </a:cubicBezTo>
                  <a:cubicBezTo>
                    <a:pt x="538" y="21397"/>
                    <a:pt x="639" y="21359"/>
                    <a:pt x="759" y="21296"/>
                  </a:cubicBezTo>
                  <a:lnTo>
                    <a:pt x="18856" y="10848"/>
                  </a:lnTo>
                  <a:cubicBezTo>
                    <a:pt x="19053" y="10727"/>
                    <a:pt x="19217" y="10550"/>
                    <a:pt x="19356" y="10329"/>
                  </a:cubicBezTo>
                  <a:cubicBezTo>
                    <a:pt x="19476" y="10108"/>
                    <a:pt x="19558" y="9868"/>
                    <a:pt x="19558" y="9647"/>
                  </a:cubicBezTo>
                  <a:lnTo>
                    <a:pt x="19558" y="9627"/>
                  </a:lnTo>
                  <a:lnTo>
                    <a:pt x="19534" y="519"/>
                  </a:lnTo>
                  <a:cubicBezTo>
                    <a:pt x="19534" y="360"/>
                    <a:pt x="19495" y="240"/>
                    <a:pt x="19413" y="139"/>
                  </a:cubicBezTo>
                  <a:cubicBezTo>
                    <a:pt x="19337" y="38"/>
                    <a:pt x="19236" y="0"/>
                    <a:pt x="19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0"/>
            <p:cNvSpPr/>
            <p:nvPr/>
          </p:nvSpPr>
          <p:spPr>
            <a:xfrm>
              <a:off x="5411368" y="698423"/>
              <a:ext cx="1982320" cy="2169082"/>
            </a:xfrm>
            <a:custGeom>
              <a:rect b="b" l="l" r="r" t="t"/>
              <a:pathLst>
                <a:path extrusionOk="0" h="21312" w="19477">
                  <a:moveTo>
                    <a:pt x="19075" y="0"/>
                  </a:moveTo>
                  <a:cubicBezTo>
                    <a:pt x="18979" y="0"/>
                    <a:pt x="18870" y="32"/>
                    <a:pt x="18756" y="98"/>
                  </a:cubicBezTo>
                  <a:lnTo>
                    <a:pt x="683" y="10528"/>
                  </a:lnTo>
                  <a:cubicBezTo>
                    <a:pt x="303" y="10749"/>
                    <a:pt x="1" y="11287"/>
                    <a:pt x="1" y="11710"/>
                  </a:cubicBezTo>
                  <a:lnTo>
                    <a:pt x="20" y="20837"/>
                  </a:lnTo>
                  <a:cubicBezTo>
                    <a:pt x="20" y="21134"/>
                    <a:pt x="172" y="21311"/>
                    <a:pt x="395" y="21311"/>
                  </a:cubicBezTo>
                  <a:cubicBezTo>
                    <a:pt x="487" y="21311"/>
                    <a:pt x="591" y="21281"/>
                    <a:pt x="702" y="21217"/>
                  </a:cubicBezTo>
                  <a:lnTo>
                    <a:pt x="18799" y="10768"/>
                  </a:lnTo>
                  <a:cubicBezTo>
                    <a:pt x="19179" y="10547"/>
                    <a:pt x="19476" y="10028"/>
                    <a:pt x="19476" y="9586"/>
                  </a:cubicBezTo>
                  <a:lnTo>
                    <a:pt x="19457" y="478"/>
                  </a:lnTo>
                  <a:cubicBezTo>
                    <a:pt x="19457" y="172"/>
                    <a:pt x="19300" y="0"/>
                    <a:pt x="19075" y="0"/>
                  </a:cubicBezTo>
                  <a:close/>
                </a:path>
              </a:pathLst>
            </a:custGeom>
            <a:gradFill>
              <a:gsLst>
                <a:gs pos="0">
                  <a:srgbClr val="4CEEFD">
                    <a:alpha val="52156"/>
                  </a:srgbClr>
                </a:gs>
                <a:gs pos="34000">
                  <a:srgbClr val="4CEEFD">
                    <a:alpha val="52156"/>
                  </a:srgbClr>
                </a:gs>
                <a:gs pos="100000">
                  <a:srgbClr val="4CEEFD">
                    <a:alpha val="52156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10"/>
            <p:cNvSpPr/>
            <p:nvPr/>
          </p:nvSpPr>
          <p:spPr>
            <a:xfrm>
              <a:off x="5409434" y="696184"/>
              <a:ext cx="1986188" cy="2173967"/>
            </a:xfrm>
            <a:custGeom>
              <a:rect b="b" l="l" r="r" t="t"/>
              <a:pathLst>
                <a:path extrusionOk="0" h="21360" w="19515">
                  <a:moveTo>
                    <a:pt x="19097" y="39"/>
                  </a:moveTo>
                  <a:cubicBezTo>
                    <a:pt x="19198" y="39"/>
                    <a:pt x="19274" y="82"/>
                    <a:pt x="19356" y="159"/>
                  </a:cubicBezTo>
                  <a:cubicBezTo>
                    <a:pt x="19419" y="240"/>
                    <a:pt x="19457" y="361"/>
                    <a:pt x="19457" y="500"/>
                  </a:cubicBezTo>
                  <a:lnTo>
                    <a:pt x="19476" y="9608"/>
                  </a:lnTo>
                  <a:lnTo>
                    <a:pt x="19476" y="9628"/>
                  </a:lnTo>
                  <a:cubicBezTo>
                    <a:pt x="19476" y="10050"/>
                    <a:pt x="19178" y="10569"/>
                    <a:pt x="18818" y="10771"/>
                  </a:cubicBezTo>
                  <a:lnTo>
                    <a:pt x="721" y="21220"/>
                  </a:lnTo>
                  <a:cubicBezTo>
                    <a:pt x="601" y="21277"/>
                    <a:pt x="500" y="21321"/>
                    <a:pt x="418" y="21321"/>
                  </a:cubicBezTo>
                  <a:cubicBezTo>
                    <a:pt x="322" y="21321"/>
                    <a:pt x="222" y="21277"/>
                    <a:pt x="159" y="21201"/>
                  </a:cubicBezTo>
                  <a:cubicBezTo>
                    <a:pt x="101" y="21119"/>
                    <a:pt x="58" y="20999"/>
                    <a:pt x="58" y="20859"/>
                  </a:cubicBezTo>
                  <a:lnTo>
                    <a:pt x="39" y="11732"/>
                  </a:lnTo>
                  <a:cubicBezTo>
                    <a:pt x="39" y="11309"/>
                    <a:pt x="342" y="10790"/>
                    <a:pt x="702" y="10569"/>
                  </a:cubicBezTo>
                  <a:lnTo>
                    <a:pt x="18794" y="120"/>
                  </a:lnTo>
                  <a:cubicBezTo>
                    <a:pt x="18895" y="63"/>
                    <a:pt x="18996" y="39"/>
                    <a:pt x="19097" y="39"/>
                  </a:cubicBezTo>
                  <a:close/>
                  <a:moveTo>
                    <a:pt x="19097" y="0"/>
                  </a:moveTo>
                  <a:cubicBezTo>
                    <a:pt x="18996" y="0"/>
                    <a:pt x="18895" y="19"/>
                    <a:pt x="18775" y="101"/>
                  </a:cubicBezTo>
                  <a:lnTo>
                    <a:pt x="683" y="10531"/>
                  </a:lnTo>
                  <a:cubicBezTo>
                    <a:pt x="298" y="10771"/>
                    <a:pt x="1" y="11290"/>
                    <a:pt x="1" y="11732"/>
                  </a:cubicBezTo>
                  <a:lnTo>
                    <a:pt x="20" y="20859"/>
                  </a:lnTo>
                  <a:cubicBezTo>
                    <a:pt x="20" y="20999"/>
                    <a:pt x="58" y="21138"/>
                    <a:pt x="140" y="21220"/>
                  </a:cubicBezTo>
                  <a:cubicBezTo>
                    <a:pt x="202" y="21297"/>
                    <a:pt x="298" y="21359"/>
                    <a:pt x="418" y="21359"/>
                  </a:cubicBezTo>
                  <a:cubicBezTo>
                    <a:pt x="519" y="21359"/>
                    <a:pt x="620" y="21321"/>
                    <a:pt x="740" y="21258"/>
                  </a:cubicBezTo>
                  <a:lnTo>
                    <a:pt x="18837" y="10809"/>
                  </a:lnTo>
                  <a:cubicBezTo>
                    <a:pt x="19217" y="10588"/>
                    <a:pt x="19515" y="10070"/>
                    <a:pt x="19515" y="9628"/>
                  </a:cubicBezTo>
                  <a:lnTo>
                    <a:pt x="19515" y="9608"/>
                  </a:lnTo>
                  <a:lnTo>
                    <a:pt x="19495" y="500"/>
                  </a:lnTo>
                  <a:cubicBezTo>
                    <a:pt x="19495" y="341"/>
                    <a:pt x="19457" y="221"/>
                    <a:pt x="19375" y="140"/>
                  </a:cubicBezTo>
                  <a:cubicBezTo>
                    <a:pt x="19318" y="39"/>
                    <a:pt x="19217" y="0"/>
                    <a:pt x="190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10"/>
            <p:cNvSpPr/>
            <p:nvPr/>
          </p:nvSpPr>
          <p:spPr>
            <a:xfrm>
              <a:off x="5586468" y="2515811"/>
              <a:ext cx="12315" cy="18015"/>
            </a:xfrm>
            <a:custGeom>
              <a:rect b="b" l="l" r="r" t="t"/>
              <a:pathLst>
                <a:path extrusionOk="0" h="177" w="121">
                  <a:moveTo>
                    <a:pt x="90" y="0"/>
                  </a:moveTo>
                  <a:cubicBezTo>
                    <a:pt x="82" y="0"/>
                    <a:pt x="73" y="3"/>
                    <a:pt x="63" y="10"/>
                  </a:cubicBezTo>
                  <a:cubicBezTo>
                    <a:pt x="24" y="29"/>
                    <a:pt x="0" y="87"/>
                    <a:pt x="0" y="130"/>
                  </a:cubicBezTo>
                  <a:cubicBezTo>
                    <a:pt x="0" y="158"/>
                    <a:pt x="13" y="176"/>
                    <a:pt x="35" y="176"/>
                  </a:cubicBezTo>
                  <a:cubicBezTo>
                    <a:pt x="43" y="176"/>
                    <a:pt x="52" y="174"/>
                    <a:pt x="63" y="169"/>
                  </a:cubicBezTo>
                  <a:cubicBezTo>
                    <a:pt x="101" y="149"/>
                    <a:pt x="120" y="87"/>
                    <a:pt x="120" y="48"/>
                  </a:cubicBezTo>
                  <a:cubicBezTo>
                    <a:pt x="120" y="21"/>
                    <a:pt x="110" y="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10"/>
            <p:cNvSpPr/>
            <p:nvPr/>
          </p:nvSpPr>
          <p:spPr>
            <a:xfrm>
              <a:off x="5582499" y="2512350"/>
              <a:ext cx="20661" cy="24528"/>
            </a:xfrm>
            <a:custGeom>
              <a:rect b="b" l="l" r="r" t="t"/>
              <a:pathLst>
                <a:path extrusionOk="0" h="241" w="203">
                  <a:moveTo>
                    <a:pt x="121" y="82"/>
                  </a:moveTo>
                  <a:lnTo>
                    <a:pt x="121" y="121"/>
                  </a:lnTo>
                  <a:cubicBezTo>
                    <a:pt x="102" y="140"/>
                    <a:pt x="102" y="164"/>
                    <a:pt x="82" y="164"/>
                  </a:cubicBezTo>
                  <a:lnTo>
                    <a:pt x="82" y="121"/>
                  </a:lnTo>
                  <a:cubicBezTo>
                    <a:pt x="102" y="102"/>
                    <a:pt x="102" y="82"/>
                    <a:pt x="121" y="82"/>
                  </a:cubicBezTo>
                  <a:close/>
                  <a:moveTo>
                    <a:pt x="140" y="1"/>
                  </a:moveTo>
                  <a:cubicBezTo>
                    <a:pt x="121" y="1"/>
                    <a:pt x="102" y="1"/>
                    <a:pt x="82" y="20"/>
                  </a:cubicBezTo>
                  <a:cubicBezTo>
                    <a:pt x="63" y="20"/>
                    <a:pt x="39" y="44"/>
                    <a:pt x="20" y="82"/>
                  </a:cubicBezTo>
                  <a:cubicBezTo>
                    <a:pt x="1" y="102"/>
                    <a:pt x="1" y="140"/>
                    <a:pt x="1" y="164"/>
                  </a:cubicBezTo>
                  <a:lnTo>
                    <a:pt x="1" y="183"/>
                  </a:lnTo>
                  <a:lnTo>
                    <a:pt x="1" y="183"/>
                  </a:lnTo>
                  <a:lnTo>
                    <a:pt x="1" y="183"/>
                  </a:lnTo>
                  <a:cubicBezTo>
                    <a:pt x="3" y="196"/>
                    <a:pt x="7" y="209"/>
                    <a:pt x="20" y="222"/>
                  </a:cubicBezTo>
                  <a:cubicBezTo>
                    <a:pt x="20" y="241"/>
                    <a:pt x="39" y="241"/>
                    <a:pt x="82" y="241"/>
                  </a:cubicBezTo>
                  <a:lnTo>
                    <a:pt x="121" y="241"/>
                  </a:lnTo>
                  <a:cubicBezTo>
                    <a:pt x="140" y="222"/>
                    <a:pt x="159" y="203"/>
                    <a:pt x="183" y="164"/>
                  </a:cubicBezTo>
                  <a:cubicBezTo>
                    <a:pt x="202" y="140"/>
                    <a:pt x="202" y="121"/>
                    <a:pt x="202" y="82"/>
                  </a:cubicBezTo>
                  <a:cubicBezTo>
                    <a:pt x="202" y="63"/>
                    <a:pt x="202" y="44"/>
                    <a:pt x="183" y="20"/>
                  </a:cubicBezTo>
                  <a:cubicBezTo>
                    <a:pt x="183" y="1"/>
                    <a:pt x="159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10"/>
            <p:cNvSpPr/>
            <p:nvPr/>
          </p:nvSpPr>
          <p:spPr>
            <a:xfrm>
              <a:off x="5574153" y="2501460"/>
              <a:ext cx="36843" cy="46411"/>
            </a:xfrm>
            <a:custGeom>
              <a:rect b="b" l="l" r="r" t="t"/>
              <a:pathLst>
                <a:path extrusionOk="0" h="456" w="362">
                  <a:moveTo>
                    <a:pt x="229" y="74"/>
                  </a:moveTo>
                  <a:cubicBezTo>
                    <a:pt x="270" y="74"/>
                    <a:pt x="304" y="110"/>
                    <a:pt x="304" y="170"/>
                  </a:cubicBezTo>
                  <a:cubicBezTo>
                    <a:pt x="304" y="228"/>
                    <a:pt x="265" y="329"/>
                    <a:pt x="184" y="367"/>
                  </a:cubicBezTo>
                  <a:cubicBezTo>
                    <a:pt x="162" y="382"/>
                    <a:pt x="141" y="390"/>
                    <a:pt x="123" y="390"/>
                  </a:cubicBezTo>
                  <a:cubicBezTo>
                    <a:pt x="88" y="390"/>
                    <a:pt x="63" y="363"/>
                    <a:pt x="63" y="310"/>
                  </a:cubicBezTo>
                  <a:cubicBezTo>
                    <a:pt x="63" y="228"/>
                    <a:pt x="121" y="127"/>
                    <a:pt x="184" y="89"/>
                  </a:cubicBezTo>
                  <a:cubicBezTo>
                    <a:pt x="199" y="78"/>
                    <a:pt x="214" y="74"/>
                    <a:pt x="229" y="74"/>
                  </a:cubicBezTo>
                  <a:close/>
                  <a:moveTo>
                    <a:pt x="261" y="1"/>
                  </a:moveTo>
                  <a:cubicBezTo>
                    <a:pt x="237" y="1"/>
                    <a:pt x="211" y="10"/>
                    <a:pt x="184" y="31"/>
                  </a:cubicBezTo>
                  <a:cubicBezTo>
                    <a:pt x="83" y="89"/>
                    <a:pt x="1" y="228"/>
                    <a:pt x="1" y="329"/>
                  </a:cubicBezTo>
                  <a:cubicBezTo>
                    <a:pt x="1" y="412"/>
                    <a:pt x="40" y="456"/>
                    <a:pt x="98" y="456"/>
                  </a:cubicBezTo>
                  <a:cubicBezTo>
                    <a:pt x="123" y="456"/>
                    <a:pt x="153" y="447"/>
                    <a:pt x="184" y="430"/>
                  </a:cubicBezTo>
                  <a:cubicBezTo>
                    <a:pt x="284" y="391"/>
                    <a:pt x="342" y="271"/>
                    <a:pt x="361" y="170"/>
                  </a:cubicBezTo>
                  <a:lnTo>
                    <a:pt x="361" y="127"/>
                  </a:lnTo>
                  <a:lnTo>
                    <a:pt x="361" y="108"/>
                  </a:lnTo>
                  <a:cubicBezTo>
                    <a:pt x="348" y="40"/>
                    <a:pt x="310" y="1"/>
                    <a:pt x="2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10"/>
            <p:cNvSpPr/>
            <p:nvPr/>
          </p:nvSpPr>
          <p:spPr>
            <a:xfrm>
              <a:off x="5570285" y="2498203"/>
              <a:ext cx="45087" cy="55367"/>
            </a:xfrm>
            <a:custGeom>
              <a:rect b="b" l="l" r="r" t="t"/>
              <a:pathLst>
                <a:path extrusionOk="0" h="544" w="443">
                  <a:moveTo>
                    <a:pt x="342" y="82"/>
                  </a:moveTo>
                  <a:cubicBezTo>
                    <a:pt x="342" y="83"/>
                    <a:pt x="342" y="85"/>
                    <a:pt x="342" y="86"/>
                  </a:cubicBezTo>
                  <a:lnTo>
                    <a:pt x="342" y="86"/>
                  </a:lnTo>
                  <a:cubicBezTo>
                    <a:pt x="340" y="85"/>
                    <a:pt x="338" y="83"/>
                    <a:pt x="335" y="82"/>
                  </a:cubicBezTo>
                  <a:close/>
                  <a:moveTo>
                    <a:pt x="303" y="140"/>
                  </a:moveTo>
                  <a:lnTo>
                    <a:pt x="303" y="202"/>
                  </a:lnTo>
                  <a:cubicBezTo>
                    <a:pt x="303" y="221"/>
                    <a:pt x="303" y="260"/>
                    <a:pt x="279" y="303"/>
                  </a:cubicBezTo>
                  <a:cubicBezTo>
                    <a:pt x="260" y="322"/>
                    <a:pt x="222" y="361"/>
                    <a:pt x="202" y="380"/>
                  </a:cubicBezTo>
                  <a:lnTo>
                    <a:pt x="140" y="380"/>
                  </a:lnTo>
                  <a:lnTo>
                    <a:pt x="140" y="342"/>
                  </a:lnTo>
                  <a:cubicBezTo>
                    <a:pt x="140" y="303"/>
                    <a:pt x="140" y="260"/>
                    <a:pt x="159" y="241"/>
                  </a:cubicBezTo>
                  <a:cubicBezTo>
                    <a:pt x="183" y="202"/>
                    <a:pt x="222" y="159"/>
                    <a:pt x="241" y="159"/>
                  </a:cubicBezTo>
                  <a:cubicBezTo>
                    <a:pt x="260" y="140"/>
                    <a:pt x="260" y="140"/>
                    <a:pt x="279" y="140"/>
                  </a:cubicBezTo>
                  <a:close/>
                  <a:moveTo>
                    <a:pt x="101" y="438"/>
                  </a:moveTo>
                  <a:cubicBezTo>
                    <a:pt x="104" y="440"/>
                    <a:pt x="108" y="442"/>
                    <a:pt x="111" y="444"/>
                  </a:cubicBezTo>
                  <a:lnTo>
                    <a:pt x="111" y="444"/>
                  </a:lnTo>
                  <a:cubicBezTo>
                    <a:pt x="108" y="443"/>
                    <a:pt x="105" y="442"/>
                    <a:pt x="101" y="442"/>
                  </a:cubicBezTo>
                  <a:cubicBezTo>
                    <a:pt x="101" y="441"/>
                    <a:pt x="101" y="440"/>
                    <a:pt x="101" y="438"/>
                  </a:cubicBezTo>
                  <a:close/>
                  <a:moveTo>
                    <a:pt x="114" y="446"/>
                  </a:moveTo>
                  <a:cubicBezTo>
                    <a:pt x="126" y="453"/>
                    <a:pt x="139" y="458"/>
                    <a:pt x="149" y="460"/>
                  </a:cubicBezTo>
                  <a:lnTo>
                    <a:pt x="149" y="460"/>
                  </a:lnTo>
                  <a:cubicBezTo>
                    <a:pt x="146" y="461"/>
                    <a:pt x="143" y="462"/>
                    <a:pt x="140" y="462"/>
                  </a:cubicBezTo>
                  <a:cubicBezTo>
                    <a:pt x="126" y="462"/>
                    <a:pt x="122" y="452"/>
                    <a:pt x="114" y="446"/>
                  </a:cubicBezTo>
                  <a:close/>
                  <a:moveTo>
                    <a:pt x="303" y="0"/>
                  </a:moveTo>
                  <a:cubicBezTo>
                    <a:pt x="260" y="0"/>
                    <a:pt x="241" y="0"/>
                    <a:pt x="202" y="20"/>
                  </a:cubicBezTo>
                  <a:cubicBezTo>
                    <a:pt x="140" y="63"/>
                    <a:pt x="101" y="101"/>
                    <a:pt x="63" y="183"/>
                  </a:cubicBezTo>
                  <a:cubicBezTo>
                    <a:pt x="20" y="241"/>
                    <a:pt x="1" y="303"/>
                    <a:pt x="1" y="361"/>
                  </a:cubicBezTo>
                  <a:cubicBezTo>
                    <a:pt x="1" y="423"/>
                    <a:pt x="20" y="462"/>
                    <a:pt x="39" y="481"/>
                  </a:cubicBezTo>
                  <a:cubicBezTo>
                    <a:pt x="63" y="519"/>
                    <a:pt x="101" y="543"/>
                    <a:pt x="140" y="543"/>
                  </a:cubicBezTo>
                  <a:cubicBezTo>
                    <a:pt x="183" y="543"/>
                    <a:pt x="202" y="519"/>
                    <a:pt x="241" y="500"/>
                  </a:cubicBezTo>
                  <a:cubicBezTo>
                    <a:pt x="303" y="481"/>
                    <a:pt x="342" y="423"/>
                    <a:pt x="380" y="380"/>
                  </a:cubicBezTo>
                  <a:cubicBezTo>
                    <a:pt x="399" y="322"/>
                    <a:pt x="423" y="260"/>
                    <a:pt x="443" y="202"/>
                  </a:cubicBezTo>
                  <a:lnTo>
                    <a:pt x="443" y="159"/>
                  </a:lnTo>
                  <a:lnTo>
                    <a:pt x="443" y="121"/>
                  </a:lnTo>
                  <a:cubicBezTo>
                    <a:pt x="443" y="82"/>
                    <a:pt x="423" y="63"/>
                    <a:pt x="399" y="39"/>
                  </a:cubicBezTo>
                  <a:cubicBezTo>
                    <a:pt x="361" y="0"/>
                    <a:pt x="342" y="0"/>
                    <a:pt x="3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10"/>
            <p:cNvSpPr/>
            <p:nvPr/>
          </p:nvSpPr>
          <p:spPr>
            <a:xfrm>
              <a:off x="5584433" y="1896486"/>
              <a:ext cx="14351" cy="17811"/>
            </a:xfrm>
            <a:custGeom>
              <a:rect b="b" l="l" r="r" t="t"/>
              <a:pathLst>
                <a:path extrusionOk="0" h="175" w="141">
                  <a:moveTo>
                    <a:pt x="90" y="1"/>
                  </a:moveTo>
                  <a:cubicBezTo>
                    <a:pt x="83" y="1"/>
                    <a:pt x="74" y="3"/>
                    <a:pt x="63" y="8"/>
                  </a:cubicBezTo>
                  <a:cubicBezTo>
                    <a:pt x="20" y="27"/>
                    <a:pt x="1" y="90"/>
                    <a:pt x="1" y="128"/>
                  </a:cubicBezTo>
                  <a:cubicBezTo>
                    <a:pt x="1" y="156"/>
                    <a:pt x="11" y="174"/>
                    <a:pt x="34" y="174"/>
                  </a:cubicBezTo>
                  <a:cubicBezTo>
                    <a:pt x="42" y="174"/>
                    <a:pt x="52" y="172"/>
                    <a:pt x="63" y="167"/>
                  </a:cubicBezTo>
                  <a:cubicBezTo>
                    <a:pt x="102" y="148"/>
                    <a:pt x="140" y="90"/>
                    <a:pt x="140" y="47"/>
                  </a:cubicBezTo>
                  <a:cubicBezTo>
                    <a:pt x="126" y="19"/>
                    <a:pt x="112" y="1"/>
                    <a:pt x="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10"/>
            <p:cNvSpPr/>
            <p:nvPr/>
          </p:nvSpPr>
          <p:spPr>
            <a:xfrm>
              <a:off x="5580565" y="1893331"/>
              <a:ext cx="22595" cy="24630"/>
            </a:xfrm>
            <a:custGeom>
              <a:rect b="b" l="l" r="r" t="t"/>
              <a:pathLst>
                <a:path extrusionOk="0" h="242" w="222">
                  <a:moveTo>
                    <a:pt x="140" y="78"/>
                  </a:moveTo>
                  <a:cubicBezTo>
                    <a:pt x="140" y="97"/>
                    <a:pt x="121" y="121"/>
                    <a:pt x="121" y="121"/>
                  </a:cubicBezTo>
                  <a:cubicBezTo>
                    <a:pt x="101" y="140"/>
                    <a:pt x="101" y="159"/>
                    <a:pt x="82" y="159"/>
                  </a:cubicBezTo>
                  <a:cubicBezTo>
                    <a:pt x="82" y="140"/>
                    <a:pt x="82" y="121"/>
                    <a:pt x="101" y="121"/>
                  </a:cubicBezTo>
                  <a:cubicBezTo>
                    <a:pt x="101" y="97"/>
                    <a:pt x="121" y="78"/>
                    <a:pt x="121" y="78"/>
                  </a:cubicBezTo>
                  <a:close/>
                  <a:moveTo>
                    <a:pt x="82" y="1"/>
                  </a:moveTo>
                  <a:cubicBezTo>
                    <a:pt x="58" y="20"/>
                    <a:pt x="39" y="39"/>
                    <a:pt x="20" y="78"/>
                  </a:cubicBezTo>
                  <a:cubicBezTo>
                    <a:pt x="0" y="97"/>
                    <a:pt x="0" y="121"/>
                    <a:pt x="0" y="159"/>
                  </a:cubicBezTo>
                  <a:cubicBezTo>
                    <a:pt x="0" y="179"/>
                    <a:pt x="0" y="198"/>
                    <a:pt x="20" y="217"/>
                  </a:cubicBezTo>
                  <a:cubicBezTo>
                    <a:pt x="20" y="241"/>
                    <a:pt x="58" y="241"/>
                    <a:pt x="82" y="241"/>
                  </a:cubicBezTo>
                  <a:lnTo>
                    <a:pt x="121" y="241"/>
                  </a:lnTo>
                  <a:cubicBezTo>
                    <a:pt x="159" y="217"/>
                    <a:pt x="178" y="198"/>
                    <a:pt x="178" y="159"/>
                  </a:cubicBezTo>
                  <a:cubicBezTo>
                    <a:pt x="202" y="140"/>
                    <a:pt x="202" y="121"/>
                    <a:pt x="221" y="78"/>
                  </a:cubicBezTo>
                  <a:cubicBezTo>
                    <a:pt x="202" y="58"/>
                    <a:pt x="202" y="39"/>
                    <a:pt x="202" y="20"/>
                  </a:cubicBezTo>
                  <a:cubicBezTo>
                    <a:pt x="178" y="1"/>
                    <a:pt x="159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10"/>
            <p:cNvSpPr/>
            <p:nvPr/>
          </p:nvSpPr>
          <p:spPr>
            <a:xfrm>
              <a:off x="7208327" y="1580666"/>
              <a:ext cx="12315" cy="17913"/>
            </a:xfrm>
            <a:custGeom>
              <a:rect b="b" l="l" r="r" t="t"/>
              <a:pathLst>
                <a:path extrusionOk="0" h="176" w="121">
                  <a:moveTo>
                    <a:pt x="89" y="0"/>
                  </a:moveTo>
                  <a:cubicBezTo>
                    <a:pt x="82" y="0"/>
                    <a:pt x="73" y="3"/>
                    <a:pt x="63" y="8"/>
                  </a:cubicBezTo>
                  <a:cubicBezTo>
                    <a:pt x="19" y="27"/>
                    <a:pt x="0" y="70"/>
                    <a:pt x="0" y="128"/>
                  </a:cubicBezTo>
                  <a:cubicBezTo>
                    <a:pt x="0" y="156"/>
                    <a:pt x="10" y="176"/>
                    <a:pt x="32" y="176"/>
                  </a:cubicBezTo>
                  <a:cubicBezTo>
                    <a:pt x="40" y="176"/>
                    <a:pt x="51" y="173"/>
                    <a:pt x="63" y="166"/>
                  </a:cubicBezTo>
                  <a:cubicBezTo>
                    <a:pt x="101" y="128"/>
                    <a:pt x="120" y="90"/>
                    <a:pt x="120" y="46"/>
                  </a:cubicBezTo>
                  <a:cubicBezTo>
                    <a:pt x="120" y="18"/>
                    <a:pt x="110" y="0"/>
                    <a:pt x="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10"/>
            <p:cNvSpPr/>
            <p:nvPr/>
          </p:nvSpPr>
          <p:spPr>
            <a:xfrm>
              <a:off x="7204358" y="1575577"/>
              <a:ext cx="20152" cy="26462"/>
            </a:xfrm>
            <a:custGeom>
              <a:rect b="b" l="l" r="r" t="t"/>
              <a:pathLst>
                <a:path extrusionOk="0" h="260" w="198">
                  <a:moveTo>
                    <a:pt x="121" y="96"/>
                  </a:moveTo>
                  <a:lnTo>
                    <a:pt x="121" y="140"/>
                  </a:lnTo>
                  <a:cubicBezTo>
                    <a:pt x="102" y="159"/>
                    <a:pt x="102" y="159"/>
                    <a:pt x="78" y="178"/>
                  </a:cubicBezTo>
                  <a:lnTo>
                    <a:pt x="78" y="120"/>
                  </a:lnTo>
                  <a:cubicBezTo>
                    <a:pt x="102" y="120"/>
                    <a:pt x="102" y="96"/>
                    <a:pt x="121" y="96"/>
                  </a:cubicBezTo>
                  <a:close/>
                  <a:moveTo>
                    <a:pt x="121" y="0"/>
                  </a:moveTo>
                  <a:cubicBezTo>
                    <a:pt x="121" y="0"/>
                    <a:pt x="102" y="19"/>
                    <a:pt x="78" y="19"/>
                  </a:cubicBezTo>
                  <a:cubicBezTo>
                    <a:pt x="58" y="39"/>
                    <a:pt x="39" y="58"/>
                    <a:pt x="20" y="77"/>
                  </a:cubicBezTo>
                  <a:cubicBezTo>
                    <a:pt x="1" y="120"/>
                    <a:pt x="1" y="140"/>
                    <a:pt x="1" y="178"/>
                  </a:cubicBezTo>
                  <a:cubicBezTo>
                    <a:pt x="1" y="197"/>
                    <a:pt x="1" y="216"/>
                    <a:pt x="20" y="240"/>
                  </a:cubicBezTo>
                  <a:cubicBezTo>
                    <a:pt x="20" y="240"/>
                    <a:pt x="39" y="260"/>
                    <a:pt x="58" y="260"/>
                  </a:cubicBezTo>
                  <a:cubicBezTo>
                    <a:pt x="78" y="260"/>
                    <a:pt x="102" y="260"/>
                    <a:pt x="121" y="240"/>
                  </a:cubicBezTo>
                  <a:cubicBezTo>
                    <a:pt x="140" y="216"/>
                    <a:pt x="159" y="197"/>
                    <a:pt x="178" y="178"/>
                  </a:cubicBezTo>
                  <a:cubicBezTo>
                    <a:pt x="198" y="159"/>
                    <a:pt x="198" y="120"/>
                    <a:pt x="198" y="96"/>
                  </a:cubicBezTo>
                  <a:cubicBezTo>
                    <a:pt x="198" y="77"/>
                    <a:pt x="198" y="58"/>
                    <a:pt x="178" y="39"/>
                  </a:cubicBezTo>
                  <a:cubicBezTo>
                    <a:pt x="178" y="19"/>
                    <a:pt x="159" y="0"/>
                    <a:pt x="1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10"/>
            <p:cNvSpPr/>
            <p:nvPr/>
          </p:nvSpPr>
          <p:spPr>
            <a:xfrm>
              <a:off x="7196114" y="1565806"/>
              <a:ext cx="36742" cy="46614"/>
            </a:xfrm>
            <a:custGeom>
              <a:rect b="b" l="l" r="r" t="t"/>
              <a:pathLst>
                <a:path extrusionOk="0" h="458" w="361">
                  <a:moveTo>
                    <a:pt x="228" y="57"/>
                  </a:moveTo>
                  <a:cubicBezTo>
                    <a:pt x="269" y="57"/>
                    <a:pt x="303" y="94"/>
                    <a:pt x="303" y="154"/>
                  </a:cubicBezTo>
                  <a:cubicBezTo>
                    <a:pt x="303" y="236"/>
                    <a:pt x="240" y="336"/>
                    <a:pt x="183" y="375"/>
                  </a:cubicBezTo>
                  <a:cubicBezTo>
                    <a:pt x="166" y="385"/>
                    <a:pt x="150" y="390"/>
                    <a:pt x="135" y="390"/>
                  </a:cubicBezTo>
                  <a:cubicBezTo>
                    <a:pt x="94" y="390"/>
                    <a:pt x="62" y="353"/>
                    <a:pt x="62" y="293"/>
                  </a:cubicBezTo>
                  <a:cubicBezTo>
                    <a:pt x="62" y="216"/>
                    <a:pt x="120" y="115"/>
                    <a:pt x="183" y="72"/>
                  </a:cubicBezTo>
                  <a:cubicBezTo>
                    <a:pt x="198" y="62"/>
                    <a:pt x="214" y="57"/>
                    <a:pt x="228" y="57"/>
                  </a:cubicBezTo>
                  <a:close/>
                  <a:moveTo>
                    <a:pt x="250" y="0"/>
                  </a:moveTo>
                  <a:cubicBezTo>
                    <a:pt x="229" y="0"/>
                    <a:pt x="206" y="5"/>
                    <a:pt x="183" y="15"/>
                  </a:cubicBezTo>
                  <a:cubicBezTo>
                    <a:pt x="139" y="53"/>
                    <a:pt x="101" y="72"/>
                    <a:pt x="82" y="135"/>
                  </a:cubicBezTo>
                  <a:lnTo>
                    <a:pt x="101" y="135"/>
                  </a:lnTo>
                  <a:lnTo>
                    <a:pt x="62" y="192"/>
                  </a:lnTo>
                  <a:lnTo>
                    <a:pt x="38" y="192"/>
                  </a:lnTo>
                  <a:cubicBezTo>
                    <a:pt x="19" y="236"/>
                    <a:pt x="0" y="293"/>
                    <a:pt x="0" y="336"/>
                  </a:cubicBezTo>
                  <a:cubicBezTo>
                    <a:pt x="0" y="406"/>
                    <a:pt x="43" y="458"/>
                    <a:pt x="104" y="458"/>
                  </a:cubicBezTo>
                  <a:cubicBezTo>
                    <a:pt x="128" y="458"/>
                    <a:pt x="155" y="450"/>
                    <a:pt x="183" y="432"/>
                  </a:cubicBezTo>
                  <a:cubicBezTo>
                    <a:pt x="279" y="375"/>
                    <a:pt x="360" y="236"/>
                    <a:pt x="360" y="135"/>
                  </a:cubicBezTo>
                  <a:cubicBezTo>
                    <a:pt x="360" y="44"/>
                    <a:pt x="314" y="0"/>
                    <a:pt x="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10"/>
            <p:cNvSpPr/>
            <p:nvPr/>
          </p:nvSpPr>
          <p:spPr>
            <a:xfrm>
              <a:off x="7192144" y="1560921"/>
              <a:ext cx="44579" cy="55265"/>
            </a:xfrm>
            <a:custGeom>
              <a:rect b="b" l="l" r="r" t="t"/>
              <a:pathLst>
                <a:path extrusionOk="0" h="543" w="438">
                  <a:moveTo>
                    <a:pt x="298" y="82"/>
                  </a:moveTo>
                  <a:cubicBezTo>
                    <a:pt x="302" y="82"/>
                    <a:pt x="305" y="82"/>
                    <a:pt x="308" y="84"/>
                  </a:cubicBezTo>
                  <a:lnTo>
                    <a:pt x="308" y="84"/>
                  </a:lnTo>
                  <a:cubicBezTo>
                    <a:pt x="303" y="83"/>
                    <a:pt x="298" y="82"/>
                    <a:pt x="294" y="82"/>
                  </a:cubicBezTo>
                  <a:lnTo>
                    <a:pt x="294" y="82"/>
                  </a:lnTo>
                  <a:cubicBezTo>
                    <a:pt x="295" y="82"/>
                    <a:pt x="297" y="82"/>
                    <a:pt x="298" y="82"/>
                  </a:cubicBezTo>
                  <a:close/>
                  <a:moveTo>
                    <a:pt x="298" y="163"/>
                  </a:moveTo>
                  <a:lnTo>
                    <a:pt x="298" y="202"/>
                  </a:lnTo>
                  <a:cubicBezTo>
                    <a:pt x="298" y="240"/>
                    <a:pt x="298" y="284"/>
                    <a:pt x="279" y="303"/>
                  </a:cubicBezTo>
                  <a:cubicBezTo>
                    <a:pt x="260" y="341"/>
                    <a:pt x="222" y="360"/>
                    <a:pt x="198" y="384"/>
                  </a:cubicBezTo>
                  <a:cubicBezTo>
                    <a:pt x="178" y="404"/>
                    <a:pt x="178" y="404"/>
                    <a:pt x="159" y="404"/>
                  </a:cubicBezTo>
                  <a:lnTo>
                    <a:pt x="140" y="384"/>
                  </a:lnTo>
                  <a:lnTo>
                    <a:pt x="140" y="341"/>
                  </a:lnTo>
                  <a:cubicBezTo>
                    <a:pt x="140" y="322"/>
                    <a:pt x="140" y="284"/>
                    <a:pt x="159" y="240"/>
                  </a:cubicBezTo>
                  <a:cubicBezTo>
                    <a:pt x="178" y="202"/>
                    <a:pt x="222" y="183"/>
                    <a:pt x="241" y="163"/>
                  </a:cubicBezTo>
                  <a:close/>
                  <a:moveTo>
                    <a:pt x="298" y="0"/>
                  </a:moveTo>
                  <a:cubicBezTo>
                    <a:pt x="260" y="0"/>
                    <a:pt x="241" y="24"/>
                    <a:pt x="198" y="43"/>
                  </a:cubicBezTo>
                  <a:cubicBezTo>
                    <a:pt x="159" y="63"/>
                    <a:pt x="121" y="101"/>
                    <a:pt x="77" y="144"/>
                  </a:cubicBezTo>
                  <a:lnTo>
                    <a:pt x="58" y="183"/>
                  </a:lnTo>
                  <a:lnTo>
                    <a:pt x="39" y="221"/>
                  </a:lnTo>
                  <a:cubicBezTo>
                    <a:pt x="20" y="264"/>
                    <a:pt x="1" y="322"/>
                    <a:pt x="1" y="384"/>
                  </a:cubicBezTo>
                  <a:cubicBezTo>
                    <a:pt x="1" y="423"/>
                    <a:pt x="20" y="461"/>
                    <a:pt x="39" y="505"/>
                  </a:cubicBezTo>
                  <a:cubicBezTo>
                    <a:pt x="58" y="524"/>
                    <a:pt x="101" y="543"/>
                    <a:pt x="140" y="543"/>
                  </a:cubicBezTo>
                  <a:cubicBezTo>
                    <a:pt x="178" y="543"/>
                    <a:pt x="198" y="543"/>
                    <a:pt x="241" y="524"/>
                  </a:cubicBezTo>
                  <a:cubicBezTo>
                    <a:pt x="298" y="480"/>
                    <a:pt x="342" y="423"/>
                    <a:pt x="380" y="360"/>
                  </a:cubicBezTo>
                  <a:cubicBezTo>
                    <a:pt x="419" y="303"/>
                    <a:pt x="438" y="240"/>
                    <a:pt x="438" y="183"/>
                  </a:cubicBezTo>
                  <a:cubicBezTo>
                    <a:pt x="438" y="120"/>
                    <a:pt x="419" y="82"/>
                    <a:pt x="399" y="63"/>
                  </a:cubicBezTo>
                  <a:cubicBezTo>
                    <a:pt x="380" y="24"/>
                    <a:pt x="342" y="0"/>
                    <a:pt x="2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10"/>
            <p:cNvSpPr/>
            <p:nvPr/>
          </p:nvSpPr>
          <p:spPr>
            <a:xfrm>
              <a:off x="6970163" y="1551150"/>
              <a:ext cx="236226" cy="91498"/>
            </a:xfrm>
            <a:custGeom>
              <a:rect b="b" l="l" r="r" t="t"/>
              <a:pathLst>
                <a:path extrusionOk="0" h="899" w="2321">
                  <a:moveTo>
                    <a:pt x="1802" y="0"/>
                  </a:moveTo>
                  <a:lnTo>
                    <a:pt x="1057" y="418"/>
                  </a:lnTo>
                  <a:lnTo>
                    <a:pt x="1019" y="456"/>
                  </a:lnTo>
                  <a:lnTo>
                    <a:pt x="361" y="841"/>
                  </a:lnTo>
                  <a:lnTo>
                    <a:pt x="58" y="658"/>
                  </a:lnTo>
                  <a:lnTo>
                    <a:pt x="39" y="658"/>
                  </a:lnTo>
                  <a:lnTo>
                    <a:pt x="1" y="721"/>
                  </a:lnTo>
                  <a:lnTo>
                    <a:pt x="20" y="721"/>
                  </a:lnTo>
                  <a:lnTo>
                    <a:pt x="337" y="898"/>
                  </a:lnTo>
                  <a:lnTo>
                    <a:pt x="1019" y="519"/>
                  </a:lnTo>
                  <a:lnTo>
                    <a:pt x="1057" y="480"/>
                  </a:lnTo>
                  <a:lnTo>
                    <a:pt x="1778" y="58"/>
                  </a:lnTo>
                  <a:lnTo>
                    <a:pt x="2258" y="336"/>
                  </a:lnTo>
                  <a:lnTo>
                    <a:pt x="2282" y="336"/>
                  </a:lnTo>
                  <a:lnTo>
                    <a:pt x="2321" y="279"/>
                  </a:lnTo>
                  <a:lnTo>
                    <a:pt x="2302" y="279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10"/>
            <p:cNvSpPr/>
            <p:nvPr/>
          </p:nvSpPr>
          <p:spPr>
            <a:xfrm>
              <a:off x="6965786" y="1544738"/>
              <a:ext cx="246505" cy="104220"/>
            </a:xfrm>
            <a:custGeom>
              <a:rect b="b" l="l" r="r" t="t"/>
              <a:pathLst>
                <a:path extrusionOk="0" h="1024" w="2422">
                  <a:moveTo>
                    <a:pt x="1845" y="1"/>
                  </a:moveTo>
                  <a:lnTo>
                    <a:pt x="1081" y="462"/>
                  </a:lnTo>
                  <a:lnTo>
                    <a:pt x="1043" y="481"/>
                  </a:lnTo>
                  <a:lnTo>
                    <a:pt x="404" y="841"/>
                  </a:lnTo>
                  <a:lnTo>
                    <a:pt x="120" y="683"/>
                  </a:lnTo>
                  <a:lnTo>
                    <a:pt x="101" y="683"/>
                  </a:lnTo>
                  <a:lnTo>
                    <a:pt x="63" y="664"/>
                  </a:lnTo>
                  <a:lnTo>
                    <a:pt x="44" y="702"/>
                  </a:lnTo>
                  <a:lnTo>
                    <a:pt x="20" y="760"/>
                  </a:lnTo>
                  <a:lnTo>
                    <a:pt x="0" y="803"/>
                  </a:lnTo>
                  <a:lnTo>
                    <a:pt x="44" y="822"/>
                  </a:lnTo>
                  <a:lnTo>
                    <a:pt x="380" y="1024"/>
                  </a:lnTo>
                  <a:lnTo>
                    <a:pt x="1081" y="601"/>
                  </a:lnTo>
                  <a:lnTo>
                    <a:pt x="1124" y="582"/>
                  </a:lnTo>
                  <a:lnTo>
                    <a:pt x="1821" y="183"/>
                  </a:lnTo>
                  <a:lnTo>
                    <a:pt x="2282" y="423"/>
                  </a:lnTo>
                  <a:lnTo>
                    <a:pt x="2301" y="443"/>
                  </a:lnTo>
                  <a:lnTo>
                    <a:pt x="2345" y="462"/>
                  </a:lnTo>
                  <a:lnTo>
                    <a:pt x="2422" y="322"/>
                  </a:lnTo>
                  <a:lnTo>
                    <a:pt x="2364" y="303"/>
                  </a:lnTo>
                  <a:lnTo>
                    <a:pt x="18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10"/>
            <p:cNvSpPr/>
            <p:nvPr/>
          </p:nvSpPr>
          <p:spPr>
            <a:xfrm>
              <a:off x="6953573" y="1605093"/>
              <a:ext cx="14249" cy="18015"/>
            </a:xfrm>
            <a:custGeom>
              <a:rect b="b" l="l" r="r" t="t"/>
              <a:pathLst>
                <a:path extrusionOk="0" h="177" w="140">
                  <a:moveTo>
                    <a:pt x="109" y="1"/>
                  </a:moveTo>
                  <a:cubicBezTo>
                    <a:pt x="101" y="1"/>
                    <a:pt x="92" y="3"/>
                    <a:pt x="82" y="8"/>
                  </a:cubicBezTo>
                  <a:cubicBezTo>
                    <a:pt x="43" y="46"/>
                    <a:pt x="0" y="90"/>
                    <a:pt x="0" y="128"/>
                  </a:cubicBezTo>
                  <a:cubicBezTo>
                    <a:pt x="0" y="156"/>
                    <a:pt x="23" y="176"/>
                    <a:pt x="50" y="176"/>
                  </a:cubicBezTo>
                  <a:cubicBezTo>
                    <a:pt x="60" y="176"/>
                    <a:pt x="71" y="173"/>
                    <a:pt x="82" y="167"/>
                  </a:cubicBezTo>
                  <a:cubicBezTo>
                    <a:pt x="120" y="147"/>
                    <a:pt x="140" y="90"/>
                    <a:pt x="140" y="46"/>
                  </a:cubicBezTo>
                  <a:cubicBezTo>
                    <a:pt x="140" y="18"/>
                    <a:pt x="129" y="1"/>
                    <a:pt x="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10"/>
            <p:cNvSpPr/>
            <p:nvPr/>
          </p:nvSpPr>
          <p:spPr>
            <a:xfrm>
              <a:off x="6949603" y="1601938"/>
              <a:ext cx="22595" cy="26564"/>
            </a:xfrm>
            <a:custGeom>
              <a:rect b="b" l="l" r="r" t="t"/>
              <a:pathLst>
                <a:path extrusionOk="0" h="261" w="222">
                  <a:moveTo>
                    <a:pt x="140" y="77"/>
                  </a:moveTo>
                  <a:cubicBezTo>
                    <a:pt x="140" y="102"/>
                    <a:pt x="140" y="121"/>
                    <a:pt x="121" y="140"/>
                  </a:cubicBezTo>
                  <a:lnTo>
                    <a:pt x="102" y="159"/>
                  </a:lnTo>
                  <a:lnTo>
                    <a:pt x="92" y="169"/>
                  </a:lnTo>
                  <a:lnTo>
                    <a:pt x="82" y="159"/>
                  </a:lnTo>
                  <a:cubicBezTo>
                    <a:pt x="82" y="159"/>
                    <a:pt x="102" y="140"/>
                    <a:pt x="102" y="121"/>
                  </a:cubicBezTo>
                  <a:cubicBezTo>
                    <a:pt x="121" y="102"/>
                    <a:pt x="121" y="77"/>
                    <a:pt x="140" y="77"/>
                  </a:cubicBezTo>
                  <a:close/>
                  <a:moveTo>
                    <a:pt x="140" y="1"/>
                  </a:moveTo>
                  <a:cubicBezTo>
                    <a:pt x="121" y="1"/>
                    <a:pt x="121" y="1"/>
                    <a:pt x="102" y="20"/>
                  </a:cubicBezTo>
                  <a:cubicBezTo>
                    <a:pt x="58" y="20"/>
                    <a:pt x="39" y="58"/>
                    <a:pt x="39" y="77"/>
                  </a:cubicBezTo>
                  <a:cubicBezTo>
                    <a:pt x="20" y="102"/>
                    <a:pt x="1" y="140"/>
                    <a:pt x="1" y="159"/>
                  </a:cubicBezTo>
                  <a:lnTo>
                    <a:pt x="1" y="178"/>
                  </a:lnTo>
                  <a:lnTo>
                    <a:pt x="5" y="176"/>
                  </a:lnTo>
                  <a:lnTo>
                    <a:pt x="5" y="176"/>
                  </a:lnTo>
                  <a:cubicBezTo>
                    <a:pt x="10" y="190"/>
                    <a:pt x="20" y="205"/>
                    <a:pt x="20" y="222"/>
                  </a:cubicBezTo>
                  <a:cubicBezTo>
                    <a:pt x="39" y="241"/>
                    <a:pt x="58" y="260"/>
                    <a:pt x="82" y="260"/>
                  </a:cubicBezTo>
                  <a:cubicBezTo>
                    <a:pt x="102" y="260"/>
                    <a:pt x="121" y="241"/>
                    <a:pt x="140" y="241"/>
                  </a:cubicBezTo>
                  <a:cubicBezTo>
                    <a:pt x="159" y="222"/>
                    <a:pt x="179" y="198"/>
                    <a:pt x="203" y="178"/>
                  </a:cubicBezTo>
                  <a:cubicBezTo>
                    <a:pt x="218" y="148"/>
                    <a:pt x="221" y="129"/>
                    <a:pt x="222" y="101"/>
                  </a:cubicBezTo>
                  <a:lnTo>
                    <a:pt x="222" y="101"/>
                  </a:lnTo>
                  <a:lnTo>
                    <a:pt x="222" y="102"/>
                  </a:lnTo>
                  <a:lnTo>
                    <a:pt x="222" y="77"/>
                  </a:lnTo>
                  <a:cubicBezTo>
                    <a:pt x="222" y="58"/>
                    <a:pt x="222" y="39"/>
                    <a:pt x="203" y="20"/>
                  </a:cubicBezTo>
                  <a:cubicBezTo>
                    <a:pt x="203" y="1"/>
                    <a:pt x="159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10"/>
            <p:cNvSpPr/>
            <p:nvPr/>
          </p:nvSpPr>
          <p:spPr>
            <a:xfrm>
              <a:off x="6943293" y="1591149"/>
              <a:ext cx="36742" cy="46309"/>
            </a:xfrm>
            <a:custGeom>
              <a:rect b="b" l="l" r="r" t="t"/>
              <a:pathLst>
                <a:path extrusionOk="0" h="455" w="361">
                  <a:moveTo>
                    <a:pt x="230" y="70"/>
                  </a:moveTo>
                  <a:cubicBezTo>
                    <a:pt x="270" y="70"/>
                    <a:pt x="303" y="108"/>
                    <a:pt x="303" y="164"/>
                  </a:cubicBezTo>
                  <a:cubicBezTo>
                    <a:pt x="303" y="246"/>
                    <a:pt x="241" y="328"/>
                    <a:pt x="183" y="366"/>
                  </a:cubicBezTo>
                  <a:cubicBezTo>
                    <a:pt x="156" y="379"/>
                    <a:pt x="134" y="385"/>
                    <a:pt x="116" y="385"/>
                  </a:cubicBezTo>
                  <a:cubicBezTo>
                    <a:pt x="80" y="385"/>
                    <a:pt x="63" y="358"/>
                    <a:pt x="63" y="304"/>
                  </a:cubicBezTo>
                  <a:cubicBezTo>
                    <a:pt x="63" y="227"/>
                    <a:pt x="101" y="126"/>
                    <a:pt x="183" y="87"/>
                  </a:cubicBezTo>
                  <a:cubicBezTo>
                    <a:pt x="199" y="76"/>
                    <a:pt x="215" y="70"/>
                    <a:pt x="230" y="70"/>
                  </a:cubicBezTo>
                  <a:close/>
                  <a:moveTo>
                    <a:pt x="242" y="1"/>
                  </a:moveTo>
                  <a:cubicBezTo>
                    <a:pt x="229" y="1"/>
                    <a:pt x="216" y="3"/>
                    <a:pt x="202" y="6"/>
                  </a:cubicBezTo>
                  <a:lnTo>
                    <a:pt x="202" y="44"/>
                  </a:lnTo>
                  <a:lnTo>
                    <a:pt x="144" y="63"/>
                  </a:lnTo>
                  <a:lnTo>
                    <a:pt x="144" y="44"/>
                  </a:lnTo>
                  <a:cubicBezTo>
                    <a:pt x="82" y="107"/>
                    <a:pt x="24" y="208"/>
                    <a:pt x="0" y="304"/>
                  </a:cubicBezTo>
                  <a:lnTo>
                    <a:pt x="24" y="284"/>
                  </a:lnTo>
                  <a:lnTo>
                    <a:pt x="24" y="347"/>
                  </a:lnTo>
                  <a:lnTo>
                    <a:pt x="0" y="366"/>
                  </a:lnTo>
                  <a:cubicBezTo>
                    <a:pt x="16" y="420"/>
                    <a:pt x="46" y="455"/>
                    <a:pt x="94" y="455"/>
                  </a:cubicBezTo>
                  <a:cubicBezTo>
                    <a:pt x="119" y="455"/>
                    <a:pt x="148" y="445"/>
                    <a:pt x="183" y="424"/>
                  </a:cubicBezTo>
                  <a:cubicBezTo>
                    <a:pt x="221" y="404"/>
                    <a:pt x="265" y="385"/>
                    <a:pt x="284" y="328"/>
                  </a:cubicBezTo>
                  <a:lnTo>
                    <a:pt x="265" y="328"/>
                  </a:lnTo>
                  <a:lnTo>
                    <a:pt x="303" y="265"/>
                  </a:lnTo>
                  <a:lnTo>
                    <a:pt x="322" y="265"/>
                  </a:lnTo>
                  <a:cubicBezTo>
                    <a:pt x="341" y="227"/>
                    <a:pt x="361" y="164"/>
                    <a:pt x="361" y="126"/>
                  </a:cubicBezTo>
                  <a:cubicBezTo>
                    <a:pt x="361" y="42"/>
                    <a:pt x="307" y="1"/>
                    <a:pt x="2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10"/>
            <p:cNvSpPr/>
            <p:nvPr/>
          </p:nvSpPr>
          <p:spPr>
            <a:xfrm>
              <a:off x="6939323" y="1587790"/>
              <a:ext cx="45087" cy="54858"/>
            </a:xfrm>
            <a:custGeom>
              <a:rect b="b" l="l" r="r" t="t"/>
              <a:pathLst>
                <a:path extrusionOk="0" h="539" w="443">
                  <a:moveTo>
                    <a:pt x="280" y="140"/>
                  </a:moveTo>
                  <a:lnTo>
                    <a:pt x="304" y="159"/>
                  </a:lnTo>
                  <a:lnTo>
                    <a:pt x="304" y="197"/>
                  </a:lnTo>
                  <a:cubicBezTo>
                    <a:pt x="304" y="216"/>
                    <a:pt x="280" y="260"/>
                    <a:pt x="280" y="298"/>
                  </a:cubicBezTo>
                  <a:cubicBezTo>
                    <a:pt x="260" y="337"/>
                    <a:pt x="222" y="361"/>
                    <a:pt x="203" y="380"/>
                  </a:cubicBezTo>
                  <a:lnTo>
                    <a:pt x="140" y="380"/>
                  </a:lnTo>
                  <a:lnTo>
                    <a:pt x="140" y="337"/>
                  </a:lnTo>
                  <a:cubicBezTo>
                    <a:pt x="140" y="298"/>
                    <a:pt x="140" y="260"/>
                    <a:pt x="159" y="241"/>
                  </a:cubicBezTo>
                  <a:cubicBezTo>
                    <a:pt x="183" y="197"/>
                    <a:pt x="203" y="178"/>
                    <a:pt x="241" y="159"/>
                  </a:cubicBezTo>
                  <a:cubicBezTo>
                    <a:pt x="260" y="140"/>
                    <a:pt x="260" y="140"/>
                    <a:pt x="280" y="140"/>
                  </a:cubicBezTo>
                  <a:close/>
                  <a:moveTo>
                    <a:pt x="135" y="456"/>
                  </a:moveTo>
                  <a:cubicBezTo>
                    <a:pt x="138" y="456"/>
                    <a:pt x="140" y="456"/>
                    <a:pt x="143" y="457"/>
                  </a:cubicBezTo>
                  <a:lnTo>
                    <a:pt x="143" y="457"/>
                  </a:lnTo>
                  <a:cubicBezTo>
                    <a:pt x="142" y="457"/>
                    <a:pt x="141" y="457"/>
                    <a:pt x="140" y="457"/>
                  </a:cubicBezTo>
                  <a:cubicBezTo>
                    <a:pt x="138" y="457"/>
                    <a:pt x="137" y="457"/>
                    <a:pt x="135" y="456"/>
                  </a:cubicBezTo>
                  <a:close/>
                  <a:moveTo>
                    <a:pt x="222" y="0"/>
                  </a:moveTo>
                  <a:lnTo>
                    <a:pt x="159" y="39"/>
                  </a:lnTo>
                  <a:cubicBezTo>
                    <a:pt x="83" y="120"/>
                    <a:pt x="20" y="216"/>
                    <a:pt x="1" y="317"/>
                  </a:cubicBezTo>
                  <a:lnTo>
                    <a:pt x="1" y="399"/>
                  </a:lnTo>
                  <a:cubicBezTo>
                    <a:pt x="1" y="437"/>
                    <a:pt x="20" y="481"/>
                    <a:pt x="39" y="500"/>
                  </a:cubicBezTo>
                  <a:cubicBezTo>
                    <a:pt x="63" y="519"/>
                    <a:pt x="102" y="538"/>
                    <a:pt x="140" y="538"/>
                  </a:cubicBezTo>
                  <a:cubicBezTo>
                    <a:pt x="159" y="538"/>
                    <a:pt x="203" y="519"/>
                    <a:pt x="241" y="500"/>
                  </a:cubicBezTo>
                  <a:cubicBezTo>
                    <a:pt x="280" y="481"/>
                    <a:pt x="323" y="437"/>
                    <a:pt x="361" y="399"/>
                  </a:cubicBezTo>
                  <a:lnTo>
                    <a:pt x="380" y="361"/>
                  </a:lnTo>
                  <a:lnTo>
                    <a:pt x="400" y="317"/>
                  </a:lnTo>
                  <a:cubicBezTo>
                    <a:pt x="424" y="279"/>
                    <a:pt x="443" y="216"/>
                    <a:pt x="443" y="159"/>
                  </a:cubicBezTo>
                  <a:cubicBezTo>
                    <a:pt x="443" y="120"/>
                    <a:pt x="424" y="77"/>
                    <a:pt x="400" y="39"/>
                  </a:cubicBezTo>
                  <a:cubicBezTo>
                    <a:pt x="380" y="20"/>
                    <a:pt x="342" y="0"/>
                    <a:pt x="304" y="0"/>
                  </a:cubicBezTo>
                  <a:cubicBezTo>
                    <a:pt x="280" y="0"/>
                    <a:pt x="241" y="0"/>
                    <a:pt x="222" y="20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10"/>
            <p:cNvSpPr/>
            <p:nvPr/>
          </p:nvSpPr>
          <p:spPr>
            <a:xfrm>
              <a:off x="6957949" y="1416598"/>
              <a:ext cx="6005" cy="181062"/>
            </a:xfrm>
            <a:custGeom>
              <a:rect b="b" l="l" r="r" t="t"/>
              <a:pathLst>
                <a:path extrusionOk="0" h="1779" w="59">
                  <a:moveTo>
                    <a:pt x="58" y="1"/>
                  </a:moveTo>
                  <a:lnTo>
                    <a:pt x="0" y="78"/>
                  </a:lnTo>
                  <a:lnTo>
                    <a:pt x="0" y="1759"/>
                  </a:lnTo>
                  <a:lnTo>
                    <a:pt x="0" y="1778"/>
                  </a:lnTo>
                  <a:lnTo>
                    <a:pt x="58" y="1759"/>
                  </a:lnTo>
                  <a:lnTo>
                    <a:pt x="58" y="1721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10"/>
            <p:cNvSpPr/>
            <p:nvPr/>
          </p:nvSpPr>
          <p:spPr>
            <a:xfrm>
              <a:off x="6953573" y="1400008"/>
              <a:ext cx="14249" cy="205998"/>
            </a:xfrm>
            <a:custGeom>
              <a:rect b="b" l="l" r="r" t="t"/>
              <a:pathLst>
                <a:path extrusionOk="0" h="2024" w="140">
                  <a:moveTo>
                    <a:pt x="140" y="1"/>
                  </a:moveTo>
                  <a:lnTo>
                    <a:pt x="0" y="241"/>
                  </a:lnTo>
                  <a:lnTo>
                    <a:pt x="0" y="1922"/>
                  </a:lnTo>
                  <a:lnTo>
                    <a:pt x="0" y="1941"/>
                  </a:lnTo>
                  <a:lnTo>
                    <a:pt x="0" y="2023"/>
                  </a:lnTo>
                  <a:lnTo>
                    <a:pt x="140" y="1941"/>
                  </a:lnTo>
                  <a:lnTo>
                    <a:pt x="140" y="1884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10"/>
            <p:cNvSpPr/>
            <p:nvPr/>
          </p:nvSpPr>
          <p:spPr>
            <a:xfrm>
              <a:off x="6945736" y="1343318"/>
              <a:ext cx="18218" cy="73382"/>
            </a:xfrm>
            <a:custGeom>
              <a:rect b="b" l="l" r="r" t="t"/>
              <a:pathLst>
                <a:path extrusionOk="0" h="721" w="179">
                  <a:moveTo>
                    <a:pt x="39" y="0"/>
                  </a:moveTo>
                  <a:lnTo>
                    <a:pt x="0" y="58"/>
                  </a:lnTo>
                  <a:lnTo>
                    <a:pt x="120" y="140"/>
                  </a:lnTo>
                  <a:lnTo>
                    <a:pt x="120" y="721"/>
                  </a:lnTo>
                  <a:lnTo>
                    <a:pt x="178" y="639"/>
                  </a:lnTo>
                  <a:lnTo>
                    <a:pt x="178" y="7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10"/>
            <p:cNvSpPr/>
            <p:nvPr/>
          </p:nvSpPr>
          <p:spPr>
            <a:xfrm>
              <a:off x="6939323" y="1338941"/>
              <a:ext cx="28498" cy="93941"/>
            </a:xfrm>
            <a:custGeom>
              <a:rect b="b" l="l" r="r" t="t"/>
              <a:pathLst>
                <a:path extrusionOk="0" h="923" w="280">
                  <a:moveTo>
                    <a:pt x="121" y="100"/>
                  </a:moveTo>
                  <a:lnTo>
                    <a:pt x="203" y="139"/>
                  </a:lnTo>
                  <a:lnTo>
                    <a:pt x="203" y="151"/>
                  </a:lnTo>
                  <a:lnTo>
                    <a:pt x="121" y="101"/>
                  </a:lnTo>
                  <a:lnTo>
                    <a:pt x="121" y="100"/>
                  </a:lnTo>
                  <a:close/>
                  <a:moveTo>
                    <a:pt x="83" y="0"/>
                  </a:moveTo>
                  <a:lnTo>
                    <a:pt x="63" y="19"/>
                  </a:lnTo>
                  <a:lnTo>
                    <a:pt x="20" y="82"/>
                  </a:lnTo>
                  <a:lnTo>
                    <a:pt x="1" y="120"/>
                  </a:lnTo>
                  <a:lnTo>
                    <a:pt x="140" y="202"/>
                  </a:lnTo>
                  <a:lnTo>
                    <a:pt x="140" y="922"/>
                  </a:lnTo>
                  <a:lnTo>
                    <a:pt x="280" y="682"/>
                  </a:lnTo>
                  <a:lnTo>
                    <a:pt x="280" y="10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10"/>
            <p:cNvSpPr/>
            <p:nvPr/>
          </p:nvSpPr>
          <p:spPr>
            <a:xfrm>
              <a:off x="6446506" y="1620054"/>
              <a:ext cx="499320" cy="295460"/>
            </a:xfrm>
            <a:custGeom>
              <a:rect b="b" l="l" r="r" t="t"/>
              <a:pathLst>
                <a:path extrusionOk="0" h="2903" w="4906">
                  <a:moveTo>
                    <a:pt x="4905" y="0"/>
                  </a:moveTo>
                  <a:lnTo>
                    <a:pt x="4881" y="20"/>
                  </a:lnTo>
                  <a:lnTo>
                    <a:pt x="4622" y="164"/>
                  </a:lnTo>
                  <a:lnTo>
                    <a:pt x="4564" y="202"/>
                  </a:lnTo>
                  <a:lnTo>
                    <a:pt x="39" y="2806"/>
                  </a:lnTo>
                  <a:lnTo>
                    <a:pt x="0" y="2902"/>
                  </a:lnTo>
                  <a:lnTo>
                    <a:pt x="4564" y="260"/>
                  </a:lnTo>
                  <a:lnTo>
                    <a:pt x="4622" y="221"/>
                  </a:lnTo>
                  <a:lnTo>
                    <a:pt x="4881" y="82"/>
                  </a:lnTo>
                  <a:lnTo>
                    <a:pt x="4905" y="63"/>
                  </a:lnTo>
                  <a:lnTo>
                    <a:pt x="49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10"/>
            <p:cNvSpPr/>
            <p:nvPr/>
          </p:nvSpPr>
          <p:spPr>
            <a:xfrm>
              <a:off x="6434293" y="1614151"/>
              <a:ext cx="515401" cy="311541"/>
            </a:xfrm>
            <a:custGeom>
              <a:rect b="b" l="l" r="r" t="t"/>
              <a:pathLst>
                <a:path extrusionOk="0" h="3061" w="5064">
                  <a:moveTo>
                    <a:pt x="5064" y="1"/>
                  </a:moveTo>
                  <a:lnTo>
                    <a:pt x="4982" y="39"/>
                  </a:lnTo>
                  <a:lnTo>
                    <a:pt x="4723" y="198"/>
                  </a:lnTo>
                  <a:lnTo>
                    <a:pt x="4665" y="222"/>
                  </a:lnTo>
                  <a:lnTo>
                    <a:pt x="140" y="2840"/>
                  </a:lnTo>
                  <a:lnTo>
                    <a:pt x="0" y="3061"/>
                  </a:lnTo>
                  <a:lnTo>
                    <a:pt x="138" y="2982"/>
                  </a:lnTo>
                  <a:lnTo>
                    <a:pt x="138" y="2982"/>
                  </a:lnTo>
                  <a:lnTo>
                    <a:pt x="140" y="2984"/>
                  </a:lnTo>
                  <a:lnTo>
                    <a:pt x="143" y="2979"/>
                  </a:lnTo>
                  <a:lnTo>
                    <a:pt x="4703" y="361"/>
                  </a:lnTo>
                  <a:lnTo>
                    <a:pt x="4761" y="318"/>
                  </a:lnTo>
                  <a:lnTo>
                    <a:pt x="5025" y="178"/>
                  </a:lnTo>
                  <a:lnTo>
                    <a:pt x="5045" y="159"/>
                  </a:lnTo>
                  <a:lnTo>
                    <a:pt x="5064" y="140"/>
                  </a:lnTo>
                  <a:lnTo>
                    <a:pt x="5064" y="58"/>
                  </a:lnTo>
                  <a:lnTo>
                    <a:pt x="50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10"/>
            <p:cNvSpPr/>
            <p:nvPr/>
          </p:nvSpPr>
          <p:spPr>
            <a:xfrm>
              <a:off x="6911029" y="1224949"/>
              <a:ext cx="287114" cy="415761"/>
            </a:xfrm>
            <a:custGeom>
              <a:rect b="b" l="l" r="r" t="t"/>
              <a:pathLst>
                <a:path extrusionOk="0" h="4085" w="2821">
                  <a:moveTo>
                    <a:pt x="2820" y="1"/>
                  </a:moveTo>
                  <a:lnTo>
                    <a:pt x="2801" y="20"/>
                  </a:lnTo>
                  <a:lnTo>
                    <a:pt x="1638" y="683"/>
                  </a:lnTo>
                  <a:lnTo>
                    <a:pt x="1581" y="721"/>
                  </a:lnTo>
                  <a:lnTo>
                    <a:pt x="918" y="1101"/>
                  </a:lnTo>
                  <a:lnTo>
                    <a:pt x="519" y="1802"/>
                  </a:lnTo>
                  <a:lnTo>
                    <a:pt x="461" y="1884"/>
                  </a:lnTo>
                  <a:lnTo>
                    <a:pt x="0" y="2681"/>
                  </a:lnTo>
                  <a:lnTo>
                    <a:pt x="0" y="4084"/>
                  </a:lnTo>
                  <a:lnTo>
                    <a:pt x="58" y="4046"/>
                  </a:lnTo>
                  <a:lnTo>
                    <a:pt x="58" y="2681"/>
                  </a:lnTo>
                  <a:lnTo>
                    <a:pt x="461" y="1961"/>
                  </a:lnTo>
                  <a:lnTo>
                    <a:pt x="519" y="1884"/>
                  </a:lnTo>
                  <a:lnTo>
                    <a:pt x="942" y="1163"/>
                  </a:lnTo>
                  <a:lnTo>
                    <a:pt x="1581" y="779"/>
                  </a:lnTo>
                  <a:lnTo>
                    <a:pt x="1638" y="741"/>
                  </a:lnTo>
                  <a:lnTo>
                    <a:pt x="2801" y="82"/>
                  </a:lnTo>
                  <a:lnTo>
                    <a:pt x="2820" y="58"/>
                  </a:lnTo>
                  <a:lnTo>
                    <a:pt x="28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10"/>
            <p:cNvSpPr/>
            <p:nvPr/>
          </p:nvSpPr>
          <p:spPr>
            <a:xfrm>
              <a:off x="6906652" y="1218638"/>
              <a:ext cx="295867" cy="427873"/>
            </a:xfrm>
            <a:custGeom>
              <a:rect b="b" l="l" r="r" t="t"/>
              <a:pathLst>
                <a:path extrusionOk="0" h="4204" w="2907">
                  <a:moveTo>
                    <a:pt x="2906" y="0"/>
                  </a:moveTo>
                  <a:lnTo>
                    <a:pt x="2825" y="43"/>
                  </a:lnTo>
                  <a:lnTo>
                    <a:pt x="1662" y="721"/>
                  </a:lnTo>
                  <a:lnTo>
                    <a:pt x="1605" y="745"/>
                  </a:lnTo>
                  <a:lnTo>
                    <a:pt x="922" y="1144"/>
                  </a:lnTo>
                  <a:lnTo>
                    <a:pt x="524" y="1845"/>
                  </a:lnTo>
                  <a:lnTo>
                    <a:pt x="461" y="1922"/>
                  </a:lnTo>
                  <a:lnTo>
                    <a:pt x="0" y="2743"/>
                  </a:lnTo>
                  <a:lnTo>
                    <a:pt x="0" y="4204"/>
                  </a:lnTo>
                  <a:lnTo>
                    <a:pt x="144" y="4127"/>
                  </a:lnTo>
                  <a:lnTo>
                    <a:pt x="144" y="2743"/>
                  </a:lnTo>
                  <a:lnTo>
                    <a:pt x="543" y="2042"/>
                  </a:lnTo>
                  <a:lnTo>
                    <a:pt x="601" y="1965"/>
                  </a:lnTo>
                  <a:lnTo>
                    <a:pt x="1004" y="1244"/>
                  </a:lnTo>
                  <a:lnTo>
                    <a:pt x="1643" y="884"/>
                  </a:lnTo>
                  <a:lnTo>
                    <a:pt x="1705" y="841"/>
                  </a:lnTo>
                  <a:lnTo>
                    <a:pt x="2863" y="183"/>
                  </a:lnTo>
                  <a:lnTo>
                    <a:pt x="2882" y="164"/>
                  </a:lnTo>
                  <a:lnTo>
                    <a:pt x="2906" y="144"/>
                  </a:lnTo>
                  <a:lnTo>
                    <a:pt x="2906" y="63"/>
                  </a:lnTo>
                  <a:lnTo>
                    <a:pt x="29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10"/>
            <p:cNvSpPr/>
            <p:nvPr/>
          </p:nvSpPr>
          <p:spPr>
            <a:xfrm>
              <a:off x="7071841" y="1300265"/>
              <a:ext cx="6005" cy="297394"/>
            </a:xfrm>
            <a:custGeom>
              <a:rect b="b" l="l" r="r" t="t"/>
              <a:pathLst>
                <a:path extrusionOk="0" h="2922" w="59">
                  <a:moveTo>
                    <a:pt x="58" y="1"/>
                  </a:moveTo>
                  <a:lnTo>
                    <a:pt x="1" y="39"/>
                  </a:lnTo>
                  <a:lnTo>
                    <a:pt x="20" y="2921"/>
                  </a:lnTo>
                  <a:lnTo>
                    <a:pt x="58" y="2883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10"/>
            <p:cNvSpPr/>
            <p:nvPr/>
          </p:nvSpPr>
          <p:spPr>
            <a:xfrm>
              <a:off x="7067973" y="1294362"/>
              <a:ext cx="14249" cy="309607"/>
            </a:xfrm>
            <a:custGeom>
              <a:rect b="b" l="l" r="r" t="t"/>
              <a:pathLst>
                <a:path extrusionOk="0" h="3042" w="140">
                  <a:moveTo>
                    <a:pt x="140" y="1"/>
                  </a:moveTo>
                  <a:lnTo>
                    <a:pt x="0" y="78"/>
                  </a:lnTo>
                  <a:lnTo>
                    <a:pt x="20" y="3042"/>
                  </a:lnTo>
                  <a:lnTo>
                    <a:pt x="77" y="3003"/>
                  </a:lnTo>
                  <a:lnTo>
                    <a:pt x="120" y="2979"/>
                  </a:lnTo>
                  <a:lnTo>
                    <a:pt x="140" y="2960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10"/>
            <p:cNvSpPr/>
            <p:nvPr/>
          </p:nvSpPr>
          <p:spPr>
            <a:xfrm>
              <a:off x="6238672" y="1600004"/>
              <a:ext cx="841598" cy="639672"/>
            </a:xfrm>
            <a:custGeom>
              <a:rect b="b" l="l" r="r" t="t"/>
              <a:pathLst>
                <a:path extrusionOk="0" h="6285" w="8269">
                  <a:moveTo>
                    <a:pt x="8244" y="0"/>
                  </a:moveTo>
                  <a:lnTo>
                    <a:pt x="8206" y="39"/>
                  </a:lnTo>
                  <a:lnTo>
                    <a:pt x="8206" y="1322"/>
                  </a:lnTo>
                  <a:lnTo>
                    <a:pt x="7947" y="1778"/>
                  </a:lnTo>
                  <a:lnTo>
                    <a:pt x="279" y="6202"/>
                  </a:lnTo>
                  <a:lnTo>
                    <a:pt x="58" y="6082"/>
                  </a:lnTo>
                  <a:lnTo>
                    <a:pt x="1" y="6126"/>
                  </a:lnTo>
                  <a:lnTo>
                    <a:pt x="260" y="6284"/>
                  </a:lnTo>
                  <a:lnTo>
                    <a:pt x="7966" y="1840"/>
                  </a:lnTo>
                  <a:lnTo>
                    <a:pt x="8268" y="1322"/>
                  </a:lnTo>
                  <a:lnTo>
                    <a:pt x="82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10"/>
            <p:cNvSpPr/>
            <p:nvPr/>
          </p:nvSpPr>
          <p:spPr>
            <a:xfrm>
              <a:off x="6230428" y="1593592"/>
              <a:ext cx="853710" cy="649951"/>
            </a:xfrm>
            <a:custGeom>
              <a:rect b="b" l="l" r="r" t="t"/>
              <a:pathLst>
                <a:path extrusionOk="0" h="6386" w="8388">
                  <a:moveTo>
                    <a:pt x="8369" y="1"/>
                  </a:moveTo>
                  <a:lnTo>
                    <a:pt x="8249" y="83"/>
                  </a:lnTo>
                  <a:lnTo>
                    <a:pt x="8249" y="1360"/>
                  </a:lnTo>
                  <a:lnTo>
                    <a:pt x="7989" y="1822"/>
                  </a:lnTo>
                  <a:lnTo>
                    <a:pt x="360" y="6227"/>
                  </a:lnTo>
                  <a:lnTo>
                    <a:pt x="139" y="6107"/>
                  </a:lnTo>
                  <a:lnTo>
                    <a:pt x="0" y="6189"/>
                  </a:lnTo>
                  <a:lnTo>
                    <a:pt x="341" y="6386"/>
                  </a:lnTo>
                  <a:lnTo>
                    <a:pt x="8066" y="1923"/>
                  </a:lnTo>
                  <a:lnTo>
                    <a:pt x="8388" y="1385"/>
                  </a:lnTo>
                  <a:lnTo>
                    <a:pt x="83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10"/>
            <p:cNvSpPr/>
            <p:nvPr/>
          </p:nvSpPr>
          <p:spPr>
            <a:xfrm>
              <a:off x="6189818" y="2192561"/>
              <a:ext cx="50889" cy="28498"/>
            </a:xfrm>
            <a:custGeom>
              <a:rect b="b" l="l" r="r" t="t"/>
              <a:pathLst>
                <a:path extrusionOk="0" h="280" w="500">
                  <a:moveTo>
                    <a:pt x="77" y="1"/>
                  </a:moveTo>
                  <a:lnTo>
                    <a:pt x="0" y="39"/>
                  </a:lnTo>
                  <a:lnTo>
                    <a:pt x="418" y="280"/>
                  </a:lnTo>
                  <a:lnTo>
                    <a:pt x="500" y="222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10"/>
            <p:cNvSpPr/>
            <p:nvPr/>
          </p:nvSpPr>
          <p:spPr>
            <a:xfrm>
              <a:off x="6181472" y="2186760"/>
              <a:ext cx="67580" cy="38675"/>
            </a:xfrm>
            <a:custGeom>
              <a:rect b="b" l="l" r="r" t="t"/>
              <a:pathLst>
                <a:path extrusionOk="0" h="380" w="664">
                  <a:moveTo>
                    <a:pt x="165" y="91"/>
                  </a:moveTo>
                  <a:lnTo>
                    <a:pt x="500" y="279"/>
                  </a:lnTo>
                  <a:lnTo>
                    <a:pt x="495" y="284"/>
                  </a:lnTo>
                  <a:lnTo>
                    <a:pt x="159" y="96"/>
                  </a:lnTo>
                  <a:lnTo>
                    <a:pt x="165" y="91"/>
                  </a:lnTo>
                  <a:close/>
                  <a:moveTo>
                    <a:pt x="159" y="0"/>
                  </a:moveTo>
                  <a:lnTo>
                    <a:pt x="140" y="19"/>
                  </a:lnTo>
                  <a:lnTo>
                    <a:pt x="1" y="96"/>
                  </a:lnTo>
                  <a:lnTo>
                    <a:pt x="500" y="380"/>
                  </a:lnTo>
                  <a:lnTo>
                    <a:pt x="664" y="279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10"/>
            <p:cNvSpPr/>
            <p:nvPr/>
          </p:nvSpPr>
          <p:spPr>
            <a:xfrm>
              <a:off x="6153076" y="1642548"/>
              <a:ext cx="763840" cy="600996"/>
            </a:xfrm>
            <a:custGeom>
              <a:rect b="b" l="l" r="r" t="t"/>
              <a:pathLst>
                <a:path extrusionOk="0" h="5905" w="7505">
                  <a:moveTo>
                    <a:pt x="7505" y="0"/>
                  </a:moveTo>
                  <a:lnTo>
                    <a:pt x="7447" y="39"/>
                  </a:lnTo>
                  <a:lnTo>
                    <a:pt x="7466" y="1283"/>
                  </a:lnTo>
                  <a:lnTo>
                    <a:pt x="6986" y="2081"/>
                  </a:lnTo>
                  <a:lnTo>
                    <a:pt x="861" y="5626"/>
                  </a:lnTo>
                  <a:lnTo>
                    <a:pt x="779" y="5684"/>
                  </a:lnTo>
                  <a:lnTo>
                    <a:pt x="501" y="5847"/>
                  </a:lnTo>
                  <a:lnTo>
                    <a:pt x="78" y="5607"/>
                  </a:lnTo>
                  <a:lnTo>
                    <a:pt x="1" y="5645"/>
                  </a:lnTo>
                  <a:lnTo>
                    <a:pt x="481" y="5905"/>
                  </a:lnTo>
                  <a:lnTo>
                    <a:pt x="842" y="5708"/>
                  </a:lnTo>
                  <a:lnTo>
                    <a:pt x="899" y="5664"/>
                  </a:lnTo>
                  <a:lnTo>
                    <a:pt x="7005" y="2143"/>
                  </a:lnTo>
                  <a:lnTo>
                    <a:pt x="7505" y="1283"/>
                  </a:lnTo>
                  <a:lnTo>
                    <a:pt x="7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0"/>
            <p:cNvSpPr/>
            <p:nvPr/>
          </p:nvSpPr>
          <p:spPr>
            <a:xfrm>
              <a:off x="6144831" y="1636644"/>
              <a:ext cx="776562" cy="613209"/>
            </a:xfrm>
            <a:custGeom>
              <a:rect b="b" l="l" r="r" t="t"/>
              <a:pathLst>
                <a:path extrusionOk="0" h="6025" w="7630">
                  <a:moveTo>
                    <a:pt x="7629" y="1"/>
                  </a:moveTo>
                  <a:lnTo>
                    <a:pt x="7485" y="78"/>
                  </a:lnTo>
                  <a:lnTo>
                    <a:pt x="7509" y="1322"/>
                  </a:lnTo>
                  <a:lnTo>
                    <a:pt x="7048" y="2119"/>
                  </a:lnTo>
                  <a:lnTo>
                    <a:pt x="923" y="5665"/>
                  </a:lnTo>
                  <a:lnTo>
                    <a:pt x="841" y="5703"/>
                  </a:lnTo>
                  <a:lnTo>
                    <a:pt x="582" y="5842"/>
                  </a:lnTo>
                  <a:lnTo>
                    <a:pt x="159" y="5621"/>
                  </a:lnTo>
                  <a:lnTo>
                    <a:pt x="0" y="5703"/>
                  </a:lnTo>
                  <a:lnTo>
                    <a:pt x="562" y="6025"/>
                  </a:lnTo>
                  <a:lnTo>
                    <a:pt x="942" y="5804"/>
                  </a:lnTo>
                  <a:lnTo>
                    <a:pt x="1000" y="5766"/>
                  </a:lnTo>
                  <a:lnTo>
                    <a:pt x="7125" y="2220"/>
                  </a:lnTo>
                  <a:lnTo>
                    <a:pt x="7629" y="1341"/>
                  </a:lnTo>
                  <a:lnTo>
                    <a:pt x="76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10"/>
            <p:cNvSpPr/>
            <p:nvPr/>
          </p:nvSpPr>
          <p:spPr>
            <a:xfrm>
              <a:off x="6336482" y="1820050"/>
              <a:ext cx="108189" cy="117858"/>
            </a:xfrm>
            <a:custGeom>
              <a:rect b="b" l="l" r="r" t="t"/>
              <a:pathLst>
                <a:path extrusionOk="0" h="1158" w="1063">
                  <a:moveTo>
                    <a:pt x="58" y="0"/>
                  </a:moveTo>
                  <a:lnTo>
                    <a:pt x="0" y="39"/>
                  </a:lnTo>
                  <a:lnTo>
                    <a:pt x="0" y="778"/>
                  </a:lnTo>
                  <a:lnTo>
                    <a:pt x="678" y="1158"/>
                  </a:lnTo>
                  <a:lnTo>
                    <a:pt x="1000" y="980"/>
                  </a:lnTo>
                  <a:lnTo>
                    <a:pt x="1062" y="879"/>
                  </a:lnTo>
                  <a:lnTo>
                    <a:pt x="702" y="1100"/>
                  </a:lnTo>
                  <a:lnTo>
                    <a:pt x="58" y="721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10"/>
            <p:cNvSpPr/>
            <p:nvPr/>
          </p:nvSpPr>
          <p:spPr>
            <a:xfrm>
              <a:off x="6332106" y="1813638"/>
              <a:ext cx="122337" cy="130682"/>
            </a:xfrm>
            <a:custGeom>
              <a:rect b="b" l="l" r="r" t="t"/>
              <a:pathLst>
                <a:path extrusionOk="0" h="1284" w="1202">
                  <a:moveTo>
                    <a:pt x="144" y="1"/>
                  </a:moveTo>
                  <a:lnTo>
                    <a:pt x="0" y="82"/>
                  </a:lnTo>
                  <a:lnTo>
                    <a:pt x="0" y="861"/>
                  </a:lnTo>
                  <a:lnTo>
                    <a:pt x="721" y="1283"/>
                  </a:lnTo>
                  <a:lnTo>
                    <a:pt x="1062" y="1062"/>
                  </a:lnTo>
                  <a:lnTo>
                    <a:pt x="1107" y="991"/>
                  </a:lnTo>
                  <a:lnTo>
                    <a:pt x="1107" y="991"/>
                  </a:lnTo>
                  <a:lnTo>
                    <a:pt x="1124" y="981"/>
                  </a:lnTo>
                  <a:lnTo>
                    <a:pt x="1120" y="971"/>
                  </a:lnTo>
                  <a:lnTo>
                    <a:pt x="1201" y="841"/>
                  </a:lnTo>
                  <a:lnTo>
                    <a:pt x="745" y="1101"/>
                  </a:lnTo>
                  <a:lnTo>
                    <a:pt x="144" y="773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10"/>
            <p:cNvSpPr/>
            <p:nvPr/>
          </p:nvSpPr>
          <p:spPr>
            <a:xfrm>
              <a:off x="6079794" y="2090884"/>
              <a:ext cx="112057" cy="101778"/>
            </a:xfrm>
            <a:custGeom>
              <a:rect b="b" l="l" r="r" t="t"/>
              <a:pathLst>
                <a:path extrusionOk="0" h="1000" w="1101">
                  <a:moveTo>
                    <a:pt x="58" y="1"/>
                  </a:moveTo>
                  <a:lnTo>
                    <a:pt x="0" y="20"/>
                  </a:lnTo>
                  <a:lnTo>
                    <a:pt x="0" y="419"/>
                  </a:lnTo>
                  <a:lnTo>
                    <a:pt x="1038" y="1000"/>
                  </a:lnTo>
                  <a:lnTo>
                    <a:pt x="1100" y="961"/>
                  </a:lnTo>
                  <a:lnTo>
                    <a:pt x="58" y="361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10"/>
            <p:cNvSpPr/>
            <p:nvPr/>
          </p:nvSpPr>
          <p:spPr>
            <a:xfrm>
              <a:off x="6075418" y="2082538"/>
              <a:ext cx="126713" cy="116535"/>
            </a:xfrm>
            <a:custGeom>
              <a:rect b="b" l="l" r="r" t="t"/>
              <a:pathLst>
                <a:path extrusionOk="0" h="1145" w="1245">
                  <a:moveTo>
                    <a:pt x="144" y="1"/>
                  </a:moveTo>
                  <a:lnTo>
                    <a:pt x="0" y="83"/>
                  </a:lnTo>
                  <a:lnTo>
                    <a:pt x="0" y="520"/>
                  </a:lnTo>
                  <a:lnTo>
                    <a:pt x="1081" y="1144"/>
                  </a:lnTo>
                  <a:lnTo>
                    <a:pt x="1244" y="1043"/>
                  </a:lnTo>
                  <a:lnTo>
                    <a:pt x="144" y="413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10"/>
            <p:cNvSpPr/>
            <p:nvPr/>
          </p:nvSpPr>
          <p:spPr>
            <a:xfrm>
              <a:off x="6048955" y="2109000"/>
              <a:ext cx="108189" cy="106154"/>
            </a:xfrm>
            <a:custGeom>
              <a:rect b="b" l="l" r="r" t="t"/>
              <a:pathLst>
                <a:path extrusionOk="0" h="1043" w="1063">
                  <a:moveTo>
                    <a:pt x="44" y="0"/>
                  </a:moveTo>
                  <a:lnTo>
                    <a:pt x="1" y="20"/>
                  </a:lnTo>
                  <a:lnTo>
                    <a:pt x="1" y="481"/>
                  </a:lnTo>
                  <a:lnTo>
                    <a:pt x="981" y="1043"/>
                  </a:lnTo>
                  <a:lnTo>
                    <a:pt x="1062" y="980"/>
                  </a:lnTo>
                  <a:lnTo>
                    <a:pt x="63" y="42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10"/>
            <p:cNvSpPr/>
            <p:nvPr/>
          </p:nvSpPr>
          <p:spPr>
            <a:xfrm>
              <a:off x="6045087" y="2101163"/>
              <a:ext cx="120403" cy="117960"/>
            </a:xfrm>
            <a:custGeom>
              <a:rect b="b" l="l" r="r" t="t"/>
              <a:pathLst>
                <a:path extrusionOk="0" h="1159" w="1183">
                  <a:moveTo>
                    <a:pt x="82" y="539"/>
                  </a:moveTo>
                  <a:lnTo>
                    <a:pt x="1019" y="1057"/>
                  </a:lnTo>
                  <a:lnTo>
                    <a:pt x="1013" y="1065"/>
                  </a:lnTo>
                  <a:lnTo>
                    <a:pt x="82" y="539"/>
                  </a:lnTo>
                  <a:close/>
                  <a:moveTo>
                    <a:pt x="120" y="1"/>
                  </a:moveTo>
                  <a:lnTo>
                    <a:pt x="0" y="77"/>
                  </a:lnTo>
                  <a:lnTo>
                    <a:pt x="0" y="577"/>
                  </a:lnTo>
                  <a:lnTo>
                    <a:pt x="1019" y="1158"/>
                  </a:lnTo>
                  <a:lnTo>
                    <a:pt x="1182" y="1057"/>
                  </a:lnTo>
                  <a:lnTo>
                    <a:pt x="139" y="478"/>
                  </a:lnTo>
                  <a:lnTo>
                    <a:pt x="139" y="478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0"/>
            <p:cNvSpPr/>
            <p:nvPr/>
          </p:nvSpPr>
          <p:spPr>
            <a:xfrm>
              <a:off x="6336482" y="1612217"/>
              <a:ext cx="6005" cy="205489"/>
            </a:xfrm>
            <a:custGeom>
              <a:rect b="b" l="l" r="r" t="t"/>
              <a:pathLst>
                <a:path extrusionOk="0" h="2019" w="59">
                  <a:moveTo>
                    <a:pt x="39" y="1"/>
                  </a:moveTo>
                  <a:lnTo>
                    <a:pt x="0" y="20"/>
                  </a:lnTo>
                  <a:lnTo>
                    <a:pt x="0" y="39"/>
                  </a:lnTo>
                  <a:lnTo>
                    <a:pt x="0" y="2018"/>
                  </a:lnTo>
                  <a:lnTo>
                    <a:pt x="58" y="1980"/>
                  </a:lnTo>
                  <a:lnTo>
                    <a:pt x="39" y="20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0"/>
            <p:cNvSpPr/>
            <p:nvPr/>
          </p:nvSpPr>
          <p:spPr>
            <a:xfrm>
              <a:off x="6332106" y="1603872"/>
              <a:ext cx="14758" cy="220145"/>
            </a:xfrm>
            <a:custGeom>
              <a:rect b="b" l="l" r="r" t="t"/>
              <a:pathLst>
                <a:path extrusionOk="0" h="2163" w="145">
                  <a:moveTo>
                    <a:pt x="120" y="1"/>
                  </a:moveTo>
                  <a:lnTo>
                    <a:pt x="0" y="83"/>
                  </a:lnTo>
                  <a:lnTo>
                    <a:pt x="0" y="140"/>
                  </a:lnTo>
                  <a:lnTo>
                    <a:pt x="0" y="2163"/>
                  </a:lnTo>
                  <a:lnTo>
                    <a:pt x="144" y="2081"/>
                  </a:lnTo>
                  <a:lnTo>
                    <a:pt x="120" y="102"/>
                  </a:lnTo>
                  <a:lnTo>
                    <a:pt x="120" y="83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10"/>
            <p:cNvSpPr/>
            <p:nvPr/>
          </p:nvSpPr>
          <p:spPr>
            <a:xfrm>
              <a:off x="6352665" y="1291919"/>
              <a:ext cx="593159" cy="297903"/>
            </a:xfrm>
            <a:custGeom>
              <a:rect b="b" l="l" r="r" t="t"/>
              <a:pathLst>
                <a:path extrusionOk="0" h="2927" w="5828">
                  <a:moveTo>
                    <a:pt x="4963" y="1"/>
                  </a:moveTo>
                  <a:lnTo>
                    <a:pt x="38" y="2845"/>
                  </a:lnTo>
                  <a:lnTo>
                    <a:pt x="0" y="2864"/>
                  </a:lnTo>
                  <a:lnTo>
                    <a:pt x="0" y="2927"/>
                  </a:lnTo>
                  <a:lnTo>
                    <a:pt x="38" y="2907"/>
                  </a:lnTo>
                  <a:lnTo>
                    <a:pt x="4943" y="63"/>
                  </a:lnTo>
                  <a:lnTo>
                    <a:pt x="5784" y="544"/>
                  </a:lnTo>
                  <a:lnTo>
                    <a:pt x="5827" y="481"/>
                  </a:lnTo>
                  <a:lnTo>
                    <a:pt x="49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10"/>
            <p:cNvSpPr/>
            <p:nvPr/>
          </p:nvSpPr>
          <p:spPr>
            <a:xfrm>
              <a:off x="6348696" y="1286118"/>
              <a:ext cx="602930" cy="309607"/>
            </a:xfrm>
            <a:custGeom>
              <a:rect b="b" l="l" r="r" t="t"/>
              <a:pathLst>
                <a:path extrusionOk="0" h="3042" w="5924">
                  <a:moveTo>
                    <a:pt x="5002" y="0"/>
                  </a:moveTo>
                  <a:lnTo>
                    <a:pt x="58" y="2863"/>
                  </a:lnTo>
                  <a:lnTo>
                    <a:pt x="20" y="2883"/>
                  </a:lnTo>
                  <a:lnTo>
                    <a:pt x="1" y="2902"/>
                  </a:lnTo>
                  <a:lnTo>
                    <a:pt x="1" y="2984"/>
                  </a:lnTo>
                  <a:lnTo>
                    <a:pt x="20" y="3041"/>
                  </a:lnTo>
                  <a:lnTo>
                    <a:pt x="101" y="3003"/>
                  </a:lnTo>
                  <a:lnTo>
                    <a:pt x="4982" y="178"/>
                  </a:lnTo>
                  <a:lnTo>
                    <a:pt x="5842" y="658"/>
                  </a:lnTo>
                  <a:lnTo>
                    <a:pt x="5924" y="519"/>
                  </a:lnTo>
                  <a:lnTo>
                    <a:pt x="50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10"/>
            <p:cNvSpPr/>
            <p:nvPr/>
          </p:nvSpPr>
          <p:spPr>
            <a:xfrm>
              <a:off x="6348696" y="1157469"/>
              <a:ext cx="682723" cy="415761"/>
            </a:xfrm>
            <a:custGeom>
              <a:rect b="b" l="l" r="r" t="t"/>
              <a:pathLst>
                <a:path extrusionOk="0" h="4085" w="6708">
                  <a:moveTo>
                    <a:pt x="6083" y="1"/>
                  </a:moveTo>
                  <a:lnTo>
                    <a:pt x="481" y="3243"/>
                  </a:lnTo>
                  <a:lnTo>
                    <a:pt x="1" y="4065"/>
                  </a:lnTo>
                  <a:cubicBezTo>
                    <a:pt x="20" y="4084"/>
                    <a:pt x="39" y="4084"/>
                    <a:pt x="39" y="4084"/>
                  </a:cubicBezTo>
                  <a:lnTo>
                    <a:pt x="500" y="3287"/>
                  </a:lnTo>
                  <a:lnTo>
                    <a:pt x="6063" y="82"/>
                  </a:lnTo>
                  <a:lnTo>
                    <a:pt x="6664" y="424"/>
                  </a:lnTo>
                  <a:lnTo>
                    <a:pt x="6707" y="361"/>
                  </a:lnTo>
                  <a:lnTo>
                    <a:pt x="60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10"/>
            <p:cNvSpPr/>
            <p:nvPr/>
          </p:nvSpPr>
          <p:spPr>
            <a:xfrm>
              <a:off x="6342386" y="1153602"/>
              <a:ext cx="694835" cy="427873"/>
            </a:xfrm>
            <a:custGeom>
              <a:rect b="b" l="l" r="r" t="t"/>
              <a:pathLst>
                <a:path extrusionOk="0" h="4204" w="6827">
                  <a:moveTo>
                    <a:pt x="6145" y="0"/>
                  </a:moveTo>
                  <a:lnTo>
                    <a:pt x="524" y="3243"/>
                  </a:lnTo>
                  <a:lnTo>
                    <a:pt x="0" y="4146"/>
                  </a:lnTo>
                  <a:lnTo>
                    <a:pt x="63" y="4146"/>
                  </a:lnTo>
                  <a:cubicBezTo>
                    <a:pt x="63" y="4146"/>
                    <a:pt x="63" y="4165"/>
                    <a:pt x="82" y="4165"/>
                  </a:cubicBezTo>
                  <a:lnTo>
                    <a:pt x="101" y="4204"/>
                  </a:lnTo>
                  <a:lnTo>
                    <a:pt x="139" y="4146"/>
                  </a:lnTo>
                  <a:lnTo>
                    <a:pt x="601" y="3363"/>
                  </a:lnTo>
                  <a:lnTo>
                    <a:pt x="6125" y="159"/>
                  </a:lnTo>
                  <a:lnTo>
                    <a:pt x="6745" y="519"/>
                  </a:lnTo>
                  <a:lnTo>
                    <a:pt x="6827" y="380"/>
                  </a:lnTo>
                  <a:lnTo>
                    <a:pt x="61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10"/>
            <p:cNvSpPr/>
            <p:nvPr/>
          </p:nvSpPr>
          <p:spPr>
            <a:xfrm>
              <a:off x="6332106" y="1586773"/>
              <a:ext cx="12315" cy="17404"/>
            </a:xfrm>
            <a:custGeom>
              <a:rect b="b" l="l" r="r" t="t"/>
              <a:pathLst>
                <a:path extrusionOk="0" h="171" w="121">
                  <a:moveTo>
                    <a:pt x="90" y="1"/>
                  </a:moveTo>
                  <a:cubicBezTo>
                    <a:pt x="83" y="1"/>
                    <a:pt x="73" y="4"/>
                    <a:pt x="63" y="10"/>
                  </a:cubicBezTo>
                  <a:cubicBezTo>
                    <a:pt x="24" y="30"/>
                    <a:pt x="0" y="68"/>
                    <a:pt x="0" y="130"/>
                  </a:cubicBezTo>
                  <a:cubicBezTo>
                    <a:pt x="0" y="154"/>
                    <a:pt x="9" y="171"/>
                    <a:pt x="26" y="171"/>
                  </a:cubicBezTo>
                  <a:cubicBezTo>
                    <a:pt x="35" y="171"/>
                    <a:pt x="48" y="164"/>
                    <a:pt x="63" y="150"/>
                  </a:cubicBezTo>
                  <a:cubicBezTo>
                    <a:pt x="101" y="130"/>
                    <a:pt x="120" y="87"/>
                    <a:pt x="120" y="49"/>
                  </a:cubicBezTo>
                  <a:cubicBezTo>
                    <a:pt x="120" y="21"/>
                    <a:pt x="110" y="1"/>
                    <a:pt x="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10"/>
            <p:cNvSpPr/>
            <p:nvPr/>
          </p:nvSpPr>
          <p:spPr>
            <a:xfrm>
              <a:off x="6328137" y="1581378"/>
              <a:ext cx="20661" cy="26564"/>
            </a:xfrm>
            <a:custGeom>
              <a:rect b="b" l="l" r="r" t="t"/>
              <a:pathLst>
                <a:path extrusionOk="0" h="261" w="203">
                  <a:moveTo>
                    <a:pt x="121" y="102"/>
                  </a:moveTo>
                  <a:lnTo>
                    <a:pt x="121" y="140"/>
                  </a:lnTo>
                  <a:cubicBezTo>
                    <a:pt x="102" y="159"/>
                    <a:pt x="82" y="159"/>
                    <a:pt x="82" y="183"/>
                  </a:cubicBezTo>
                  <a:lnTo>
                    <a:pt x="82" y="121"/>
                  </a:lnTo>
                  <a:cubicBezTo>
                    <a:pt x="102" y="121"/>
                    <a:pt x="102" y="102"/>
                    <a:pt x="121" y="102"/>
                  </a:cubicBezTo>
                  <a:close/>
                  <a:moveTo>
                    <a:pt x="121" y="1"/>
                  </a:moveTo>
                  <a:cubicBezTo>
                    <a:pt x="121" y="1"/>
                    <a:pt x="102" y="20"/>
                    <a:pt x="82" y="20"/>
                  </a:cubicBezTo>
                  <a:cubicBezTo>
                    <a:pt x="63" y="39"/>
                    <a:pt x="39" y="63"/>
                    <a:pt x="20" y="83"/>
                  </a:cubicBezTo>
                  <a:cubicBezTo>
                    <a:pt x="1" y="121"/>
                    <a:pt x="1" y="140"/>
                    <a:pt x="1" y="183"/>
                  </a:cubicBezTo>
                  <a:cubicBezTo>
                    <a:pt x="1" y="203"/>
                    <a:pt x="1" y="222"/>
                    <a:pt x="20" y="241"/>
                  </a:cubicBezTo>
                  <a:cubicBezTo>
                    <a:pt x="20" y="241"/>
                    <a:pt x="39" y="260"/>
                    <a:pt x="63" y="260"/>
                  </a:cubicBezTo>
                  <a:cubicBezTo>
                    <a:pt x="82" y="260"/>
                    <a:pt x="102" y="260"/>
                    <a:pt x="121" y="241"/>
                  </a:cubicBezTo>
                  <a:cubicBezTo>
                    <a:pt x="140" y="222"/>
                    <a:pt x="159" y="203"/>
                    <a:pt x="183" y="183"/>
                  </a:cubicBezTo>
                  <a:cubicBezTo>
                    <a:pt x="203" y="159"/>
                    <a:pt x="203" y="121"/>
                    <a:pt x="203" y="102"/>
                  </a:cubicBezTo>
                  <a:cubicBezTo>
                    <a:pt x="203" y="83"/>
                    <a:pt x="203" y="63"/>
                    <a:pt x="183" y="39"/>
                  </a:cubicBezTo>
                  <a:cubicBezTo>
                    <a:pt x="183" y="20"/>
                    <a:pt x="140" y="1"/>
                    <a:pt x="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10"/>
            <p:cNvSpPr/>
            <p:nvPr/>
          </p:nvSpPr>
          <p:spPr>
            <a:xfrm>
              <a:off x="6146765" y="1616085"/>
              <a:ext cx="181469" cy="167322"/>
            </a:xfrm>
            <a:custGeom>
              <a:rect b="b" l="l" r="r" t="t"/>
              <a:pathLst>
                <a:path extrusionOk="0" h="1644" w="1783">
                  <a:moveTo>
                    <a:pt x="1744" y="1"/>
                  </a:moveTo>
                  <a:lnTo>
                    <a:pt x="1245" y="861"/>
                  </a:lnTo>
                  <a:lnTo>
                    <a:pt x="1" y="1581"/>
                  </a:lnTo>
                  <a:lnTo>
                    <a:pt x="1" y="1644"/>
                  </a:lnTo>
                  <a:lnTo>
                    <a:pt x="1264" y="923"/>
                  </a:lnTo>
                  <a:lnTo>
                    <a:pt x="1783" y="20"/>
                  </a:lnTo>
                  <a:cubicBezTo>
                    <a:pt x="1764" y="20"/>
                    <a:pt x="1744" y="1"/>
                    <a:pt x="17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10"/>
            <p:cNvSpPr/>
            <p:nvPr/>
          </p:nvSpPr>
          <p:spPr>
            <a:xfrm>
              <a:off x="6142898" y="1609775"/>
              <a:ext cx="191749" cy="179536"/>
            </a:xfrm>
            <a:custGeom>
              <a:rect b="b" l="l" r="r" t="t"/>
              <a:pathLst>
                <a:path extrusionOk="0" h="1764" w="1884">
                  <a:moveTo>
                    <a:pt x="1763" y="0"/>
                  </a:moveTo>
                  <a:lnTo>
                    <a:pt x="1739" y="44"/>
                  </a:lnTo>
                  <a:lnTo>
                    <a:pt x="1240" y="904"/>
                  </a:lnTo>
                  <a:lnTo>
                    <a:pt x="0" y="1605"/>
                  </a:lnTo>
                  <a:lnTo>
                    <a:pt x="0" y="1706"/>
                  </a:lnTo>
                  <a:lnTo>
                    <a:pt x="0" y="1764"/>
                  </a:lnTo>
                  <a:lnTo>
                    <a:pt x="1321" y="1005"/>
                  </a:lnTo>
                  <a:lnTo>
                    <a:pt x="1883" y="63"/>
                  </a:lnTo>
                  <a:lnTo>
                    <a:pt x="1821" y="44"/>
                  </a:lnTo>
                  <a:lnTo>
                    <a:pt x="1802" y="25"/>
                  </a:lnTo>
                  <a:lnTo>
                    <a:pt x="1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10"/>
            <p:cNvSpPr/>
            <p:nvPr/>
          </p:nvSpPr>
          <p:spPr>
            <a:xfrm>
              <a:off x="6319892" y="1571099"/>
              <a:ext cx="36742" cy="47123"/>
            </a:xfrm>
            <a:custGeom>
              <a:rect b="b" l="l" r="r" t="t"/>
              <a:pathLst>
                <a:path extrusionOk="0" h="463" w="361">
                  <a:moveTo>
                    <a:pt x="228" y="68"/>
                  </a:moveTo>
                  <a:cubicBezTo>
                    <a:pt x="269" y="68"/>
                    <a:pt x="303" y="104"/>
                    <a:pt x="303" y="164"/>
                  </a:cubicBezTo>
                  <a:cubicBezTo>
                    <a:pt x="303" y="241"/>
                    <a:pt x="240" y="342"/>
                    <a:pt x="183" y="380"/>
                  </a:cubicBezTo>
                  <a:cubicBezTo>
                    <a:pt x="160" y="392"/>
                    <a:pt x="141" y="398"/>
                    <a:pt x="125" y="398"/>
                  </a:cubicBezTo>
                  <a:cubicBezTo>
                    <a:pt x="83" y="398"/>
                    <a:pt x="63" y="360"/>
                    <a:pt x="63" y="304"/>
                  </a:cubicBezTo>
                  <a:cubicBezTo>
                    <a:pt x="63" y="222"/>
                    <a:pt x="101" y="121"/>
                    <a:pt x="183" y="83"/>
                  </a:cubicBezTo>
                  <a:cubicBezTo>
                    <a:pt x="198" y="72"/>
                    <a:pt x="214" y="68"/>
                    <a:pt x="228" y="68"/>
                  </a:cubicBezTo>
                  <a:close/>
                  <a:moveTo>
                    <a:pt x="284" y="1"/>
                  </a:moveTo>
                  <a:cubicBezTo>
                    <a:pt x="264" y="1"/>
                    <a:pt x="221" y="1"/>
                    <a:pt x="183" y="20"/>
                  </a:cubicBezTo>
                  <a:cubicBezTo>
                    <a:pt x="144" y="63"/>
                    <a:pt x="101" y="83"/>
                    <a:pt x="82" y="121"/>
                  </a:cubicBezTo>
                  <a:lnTo>
                    <a:pt x="101" y="140"/>
                  </a:lnTo>
                  <a:lnTo>
                    <a:pt x="63" y="203"/>
                  </a:lnTo>
                  <a:lnTo>
                    <a:pt x="43" y="203"/>
                  </a:lnTo>
                  <a:cubicBezTo>
                    <a:pt x="24" y="241"/>
                    <a:pt x="0" y="284"/>
                    <a:pt x="0" y="342"/>
                  </a:cubicBezTo>
                  <a:cubicBezTo>
                    <a:pt x="0" y="380"/>
                    <a:pt x="24" y="424"/>
                    <a:pt x="43" y="443"/>
                  </a:cubicBezTo>
                  <a:cubicBezTo>
                    <a:pt x="43" y="443"/>
                    <a:pt x="63" y="462"/>
                    <a:pt x="82" y="462"/>
                  </a:cubicBezTo>
                  <a:cubicBezTo>
                    <a:pt x="101" y="462"/>
                    <a:pt x="120" y="462"/>
                    <a:pt x="163" y="443"/>
                  </a:cubicBezTo>
                  <a:lnTo>
                    <a:pt x="163" y="424"/>
                  </a:lnTo>
                  <a:lnTo>
                    <a:pt x="202" y="405"/>
                  </a:lnTo>
                  <a:lnTo>
                    <a:pt x="202" y="424"/>
                  </a:lnTo>
                  <a:cubicBezTo>
                    <a:pt x="284" y="361"/>
                    <a:pt x="341" y="260"/>
                    <a:pt x="360" y="164"/>
                  </a:cubicBezTo>
                  <a:lnTo>
                    <a:pt x="360" y="164"/>
                  </a:lnTo>
                  <a:lnTo>
                    <a:pt x="322" y="184"/>
                  </a:lnTo>
                  <a:lnTo>
                    <a:pt x="322" y="121"/>
                  </a:lnTo>
                  <a:lnTo>
                    <a:pt x="360" y="102"/>
                  </a:lnTo>
                  <a:cubicBezTo>
                    <a:pt x="341" y="63"/>
                    <a:pt x="341" y="44"/>
                    <a:pt x="322" y="20"/>
                  </a:cubicBezTo>
                  <a:cubicBezTo>
                    <a:pt x="322" y="20"/>
                    <a:pt x="303" y="20"/>
                    <a:pt x="2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10"/>
            <p:cNvSpPr/>
            <p:nvPr/>
          </p:nvSpPr>
          <p:spPr>
            <a:xfrm>
              <a:off x="6315923" y="1567231"/>
              <a:ext cx="45087" cy="54858"/>
            </a:xfrm>
            <a:custGeom>
              <a:rect b="b" l="l" r="r" t="t"/>
              <a:pathLst>
                <a:path extrusionOk="0" h="539" w="443">
                  <a:moveTo>
                    <a:pt x="323" y="82"/>
                  </a:moveTo>
                  <a:cubicBezTo>
                    <a:pt x="323" y="82"/>
                    <a:pt x="323" y="84"/>
                    <a:pt x="323" y="87"/>
                  </a:cubicBezTo>
                  <a:lnTo>
                    <a:pt x="323" y="87"/>
                  </a:lnTo>
                  <a:cubicBezTo>
                    <a:pt x="312" y="84"/>
                    <a:pt x="301" y="83"/>
                    <a:pt x="291" y="82"/>
                  </a:cubicBezTo>
                  <a:lnTo>
                    <a:pt x="291" y="82"/>
                  </a:lnTo>
                  <a:cubicBezTo>
                    <a:pt x="295" y="82"/>
                    <a:pt x="299" y="82"/>
                    <a:pt x="303" y="82"/>
                  </a:cubicBezTo>
                  <a:close/>
                  <a:moveTo>
                    <a:pt x="303" y="159"/>
                  </a:moveTo>
                  <a:lnTo>
                    <a:pt x="303" y="202"/>
                  </a:lnTo>
                  <a:cubicBezTo>
                    <a:pt x="303" y="241"/>
                    <a:pt x="303" y="279"/>
                    <a:pt x="279" y="298"/>
                  </a:cubicBezTo>
                  <a:cubicBezTo>
                    <a:pt x="260" y="342"/>
                    <a:pt x="222" y="361"/>
                    <a:pt x="202" y="380"/>
                  </a:cubicBezTo>
                  <a:cubicBezTo>
                    <a:pt x="183" y="399"/>
                    <a:pt x="183" y="399"/>
                    <a:pt x="159" y="399"/>
                  </a:cubicBezTo>
                  <a:cubicBezTo>
                    <a:pt x="159" y="399"/>
                    <a:pt x="140" y="399"/>
                    <a:pt x="140" y="380"/>
                  </a:cubicBezTo>
                  <a:lnTo>
                    <a:pt x="140" y="342"/>
                  </a:lnTo>
                  <a:cubicBezTo>
                    <a:pt x="140" y="322"/>
                    <a:pt x="140" y="279"/>
                    <a:pt x="159" y="241"/>
                  </a:cubicBezTo>
                  <a:cubicBezTo>
                    <a:pt x="183" y="202"/>
                    <a:pt x="222" y="178"/>
                    <a:pt x="241" y="159"/>
                  </a:cubicBezTo>
                  <a:close/>
                  <a:moveTo>
                    <a:pt x="303" y="1"/>
                  </a:moveTo>
                  <a:cubicBezTo>
                    <a:pt x="260" y="1"/>
                    <a:pt x="241" y="20"/>
                    <a:pt x="202" y="39"/>
                  </a:cubicBezTo>
                  <a:cubicBezTo>
                    <a:pt x="159" y="58"/>
                    <a:pt x="121" y="101"/>
                    <a:pt x="82" y="140"/>
                  </a:cubicBezTo>
                  <a:lnTo>
                    <a:pt x="63" y="178"/>
                  </a:lnTo>
                  <a:lnTo>
                    <a:pt x="39" y="222"/>
                  </a:lnTo>
                  <a:cubicBezTo>
                    <a:pt x="20" y="260"/>
                    <a:pt x="1" y="322"/>
                    <a:pt x="1" y="380"/>
                  </a:cubicBezTo>
                  <a:cubicBezTo>
                    <a:pt x="1" y="418"/>
                    <a:pt x="20" y="481"/>
                    <a:pt x="39" y="500"/>
                  </a:cubicBezTo>
                  <a:cubicBezTo>
                    <a:pt x="63" y="519"/>
                    <a:pt x="82" y="539"/>
                    <a:pt x="102" y="539"/>
                  </a:cubicBezTo>
                  <a:lnTo>
                    <a:pt x="140" y="539"/>
                  </a:lnTo>
                  <a:cubicBezTo>
                    <a:pt x="159" y="539"/>
                    <a:pt x="183" y="539"/>
                    <a:pt x="202" y="519"/>
                  </a:cubicBezTo>
                  <a:lnTo>
                    <a:pt x="202" y="539"/>
                  </a:lnTo>
                  <a:lnTo>
                    <a:pt x="231" y="519"/>
                  </a:lnTo>
                  <a:lnTo>
                    <a:pt x="241" y="519"/>
                  </a:lnTo>
                  <a:lnTo>
                    <a:pt x="241" y="513"/>
                  </a:lnTo>
                  <a:lnTo>
                    <a:pt x="241" y="513"/>
                  </a:lnTo>
                  <a:lnTo>
                    <a:pt x="260" y="500"/>
                  </a:lnTo>
                  <a:cubicBezTo>
                    <a:pt x="361" y="418"/>
                    <a:pt x="423" y="322"/>
                    <a:pt x="443" y="202"/>
                  </a:cubicBezTo>
                  <a:lnTo>
                    <a:pt x="443" y="121"/>
                  </a:lnTo>
                  <a:lnTo>
                    <a:pt x="436" y="124"/>
                  </a:lnTo>
                  <a:lnTo>
                    <a:pt x="436" y="124"/>
                  </a:lnTo>
                  <a:cubicBezTo>
                    <a:pt x="423" y="90"/>
                    <a:pt x="418" y="56"/>
                    <a:pt x="380" y="39"/>
                  </a:cubicBezTo>
                  <a:cubicBezTo>
                    <a:pt x="380" y="20"/>
                    <a:pt x="361" y="20"/>
                    <a:pt x="3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10"/>
            <p:cNvSpPr/>
            <p:nvPr/>
          </p:nvSpPr>
          <p:spPr>
            <a:xfrm>
              <a:off x="6079794" y="1970581"/>
              <a:ext cx="5903" cy="116026"/>
            </a:xfrm>
            <a:custGeom>
              <a:rect b="b" l="l" r="r" t="t"/>
              <a:pathLst>
                <a:path extrusionOk="0" h="1140" w="58">
                  <a:moveTo>
                    <a:pt x="58" y="1"/>
                  </a:moveTo>
                  <a:lnTo>
                    <a:pt x="0" y="102"/>
                  </a:lnTo>
                  <a:lnTo>
                    <a:pt x="0" y="1139"/>
                  </a:lnTo>
                  <a:lnTo>
                    <a:pt x="58" y="1120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10"/>
            <p:cNvSpPr/>
            <p:nvPr/>
          </p:nvSpPr>
          <p:spPr>
            <a:xfrm>
              <a:off x="6075418" y="1956434"/>
              <a:ext cx="14758" cy="138519"/>
            </a:xfrm>
            <a:custGeom>
              <a:rect b="b" l="l" r="r" t="t"/>
              <a:pathLst>
                <a:path extrusionOk="0" h="1361" w="145">
                  <a:moveTo>
                    <a:pt x="144" y="1"/>
                  </a:moveTo>
                  <a:lnTo>
                    <a:pt x="63" y="121"/>
                  </a:lnTo>
                  <a:lnTo>
                    <a:pt x="0" y="222"/>
                  </a:lnTo>
                  <a:lnTo>
                    <a:pt x="0" y="1360"/>
                  </a:lnTo>
                  <a:lnTo>
                    <a:pt x="144" y="1278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10"/>
            <p:cNvSpPr/>
            <p:nvPr/>
          </p:nvSpPr>
          <p:spPr>
            <a:xfrm>
              <a:off x="6079794" y="1815572"/>
              <a:ext cx="5903" cy="155109"/>
            </a:xfrm>
            <a:custGeom>
              <a:rect b="b" l="l" r="r" t="t"/>
              <a:pathLst>
                <a:path extrusionOk="0" h="1524" w="58">
                  <a:moveTo>
                    <a:pt x="39" y="1"/>
                  </a:moveTo>
                  <a:lnTo>
                    <a:pt x="0" y="44"/>
                  </a:lnTo>
                  <a:lnTo>
                    <a:pt x="0" y="63"/>
                  </a:lnTo>
                  <a:lnTo>
                    <a:pt x="0" y="1524"/>
                  </a:lnTo>
                  <a:lnTo>
                    <a:pt x="58" y="1442"/>
                  </a:lnTo>
                  <a:lnTo>
                    <a:pt x="39" y="44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10"/>
            <p:cNvSpPr/>
            <p:nvPr/>
          </p:nvSpPr>
          <p:spPr>
            <a:xfrm>
              <a:off x="6075418" y="1809770"/>
              <a:ext cx="14758" cy="177093"/>
            </a:xfrm>
            <a:custGeom>
              <a:rect b="b" l="l" r="r" t="t"/>
              <a:pathLst>
                <a:path extrusionOk="0" h="1740" w="145">
                  <a:moveTo>
                    <a:pt x="120" y="0"/>
                  </a:moveTo>
                  <a:lnTo>
                    <a:pt x="0" y="58"/>
                  </a:lnTo>
                  <a:lnTo>
                    <a:pt x="0" y="120"/>
                  </a:lnTo>
                  <a:lnTo>
                    <a:pt x="0" y="1739"/>
                  </a:lnTo>
                  <a:lnTo>
                    <a:pt x="144" y="1499"/>
                  </a:lnTo>
                  <a:lnTo>
                    <a:pt x="120" y="101"/>
                  </a:lnTo>
                  <a:lnTo>
                    <a:pt x="120" y="58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10"/>
            <p:cNvSpPr/>
            <p:nvPr/>
          </p:nvSpPr>
          <p:spPr>
            <a:xfrm>
              <a:off x="5608961" y="1069939"/>
              <a:ext cx="1589154" cy="1540301"/>
            </a:xfrm>
            <a:custGeom>
              <a:rect b="b" l="l" r="r" t="t"/>
              <a:pathLst>
                <a:path extrusionOk="0" h="15134" w="15614">
                  <a:moveTo>
                    <a:pt x="15575" y="1"/>
                  </a:moveTo>
                  <a:lnTo>
                    <a:pt x="14215" y="784"/>
                  </a:lnTo>
                  <a:lnTo>
                    <a:pt x="13975" y="1221"/>
                  </a:lnTo>
                  <a:lnTo>
                    <a:pt x="13932" y="1284"/>
                  </a:lnTo>
                  <a:lnTo>
                    <a:pt x="13134" y="2662"/>
                  </a:lnTo>
                  <a:lnTo>
                    <a:pt x="13091" y="2725"/>
                  </a:lnTo>
                  <a:lnTo>
                    <a:pt x="12611" y="3585"/>
                  </a:lnTo>
                  <a:lnTo>
                    <a:pt x="10050" y="5064"/>
                  </a:lnTo>
                  <a:lnTo>
                    <a:pt x="9531" y="5967"/>
                  </a:lnTo>
                  <a:lnTo>
                    <a:pt x="9531" y="6025"/>
                  </a:lnTo>
                  <a:lnTo>
                    <a:pt x="9469" y="6068"/>
                  </a:lnTo>
                  <a:lnTo>
                    <a:pt x="8210" y="8249"/>
                  </a:lnTo>
                  <a:lnTo>
                    <a:pt x="8148" y="8350"/>
                  </a:lnTo>
                  <a:lnTo>
                    <a:pt x="7067" y="10229"/>
                  </a:lnTo>
                  <a:lnTo>
                    <a:pt x="5726" y="10992"/>
                  </a:lnTo>
                  <a:lnTo>
                    <a:pt x="5664" y="11031"/>
                  </a:lnTo>
                  <a:lnTo>
                    <a:pt x="5385" y="11189"/>
                  </a:lnTo>
                  <a:lnTo>
                    <a:pt x="5304" y="11252"/>
                  </a:lnTo>
                  <a:lnTo>
                    <a:pt x="3382" y="12352"/>
                  </a:lnTo>
                  <a:lnTo>
                    <a:pt x="2705" y="13534"/>
                  </a:lnTo>
                  <a:lnTo>
                    <a:pt x="0" y="15095"/>
                  </a:lnTo>
                  <a:lnTo>
                    <a:pt x="19" y="15134"/>
                  </a:lnTo>
                  <a:lnTo>
                    <a:pt x="2724" y="13572"/>
                  </a:lnTo>
                  <a:lnTo>
                    <a:pt x="3406" y="12390"/>
                  </a:lnTo>
                  <a:lnTo>
                    <a:pt x="5347" y="11271"/>
                  </a:lnTo>
                  <a:lnTo>
                    <a:pt x="5424" y="11233"/>
                  </a:lnTo>
                  <a:lnTo>
                    <a:pt x="5707" y="11069"/>
                  </a:lnTo>
                  <a:lnTo>
                    <a:pt x="5784" y="11031"/>
                  </a:lnTo>
                  <a:lnTo>
                    <a:pt x="7086" y="10272"/>
                  </a:lnTo>
                  <a:lnTo>
                    <a:pt x="8229" y="8307"/>
                  </a:lnTo>
                  <a:lnTo>
                    <a:pt x="8268" y="8211"/>
                  </a:lnTo>
                  <a:lnTo>
                    <a:pt x="10069" y="5108"/>
                  </a:lnTo>
                  <a:lnTo>
                    <a:pt x="12630" y="3623"/>
                  </a:lnTo>
                  <a:lnTo>
                    <a:pt x="13134" y="2744"/>
                  </a:lnTo>
                  <a:lnTo>
                    <a:pt x="13173" y="2686"/>
                  </a:lnTo>
                  <a:lnTo>
                    <a:pt x="13975" y="1303"/>
                  </a:lnTo>
                  <a:lnTo>
                    <a:pt x="14013" y="1245"/>
                  </a:lnTo>
                  <a:lnTo>
                    <a:pt x="14254" y="822"/>
                  </a:lnTo>
                  <a:lnTo>
                    <a:pt x="15613" y="44"/>
                  </a:lnTo>
                  <a:lnTo>
                    <a:pt x="155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10"/>
            <p:cNvSpPr/>
            <p:nvPr/>
          </p:nvSpPr>
          <p:spPr>
            <a:xfrm>
              <a:off x="5603058" y="1064138"/>
              <a:ext cx="1599433" cy="1552514"/>
            </a:xfrm>
            <a:custGeom>
              <a:rect b="b" l="l" r="r" t="t"/>
              <a:pathLst>
                <a:path extrusionOk="0" h="15254" w="15715">
                  <a:moveTo>
                    <a:pt x="15652" y="0"/>
                  </a:moveTo>
                  <a:lnTo>
                    <a:pt x="15614" y="19"/>
                  </a:lnTo>
                  <a:lnTo>
                    <a:pt x="14249" y="798"/>
                  </a:lnTo>
                  <a:lnTo>
                    <a:pt x="13990" y="1259"/>
                  </a:lnTo>
                  <a:lnTo>
                    <a:pt x="13951" y="1321"/>
                  </a:lnTo>
                  <a:lnTo>
                    <a:pt x="13149" y="2700"/>
                  </a:lnTo>
                  <a:lnTo>
                    <a:pt x="13111" y="2762"/>
                  </a:lnTo>
                  <a:lnTo>
                    <a:pt x="12630" y="3603"/>
                  </a:lnTo>
                  <a:lnTo>
                    <a:pt x="10070" y="5083"/>
                  </a:lnTo>
                  <a:lnTo>
                    <a:pt x="9546" y="6005"/>
                  </a:lnTo>
                  <a:lnTo>
                    <a:pt x="9546" y="6063"/>
                  </a:lnTo>
                  <a:lnTo>
                    <a:pt x="9508" y="6082"/>
                  </a:lnTo>
                  <a:lnTo>
                    <a:pt x="9488" y="6082"/>
                  </a:lnTo>
                  <a:lnTo>
                    <a:pt x="8225" y="8287"/>
                  </a:lnTo>
                  <a:lnTo>
                    <a:pt x="8167" y="8388"/>
                  </a:lnTo>
                  <a:lnTo>
                    <a:pt x="7086" y="10247"/>
                  </a:lnTo>
                  <a:lnTo>
                    <a:pt x="5765" y="11006"/>
                  </a:lnTo>
                  <a:lnTo>
                    <a:pt x="5703" y="11069"/>
                  </a:lnTo>
                  <a:lnTo>
                    <a:pt x="5424" y="11227"/>
                  </a:lnTo>
                  <a:lnTo>
                    <a:pt x="5343" y="11270"/>
                  </a:lnTo>
                  <a:lnTo>
                    <a:pt x="3421" y="12371"/>
                  </a:lnTo>
                  <a:lnTo>
                    <a:pt x="2744" y="13552"/>
                  </a:lnTo>
                  <a:lnTo>
                    <a:pt x="0" y="15133"/>
                  </a:lnTo>
                  <a:lnTo>
                    <a:pt x="58" y="15253"/>
                  </a:lnTo>
                  <a:lnTo>
                    <a:pt x="2820" y="13672"/>
                  </a:lnTo>
                  <a:lnTo>
                    <a:pt x="3503" y="12491"/>
                  </a:lnTo>
                  <a:lnTo>
                    <a:pt x="5424" y="11367"/>
                  </a:lnTo>
                  <a:lnTo>
                    <a:pt x="5506" y="11328"/>
                  </a:lnTo>
                  <a:lnTo>
                    <a:pt x="5784" y="11170"/>
                  </a:lnTo>
                  <a:lnTo>
                    <a:pt x="5866" y="11107"/>
                  </a:lnTo>
                  <a:lnTo>
                    <a:pt x="7163" y="10367"/>
                  </a:lnTo>
                  <a:lnTo>
                    <a:pt x="8307" y="8388"/>
                  </a:lnTo>
                  <a:lnTo>
                    <a:pt x="8364" y="8287"/>
                  </a:lnTo>
                  <a:lnTo>
                    <a:pt x="9605" y="6126"/>
                  </a:lnTo>
                  <a:lnTo>
                    <a:pt x="9605" y="6126"/>
                  </a:lnTo>
                  <a:lnTo>
                    <a:pt x="9609" y="6125"/>
                  </a:lnTo>
                  <a:lnTo>
                    <a:pt x="9628" y="6106"/>
                  </a:lnTo>
                  <a:lnTo>
                    <a:pt x="9628" y="6087"/>
                  </a:lnTo>
                  <a:lnTo>
                    <a:pt x="10147" y="5184"/>
                  </a:lnTo>
                  <a:lnTo>
                    <a:pt x="12712" y="3723"/>
                  </a:lnTo>
                  <a:lnTo>
                    <a:pt x="13231" y="2820"/>
                  </a:lnTo>
                  <a:lnTo>
                    <a:pt x="13269" y="2762"/>
                  </a:lnTo>
                  <a:lnTo>
                    <a:pt x="14071" y="1379"/>
                  </a:lnTo>
                  <a:lnTo>
                    <a:pt x="14091" y="1321"/>
                  </a:lnTo>
                  <a:lnTo>
                    <a:pt x="14331" y="918"/>
                  </a:lnTo>
                  <a:lnTo>
                    <a:pt x="15714" y="120"/>
                  </a:lnTo>
                  <a:lnTo>
                    <a:pt x="156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10"/>
            <p:cNvSpPr/>
            <p:nvPr/>
          </p:nvSpPr>
          <p:spPr>
            <a:xfrm>
              <a:off x="6048955" y="1587790"/>
              <a:ext cx="99844" cy="437643"/>
            </a:xfrm>
            <a:custGeom>
              <a:rect b="b" l="l" r="r" t="t"/>
              <a:pathLst>
                <a:path extrusionOk="0" h="4300" w="981">
                  <a:moveTo>
                    <a:pt x="962" y="0"/>
                  </a:moveTo>
                  <a:lnTo>
                    <a:pt x="923" y="20"/>
                  </a:lnTo>
                  <a:lnTo>
                    <a:pt x="923" y="1879"/>
                  </a:lnTo>
                  <a:lnTo>
                    <a:pt x="923" y="1941"/>
                  </a:lnTo>
                  <a:lnTo>
                    <a:pt x="923" y="2700"/>
                  </a:lnTo>
                  <a:lnTo>
                    <a:pt x="361" y="3680"/>
                  </a:lnTo>
                  <a:lnTo>
                    <a:pt x="303" y="3762"/>
                  </a:lnTo>
                  <a:lnTo>
                    <a:pt x="1" y="4281"/>
                  </a:lnTo>
                  <a:lnTo>
                    <a:pt x="44" y="4300"/>
                  </a:lnTo>
                  <a:lnTo>
                    <a:pt x="303" y="3863"/>
                  </a:lnTo>
                  <a:lnTo>
                    <a:pt x="361" y="3762"/>
                  </a:lnTo>
                  <a:lnTo>
                    <a:pt x="981" y="2700"/>
                  </a:lnTo>
                  <a:lnTo>
                    <a:pt x="962" y="1922"/>
                  </a:lnTo>
                  <a:lnTo>
                    <a:pt x="962" y="1859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10"/>
            <p:cNvSpPr/>
            <p:nvPr/>
          </p:nvSpPr>
          <p:spPr>
            <a:xfrm>
              <a:off x="6043153" y="1579445"/>
              <a:ext cx="110021" cy="452401"/>
            </a:xfrm>
            <a:custGeom>
              <a:rect b="b" l="l" r="r" t="t"/>
              <a:pathLst>
                <a:path extrusionOk="0" h="4445" w="1081">
                  <a:moveTo>
                    <a:pt x="1062" y="1"/>
                  </a:moveTo>
                  <a:lnTo>
                    <a:pt x="999" y="39"/>
                  </a:lnTo>
                  <a:lnTo>
                    <a:pt x="961" y="82"/>
                  </a:lnTo>
                  <a:lnTo>
                    <a:pt x="942" y="82"/>
                  </a:lnTo>
                  <a:lnTo>
                    <a:pt x="942" y="1961"/>
                  </a:lnTo>
                  <a:lnTo>
                    <a:pt x="942" y="2023"/>
                  </a:lnTo>
                  <a:lnTo>
                    <a:pt x="942" y="2763"/>
                  </a:lnTo>
                  <a:lnTo>
                    <a:pt x="380" y="3743"/>
                  </a:lnTo>
                  <a:lnTo>
                    <a:pt x="317" y="3825"/>
                  </a:lnTo>
                  <a:lnTo>
                    <a:pt x="38" y="4343"/>
                  </a:lnTo>
                  <a:lnTo>
                    <a:pt x="19" y="4343"/>
                  </a:lnTo>
                  <a:lnTo>
                    <a:pt x="0" y="4382"/>
                  </a:lnTo>
                  <a:lnTo>
                    <a:pt x="120" y="4444"/>
                  </a:lnTo>
                  <a:lnTo>
                    <a:pt x="139" y="4406"/>
                  </a:lnTo>
                  <a:lnTo>
                    <a:pt x="399" y="3964"/>
                  </a:lnTo>
                  <a:lnTo>
                    <a:pt x="437" y="3863"/>
                  </a:lnTo>
                  <a:lnTo>
                    <a:pt x="1081" y="2782"/>
                  </a:lnTo>
                  <a:lnTo>
                    <a:pt x="1062" y="2004"/>
                  </a:lnTo>
                  <a:lnTo>
                    <a:pt x="1062" y="1941"/>
                  </a:lnTo>
                  <a:lnTo>
                    <a:pt x="1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10"/>
            <p:cNvSpPr/>
            <p:nvPr/>
          </p:nvSpPr>
          <p:spPr>
            <a:xfrm>
              <a:off x="5725296" y="1677254"/>
              <a:ext cx="853811" cy="621555"/>
            </a:xfrm>
            <a:custGeom>
              <a:rect b="b" l="l" r="r" t="t"/>
              <a:pathLst>
                <a:path extrusionOk="0" h="6107" w="8389">
                  <a:moveTo>
                    <a:pt x="8388" y="0"/>
                  </a:moveTo>
                  <a:lnTo>
                    <a:pt x="6063" y="1341"/>
                  </a:lnTo>
                  <a:lnTo>
                    <a:pt x="6005" y="1379"/>
                  </a:lnTo>
                  <a:lnTo>
                    <a:pt x="5146" y="1884"/>
                  </a:lnTo>
                  <a:lnTo>
                    <a:pt x="4103" y="3685"/>
                  </a:lnTo>
                  <a:lnTo>
                    <a:pt x="3541" y="4002"/>
                  </a:lnTo>
                  <a:lnTo>
                    <a:pt x="3483" y="4021"/>
                  </a:lnTo>
                  <a:lnTo>
                    <a:pt x="3224" y="4185"/>
                  </a:lnTo>
                  <a:lnTo>
                    <a:pt x="3181" y="4204"/>
                  </a:lnTo>
                  <a:lnTo>
                    <a:pt x="20" y="6025"/>
                  </a:lnTo>
                  <a:lnTo>
                    <a:pt x="0" y="6044"/>
                  </a:lnTo>
                  <a:lnTo>
                    <a:pt x="0" y="6106"/>
                  </a:lnTo>
                  <a:lnTo>
                    <a:pt x="20" y="6087"/>
                  </a:lnTo>
                  <a:lnTo>
                    <a:pt x="3181" y="4262"/>
                  </a:lnTo>
                  <a:lnTo>
                    <a:pt x="3224" y="4242"/>
                  </a:lnTo>
                  <a:lnTo>
                    <a:pt x="3483" y="4084"/>
                  </a:lnTo>
                  <a:lnTo>
                    <a:pt x="3541" y="4065"/>
                  </a:lnTo>
                  <a:lnTo>
                    <a:pt x="4122" y="3724"/>
                  </a:lnTo>
                  <a:lnTo>
                    <a:pt x="5165" y="1922"/>
                  </a:lnTo>
                  <a:lnTo>
                    <a:pt x="6005" y="1442"/>
                  </a:lnTo>
                  <a:lnTo>
                    <a:pt x="6063" y="1403"/>
                  </a:lnTo>
                  <a:lnTo>
                    <a:pt x="8326" y="101"/>
                  </a:lnTo>
                  <a:lnTo>
                    <a:pt x="8388" y="58"/>
                  </a:lnTo>
                  <a:lnTo>
                    <a:pt x="83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10"/>
            <p:cNvSpPr/>
            <p:nvPr/>
          </p:nvSpPr>
          <p:spPr>
            <a:xfrm>
              <a:off x="5720919" y="1670842"/>
              <a:ext cx="862055" cy="633870"/>
            </a:xfrm>
            <a:custGeom>
              <a:rect b="b" l="l" r="r" t="t"/>
              <a:pathLst>
                <a:path extrusionOk="0" h="6228" w="8470">
                  <a:moveTo>
                    <a:pt x="8451" y="1"/>
                  </a:moveTo>
                  <a:lnTo>
                    <a:pt x="8407" y="44"/>
                  </a:lnTo>
                  <a:lnTo>
                    <a:pt x="6087" y="1365"/>
                  </a:lnTo>
                  <a:lnTo>
                    <a:pt x="6029" y="1404"/>
                  </a:lnTo>
                  <a:lnTo>
                    <a:pt x="5145" y="1903"/>
                  </a:lnTo>
                  <a:lnTo>
                    <a:pt x="4108" y="3705"/>
                  </a:lnTo>
                  <a:lnTo>
                    <a:pt x="3565" y="4027"/>
                  </a:lnTo>
                  <a:lnTo>
                    <a:pt x="3507" y="4065"/>
                  </a:lnTo>
                  <a:lnTo>
                    <a:pt x="3243" y="4205"/>
                  </a:lnTo>
                  <a:lnTo>
                    <a:pt x="3204" y="4248"/>
                  </a:lnTo>
                  <a:lnTo>
                    <a:pt x="43" y="6049"/>
                  </a:lnTo>
                  <a:lnTo>
                    <a:pt x="24" y="6068"/>
                  </a:lnTo>
                  <a:lnTo>
                    <a:pt x="0" y="6088"/>
                  </a:lnTo>
                  <a:lnTo>
                    <a:pt x="0" y="6169"/>
                  </a:lnTo>
                  <a:lnTo>
                    <a:pt x="0" y="6227"/>
                  </a:lnTo>
                  <a:lnTo>
                    <a:pt x="82" y="6189"/>
                  </a:lnTo>
                  <a:lnTo>
                    <a:pt x="3243" y="4368"/>
                  </a:lnTo>
                  <a:lnTo>
                    <a:pt x="3286" y="4349"/>
                  </a:lnTo>
                  <a:lnTo>
                    <a:pt x="3546" y="4185"/>
                  </a:lnTo>
                  <a:lnTo>
                    <a:pt x="3603" y="4166"/>
                  </a:lnTo>
                  <a:lnTo>
                    <a:pt x="4185" y="3806"/>
                  </a:lnTo>
                  <a:lnTo>
                    <a:pt x="5246" y="2004"/>
                  </a:lnTo>
                  <a:lnTo>
                    <a:pt x="6068" y="1524"/>
                  </a:lnTo>
                  <a:lnTo>
                    <a:pt x="6125" y="1505"/>
                  </a:lnTo>
                  <a:lnTo>
                    <a:pt x="8388" y="203"/>
                  </a:lnTo>
                  <a:lnTo>
                    <a:pt x="8451" y="164"/>
                  </a:lnTo>
                  <a:lnTo>
                    <a:pt x="8470" y="145"/>
                  </a:lnTo>
                  <a:lnTo>
                    <a:pt x="8451" y="63"/>
                  </a:lnTo>
                  <a:lnTo>
                    <a:pt x="84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10"/>
            <p:cNvSpPr/>
            <p:nvPr/>
          </p:nvSpPr>
          <p:spPr>
            <a:xfrm>
              <a:off x="5610895" y="2215054"/>
              <a:ext cx="118367" cy="303806"/>
            </a:xfrm>
            <a:custGeom>
              <a:rect b="b" l="l" r="r" t="t"/>
              <a:pathLst>
                <a:path extrusionOk="0" h="2985" w="1163">
                  <a:moveTo>
                    <a:pt x="1144" y="1"/>
                  </a:moveTo>
                  <a:lnTo>
                    <a:pt x="1105" y="20"/>
                  </a:lnTo>
                  <a:lnTo>
                    <a:pt x="1105" y="1884"/>
                  </a:lnTo>
                  <a:lnTo>
                    <a:pt x="764" y="2485"/>
                  </a:lnTo>
                  <a:lnTo>
                    <a:pt x="0" y="2922"/>
                  </a:lnTo>
                  <a:lnTo>
                    <a:pt x="0" y="2941"/>
                  </a:lnTo>
                  <a:lnTo>
                    <a:pt x="0" y="2984"/>
                  </a:lnTo>
                  <a:lnTo>
                    <a:pt x="783" y="2523"/>
                  </a:lnTo>
                  <a:lnTo>
                    <a:pt x="1163" y="1884"/>
                  </a:lnTo>
                  <a:lnTo>
                    <a:pt x="1144" y="803"/>
                  </a:lnTo>
                  <a:lnTo>
                    <a:pt x="1124" y="822"/>
                  </a:lnTo>
                  <a:lnTo>
                    <a:pt x="1124" y="760"/>
                  </a:lnTo>
                  <a:lnTo>
                    <a:pt x="1144" y="741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10"/>
            <p:cNvSpPr/>
            <p:nvPr/>
          </p:nvSpPr>
          <p:spPr>
            <a:xfrm>
              <a:off x="5604992" y="2206810"/>
              <a:ext cx="128240" cy="317851"/>
            </a:xfrm>
            <a:custGeom>
              <a:rect b="b" l="l" r="r" t="t"/>
              <a:pathLst>
                <a:path extrusionOk="0" h="3123" w="1260">
                  <a:moveTo>
                    <a:pt x="1240" y="0"/>
                  </a:moveTo>
                  <a:lnTo>
                    <a:pt x="1120" y="82"/>
                  </a:lnTo>
                  <a:lnTo>
                    <a:pt x="1120" y="1941"/>
                  </a:lnTo>
                  <a:lnTo>
                    <a:pt x="779" y="2522"/>
                  </a:lnTo>
                  <a:lnTo>
                    <a:pt x="20" y="2964"/>
                  </a:lnTo>
                  <a:lnTo>
                    <a:pt x="20" y="3003"/>
                  </a:lnTo>
                  <a:lnTo>
                    <a:pt x="20" y="3022"/>
                  </a:lnTo>
                  <a:lnTo>
                    <a:pt x="20" y="3046"/>
                  </a:lnTo>
                  <a:lnTo>
                    <a:pt x="1" y="3123"/>
                  </a:lnTo>
                  <a:lnTo>
                    <a:pt x="1" y="3123"/>
                  </a:lnTo>
                  <a:lnTo>
                    <a:pt x="100" y="3065"/>
                  </a:lnTo>
                  <a:lnTo>
                    <a:pt x="102" y="3065"/>
                  </a:lnTo>
                  <a:lnTo>
                    <a:pt x="102" y="3064"/>
                  </a:lnTo>
                  <a:lnTo>
                    <a:pt x="102" y="3064"/>
                  </a:lnTo>
                  <a:lnTo>
                    <a:pt x="861" y="2623"/>
                  </a:lnTo>
                  <a:lnTo>
                    <a:pt x="1259" y="1965"/>
                  </a:lnTo>
                  <a:lnTo>
                    <a:pt x="1240" y="822"/>
                  </a:lnTo>
                  <a:lnTo>
                    <a:pt x="12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10"/>
            <p:cNvSpPr/>
            <p:nvPr/>
          </p:nvSpPr>
          <p:spPr>
            <a:xfrm>
              <a:off x="5606926" y="2023404"/>
              <a:ext cx="446498" cy="261263"/>
            </a:xfrm>
            <a:custGeom>
              <a:rect b="b" l="l" r="r" t="t"/>
              <a:pathLst>
                <a:path extrusionOk="0" h="2567" w="4387">
                  <a:moveTo>
                    <a:pt x="4344" y="1"/>
                  </a:moveTo>
                  <a:lnTo>
                    <a:pt x="1183" y="1821"/>
                  </a:lnTo>
                  <a:lnTo>
                    <a:pt x="1144" y="1845"/>
                  </a:lnTo>
                  <a:lnTo>
                    <a:pt x="20" y="2484"/>
                  </a:lnTo>
                  <a:lnTo>
                    <a:pt x="1" y="2504"/>
                  </a:lnTo>
                  <a:lnTo>
                    <a:pt x="1" y="2566"/>
                  </a:lnTo>
                  <a:lnTo>
                    <a:pt x="20" y="2542"/>
                  </a:lnTo>
                  <a:lnTo>
                    <a:pt x="1144" y="1903"/>
                  </a:lnTo>
                  <a:lnTo>
                    <a:pt x="1183" y="1884"/>
                  </a:lnTo>
                  <a:lnTo>
                    <a:pt x="4344" y="63"/>
                  </a:lnTo>
                  <a:lnTo>
                    <a:pt x="4344" y="803"/>
                  </a:lnTo>
                  <a:lnTo>
                    <a:pt x="4387" y="784"/>
                  </a:lnTo>
                  <a:lnTo>
                    <a:pt x="4387" y="20"/>
                  </a:lnTo>
                  <a:lnTo>
                    <a:pt x="43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10"/>
            <p:cNvSpPr/>
            <p:nvPr/>
          </p:nvSpPr>
          <p:spPr>
            <a:xfrm>
              <a:off x="5603058" y="2009257"/>
              <a:ext cx="458202" cy="281211"/>
            </a:xfrm>
            <a:custGeom>
              <a:rect b="b" l="l" r="r" t="t"/>
              <a:pathLst>
                <a:path extrusionOk="0" h="2763" w="4502">
                  <a:moveTo>
                    <a:pt x="4463" y="0"/>
                  </a:moveTo>
                  <a:lnTo>
                    <a:pt x="4433" y="59"/>
                  </a:lnTo>
                  <a:lnTo>
                    <a:pt x="1201" y="1922"/>
                  </a:lnTo>
                  <a:lnTo>
                    <a:pt x="1158" y="1960"/>
                  </a:lnTo>
                  <a:lnTo>
                    <a:pt x="39" y="2604"/>
                  </a:lnTo>
                  <a:lnTo>
                    <a:pt x="20" y="2604"/>
                  </a:lnTo>
                  <a:lnTo>
                    <a:pt x="0" y="2623"/>
                  </a:lnTo>
                  <a:lnTo>
                    <a:pt x="0" y="2705"/>
                  </a:lnTo>
                  <a:lnTo>
                    <a:pt x="0" y="2763"/>
                  </a:lnTo>
                  <a:lnTo>
                    <a:pt x="77" y="2724"/>
                  </a:lnTo>
                  <a:lnTo>
                    <a:pt x="1201" y="2081"/>
                  </a:lnTo>
                  <a:lnTo>
                    <a:pt x="1240" y="2061"/>
                  </a:lnTo>
                  <a:lnTo>
                    <a:pt x="4343" y="260"/>
                  </a:lnTo>
                  <a:lnTo>
                    <a:pt x="4343" y="1024"/>
                  </a:lnTo>
                  <a:lnTo>
                    <a:pt x="4401" y="980"/>
                  </a:lnTo>
                  <a:lnTo>
                    <a:pt x="4444" y="942"/>
                  </a:lnTo>
                  <a:lnTo>
                    <a:pt x="4463" y="942"/>
                  </a:lnTo>
                  <a:lnTo>
                    <a:pt x="4463" y="89"/>
                  </a:lnTo>
                  <a:lnTo>
                    <a:pt x="4502" y="20"/>
                  </a:lnTo>
                  <a:lnTo>
                    <a:pt x="4502" y="20"/>
                  </a:lnTo>
                  <a:lnTo>
                    <a:pt x="4463" y="42"/>
                  </a:lnTo>
                  <a:lnTo>
                    <a:pt x="44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10"/>
            <p:cNvSpPr/>
            <p:nvPr/>
          </p:nvSpPr>
          <p:spPr>
            <a:xfrm>
              <a:off x="5720919" y="1778931"/>
              <a:ext cx="422071" cy="432351"/>
            </a:xfrm>
            <a:custGeom>
              <a:rect b="b" l="l" r="r" t="t"/>
              <a:pathLst>
                <a:path extrusionOk="0" h="4248" w="4147">
                  <a:moveTo>
                    <a:pt x="4146" y="1"/>
                  </a:moveTo>
                  <a:lnTo>
                    <a:pt x="360" y="2182"/>
                  </a:lnTo>
                  <a:lnTo>
                    <a:pt x="0" y="2782"/>
                  </a:lnTo>
                  <a:lnTo>
                    <a:pt x="24" y="4247"/>
                  </a:lnTo>
                  <a:lnTo>
                    <a:pt x="63" y="4223"/>
                  </a:lnTo>
                  <a:lnTo>
                    <a:pt x="63" y="2782"/>
                  </a:lnTo>
                  <a:lnTo>
                    <a:pt x="385" y="2244"/>
                  </a:lnTo>
                  <a:lnTo>
                    <a:pt x="3526" y="423"/>
                  </a:lnTo>
                  <a:lnTo>
                    <a:pt x="3526" y="404"/>
                  </a:lnTo>
                  <a:lnTo>
                    <a:pt x="3565" y="361"/>
                  </a:lnTo>
                  <a:lnTo>
                    <a:pt x="3565" y="404"/>
                  </a:lnTo>
                  <a:lnTo>
                    <a:pt x="4146" y="63"/>
                  </a:lnTo>
                  <a:lnTo>
                    <a:pt x="41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10"/>
            <p:cNvSpPr/>
            <p:nvPr/>
          </p:nvSpPr>
          <p:spPr>
            <a:xfrm>
              <a:off x="5716950" y="1773130"/>
              <a:ext cx="429908" cy="445989"/>
            </a:xfrm>
            <a:custGeom>
              <a:rect b="b" l="l" r="r" t="t"/>
              <a:pathLst>
                <a:path extrusionOk="0" h="4382" w="4224">
                  <a:moveTo>
                    <a:pt x="4224" y="0"/>
                  </a:moveTo>
                  <a:lnTo>
                    <a:pt x="361" y="2220"/>
                  </a:lnTo>
                  <a:lnTo>
                    <a:pt x="1" y="2820"/>
                  </a:lnTo>
                  <a:lnTo>
                    <a:pt x="1" y="2839"/>
                  </a:lnTo>
                  <a:lnTo>
                    <a:pt x="20" y="4381"/>
                  </a:lnTo>
                  <a:lnTo>
                    <a:pt x="140" y="4304"/>
                  </a:lnTo>
                  <a:lnTo>
                    <a:pt x="140" y="2839"/>
                  </a:lnTo>
                  <a:lnTo>
                    <a:pt x="443" y="2320"/>
                  </a:lnTo>
                  <a:lnTo>
                    <a:pt x="3604" y="500"/>
                  </a:lnTo>
                  <a:lnTo>
                    <a:pt x="3604" y="497"/>
                  </a:lnTo>
                  <a:lnTo>
                    <a:pt x="4224" y="139"/>
                  </a:lnTo>
                  <a:lnTo>
                    <a:pt x="4224" y="58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10"/>
            <p:cNvSpPr/>
            <p:nvPr/>
          </p:nvSpPr>
          <p:spPr>
            <a:xfrm>
              <a:off x="5584433" y="2281312"/>
              <a:ext cx="14351" cy="18218"/>
            </a:xfrm>
            <a:custGeom>
              <a:rect b="b" l="l" r="r" t="t"/>
              <a:pathLst>
                <a:path extrusionOk="0" h="179" w="141">
                  <a:moveTo>
                    <a:pt x="109" y="1"/>
                  </a:moveTo>
                  <a:cubicBezTo>
                    <a:pt x="101" y="1"/>
                    <a:pt x="93" y="3"/>
                    <a:pt x="83" y="8"/>
                  </a:cubicBezTo>
                  <a:cubicBezTo>
                    <a:pt x="44" y="32"/>
                    <a:pt x="1" y="90"/>
                    <a:pt x="1" y="128"/>
                  </a:cubicBezTo>
                  <a:cubicBezTo>
                    <a:pt x="1" y="160"/>
                    <a:pt x="24" y="179"/>
                    <a:pt x="52" y="179"/>
                  </a:cubicBezTo>
                  <a:cubicBezTo>
                    <a:pt x="62" y="179"/>
                    <a:pt x="72" y="176"/>
                    <a:pt x="83" y="171"/>
                  </a:cubicBezTo>
                  <a:cubicBezTo>
                    <a:pt x="121" y="152"/>
                    <a:pt x="140" y="90"/>
                    <a:pt x="140" y="51"/>
                  </a:cubicBezTo>
                  <a:cubicBezTo>
                    <a:pt x="140" y="19"/>
                    <a:pt x="130" y="1"/>
                    <a:pt x="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10"/>
            <p:cNvSpPr/>
            <p:nvPr/>
          </p:nvSpPr>
          <p:spPr>
            <a:xfrm>
              <a:off x="5580565" y="2278157"/>
              <a:ext cx="22595" cy="24528"/>
            </a:xfrm>
            <a:custGeom>
              <a:rect b="b" l="l" r="r" t="t"/>
              <a:pathLst>
                <a:path extrusionOk="0" h="241" w="222">
                  <a:moveTo>
                    <a:pt x="140" y="82"/>
                  </a:moveTo>
                  <a:cubicBezTo>
                    <a:pt x="140" y="101"/>
                    <a:pt x="140" y="101"/>
                    <a:pt x="121" y="121"/>
                  </a:cubicBezTo>
                  <a:cubicBezTo>
                    <a:pt x="121" y="140"/>
                    <a:pt x="101" y="159"/>
                    <a:pt x="101" y="159"/>
                  </a:cubicBezTo>
                  <a:lnTo>
                    <a:pt x="82" y="159"/>
                  </a:lnTo>
                  <a:cubicBezTo>
                    <a:pt x="82" y="140"/>
                    <a:pt x="101" y="121"/>
                    <a:pt x="101" y="121"/>
                  </a:cubicBezTo>
                  <a:cubicBezTo>
                    <a:pt x="121" y="101"/>
                    <a:pt x="121" y="82"/>
                    <a:pt x="140" y="82"/>
                  </a:cubicBezTo>
                  <a:close/>
                  <a:moveTo>
                    <a:pt x="101" y="1"/>
                  </a:moveTo>
                  <a:cubicBezTo>
                    <a:pt x="58" y="20"/>
                    <a:pt x="39" y="39"/>
                    <a:pt x="39" y="63"/>
                  </a:cubicBezTo>
                  <a:cubicBezTo>
                    <a:pt x="20" y="101"/>
                    <a:pt x="0" y="121"/>
                    <a:pt x="0" y="159"/>
                  </a:cubicBezTo>
                  <a:cubicBezTo>
                    <a:pt x="0" y="183"/>
                    <a:pt x="20" y="202"/>
                    <a:pt x="20" y="222"/>
                  </a:cubicBezTo>
                  <a:cubicBezTo>
                    <a:pt x="39" y="241"/>
                    <a:pt x="58" y="241"/>
                    <a:pt x="82" y="241"/>
                  </a:cubicBezTo>
                  <a:cubicBezTo>
                    <a:pt x="101" y="241"/>
                    <a:pt x="121" y="241"/>
                    <a:pt x="140" y="222"/>
                  </a:cubicBezTo>
                  <a:cubicBezTo>
                    <a:pt x="159" y="222"/>
                    <a:pt x="178" y="202"/>
                    <a:pt x="202" y="159"/>
                  </a:cubicBezTo>
                  <a:cubicBezTo>
                    <a:pt x="221" y="140"/>
                    <a:pt x="221" y="101"/>
                    <a:pt x="221" y="82"/>
                  </a:cubicBezTo>
                  <a:cubicBezTo>
                    <a:pt x="221" y="63"/>
                    <a:pt x="221" y="39"/>
                    <a:pt x="202" y="20"/>
                  </a:cubicBezTo>
                  <a:cubicBezTo>
                    <a:pt x="178" y="1"/>
                    <a:pt x="159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10"/>
            <p:cNvSpPr/>
            <p:nvPr/>
          </p:nvSpPr>
          <p:spPr>
            <a:xfrm>
              <a:off x="5574153" y="2267063"/>
              <a:ext cx="34910" cy="46614"/>
            </a:xfrm>
            <a:custGeom>
              <a:rect b="b" l="l" r="r" t="t"/>
              <a:pathLst>
                <a:path extrusionOk="0" h="458" w="343">
                  <a:moveTo>
                    <a:pt x="240" y="71"/>
                  </a:moveTo>
                  <a:cubicBezTo>
                    <a:pt x="276" y="71"/>
                    <a:pt x="304" y="97"/>
                    <a:pt x="304" y="148"/>
                  </a:cubicBezTo>
                  <a:cubicBezTo>
                    <a:pt x="304" y="230"/>
                    <a:pt x="241" y="331"/>
                    <a:pt x="184" y="369"/>
                  </a:cubicBezTo>
                  <a:cubicBezTo>
                    <a:pt x="161" y="381"/>
                    <a:pt x="141" y="386"/>
                    <a:pt x="123" y="386"/>
                  </a:cubicBezTo>
                  <a:cubicBezTo>
                    <a:pt x="75" y="386"/>
                    <a:pt x="44" y="348"/>
                    <a:pt x="44" y="292"/>
                  </a:cubicBezTo>
                  <a:cubicBezTo>
                    <a:pt x="44" y="210"/>
                    <a:pt x="102" y="129"/>
                    <a:pt x="184" y="90"/>
                  </a:cubicBezTo>
                  <a:cubicBezTo>
                    <a:pt x="203" y="78"/>
                    <a:pt x="222" y="71"/>
                    <a:pt x="240" y="71"/>
                  </a:cubicBezTo>
                  <a:close/>
                  <a:moveTo>
                    <a:pt x="260" y="0"/>
                  </a:moveTo>
                  <a:cubicBezTo>
                    <a:pt x="237" y="0"/>
                    <a:pt x="210" y="9"/>
                    <a:pt x="184" y="28"/>
                  </a:cubicBezTo>
                  <a:cubicBezTo>
                    <a:pt x="83" y="71"/>
                    <a:pt x="1" y="210"/>
                    <a:pt x="1" y="331"/>
                  </a:cubicBezTo>
                  <a:cubicBezTo>
                    <a:pt x="1" y="414"/>
                    <a:pt x="40" y="458"/>
                    <a:pt x="98" y="458"/>
                  </a:cubicBezTo>
                  <a:cubicBezTo>
                    <a:pt x="123" y="458"/>
                    <a:pt x="153" y="449"/>
                    <a:pt x="184" y="431"/>
                  </a:cubicBezTo>
                  <a:cubicBezTo>
                    <a:pt x="265" y="369"/>
                    <a:pt x="342" y="268"/>
                    <a:pt x="342" y="148"/>
                  </a:cubicBezTo>
                  <a:lnTo>
                    <a:pt x="342" y="148"/>
                  </a:lnTo>
                  <a:lnTo>
                    <a:pt x="323" y="172"/>
                  </a:lnTo>
                  <a:lnTo>
                    <a:pt x="323" y="110"/>
                  </a:lnTo>
                  <a:lnTo>
                    <a:pt x="342" y="90"/>
                  </a:lnTo>
                  <a:cubicBezTo>
                    <a:pt x="342" y="36"/>
                    <a:pt x="308" y="0"/>
                    <a:pt x="2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10"/>
            <p:cNvSpPr/>
            <p:nvPr/>
          </p:nvSpPr>
          <p:spPr>
            <a:xfrm>
              <a:off x="5570285" y="2262076"/>
              <a:ext cx="45087" cy="54858"/>
            </a:xfrm>
            <a:custGeom>
              <a:rect b="b" l="l" r="r" t="t"/>
              <a:pathLst>
                <a:path extrusionOk="0" h="539" w="443">
                  <a:moveTo>
                    <a:pt x="303" y="77"/>
                  </a:moveTo>
                  <a:lnTo>
                    <a:pt x="305" y="79"/>
                  </a:lnTo>
                  <a:lnTo>
                    <a:pt x="305" y="79"/>
                  </a:lnTo>
                  <a:cubicBezTo>
                    <a:pt x="302" y="79"/>
                    <a:pt x="298" y="78"/>
                    <a:pt x="295" y="78"/>
                  </a:cubicBezTo>
                  <a:lnTo>
                    <a:pt x="295" y="78"/>
                  </a:lnTo>
                  <a:cubicBezTo>
                    <a:pt x="298" y="77"/>
                    <a:pt x="300" y="77"/>
                    <a:pt x="303" y="77"/>
                  </a:cubicBezTo>
                  <a:close/>
                  <a:moveTo>
                    <a:pt x="279" y="159"/>
                  </a:moveTo>
                  <a:cubicBezTo>
                    <a:pt x="303" y="178"/>
                    <a:pt x="303" y="178"/>
                    <a:pt x="303" y="197"/>
                  </a:cubicBezTo>
                  <a:cubicBezTo>
                    <a:pt x="303" y="240"/>
                    <a:pt x="279" y="279"/>
                    <a:pt x="260" y="298"/>
                  </a:cubicBezTo>
                  <a:cubicBezTo>
                    <a:pt x="241" y="341"/>
                    <a:pt x="222" y="380"/>
                    <a:pt x="202" y="380"/>
                  </a:cubicBezTo>
                  <a:cubicBezTo>
                    <a:pt x="183" y="399"/>
                    <a:pt x="159" y="399"/>
                    <a:pt x="159" y="399"/>
                  </a:cubicBezTo>
                  <a:cubicBezTo>
                    <a:pt x="140" y="399"/>
                    <a:pt x="140" y="399"/>
                    <a:pt x="140" y="380"/>
                  </a:cubicBezTo>
                  <a:cubicBezTo>
                    <a:pt x="140" y="380"/>
                    <a:pt x="121" y="380"/>
                    <a:pt x="121" y="341"/>
                  </a:cubicBezTo>
                  <a:cubicBezTo>
                    <a:pt x="121" y="317"/>
                    <a:pt x="140" y="279"/>
                    <a:pt x="159" y="240"/>
                  </a:cubicBezTo>
                  <a:cubicBezTo>
                    <a:pt x="183" y="221"/>
                    <a:pt x="202" y="178"/>
                    <a:pt x="241" y="159"/>
                  </a:cubicBezTo>
                  <a:close/>
                  <a:moveTo>
                    <a:pt x="303" y="0"/>
                  </a:moveTo>
                  <a:cubicBezTo>
                    <a:pt x="260" y="0"/>
                    <a:pt x="222" y="19"/>
                    <a:pt x="202" y="39"/>
                  </a:cubicBezTo>
                  <a:cubicBezTo>
                    <a:pt x="140" y="77"/>
                    <a:pt x="82" y="120"/>
                    <a:pt x="63" y="178"/>
                  </a:cubicBezTo>
                  <a:cubicBezTo>
                    <a:pt x="20" y="240"/>
                    <a:pt x="1" y="317"/>
                    <a:pt x="1" y="380"/>
                  </a:cubicBezTo>
                  <a:cubicBezTo>
                    <a:pt x="1" y="418"/>
                    <a:pt x="1" y="461"/>
                    <a:pt x="39" y="500"/>
                  </a:cubicBezTo>
                  <a:cubicBezTo>
                    <a:pt x="63" y="519"/>
                    <a:pt x="101" y="538"/>
                    <a:pt x="140" y="538"/>
                  </a:cubicBezTo>
                  <a:cubicBezTo>
                    <a:pt x="159" y="538"/>
                    <a:pt x="202" y="538"/>
                    <a:pt x="241" y="519"/>
                  </a:cubicBezTo>
                  <a:cubicBezTo>
                    <a:pt x="279" y="480"/>
                    <a:pt x="342" y="437"/>
                    <a:pt x="361" y="380"/>
                  </a:cubicBezTo>
                  <a:cubicBezTo>
                    <a:pt x="399" y="341"/>
                    <a:pt x="423" y="279"/>
                    <a:pt x="423" y="221"/>
                  </a:cubicBezTo>
                  <a:lnTo>
                    <a:pt x="437" y="161"/>
                  </a:lnTo>
                  <a:lnTo>
                    <a:pt x="443" y="159"/>
                  </a:lnTo>
                  <a:lnTo>
                    <a:pt x="439" y="155"/>
                  </a:lnTo>
                  <a:lnTo>
                    <a:pt x="443" y="139"/>
                  </a:lnTo>
                  <a:lnTo>
                    <a:pt x="443" y="139"/>
                  </a:lnTo>
                  <a:lnTo>
                    <a:pt x="429" y="145"/>
                  </a:lnTo>
                  <a:lnTo>
                    <a:pt x="429" y="145"/>
                  </a:lnTo>
                  <a:lnTo>
                    <a:pt x="423" y="139"/>
                  </a:lnTo>
                  <a:cubicBezTo>
                    <a:pt x="423" y="101"/>
                    <a:pt x="399" y="58"/>
                    <a:pt x="380" y="39"/>
                  </a:cubicBezTo>
                  <a:cubicBezTo>
                    <a:pt x="361" y="19"/>
                    <a:pt x="322" y="0"/>
                    <a:pt x="3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10"/>
            <p:cNvSpPr/>
            <p:nvPr/>
          </p:nvSpPr>
          <p:spPr>
            <a:xfrm>
              <a:off x="5606926" y="1528657"/>
              <a:ext cx="723333" cy="370674"/>
            </a:xfrm>
            <a:custGeom>
              <a:rect b="b" l="l" r="r" t="t"/>
              <a:pathLst>
                <a:path extrusionOk="0" h="3642" w="7107">
                  <a:moveTo>
                    <a:pt x="6188" y="0"/>
                  </a:moveTo>
                  <a:lnTo>
                    <a:pt x="20" y="3560"/>
                  </a:lnTo>
                  <a:lnTo>
                    <a:pt x="1" y="3584"/>
                  </a:lnTo>
                  <a:lnTo>
                    <a:pt x="1" y="3641"/>
                  </a:lnTo>
                  <a:lnTo>
                    <a:pt x="20" y="3622"/>
                  </a:lnTo>
                  <a:lnTo>
                    <a:pt x="5266" y="601"/>
                  </a:lnTo>
                  <a:lnTo>
                    <a:pt x="5305" y="581"/>
                  </a:lnTo>
                  <a:lnTo>
                    <a:pt x="6164" y="77"/>
                  </a:lnTo>
                  <a:lnTo>
                    <a:pt x="7048" y="620"/>
                  </a:lnTo>
                  <a:lnTo>
                    <a:pt x="7068" y="620"/>
                  </a:lnTo>
                  <a:lnTo>
                    <a:pt x="7106" y="557"/>
                  </a:lnTo>
                  <a:lnTo>
                    <a:pt x="7087" y="538"/>
                  </a:lnTo>
                  <a:lnTo>
                    <a:pt x="61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10"/>
            <p:cNvSpPr/>
            <p:nvPr/>
          </p:nvSpPr>
          <p:spPr>
            <a:xfrm>
              <a:off x="5603058" y="1524179"/>
              <a:ext cx="731577" cy="383498"/>
            </a:xfrm>
            <a:custGeom>
              <a:rect b="b" l="l" r="r" t="t"/>
              <a:pathLst>
                <a:path extrusionOk="0" h="3768" w="7188">
                  <a:moveTo>
                    <a:pt x="6226" y="1"/>
                  </a:moveTo>
                  <a:lnTo>
                    <a:pt x="6202" y="25"/>
                  </a:lnTo>
                  <a:lnTo>
                    <a:pt x="39" y="3585"/>
                  </a:lnTo>
                  <a:lnTo>
                    <a:pt x="20" y="3585"/>
                  </a:lnTo>
                  <a:lnTo>
                    <a:pt x="0" y="3604"/>
                  </a:lnTo>
                  <a:lnTo>
                    <a:pt x="0" y="3685"/>
                  </a:lnTo>
                  <a:lnTo>
                    <a:pt x="0" y="3767"/>
                  </a:lnTo>
                  <a:lnTo>
                    <a:pt x="77" y="3705"/>
                  </a:lnTo>
                  <a:lnTo>
                    <a:pt x="5323" y="683"/>
                  </a:lnTo>
                  <a:lnTo>
                    <a:pt x="5362" y="664"/>
                  </a:lnTo>
                  <a:lnTo>
                    <a:pt x="6202" y="164"/>
                  </a:lnTo>
                  <a:lnTo>
                    <a:pt x="7067" y="683"/>
                  </a:lnTo>
                  <a:lnTo>
                    <a:pt x="7086" y="702"/>
                  </a:lnTo>
                  <a:lnTo>
                    <a:pt x="7106" y="721"/>
                  </a:lnTo>
                  <a:lnTo>
                    <a:pt x="7187" y="582"/>
                  </a:lnTo>
                  <a:lnTo>
                    <a:pt x="7144" y="563"/>
                  </a:lnTo>
                  <a:lnTo>
                    <a:pt x="62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10"/>
            <p:cNvSpPr/>
            <p:nvPr/>
          </p:nvSpPr>
          <p:spPr>
            <a:xfrm>
              <a:off x="5572219" y="1882033"/>
              <a:ext cx="36843" cy="46614"/>
            </a:xfrm>
            <a:custGeom>
              <a:rect b="b" l="l" r="r" t="t"/>
              <a:pathLst>
                <a:path extrusionOk="0" h="458" w="362">
                  <a:moveTo>
                    <a:pt x="248" y="69"/>
                  </a:moveTo>
                  <a:cubicBezTo>
                    <a:pt x="284" y="69"/>
                    <a:pt x="303" y="95"/>
                    <a:pt x="303" y="150"/>
                  </a:cubicBezTo>
                  <a:cubicBezTo>
                    <a:pt x="303" y="232"/>
                    <a:pt x="260" y="328"/>
                    <a:pt x="183" y="371"/>
                  </a:cubicBezTo>
                  <a:cubicBezTo>
                    <a:pt x="163" y="384"/>
                    <a:pt x="143" y="390"/>
                    <a:pt x="125" y="390"/>
                  </a:cubicBezTo>
                  <a:cubicBezTo>
                    <a:pt x="89" y="390"/>
                    <a:pt x="63" y="364"/>
                    <a:pt x="63" y="309"/>
                  </a:cubicBezTo>
                  <a:cubicBezTo>
                    <a:pt x="63" y="232"/>
                    <a:pt x="121" y="131"/>
                    <a:pt x="183" y="88"/>
                  </a:cubicBezTo>
                  <a:cubicBezTo>
                    <a:pt x="209" y="75"/>
                    <a:pt x="230" y="69"/>
                    <a:pt x="248" y="69"/>
                  </a:cubicBezTo>
                  <a:close/>
                  <a:moveTo>
                    <a:pt x="270" y="0"/>
                  </a:moveTo>
                  <a:cubicBezTo>
                    <a:pt x="246" y="0"/>
                    <a:pt x="217" y="9"/>
                    <a:pt x="183" y="30"/>
                  </a:cubicBezTo>
                  <a:cubicBezTo>
                    <a:pt x="82" y="88"/>
                    <a:pt x="1" y="208"/>
                    <a:pt x="1" y="328"/>
                  </a:cubicBezTo>
                  <a:cubicBezTo>
                    <a:pt x="1" y="411"/>
                    <a:pt x="40" y="457"/>
                    <a:pt x="97" y="457"/>
                  </a:cubicBezTo>
                  <a:cubicBezTo>
                    <a:pt x="123" y="457"/>
                    <a:pt x="152" y="448"/>
                    <a:pt x="183" y="429"/>
                  </a:cubicBezTo>
                  <a:cubicBezTo>
                    <a:pt x="284" y="390"/>
                    <a:pt x="342" y="270"/>
                    <a:pt x="361" y="150"/>
                  </a:cubicBezTo>
                  <a:lnTo>
                    <a:pt x="361" y="150"/>
                  </a:lnTo>
                  <a:lnTo>
                    <a:pt x="342" y="169"/>
                  </a:lnTo>
                  <a:lnTo>
                    <a:pt x="342" y="112"/>
                  </a:lnTo>
                  <a:lnTo>
                    <a:pt x="361" y="88"/>
                  </a:lnTo>
                  <a:cubicBezTo>
                    <a:pt x="348" y="37"/>
                    <a:pt x="318" y="0"/>
                    <a:pt x="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10"/>
            <p:cNvSpPr/>
            <p:nvPr/>
          </p:nvSpPr>
          <p:spPr>
            <a:xfrm>
              <a:off x="5568351" y="1878675"/>
              <a:ext cx="45087" cy="53433"/>
            </a:xfrm>
            <a:custGeom>
              <a:rect b="b" l="l" r="r" t="t"/>
              <a:pathLst>
                <a:path extrusionOk="0" h="525" w="443">
                  <a:moveTo>
                    <a:pt x="341" y="82"/>
                  </a:moveTo>
                  <a:cubicBezTo>
                    <a:pt x="341" y="83"/>
                    <a:pt x="341" y="83"/>
                    <a:pt x="341" y="84"/>
                  </a:cubicBezTo>
                  <a:lnTo>
                    <a:pt x="341" y="84"/>
                  </a:lnTo>
                  <a:cubicBezTo>
                    <a:pt x="341" y="83"/>
                    <a:pt x="340" y="83"/>
                    <a:pt x="340" y="82"/>
                  </a:cubicBezTo>
                  <a:close/>
                  <a:moveTo>
                    <a:pt x="298" y="145"/>
                  </a:moveTo>
                  <a:lnTo>
                    <a:pt x="298" y="183"/>
                  </a:lnTo>
                  <a:cubicBezTo>
                    <a:pt x="298" y="222"/>
                    <a:pt x="298" y="265"/>
                    <a:pt x="279" y="284"/>
                  </a:cubicBezTo>
                  <a:cubicBezTo>
                    <a:pt x="260" y="323"/>
                    <a:pt x="241" y="361"/>
                    <a:pt x="202" y="361"/>
                  </a:cubicBezTo>
                  <a:cubicBezTo>
                    <a:pt x="178" y="385"/>
                    <a:pt x="178" y="385"/>
                    <a:pt x="159" y="385"/>
                  </a:cubicBezTo>
                  <a:lnTo>
                    <a:pt x="140" y="385"/>
                  </a:lnTo>
                  <a:lnTo>
                    <a:pt x="140" y="342"/>
                  </a:lnTo>
                  <a:cubicBezTo>
                    <a:pt x="140" y="303"/>
                    <a:pt x="140" y="265"/>
                    <a:pt x="159" y="222"/>
                  </a:cubicBezTo>
                  <a:cubicBezTo>
                    <a:pt x="178" y="202"/>
                    <a:pt x="221" y="164"/>
                    <a:pt x="241" y="164"/>
                  </a:cubicBezTo>
                  <a:cubicBezTo>
                    <a:pt x="260" y="145"/>
                    <a:pt x="279" y="145"/>
                    <a:pt x="279" y="145"/>
                  </a:cubicBezTo>
                  <a:close/>
                  <a:moveTo>
                    <a:pt x="298" y="1"/>
                  </a:moveTo>
                  <a:cubicBezTo>
                    <a:pt x="260" y="1"/>
                    <a:pt x="241" y="1"/>
                    <a:pt x="202" y="25"/>
                  </a:cubicBezTo>
                  <a:cubicBezTo>
                    <a:pt x="140" y="63"/>
                    <a:pt x="101" y="102"/>
                    <a:pt x="58" y="164"/>
                  </a:cubicBezTo>
                  <a:cubicBezTo>
                    <a:pt x="20" y="222"/>
                    <a:pt x="0" y="303"/>
                    <a:pt x="0" y="361"/>
                  </a:cubicBezTo>
                  <a:cubicBezTo>
                    <a:pt x="0" y="404"/>
                    <a:pt x="20" y="443"/>
                    <a:pt x="39" y="481"/>
                  </a:cubicBezTo>
                  <a:cubicBezTo>
                    <a:pt x="58" y="524"/>
                    <a:pt x="101" y="524"/>
                    <a:pt x="140" y="524"/>
                  </a:cubicBezTo>
                  <a:cubicBezTo>
                    <a:pt x="178" y="524"/>
                    <a:pt x="221" y="524"/>
                    <a:pt x="241" y="505"/>
                  </a:cubicBezTo>
                  <a:cubicBezTo>
                    <a:pt x="298" y="462"/>
                    <a:pt x="341" y="423"/>
                    <a:pt x="380" y="361"/>
                  </a:cubicBezTo>
                  <a:cubicBezTo>
                    <a:pt x="399" y="323"/>
                    <a:pt x="442" y="265"/>
                    <a:pt x="442" y="202"/>
                  </a:cubicBezTo>
                  <a:lnTo>
                    <a:pt x="442" y="121"/>
                  </a:lnTo>
                  <a:cubicBezTo>
                    <a:pt x="442" y="82"/>
                    <a:pt x="418" y="63"/>
                    <a:pt x="399" y="25"/>
                  </a:cubicBezTo>
                  <a:cubicBezTo>
                    <a:pt x="380" y="1"/>
                    <a:pt x="341" y="1"/>
                    <a:pt x="2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10"/>
            <p:cNvSpPr/>
            <p:nvPr/>
          </p:nvSpPr>
          <p:spPr>
            <a:xfrm>
              <a:off x="5574153" y="2595097"/>
              <a:ext cx="36843" cy="46716"/>
            </a:xfrm>
            <a:custGeom>
              <a:rect b="b" l="l" r="r" t="t"/>
              <a:pathLst>
                <a:path extrusionOk="0" h="459" w="362">
                  <a:moveTo>
                    <a:pt x="251" y="70"/>
                  </a:moveTo>
                  <a:cubicBezTo>
                    <a:pt x="287" y="70"/>
                    <a:pt x="304" y="97"/>
                    <a:pt x="304" y="149"/>
                  </a:cubicBezTo>
                  <a:cubicBezTo>
                    <a:pt x="304" y="230"/>
                    <a:pt x="265" y="331"/>
                    <a:pt x="184" y="370"/>
                  </a:cubicBezTo>
                  <a:cubicBezTo>
                    <a:pt x="166" y="380"/>
                    <a:pt x="149" y="385"/>
                    <a:pt x="133" y="385"/>
                  </a:cubicBezTo>
                  <a:cubicBezTo>
                    <a:pt x="93" y="385"/>
                    <a:pt x="63" y="353"/>
                    <a:pt x="63" y="312"/>
                  </a:cubicBezTo>
                  <a:cubicBezTo>
                    <a:pt x="63" y="230"/>
                    <a:pt x="121" y="129"/>
                    <a:pt x="184" y="91"/>
                  </a:cubicBezTo>
                  <a:cubicBezTo>
                    <a:pt x="211" y="76"/>
                    <a:pt x="233" y="70"/>
                    <a:pt x="251" y="70"/>
                  </a:cubicBezTo>
                  <a:close/>
                  <a:moveTo>
                    <a:pt x="269" y="1"/>
                  </a:moveTo>
                  <a:cubicBezTo>
                    <a:pt x="245" y="1"/>
                    <a:pt x="217" y="9"/>
                    <a:pt x="184" y="28"/>
                  </a:cubicBezTo>
                  <a:cubicBezTo>
                    <a:pt x="83" y="91"/>
                    <a:pt x="1" y="211"/>
                    <a:pt x="1" y="331"/>
                  </a:cubicBezTo>
                  <a:cubicBezTo>
                    <a:pt x="1" y="414"/>
                    <a:pt x="40" y="458"/>
                    <a:pt x="98" y="458"/>
                  </a:cubicBezTo>
                  <a:cubicBezTo>
                    <a:pt x="123" y="458"/>
                    <a:pt x="153" y="450"/>
                    <a:pt x="184" y="432"/>
                  </a:cubicBezTo>
                  <a:cubicBezTo>
                    <a:pt x="284" y="389"/>
                    <a:pt x="342" y="269"/>
                    <a:pt x="361" y="149"/>
                  </a:cubicBezTo>
                  <a:lnTo>
                    <a:pt x="361" y="149"/>
                  </a:lnTo>
                  <a:lnTo>
                    <a:pt x="342" y="168"/>
                  </a:lnTo>
                  <a:lnTo>
                    <a:pt x="342" y="110"/>
                  </a:lnTo>
                  <a:lnTo>
                    <a:pt x="361" y="91"/>
                  </a:lnTo>
                  <a:cubicBezTo>
                    <a:pt x="348" y="36"/>
                    <a:pt x="318" y="1"/>
                    <a:pt x="2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10"/>
            <p:cNvSpPr/>
            <p:nvPr/>
          </p:nvSpPr>
          <p:spPr>
            <a:xfrm>
              <a:off x="5570285" y="2592043"/>
              <a:ext cx="45087" cy="52924"/>
            </a:xfrm>
            <a:custGeom>
              <a:rect b="b" l="l" r="r" t="t"/>
              <a:pathLst>
                <a:path extrusionOk="0" h="520" w="443">
                  <a:moveTo>
                    <a:pt x="342" y="78"/>
                  </a:moveTo>
                  <a:cubicBezTo>
                    <a:pt x="342" y="80"/>
                    <a:pt x="342" y="82"/>
                    <a:pt x="342" y="84"/>
                  </a:cubicBezTo>
                  <a:lnTo>
                    <a:pt x="342" y="84"/>
                  </a:lnTo>
                  <a:cubicBezTo>
                    <a:pt x="339" y="82"/>
                    <a:pt x="336" y="80"/>
                    <a:pt x="333" y="78"/>
                  </a:cubicBezTo>
                  <a:close/>
                  <a:moveTo>
                    <a:pt x="303" y="140"/>
                  </a:moveTo>
                  <a:lnTo>
                    <a:pt x="303" y="179"/>
                  </a:lnTo>
                  <a:cubicBezTo>
                    <a:pt x="303" y="222"/>
                    <a:pt x="303" y="260"/>
                    <a:pt x="279" y="279"/>
                  </a:cubicBezTo>
                  <a:cubicBezTo>
                    <a:pt x="260" y="318"/>
                    <a:pt x="241" y="361"/>
                    <a:pt x="202" y="361"/>
                  </a:cubicBezTo>
                  <a:cubicBezTo>
                    <a:pt x="183" y="380"/>
                    <a:pt x="183" y="380"/>
                    <a:pt x="159" y="380"/>
                  </a:cubicBezTo>
                  <a:lnTo>
                    <a:pt x="140" y="380"/>
                  </a:lnTo>
                  <a:lnTo>
                    <a:pt x="140" y="342"/>
                  </a:lnTo>
                  <a:cubicBezTo>
                    <a:pt x="140" y="299"/>
                    <a:pt x="140" y="260"/>
                    <a:pt x="159" y="222"/>
                  </a:cubicBezTo>
                  <a:lnTo>
                    <a:pt x="241" y="140"/>
                  </a:lnTo>
                  <a:close/>
                  <a:moveTo>
                    <a:pt x="303" y="1"/>
                  </a:moveTo>
                  <a:cubicBezTo>
                    <a:pt x="260" y="1"/>
                    <a:pt x="241" y="1"/>
                    <a:pt x="202" y="20"/>
                  </a:cubicBezTo>
                  <a:cubicBezTo>
                    <a:pt x="140" y="58"/>
                    <a:pt x="101" y="102"/>
                    <a:pt x="63" y="159"/>
                  </a:cubicBezTo>
                  <a:cubicBezTo>
                    <a:pt x="20" y="222"/>
                    <a:pt x="1" y="299"/>
                    <a:pt x="1" y="361"/>
                  </a:cubicBezTo>
                  <a:cubicBezTo>
                    <a:pt x="1" y="400"/>
                    <a:pt x="20" y="438"/>
                    <a:pt x="39" y="481"/>
                  </a:cubicBezTo>
                  <a:cubicBezTo>
                    <a:pt x="63" y="520"/>
                    <a:pt x="101" y="520"/>
                    <a:pt x="140" y="520"/>
                  </a:cubicBezTo>
                  <a:cubicBezTo>
                    <a:pt x="183" y="520"/>
                    <a:pt x="222" y="520"/>
                    <a:pt x="241" y="500"/>
                  </a:cubicBezTo>
                  <a:cubicBezTo>
                    <a:pt x="303" y="462"/>
                    <a:pt x="342" y="419"/>
                    <a:pt x="380" y="361"/>
                  </a:cubicBezTo>
                  <a:cubicBezTo>
                    <a:pt x="399" y="318"/>
                    <a:pt x="443" y="260"/>
                    <a:pt x="443" y="198"/>
                  </a:cubicBezTo>
                  <a:lnTo>
                    <a:pt x="443" y="121"/>
                  </a:lnTo>
                  <a:cubicBezTo>
                    <a:pt x="443" y="78"/>
                    <a:pt x="423" y="58"/>
                    <a:pt x="399" y="20"/>
                  </a:cubicBezTo>
                  <a:cubicBezTo>
                    <a:pt x="380" y="1"/>
                    <a:pt x="342" y="1"/>
                    <a:pt x="3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10"/>
            <p:cNvSpPr/>
            <p:nvPr/>
          </p:nvSpPr>
          <p:spPr>
            <a:xfrm>
              <a:off x="5586468" y="2609447"/>
              <a:ext cx="14758" cy="18218"/>
            </a:xfrm>
            <a:custGeom>
              <a:rect b="b" l="l" r="r" t="t"/>
              <a:pathLst>
                <a:path extrusionOk="0" h="179" w="145">
                  <a:moveTo>
                    <a:pt x="89" y="0"/>
                  </a:moveTo>
                  <a:cubicBezTo>
                    <a:pt x="81" y="0"/>
                    <a:pt x="73" y="3"/>
                    <a:pt x="63" y="8"/>
                  </a:cubicBezTo>
                  <a:cubicBezTo>
                    <a:pt x="24" y="27"/>
                    <a:pt x="0" y="89"/>
                    <a:pt x="0" y="128"/>
                  </a:cubicBezTo>
                  <a:cubicBezTo>
                    <a:pt x="0" y="160"/>
                    <a:pt x="13" y="178"/>
                    <a:pt x="35" y="178"/>
                  </a:cubicBezTo>
                  <a:cubicBezTo>
                    <a:pt x="43" y="178"/>
                    <a:pt x="52" y="176"/>
                    <a:pt x="63" y="171"/>
                  </a:cubicBezTo>
                  <a:cubicBezTo>
                    <a:pt x="101" y="147"/>
                    <a:pt x="144" y="89"/>
                    <a:pt x="120" y="51"/>
                  </a:cubicBezTo>
                  <a:cubicBezTo>
                    <a:pt x="120" y="19"/>
                    <a:pt x="110" y="0"/>
                    <a:pt x="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10"/>
            <p:cNvSpPr/>
            <p:nvPr/>
          </p:nvSpPr>
          <p:spPr>
            <a:xfrm>
              <a:off x="5582499" y="2606292"/>
              <a:ext cx="20661" cy="24528"/>
            </a:xfrm>
            <a:custGeom>
              <a:rect b="b" l="l" r="r" t="t"/>
              <a:pathLst>
                <a:path extrusionOk="0" h="241" w="203">
                  <a:moveTo>
                    <a:pt x="121" y="82"/>
                  </a:moveTo>
                  <a:cubicBezTo>
                    <a:pt x="140" y="101"/>
                    <a:pt x="121" y="120"/>
                    <a:pt x="121" y="120"/>
                  </a:cubicBezTo>
                  <a:cubicBezTo>
                    <a:pt x="102" y="139"/>
                    <a:pt x="102" y="159"/>
                    <a:pt x="82" y="159"/>
                  </a:cubicBezTo>
                  <a:cubicBezTo>
                    <a:pt x="82" y="139"/>
                    <a:pt x="82" y="120"/>
                    <a:pt x="102" y="120"/>
                  </a:cubicBezTo>
                  <a:cubicBezTo>
                    <a:pt x="102" y="101"/>
                    <a:pt x="121" y="82"/>
                    <a:pt x="121" y="82"/>
                  </a:cubicBezTo>
                  <a:close/>
                  <a:moveTo>
                    <a:pt x="82" y="0"/>
                  </a:moveTo>
                  <a:cubicBezTo>
                    <a:pt x="63" y="19"/>
                    <a:pt x="39" y="39"/>
                    <a:pt x="20" y="82"/>
                  </a:cubicBezTo>
                  <a:cubicBezTo>
                    <a:pt x="1" y="101"/>
                    <a:pt x="1" y="120"/>
                    <a:pt x="1" y="159"/>
                  </a:cubicBezTo>
                  <a:lnTo>
                    <a:pt x="1" y="178"/>
                  </a:lnTo>
                  <a:lnTo>
                    <a:pt x="1" y="178"/>
                  </a:lnTo>
                  <a:lnTo>
                    <a:pt x="1" y="178"/>
                  </a:lnTo>
                  <a:cubicBezTo>
                    <a:pt x="2" y="192"/>
                    <a:pt x="7" y="208"/>
                    <a:pt x="20" y="221"/>
                  </a:cubicBezTo>
                  <a:cubicBezTo>
                    <a:pt x="20" y="240"/>
                    <a:pt x="63" y="240"/>
                    <a:pt x="82" y="240"/>
                  </a:cubicBezTo>
                  <a:lnTo>
                    <a:pt x="121" y="240"/>
                  </a:lnTo>
                  <a:cubicBezTo>
                    <a:pt x="140" y="221"/>
                    <a:pt x="159" y="202"/>
                    <a:pt x="183" y="159"/>
                  </a:cubicBezTo>
                  <a:cubicBezTo>
                    <a:pt x="202" y="139"/>
                    <a:pt x="202" y="120"/>
                    <a:pt x="202" y="82"/>
                  </a:cubicBezTo>
                  <a:lnTo>
                    <a:pt x="202" y="19"/>
                  </a:lnTo>
                  <a:cubicBezTo>
                    <a:pt x="183" y="0"/>
                    <a:pt x="159" y="0"/>
                    <a:pt x="1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10"/>
            <p:cNvSpPr/>
            <p:nvPr/>
          </p:nvSpPr>
          <p:spPr>
            <a:xfrm>
              <a:off x="6576581" y="1497004"/>
              <a:ext cx="108088" cy="89462"/>
            </a:xfrm>
            <a:custGeom>
              <a:rect b="b" l="l" r="r" t="t"/>
              <a:pathLst>
                <a:path extrusionOk="0" h="879" w="1062">
                  <a:moveTo>
                    <a:pt x="1033" y="0"/>
                  </a:moveTo>
                  <a:cubicBezTo>
                    <a:pt x="1025" y="0"/>
                    <a:pt x="1016" y="3"/>
                    <a:pt x="1004" y="8"/>
                  </a:cubicBezTo>
                  <a:lnTo>
                    <a:pt x="44" y="570"/>
                  </a:lnTo>
                  <a:cubicBezTo>
                    <a:pt x="24" y="570"/>
                    <a:pt x="0" y="609"/>
                    <a:pt x="0" y="652"/>
                  </a:cubicBezTo>
                  <a:lnTo>
                    <a:pt x="0" y="849"/>
                  </a:lnTo>
                  <a:cubicBezTo>
                    <a:pt x="0" y="863"/>
                    <a:pt x="12" y="878"/>
                    <a:pt x="26" y="878"/>
                  </a:cubicBezTo>
                  <a:cubicBezTo>
                    <a:pt x="32" y="878"/>
                    <a:pt x="38" y="875"/>
                    <a:pt x="44" y="868"/>
                  </a:cubicBezTo>
                  <a:lnTo>
                    <a:pt x="461" y="628"/>
                  </a:lnTo>
                  <a:lnTo>
                    <a:pt x="524" y="691"/>
                  </a:lnTo>
                  <a:cubicBezTo>
                    <a:pt x="543" y="691"/>
                    <a:pt x="543" y="691"/>
                    <a:pt x="543" y="671"/>
                  </a:cubicBezTo>
                  <a:lnTo>
                    <a:pt x="601" y="551"/>
                  </a:lnTo>
                  <a:lnTo>
                    <a:pt x="1004" y="311"/>
                  </a:lnTo>
                  <a:cubicBezTo>
                    <a:pt x="1043" y="292"/>
                    <a:pt x="1062" y="268"/>
                    <a:pt x="1062" y="229"/>
                  </a:cubicBezTo>
                  <a:lnTo>
                    <a:pt x="1062" y="28"/>
                  </a:lnTo>
                  <a:cubicBezTo>
                    <a:pt x="1062" y="14"/>
                    <a:pt x="1052" y="0"/>
                    <a:pt x="10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10"/>
            <p:cNvSpPr/>
            <p:nvPr/>
          </p:nvSpPr>
          <p:spPr>
            <a:xfrm>
              <a:off x="6572611" y="1491915"/>
              <a:ext cx="116535" cy="97910"/>
            </a:xfrm>
            <a:custGeom>
              <a:rect b="b" l="l" r="r" t="t"/>
              <a:pathLst>
                <a:path extrusionOk="0" h="962" w="1145">
                  <a:moveTo>
                    <a:pt x="1063" y="89"/>
                  </a:moveTo>
                  <a:lnTo>
                    <a:pt x="1063" y="279"/>
                  </a:lnTo>
                  <a:cubicBezTo>
                    <a:pt x="1063" y="279"/>
                    <a:pt x="1063" y="299"/>
                    <a:pt x="1043" y="299"/>
                  </a:cubicBezTo>
                  <a:cubicBezTo>
                    <a:pt x="1043" y="318"/>
                    <a:pt x="1043" y="318"/>
                    <a:pt x="1024" y="318"/>
                  </a:cubicBezTo>
                  <a:lnTo>
                    <a:pt x="601" y="582"/>
                  </a:lnTo>
                  <a:lnTo>
                    <a:pt x="557" y="674"/>
                  </a:lnTo>
                  <a:lnTo>
                    <a:pt x="544" y="659"/>
                  </a:lnTo>
                  <a:lnTo>
                    <a:pt x="520" y="620"/>
                  </a:lnTo>
                  <a:lnTo>
                    <a:pt x="83" y="869"/>
                  </a:lnTo>
                  <a:lnTo>
                    <a:pt x="83" y="702"/>
                  </a:lnTo>
                  <a:lnTo>
                    <a:pt x="83" y="659"/>
                  </a:lnTo>
                  <a:cubicBezTo>
                    <a:pt x="102" y="659"/>
                    <a:pt x="102" y="640"/>
                    <a:pt x="102" y="640"/>
                  </a:cubicBezTo>
                  <a:lnTo>
                    <a:pt x="1063" y="89"/>
                  </a:lnTo>
                  <a:close/>
                  <a:moveTo>
                    <a:pt x="1082" y="1"/>
                  </a:moveTo>
                  <a:cubicBezTo>
                    <a:pt x="1063" y="1"/>
                    <a:pt x="1043" y="20"/>
                    <a:pt x="1024" y="20"/>
                  </a:cubicBezTo>
                  <a:lnTo>
                    <a:pt x="63" y="582"/>
                  </a:lnTo>
                  <a:cubicBezTo>
                    <a:pt x="39" y="582"/>
                    <a:pt x="20" y="601"/>
                    <a:pt x="20" y="620"/>
                  </a:cubicBezTo>
                  <a:cubicBezTo>
                    <a:pt x="1" y="640"/>
                    <a:pt x="1" y="659"/>
                    <a:pt x="1" y="702"/>
                  </a:cubicBezTo>
                  <a:lnTo>
                    <a:pt x="1" y="899"/>
                  </a:lnTo>
                  <a:cubicBezTo>
                    <a:pt x="1" y="918"/>
                    <a:pt x="1" y="918"/>
                    <a:pt x="20" y="942"/>
                  </a:cubicBezTo>
                  <a:cubicBezTo>
                    <a:pt x="20" y="962"/>
                    <a:pt x="39" y="962"/>
                    <a:pt x="63" y="962"/>
                  </a:cubicBezTo>
                  <a:lnTo>
                    <a:pt x="102" y="962"/>
                  </a:lnTo>
                  <a:lnTo>
                    <a:pt x="500" y="741"/>
                  </a:lnTo>
                  <a:lnTo>
                    <a:pt x="520" y="760"/>
                  </a:lnTo>
                  <a:lnTo>
                    <a:pt x="520" y="779"/>
                  </a:lnTo>
                  <a:lnTo>
                    <a:pt x="582" y="779"/>
                  </a:lnTo>
                  <a:cubicBezTo>
                    <a:pt x="601" y="760"/>
                    <a:pt x="621" y="760"/>
                    <a:pt x="621" y="741"/>
                  </a:cubicBezTo>
                  <a:lnTo>
                    <a:pt x="664" y="640"/>
                  </a:lnTo>
                  <a:lnTo>
                    <a:pt x="1082" y="399"/>
                  </a:lnTo>
                  <a:lnTo>
                    <a:pt x="1063" y="399"/>
                  </a:lnTo>
                  <a:cubicBezTo>
                    <a:pt x="1101" y="380"/>
                    <a:pt x="1101" y="361"/>
                    <a:pt x="1120" y="342"/>
                  </a:cubicBezTo>
                  <a:cubicBezTo>
                    <a:pt x="1120" y="325"/>
                    <a:pt x="1132" y="310"/>
                    <a:pt x="1139" y="296"/>
                  </a:cubicBezTo>
                  <a:lnTo>
                    <a:pt x="1139" y="296"/>
                  </a:lnTo>
                  <a:lnTo>
                    <a:pt x="1144" y="299"/>
                  </a:lnTo>
                  <a:lnTo>
                    <a:pt x="1144" y="78"/>
                  </a:lnTo>
                  <a:cubicBezTo>
                    <a:pt x="1144" y="58"/>
                    <a:pt x="1144" y="39"/>
                    <a:pt x="1120" y="39"/>
                  </a:cubicBezTo>
                  <a:cubicBezTo>
                    <a:pt x="1101" y="20"/>
                    <a:pt x="1082" y="1"/>
                    <a:pt x="10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0"/>
            <p:cNvSpPr/>
            <p:nvPr/>
          </p:nvSpPr>
          <p:spPr>
            <a:xfrm>
              <a:off x="6481213" y="1956434"/>
              <a:ext cx="107681" cy="89564"/>
            </a:xfrm>
            <a:custGeom>
              <a:rect b="b" l="l" r="r" t="t"/>
              <a:pathLst>
                <a:path extrusionOk="0" h="880" w="1058">
                  <a:moveTo>
                    <a:pt x="1019" y="1"/>
                  </a:moveTo>
                  <a:lnTo>
                    <a:pt x="58" y="558"/>
                  </a:lnTo>
                  <a:cubicBezTo>
                    <a:pt x="20" y="582"/>
                    <a:pt x="0" y="620"/>
                    <a:pt x="0" y="639"/>
                  </a:cubicBezTo>
                  <a:lnTo>
                    <a:pt x="0" y="841"/>
                  </a:lnTo>
                  <a:cubicBezTo>
                    <a:pt x="0" y="880"/>
                    <a:pt x="20" y="880"/>
                    <a:pt x="58" y="880"/>
                  </a:cubicBezTo>
                  <a:lnTo>
                    <a:pt x="481" y="639"/>
                  </a:lnTo>
                  <a:lnTo>
                    <a:pt x="519" y="702"/>
                  </a:lnTo>
                  <a:lnTo>
                    <a:pt x="539" y="702"/>
                  </a:lnTo>
                  <a:cubicBezTo>
                    <a:pt x="539" y="702"/>
                    <a:pt x="539" y="678"/>
                    <a:pt x="558" y="678"/>
                  </a:cubicBezTo>
                  <a:lnTo>
                    <a:pt x="601" y="558"/>
                  </a:lnTo>
                  <a:lnTo>
                    <a:pt x="1019" y="318"/>
                  </a:lnTo>
                  <a:cubicBezTo>
                    <a:pt x="1038" y="298"/>
                    <a:pt x="1057" y="260"/>
                    <a:pt x="1057" y="241"/>
                  </a:cubicBezTo>
                  <a:lnTo>
                    <a:pt x="1057" y="39"/>
                  </a:lnTo>
                  <a:cubicBezTo>
                    <a:pt x="1057" y="1"/>
                    <a:pt x="1038" y="1"/>
                    <a:pt x="10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10"/>
            <p:cNvSpPr/>
            <p:nvPr/>
          </p:nvSpPr>
          <p:spPr>
            <a:xfrm>
              <a:off x="6476837" y="1952057"/>
              <a:ext cx="116433" cy="97910"/>
            </a:xfrm>
            <a:custGeom>
              <a:rect b="b" l="l" r="r" t="t"/>
              <a:pathLst>
                <a:path extrusionOk="0" h="962" w="1144">
                  <a:moveTo>
                    <a:pt x="1062" y="93"/>
                  </a:moveTo>
                  <a:lnTo>
                    <a:pt x="1062" y="284"/>
                  </a:lnTo>
                  <a:lnTo>
                    <a:pt x="1062" y="303"/>
                  </a:lnTo>
                  <a:cubicBezTo>
                    <a:pt x="1062" y="322"/>
                    <a:pt x="1043" y="322"/>
                    <a:pt x="1043" y="322"/>
                  </a:cubicBezTo>
                  <a:lnTo>
                    <a:pt x="601" y="582"/>
                  </a:lnTo>
                  <a:lnTo>
                    <a:pt x="569" y="682"/>
                  </a:lnTo>
                  <a:lnTo>
                    <a:pt x="569" y="682"/>
                  </a:lnTo>
                  <a:lnTo>
                    <a:pt x="543" y="644"/>
                  </a:lnTo>
                  <a:lnTo>
                    <a:pt x="524" y="625"/>
                  </a:lnTo>
                  <a:lnTo>
                    <a:pt x="82" y="884"/>
                  </a:lnTo>
                  <a:lnTo>
                    <a:pt x="82" y="682"/>
                  </a:lnTo>
                  <a:lnTo>
                    <a:pt x="101" y="663"/>
                  </a:lnTo>
                  <a:cubicBezTo>
                    <a:pt x="101" y="663"/>
                    <a:pt x="101" y="644"/>
                    <a:pt x="120" y="644"/>
                  </a:cubicBezTo>
                  <a:lnTo>
                    <a:pt x="1062" y="93"/>
                  </a:lnTo>
                  <a:close/>
                  <a:moveTo>
                    <a:pt x="1081" y="0"/>
                  </a:moveTo>
                  <a:cubicBezTo>
                    <a:pt x="1062" y="0"/>
                    <a:pt x="1062" y="0"/>
                    <a:pt x="1043" y="24"/>
                  </a:cubicBezTo>
                  <a:lnTo>
                    <a:pt x="82" y="582"/>
                  </a:lnTo>
                  <a:lnTo>
                    <a:pt x="82" y="562"/>
                  </a:lnTo>
                  <a:cubicBezTo>
                    <a:pt x="63" y="582"/>
                    <a:pt x="43" y="601"/>
                    <a:pt x="19" y="625"/>
                  </a:cubicBezTo>
                  <a:cubicBezTo>
                    <a:pt x="19" y="644"/>
                    <a:pt x="0" y="663"/>
                    <a:pt x="0" y="682"/>
                  </a:cubicBezTo>
                  <a:lnTo>
                    <a:pt x="0" y="884"/>
                  </a:lnTo>
                  <a:cubicBezTo>
                    <a:pt x="0" y="903"/>
                    <a:pt x="19" y="923"/>
                    <a:pt x="19" y="942"/>
                  </a:cubicBezTo>
                  <a:cubicBezTo>
                    <a:pt x="43" y="961"/>
                    <a:pt x="63" y="961"/>
                    <a:pt x="82" y="961"/>
                  </a:cubicBezTo>
                  <a:cubicBezTo>
                    <a:pt x="82" y="961"/>
                    <a:pt x="101" y="961"/>
                    <a:pt x="120" y="942"/>
                  </a:cubicBezTo>
                  <a:lnTo>
                    <a:pt x="500" y="721"/>
                  </a:lnTo>
                  <a:lnTo>
                    <a:pt x="524" y="764"/>
                  </a:lnTo>
                  <a:lnTo>
                    <a:pt x="543" y="783"/>
                  </a:lnTo>
                  <a:lnTo>
                    <a:pt x="601" y="783"/>
                  </a:lnTo>
                  <a:cubicBezTo>
                    <a:pt x="620" y="764"/>
                    <a:pt x="620" y="745"/>
                    <a:pt x="644" y="721"/>
                  </a:cubicBezTo>
                  <a:lnTo>
                    <a:pt x="682" y="625"/>
                  </a:lnTo>
                  <a:lnTo>
                    <a:pt x="1081" y="404"/>
                  </a:lnTo>
                  <a:cubicBezTo>
                    <a:pt x="1100" y="385"/>
                    <a:pt x="1124" y="361"/>
                    <a:pt x="1124" y="341"/>
                  </a:cubicBezTo>
                  <a:cubicBezTo>
                    <a:pt x="1137" y="328"/>
                    <a:pt x="1142" y="316"/>
                    <a:pt x="1143" y="303"/>
                  </a:cubicBezTo>
                  <a:lnTo>
                    <a:pt x="1143" y="303"/>
                  </a:lnTo>
                  <a:lnTo>
                    <a:pt x="1144" y="303"/>
                  </a:lnTo>
                  <a:lnTo>
                    <a:pt x="1144" y="284"/>
                  </a:lnTo>
                  <a:lnTo>
                    <a:pt x="1144" y="82"/>
                  </a:lnTo>
                  <a:lnTo>
                    <a:pt x="1144" y="24"/>
                  </a:lnTo>
                  <a:cubicBezTo>
                    <a:pt x="1124" y="0"/>
                    <a:pt x="1100" y="0"/>
                    <a:pt x="10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10"/>
            <p:cNvSpPr/>
            <p:nvPr/>
          </p:nvSpPr>
          <p:spPr>
            <a:xfrm>
              <a:off x="5700868" y="1914094"/>
              <a:ext cx="108088" cy="90175"/>
            </a:xfrm>
            <a:custGeom>
              <a:rect b="b" l="l" r="r" t="t"/>
              <a:pathLst>
                <a:path extrusionOk="0" h="886" w="1062">
                  <a:moveTo>
                    <a:pt x="1042" y="1"/>
                  </a:moveTo>
                  <a:cubicBezTo>
                    <a:pt x="1035" y="1"/>
                    <a:pt x="1026" y="5"/>
                    <a:pt x="1019" y="13"/>
                  </a:cubicBezTo>
                  <a:lnTo>
                    <a:pt x="39" y="556"/>
                  </a:lnTo>
                  <a:cubicBezTo>
                    <a:pt x="19" y="575"/>
                    <a:pt x="0" y="614"/>
                    <a:pt x="0" y="657"/>
                  </a:cubicBezTo>
                  <a:lnTo>
                    <a:pt x="0" y="854"/>
                  </a:lnTo>
                  <a:cubicBezTo>
                    <a:pt x="0" y="871"/>
                    <a:pt x="10" y="886"/>
                    <a:pt x="23" y="886"/>
                  </a:cubicBezTo>
                  <a:cubicBezTo>
                    <a:pt x="28" y="886"/>
                    <a:pt x="33" y="883"/>
                    <a:pt x="39" y="878"/>
                  </a:cubicBezTo>
                  <a:lnTo>
                    <a:pt x="461" y="638"/>
                  </a:lnTo>
                  <a:lnTo>
                    <a:pt x="519" y="695"/>
                  </a:lnTo>
                  <a:lnTo>
                    <a:pt x="538" y="695"/>
                  </a:lnTo>
                  <a:lnTo>
                    <a:pt x="538" y="676"/>
                  </a:lnTo>
                  <a:lnTo>
                    <a:pt x="601" y="556"/>
                  </a:lnTo>
                  <a:lnTo>
                    <a:pt x="1019" y="316"/>
                  </a:lnTo>
                  <a:cubicBezTo>
                    <a:pt x="1038" y="296"/>
                    <a:pt x="1062" y="253"/>
                    <a:pt x="1062" y="234"/>
                  </a:cubicBezTo>
                  <a:lnTo>
                    <a:pt x="1062" y="37"/>
                  </a:lnTo>
                  <a:cubicBezTo>
                    <a:pt x="1062" y="11"/>
                    <a:pt x="1053" y="1"/>
                    <a:pt x="10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10"/>
            <p:cNvSpPr/>
            <p:nvPr/>
          </p:nvSpPr>
          <p:spPr>
            <a:xfrm>
              <a:off x="5696390" y="1909514"/>
              <a:ext cx="116535" cy="97910"/>
            </a:xfrm>
            <a:custGeom>
              <a:rect b="b" l="l" r="r" t="t"/>
              <a:pathLst>
                <a:path extrusionOk="0" h="962" w="1145">
                  <a:moveTo>
                    <a:pt x="1063" y="93"/>
                  </a:moveTo>
                  <a:lnTo>
                    <a:pt x="1063" y="279"/>
                  </a:lnTo>
                  <a:lnTo>
                    <a:pt x="1063" y="298"/>
                  </a:lnTo>
                  <a:lnTo>
                    <a:pt x="1043" y="322"/>
                  </a:lnTo>
                  <a:lnTo>
                    <a:pt x="601" y="582"/>
                  </a:lnTo>
                  <a:lnTo>
                    <a:pt x="568" y="686"/>
                  </a:lnTo>
                  <a:lnTo>
                    <a:pt x="544" y="659"/>
                  </a:lnTo>
                  <a:lnTo>
                    <a:pt x="525" y="620"/>
                  </a:lnTo>
                  <a:lnTo>
                    <a:pt x="83" y="869"/>
                  </a:lnTo>
                  <a:lnTo>
                    <a:pt x="83" y="869"/>
                  </a:lnTo>
                  <a:lnTo>
                    <a:pt x="83" y="702"/>
                  </a:lnTo>
                  <a:lnTo>
                    <a:pt x="83" y="659"/>
                  </a:lnTo>
                  <a:cubicBezTo>
                    <a:pt x="102" y="659"/>
                    <a:pt x="102" y="639"/>
                    <a:pt x="102" y="639"/>
                  </a:cubicBezTo>
                  <a:lnTo>
                    <a:pt x="1063" y="93"/>
                  </a:lnTo>
                  <a:close/>
                  <a:moveTo>
                    <a:pt x="1082" y="0"/>
                  </a:moveTo>
                  <a:cubicBezTo>
                    <a:pt x="1063" y="0"/>
                    <a:pt x="1043" y="20"/>
                    <a:pt x="1043" y="20"/>
                  </a:cubicBezTo>
                  <a:lnTo>
                    <a:pt x="63" y="582"/>
                  </a:lnTo>
                  <a:cubicBezTo>
                    <a:pt x="44" y="582"/>
                    <a:pt x="44" y="601"/>
                    <a:pt x="25" y="620"/>
                  </a:cubicBezTo>
                  <a:cubicBezTo>
                    <a:pt x="5" y="636"/>
                    <a:pt x="2" y="652"/>
                    <a:pt x="1" y="683"/>
                  </a:cubicBezTo>
                  <a:lnTo>
                    <a:pt x="1" y="683"/>
                  </a:lnTo>
                  <a:lnTo>
                    <a:pt x="1" y="683"/>
                  </a:lnTo>
                  <a:lnTo>
                    <a:pt x="1" y="702"/>
                  </a:lnTo>
                  <a:lnTo>
                    <a:pt x="1" y="899"/>
                  </a:lnTo>
                  <a:cubicBezTo>
                    <a:pt x="1" y="899"/>
                    <a:pt x="1" y="923"/>
                    <a:pt x="25" y="942"/>
                  </a:cubicBezTo>
                  <a:cubicBezTo>
                    <a:pt x="25" y="961"/>
                    <a:pt x="44" y="961"/>
                    <a:pt x="63" y="961"/>
                  </a:cubicBezTo>
                  <a:lnTo>
                    <a:pt x="102" y="961"/>
                  </a:lnTo>
                  <a:lnTo>
                    <a:pt x="505" y="721"/>
                  </a:lnTo>
                  <a:lnTo>
                    <a:pt x="525" y="759"/>
                  </a:lnTo>
                  <a:lnTo>
                    <a:pt x="544" y="779"/>
                  </a:lnTo>
                  <a:lnTo>
                    <a:pt x="601" y="779"/>
                  </a:lnTo>
                  <a:cubicBezTo>
                    <a:pt x="626" y="759"/>
                    <a:pt x="626" y="759"/>
                    <a:pt x="626" y="740"/>
                  </a:cubicBezTo>
                  <a:lnTo>
                    <a:pt x="664" y="639"/>
                  </a:lnTo>
                  <a:lnTo>
                    <a:pt x="1082" y="399"/>
                  </a:lnTo>
                  <a:cubicBezTo>
                    <a:pt x="1106" y="380"/>
                    <a:pt x="1125" y="361"/>
                    <a:pt x="1125" y="341"/>
                  </a:cubicBezTo>
                  <a:cubicBezTo>
                    <a:pt x="1138" y="328"/>
                    <a:pt x="1143" y="313"/>
                    <a:pt x="1144" y="298"/>
                  </a:cubicBezTo>
                  <a:lnTo>
                    <a:pt x="1144" y="298"/>
                  </a:lnTo>
                  <a:lnTo>
                    <a:pt x="1144" y="298"/>
                  </a:lnTo>
                  <a:lnTo>
                    <a:pt x="1144" y="82"/>
                  </a:lnTo>
                  <a:cubicBezTo>
                    <a:pt x="1144" y="58"/>
                    <a:pt x="1144" y="39"/>
                    <a:pt x="1125" y="20"/>
                  </a:cubicBezTo>
                  <a:cubicBezTo>
                    <a:pt x="1125" y="20"/>
                    <a:pt x="1106" y="0"/>
                    <a:pt x="10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10"/>
            <p:cNvSpPr/>
            <p:nvPr/>
          </p:nvSpPr>
          <p:spPr>
            <a:xfrm>
              <a:off x="7092400" y="1462297"/>
              <a:ext cx="107681" cy="89666"/>
            </a:xfrm>
            <a:custGeom>
              <a:rect b="b" l="l" r="r" t="t"/>
              <a:pathLst>
                <a:path extrusionOk="0" h="881" w="1058">
                  <a:moveTo>
                    <a:pt x="1035" y="0"/>
                  </a:moveTo>
                  <a:cubicBezTo>
                    <a:pt x="1030" y="0"/>
                    <a:pt x="1025" y="3"/>
                    <a:pt x="1019" y="8"/>
                  </a:cubicBezTo>
                  <a:lnTo>
                    <a:pt x="58" y="570"/>
                  </a:lnTo>
                  <a:cubicBezTo>
                    <a:pt x="20" y="590"/>
                    <a:pt x="1" y="609"/>
                    <a:pt x="1" y="652"/>
                  </a:cubicBezTo>
                  <a:lnTo>
                    <a:pt x="1" y="849"/>
                  </a:lnTo>
                  <a:cubicBezTo>
                    <a:pt x="1" y="866"/>
                    <a:pt x="10" y="881"/>
                    <a:pt x="30" y="881"/>
                  </a:cubicBezTo>
                  <a:cubicBezTo>
                    <a:pt x="38" y="881"/>
                    <a:pt x="47" y="878"/>
                    <a:pt x="58" y="873"/>
                  </a:cubicBezTo>
                  <a:lnTo>
                    <a:pt x="481" y="633"/>
                  </a:lnTo>
                  <a:lnTo>
                    <a:pt x="519" y="690"/>
                  </a:lnTo>
                  <a:lnTo>
                    <a:pt x="539" y="710"/>
                  </a:lnTo>
                  <a:cubicBezTo>
                    <a:pt x="539" y="690"/>
                    <a:pt x="539" y="690"/>
                    <a:pt x="558" y="671"/>
                  </a:cubicBezTo>
                  <a:lnTo>
                    <a:pt x="601" y="570"/>
                  </a:lnTo>
                  <a:lnTo>
                    <a:pt x="1019" y="311"/>
                  </a:lnTo>
                  <a:cubicBezTo>
                    <a:pt x="1038" y="311"/>
                    <a:pt x="1057" y="272"/>
                    <a:pt x="1057" y="229"/>
                  </a:cubicBezTo>
                  <a:lnTo>
                    <a:pt x="1057" y="32"/>
                  </a:lnTo>
                  <a:cubicBezTo>
                    <a:pt x="1057" y="15"/>
                    <a:pt x="1048" y="0"/>
                    <a:pt x="10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0"/>
            <p:cNvSpPr/>
            <p:nvPr/>
          </p:nvSpPr>
          <p:spPr>
            <a:xfrm>
              <a:off x="7088024" y="1459142"/>
              <a:ext cx="116433" cy="97910"/>
            </a:xfrm>
            <a:custGeom>
              <a:rect b="b" l="l" r="r" t="t"/>
              <a:pathLst>
                <a:path extrusionOk="0" h="962" w="1144">
                  <a:moveTo>
                    <a:pt x="1062" y="94"/>
                  </a:moveTo>
                  <a:lnTo>
                    <a:pt x="1062" y="260"/>
                  </a:lnTo>
                  <a:lnTo>
                    <a:pt x="1062" y="303"/>
                  </a:lnTo>
                  <a:cubicBezTo>
                    <a:pt x="1043" y="303"/>
                    <a:pt x="1043" y="323"/>
                    <a:pt x="1043" y="323"/>
                  </a:cubicBezTo>
                  <a:lnTo>
                    <a:pt x="601" y="563"/>
                  </a:lnTo>
                  <a:lnTo>
                    <a:pt x="568" y="681"/>
                  </a:lnTo>
                  <a:lnTo>
                    <a:pt x="543" y="640"/>
                  </a:lnTo>
                  <a:lnTo>
                    <a:pt x="524" y="621"/>
                  </a:lnTo>
                  <a:lnTo>
                    <a:pt x="82" y="880"/>
                  </a:lnTo>
                  <a:lnTo>
                    <a:pt x="82" y="683"/>
                  </a:lnTo>
                  <a:cubicBezTo>
                    <a:pt x="82" y="683"/>
                    <a:pt x="82" y="664"/>
                    <a:pt x="101" y="664"/>
                  </a:cubicBezTo>
                  <a:cubicBezTo>
                    <a:pt x="101" y="640"/>
                    <a:pt x="101" y="640"/>
                    <a:pt x="120" y="640"/>
                  </a:cubicBezTo>
                  <a:lnTo>
                    <a:pt x="1062" y="94"/>
                  </a:lnTo>
                  <a:close/>
                  <a:moveTo>
                    <a:pt x="1043" y="1"/>
                  </a:moveTo>
                  <a:lnTo>
                    <a:pt x="82" y="563"/>
                  </a:lnTo>
                  <a:cubicBezTo>
                    <a:pt x="44" y="582"/>
                    <a:pt x="44" y="601"/>
                    <a:pt x="20" y="621"/>
                  </a:cubicBezTo>
                  <a:cubicBezTo>
                    <a:pt x="20" y="640"/>
                    <a:pt x="0" y="664"/>
                    <a:pt x="0" y="683"/>
                  </a:cubicBezTo>
                  <a:lnTo>
                    <a:pt x="0" y="880"/>
                  </a:lnTo>
                  <a:cubicBezTo>
                    <a:pt x="0" y="904"/>
                    <a:pt x="0" y="923"/>
                    <a:pt x="20" y="923"/>
                  </a:cubicBezTo>
                  <a:cubicBezTo>
                    <a:pt x="44" y="942"/>
                    <a:pt x="63" y="962"/>
                    <a:pt x="63" y="962"/>
                  </a:cubicBezTo>
                  <a:cubicBezTo>
                    <a:pt x="82" y="962"/>
                    <a:pt x="101" y="942"/>
                    <a:pt x="120" y="942"/>
                  </a:cubicBezTo>
                  <a:lnTo>
                    <a:pt x="500" y="721"/>
                  </a:lnTo>
                  <a:lnTo>
                    <a:pt x="524" y="760"/>
                  </a:lnTo>
                  <a:lnTo>
                    <a:pt x="543" y="760"/>
                  </a:lnTo>
                  <a:lnTo>
                    <a:pt x="562" y="784"/>
                  </a:lnTo>
                  <a:lnTo>
                    <a:pt x="582" y="784"/>
                  </a:lnTo>
                  <a:lnTo>
                    <a:pt x="601" y="760"/>
                  </a:lnTo>
                  <a:cubicBezTo>
                    <a:pt x="620" y="760"/>
                    <a:pt x="620" y="741"/>
                    <a:pt x="620" y="721"/>
                  </a:cubicBezTo>
                  <a:lnTo>
                    <a:pt x="644" y="721"/>
                  </a:lnTo>
                  <a:lnTo>
                    <a:pt x="663" y="621"/>
                  </a:lnTo>
                  <a:lnTo>
                    <a:pt x="1081" y="380"/>
                  </a:lnTo>
                  <a:cubicBezTo>
                    <a:pt x="1100" y="380"/>
                    <a:pt x="1124" y="361"/>
                    <a:pt x="1124" y="342"/>
                  </a:cubicBezTo>
                  <a:cubicBezTo>
                    <a:pt x="1141" y="326"/>
                    <a:pt x="1143" y="310"/>
                    <a:pt x="1144" y="279"/>
                  </a:cubicBezTo>
                  <a:lnTo>
                    <a:pt x="1144" y="279"/>
                  </a:lnTo>
                  <a:lnTo>
                    <a:pt x="1144" y="279"/>
                  </a:lnTo>
                  <a:lnTo>
                    <a:pt x="1144" y="63"/>
                  </a:lnTo>
                  <a:cubicBezTo>
                    <a:pt x="1144" y="39"/>
                    <a:pt x="1144" y="39"/>
                    <a:pt x="1124" y="20"/>
                  </a:cubicBezTo>
                  <a:cubicBezTo>
                    <a:pt x="1124" y="1"/>
                    <a:pt x="1100" y="1"/>
                    <a:pt x="10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10"/>
            <p:cNvSpPr/>
            <p:nvPr/>
          </p:nvSpPr>
          <p:spPr>
            <a:xfrm>
              <a:off x="6562332" y="1645601"/>
              <a:ext cx="134652" cy="107070"/>
            </a:xfrm>
            <a:custGeom>
              <a:rect b="b" l="l" r="r" t="t"/>
              <a:pathLst>
                <a:path extrusionOk="0" h="1052" w="1323">
                  <a:moveTo>
                    <a:pt x="1300" y="1"/>
                  </a:moveTo>
                  <a:cubicBezTo>
                    <a:pt x="1295" y="1"/>
                    <a:pt x="1289" y="3"/>
                    <a:pt x="1284" y="9"/>
                  </a:cubicBezTo>
                  <a:lnTo>
                    <a:pt x="164" y="653"/>
                  </a:lnTo>
                  <a:cubicBezTo>
                    <a:pt x="121" y="672"/>
                    <a:pt x="102" y="710"/>
                    <a:pt x="102" y="729"/>
                  </a:cubicBezTo>
                  <a:lnTo>
                    <a:pt x="102" y="811"/>
                  </a:lnTo>
                  <a:lnTo>
                    <a:pt x="1" y="931"/>
                  </a:lnTo>
                  <a:lnTo>
                    <a:pt x="102" y="950"/>
                  </a:lnTo>
                  <a:lnTo>
                    <a:pt x="102" y="1013"/>
                  </a:lnTo>
                  <a:cubicBezTo>
                    <a:pt x="102" y="1051"/>
                    <a:pt x="121" y="1051"/>
                    <a:pt x="164" y="1051"/>
                  </a:cubicBezTo>
                  <a:lnTo>
                    <a:pt x="1284" y="393"/>
                  </a:lnTo>
                  <a:cubicBezTo>
                    <a:pt x="1303" y="393"/>
                    <a:pt x="1322" y="350"/>
                    <a:pt x="1322" y="311"/>
                  </a:cubicBezTo>
                  <a:lnTo>
                    <a:pt x="1322" y="33"/>
                  </a:lnTo>
                  <a:cubicBezTo>
                    <a:pt x="1322" y="16"/>
                    <a:pt x="1312" y="1"/>
                    <a:pt x="13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10"/>
            <p:cNvSpPr/>
            <p:nvPr/>
          </p:nvSpPr>
          <p:spPr>
            <a:xfrm>
              <a:off x="6556530" y="1640614"/>
              <a:ext cx="144829" cy="115925"/>
            </a:xfrm>
            <a:custGeom>
              <a:rect b="b" l="l" r="r" t="t"/>
              <a:pathLst>
                <a:path extrusionOk="0" h="1139" w="1423">
                  <a:moveTo>
                    <a:pt x="1341" y="93"/>
                  </a:moveTo>
                  <a:lnTo>
                    <a:pt x="1341" y="360"/>
                  </a:lnTo>
                  <a:lnTo>
                    <a:pt x="1341" y="399"/>
                  </a:lnTo>
                  <a:cubicBezTo>
                    <a:pt x="1341" y="399"/>
                    <a:pt x="1321" y="399"/>
                    <a:pt x="1321" y="418"/>
                  </a:cubicBezTo>
                  <a:lnTo>
                    <a:pt x="197" y="1062"/>
                  </a:lnTo>
                  <a:lnTo>
                    <a:pt x="197" y="999"/>
                  </a:lnTo>
                  <a:lnTo>
                    <a:pt x="197" y="961"/>
                  </a:lnTo>
                  <a:lnTo>
                    <a:pt x="140" y="942"/>
                  </a:lnTo>
                  <a:lnTo>
                    <a:pt x="197" y="879"/>
                  </a:lnTo>
                  <a:lnTo>
                    <a:pt x="197" y="778"/>
                  </a:lnTo>
                  <a:cubicBezTo>
                    <a:pt x="197" y="778"/>
                    <a:pt x="197" y="759"/>
                    <a:pt x="221" y="759"/>
                  </a:cubicBezTo>
                  <a:cubicBezTo>
                    <a:pt x="221" y="740"/>
                    <a:pt x="221" y="740"/>
                    <a:pt x="241" y="740"/>
                  </a:cubicBezTo>
                  <a:lnTo>
                    <a:pt x="1341" y="93"/>
                  </a:lnTo>
                  <a:close/>
                  <a:moveTo>
                    <a:pt x="1360" y="0"/>
                  </a:moveTo>
                  <a:cubicBezTo>
                    <a:pt x="1341" y="0"/>
                    <a:pt x="1321" y="19"/>
                    <a:pt x="1321" y="19"/>
                  </a:cubicBezTo>
                  <a:lnTo>
                    <a:pt x="197" y="658"/>
                  </a:lnTo>
                  <a:cubicBezTo>
                    <a:pt x="178" y="682"/>
                    <a:pt x="159" y="702"/>
                    <a:pt x="140" y="721"/>
                  </a:cubicBezTo>
                  <a:cubicBezTo>
                    <a:pt x="140" y="740"/>
                    <a:pt x="120" y="759"/>
                    <a:pt x="120" y="778"/>
                  </a:cubicBezTo>
                  <a:lnTo>
                    <a:pt x="120" y="841"/>
                  </a:lnTo>
                  <a:lnTo>
                    <a:pt x="0" y="1019"/>
                  </a:lnTo>
                  <a:lnTo>
                    <a:pt x="120" y="1019"/>
                  </a:lnTo>
                  <a:lnTo>
                    <a:pt x="120" y="1062"/>
                  </a:lnTo>
                  <a:cubicBezTo>
                    <a:pt x="120" y="1081"/>
                    <a:pt x="140" y="1100"/>
                    <a:pt x="140" y="1119"/>
                  </a:cubicBezTo>
                  <a:cubicBezTo>
                    <a:pt x="159" y="1139"/>
                    <a:pt x="178" y="1139"/>
                    <a:pt x="197" y="1139"/>
                  </a:cubicBezTo>
                  <a:cubicBezTo>
                    <a:pt x="197" y="1139"/>
                    <a:pt x="221" y="1139"/>
                    <a:pt x="241" y="1119"/>
                  </a:cubicBezTo>
                  <a:lnTo>
                    <a:pt x="1360" y="481"/>
                  </a:lnTo>
                  <a:cubicBezTo>
                    <a:pt x="1379" y="461"/>
                    <a:pt x="1398" y="461"/>
                    <a:pt x="1398" y="442"/>
                  </a:cubicBezTo>
                  <a:cubicBezTo>
                    <a:pt x="1411" y="429"/>
                    <a:pt x="1417" y="413"/>
                    <a:pt x="1420" y="397"/>
                  </a:cubicBezTo>
                  <a:lnTo>
                    <a:pt x="1420" y="397"/>
                  </a:lnTo>
                  <a:lnTo>
                    <a:pt x="1422" y="399"/>
                  </a:lnTo>
                  <a:lnTo>
                    <a:pt x="1422" y="380"/>
                  </a:lnTo>
                  <a:lnTo>
                    <a:pt x="1422" y="82"/>
                  </a:lnTo>
                  <a:cubicBezTo>
                    <a:pt x="1422" y="58"/>
                    <a:pt x="1422" y="39"/>
                    <a:pt x="1398" y="39"/>
                  </a:cubicBezTo>
                  <a:cubicBezTo>
                    <a:pt x="1398" y="19"/>
                    <a:pt x="1379" y="0"/>
                    <a:pt x="13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0"/>
            <p:cNvSpPr/>
            <p:nvPr/>
          </p:nvSpPr>
          <p:spPr>
            <a:xfrm>
              <a:off x="5763870" y="2289658"/>
              <a:ext cx="134652" cy="107782"/>
            </a:xfrm>
            <a:custGeom>
              <a:rect b="b" l="l" r="r" t="t"/>
              <a:pathLst>
                <a:path extrusionOk="0" h="1059" w="1323">
                  <a:moveTo>
                    <a:pt x="1289" y="0"/>
                  </a:moveTo>
                  <a:cubicBezTo>
                    <a:pt x="1281" y="0"/>
                    <a:pt x="1271" y="3"/>
                    <a:pt x="1260" y="8"/>
                  </a:cubicBezTo>
                  <a:lnTo>
                    <a:pt x="140" y="671"/>
                  </a:lnTo>
                  <a:cubicBezTo>
                    <a:pt x="121" y="671"/>
                    <a:pt x="102" y="709"/>
                    <a:pt x="102" y="748"/>
                  </a:cubicBezTo>
                  <a:lnTo>
                    <a:pt x="102" y="810"/>
                  </a:lnTo>
                  <a:lnTo>
                    <a:pt x="1" y="949"/>
                  </a:lnTo>
                  <a:lnTo>
                    <a:pt x="102" y="949"/>
                  </a:lnTo>
                  <a:lnTo>
                    <a:pt x="102" y="1031"/>
                  </a:lnTo>
                  <a:cubicBezTo>
                    <a:pt x="102" y="1045"/>
                    <a:pt x="111" y="1058"/>
                    <a:pt x="124" y="1058"/>
                  </a:cubicBezTo>
                  <a:cubicBezTo>
                    <a:pt x="129" y="1058"/>
                    <a:pt x="135" y="1056"/>
                    <a:pt x="140" y="1050"/>
                  </a:cubicBezTo>
                  <a:lnTo>
                    <a:pt x="1260" y="406"/>
                  </a:lnTo>
                  <a:cubicBezTo>
                    <a:pt x="1303" y="387"/>
                    <a:pt x="1322" y="349"/>
                    <a:pt x="1322" y="330"/>
                  </a:cubicBezTo>
                  <a:lnTo>
                    <a:pt x="1322" y="46"/>
                  </a:lnTo>
                  <a:cubicBezTo>
                    <a:pt x="1322" y="18"/>
                    <a:pt x="1312" y="0"/>
                    <a:pt x="12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10"/>
            <p:cNvSpPr/>
            <p:nvPr/>
          </p:nvSpPr>
          <p:spPr>
            <a:xfrm>
              <a:off x="5755626" y="2286503"/>
              <a:ext cx="146763" cy="113991"/>
            </a:xfrm>
            <a:custGeom>
              <a:rect b="b" l="l" r="r" t="t"/>
              <a:pathLst>
                <a:path extrusionOk="0" h="1120" w="1442">
                  <a:moveTo>
                    <a:pt x="1365" y="77"/>
                  </a:moveTo>
                  <a:lnTo>
                    <a:pt x="1365" y="361"/>
                  </a:lnTo>
                  <a:lnTo>
                    <a:pt x="1341" y="380"/>
                  </a:lnTo>
                  <a:cubicBezTo>
                    <a:pt x="1341" y="380"/>
                    <a:pt x="1341" y="399"/>
                    <a:pt x="1321" y="399"/>
                  </a:cubicBezTo>
                  <a:lnTo>
                    <a:pt x="221" y="1027"/>
                  </a:lnTo>
                  <a:lnTo>
                    <a:pt x="221" y="980"/>
                  </a:lnTo>
                  <a:lnTo>
                    <a:pt x="221" y="942"/>
                  </a:lnTo>
                  <a:lnTo>
                    <a:pt x="164" y="942"/>
                  </a:lnTo>
                  <a:lnTo>
                    <a:pt x="221" y="860"/>
                  </a:lnTo>
                  <a:lnTo>
                    <a:pt x="221" y="779"/>
                  </a:lnTo>
                  <a:lnTo>
                    <a:pt x="221" y="740"/>
                  </a:lnTo>
                  <a:cubicBezTo>
                    <a:pt x="240" y="740"/>
                    <a:pt x="240" y="721"/>
                    <a:pt x="240" y="721"/>
                  </a:cubicBezTo>
                  <a:lnTo>
                    <a:pt x="1365" y="77"/>
                  </a:lnTo>
                  <a:close/>
                  <a:moveTo>
                    <a:pt x="1321" y="0"/>
                  </a:moveTo>
                  <a:lnTo>
                    <a:pt x="202" y="658"/>
                  </a:lnTo>
                  <a:cubicBezTo>
                    <a:pt x="183" y="658"/>
                    <a:pt x="164" y="678"/>
                    <a:pt x="164" y="702"/>
                  </a:cubicBezTo>
                  <a:cubicBezTo>
                    <a:pt x="144" y="717"/>
                    <a:pt x="140" y="733"/>
                    <a:pt x="140" y="759"/>
                  </a:cubicBezTo>
                  <a:lnTo>
                    <a:pt x="140" y="759"/>
                  </a:lnTo>
                  <a:lnTo>
                    <a:pt x="140" y="759"/>
                  </a:lnTo>
                  <a:lnTo>
                    <a:pt x="140" y="779"/>
                  </a:lnTo>
                  <a:lnTo>
                    <a:pt x="140" y="841"/>
                  </a:lnTo>
                  <a:lnTo>
                    <a:pt x="0" y="1000"/>
                  </a:lnTo>
                  <a:lnTo>
                    <a:pt x="140" y="1019"/>
                  </a:lnTo>
                  <a:lnTo>
                    <a:pt x="140" y="1062"/>
                  </a:lnTo>
                  <a:cubicBezTo>
                    <a:pt x="140" y="1081"/>
                    <a:pt x="140" y="1081"/>
                    <a:pt x="164" y="1100"/>
                  </a:cubicBezTo>
                  <a:cubicBezTo>
                    <a:pt x="164" y="1120"/>
                    <a:pt x="183" y="1120"/>
                    <a:pt x="202" y="1120"/>
                  </a:cubicBezTo>
                  <a:lnTo>
                    <a:pt x="240" y="1120"/>
                  </a:lnTo>
                  <a:lnTo>
                    <a:pt x="1384" y="461"/>
                  </a:lnTo>
                  <a:lnTo>
                    <a:pt x="1365" y="461"/>
                  </a:lnTo>
                  <a:cubicBezTo>
                    <a:pt x="1384" y="461"/>
                    <a:pt x="1403" y="437"/>
                    <a:pt x="1422" y="418"/>
                  </a:cubicBezTo>
                  <a:cubicBezTo>
                    <a:pt x="1422" y="399"/>
                    <a:pt x="1441" y="380"/>
                    <a:pt x="1441" y="361"/>
                  </a:cubicBezTo>
                  <a:lnTo>
                    <a:pt x="1441" y="77"/>
                  </a:lnTo>
                  <a:cubicBezTo>
                    <a:pt x="1441" y="58"/>
                    <a:pt x="1441" y="39"/>
                    <a:pt x="1422" y="19"/>
                  </a:cubicBezTo>
                  <a:cubicBezTo>
                    <a:pt x="1403" y="0"/>
                    <a:pt x="1384" y="0"/>
                    <a:pt x="13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10"/>
            <p:cNvSpPr/>
            <p:nvPr/>
          </p:nvSpPr>
          <p:spPr>
            <a:xfrm>
              <a:off x="5868296" y="2029816"/>
              <a:ext cx="60456" cy="75010"/>
            </a:xfrm>
            <a:custGeom>
              <a:rect b="b" l="l" r="r" t="t"/>
              <a:pathLst>
                <a:path extrusionOk="0" h="737" w="594">
                  <a:moveTo>
                    <a:pt x="296" y="0"/>
                  </a:moveTo>
                  <a:cubicBezTo>
                    <a:pt x="277" y="0"/>
                    <a:pt x="258" y="19"/>
                    <a:pt x="234" y="58"/>
                  </a:cubicBezTo>
                  <a:lnTo>
                    <a:pt x="17" y="658"/>
                  </a:lnTo>
                  <a:cubicBezTo>
                    <a:pt x="0" y="704"/>
                    <a:pt x="8" y="736"/>
                    <a:pt x="28" y="736"/>
                  </a:cubicBezTo>
                  <a:cubicBezTo>
                    <a:pt x="36" y="736"/>
                    <a:pt x="45" y="731"/>
                    <a:pt x="56" y="721"/>
                  </a:cubicBezTo>
                  <a:lnTo>
                    <a:pt x="536" y="461"/>
                  </a:lnTo>
                  <a:cubicBezTo>
                    <a:pt x="575" y="418"/>
                    <a:pt x="594" y="380"/>
                    <a:pt x="575" y="341"/>
                  </a:cubicBezTo>
                  <a:lnTo>
                    <a:pt x="334" y="19"/>
                  </a:lnTo>
                  <a:cubicBezTo>
                    <a:pt x="315" y="0"/>
                    <a:pt x="296" y="0"/>
                    <a:pt x="2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10"/>
            <p:cNvSpPr/>
            <p:nvPr/>
          </p:nvSpPr>
          <p:spPr>
            <a:xfrm>
              <a:off x="5863614" y="2025338"/>
              <a:ext cx="67580" cy="83763"/>
            </a:xfrm>
            <a:custGeom>
              <a:rect b="b" l="l" r="r" t="t"/>
              <a:pathLst>
                <a:path extrusionOk="0" h="823" w="664">
                  <a:moveTo>
                    <a:pt x="347" y="89"/>
                  </a:moveTo>
                  <a:lnTo>
                    <a:pt x="582" y="404"/>
                  </a:lnTo>
                  <a:lnTo>
                    <a:pt x="582" y="424"/>
                  </a:lnTo>
                  <a:cubicBezTo>
                    <a:pt x="582" y="424"/>
                    <a:pt x="582" y="443"/>
                    <a:pt x="563" y="462"/>
                  </a:cubicBezTo>
                  <a:lnTo>
                    <a:pt x="86" y="744"/>
                  </a:lnTo>
                  <a:lnTo>
                    <a:pt x="86" y="744"/>
                  </a:lnTo>
                  <a:cubicBezTo>
                    <a:pt x="88" y="739"/>
                    <a:pt x="93" y="733"/>
                    <a:pt x="102" y="722"/>
                  </a:cubicBezTo>
                  <a:lnTo>
                    <a:pt x="323" y="121"/>
                  </a:lnTo>
                  <a:cubicBezTo>
                    <a:pt x="331" y="104"/>
                    <a:pt x="340" y="94"/>
                    <a:pt x="347" y="89"/>
                  </a:cubicBezTo>
                  <a:close/>
                  <a:moveTo>
                    <a:pt x="323" y="1"/>
                  </a:moveTo>
                  <a:cubicBezTo>
                    <a:pt x="280" y="25"/>
                    <a:pt x="260" y="63"/>
                    <a:pt x="260" y="83"/>
                  </a:cubicBezTo>
                  <a:lnTo>
                    <a:pt x="20" y="702"/>
                  </a:lnTo>
                  <a:cubicBezTo>
                    <a:pt x="1" y="722"/>
                    <a:pt x="1" y="746"/>
                    <a:pt x="1" y="765"/>
                  </a:cubicBezTo>
                  <a:cubicBezTo>
                    <a:pt x="1" y="765"/>
                    <a:pt x="1" y="784"/>
                    <a:pt x="20" y="803"/>
                  </a:cubicBezTo>
                  <a:cubicBezTo>
                    <a:pt x="39" y="822"/>
                    <a:pt x="63" y="822"/>
                    <a:pt x="63" y="822"/>
                  </a:cubicBezTo>
                  <a:cubicBezTo>
                    <a:pt x="83" y="822"/>
                    <a:pt x="102" y="822"/>
                    <a:pt x="121" y="803"/>
                  </a:cubicBezTo>
                  <a:lnTo>
                    <a:pt x="601" y="544"/>
                  </a:lnTo>
                  <a:cubicBezTo>
                    <a:pt x="640" y="505"/>
                    <a:pt x="664" y="462"/>
                    <a:pt x="664" y="424"/>
                  </a:cubicBezTo>
                  <a:cubicBezTo>
                    <a:pt x="664" y="404"/>
                    <a:pt x="664" y="385"/>
                    <a:pt x="640" y="361"/>
                  </a:cubicBezTo>
                  <a:lnTo>
                    <a:pt x="424" y="25"/>
                  </a:lnTo>
                  <a:cubicBezTo>
                    <a:pt x="400" y="1"/>
                    <a:pt x="380" y="1"/>
                    <a:pt x="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10"/>
            <p:cNvSpPr/>
            <p:nvPr/>
          </p:nvSpPr>
          <p:spPr>
            <a:xfrm>
              <a:off x="6290071" y="1469422"/>
              <a:ext cx="60659" cy="76130"/>
            </a:xfrm>
            <a:custGeom>
              <a:rect b="b" l="l" r="r" t="t"/>
              <a:pathLst>
                <a:path extrusionOk="0" h="748" w="596">
                  <a:moveTo>
                    <a:pt x="293" y="1"/>
                  </a:moveTo>
                  <a:cubicBezTo>
                    <a:pt x="274" y="20"/>
                    <a:pt x="255" y="39"/>
                    <a:pt x="255" y="58"/>
                  </a:cubicBezTo>
                  <a:lnTo>
                    <a:pt x="15" y="683"/>
                  </a:lnTo>
                  <a:cubicBezTo>
                    <a:pt x="0" y="726"/>
                    <a:pt x="7" y="748"/>
                    <a:pt x="28" y="748"/>
                  </a:cubicBezTo>
                  <a:cubicBezTo>
                    <a:pt x="35" y="748"/>
                    <a:pt x="43" y="745"/>
                    <a:pt x="53" y="741"/>
                  </a:cubicBezTo>
                  <a:lnTo>
                    <a:pt x="533" y="462"/>
                  </a:lnTo>
                  <a:cubicBezTo>
                    <a:pt x="577" y="443"/>
                    <a:pt x="596" y="380"/>
                    <a:pt x="577" y="342"/>
                  </a:cubicBezTo>
                  <a:lnTo>
                    <a:pt x="336" y="20"/>
                  </a:lnTo>
                  <a:cubicBezTo>
                    <a:pt x="336" y="1"/>
                    <a:pt x="317" y="1"/>
                    <a:pt x="2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10"/>
            <p:cNvSpPr/>
            <p:nvPr/>
          </p:nvSpPr>
          <p:spPr>
            <a:xfrm>
              <a:off x="6287628" y="1465554"/>
              <a:ext cx="67071" cy="83152"/>
            </a:xfrm>
            <a:custGeom>
              <a:rect b="b" l="l" r="r" t="t"/>
              <a:pathLst>
                <a:path extrusionOk="0" h="817" w="659">
                  <a:moveTo>
                    <a:pt x="341" y="77"/>
                  </a:moveTo>
                  <a:lnTo>
                    <a:pt x="557" y="418"/>
                  </a:lnTo>
                  <a:lnTo>
                    <a:pt x="581" y="418"/>
                  </a:lnTo>
                  <a:cubicBezTo>
                    <a:pt x="581" y="437"/>
                    <a:pt x="557" y="457"/>
                    <a:pt x="538" y="457"/>
                  </a:cubicBezTo>
                  <a:lnTo>
                    <a:pt x="77" y="729"/>
                  </a:lnTo>
                  <a:lnTo>
                    <a:pt x="77" y="729"/>
                  </a:lnTo>
                  <a:lnTo>
                    <a:pt x="77" y="721"/>
                  </a:lnTo>
                  <a:lnTo>
                    <a:pt x="317" y="120"/>
                  </a:lnTo>
                  <a:cubicBezTo>
                    <a:pt x="317" y="96"/>
                    <a:pt x="341" y="77"/>
                    <a:pt x="341" y="77"/>
                  </a:cubicBezTo>
                  <a:close/>
                  <a:moveTo>
                    <a:pt x="341" y="0"/>
                  </a:moveTo>
                  <a:cubicBezTo>
                    <a:pt x="317" y="0"/>
                    <a:pt x="317" y="0"/>
                    <a:pt x="298" y="20"/>
                  </a:cubicBezTo>
                  <a:cubicBezTo>
                    <a:pt x="279" y="20"/>
                    <a:pt x="260" y="58"/>
                    <a:pt x="240" y="96"/>
                  </a:cubicBezTo>
                  <a:lnTo>
                    <a:pt x="0" y="697"/>
                  </a:lnTo>
                  <a:lnTo>
                    <a:pt x="0" y="759"/>
                  </a:lnTo>
                  <a:lnTo>
                    <a:pt x="0" y="798"/>
                  </a:lnTo>
                  <a:cubicBezTo>
                    <a:pt x="19" y="817"/>
                    <a:pt x="39" y="817"/>
                    <a:pt x="58" y="817"/>
                  </a:cubicBezTo>
                  <a:cubicBezTo>
                    <a:pt x="77" y="817"/>
                    <a:pt x="77" y="817"/>
                    <a:pt x="101" y="798"/>
                  </a:cubicBezTo>
                  <a:lnTo>
                    <a:pt x="581" y="538"/>
                  </a:lnTo>
                  <a:cubicBezTo>
                    <a:pt x="620" y="519"/>
                    <a:pt x="658" y="457"/>
                    <a:pt x="658" y="418"/>
                  </a:cubicBezTo>
                  <a:cubicBezTo>
                    <a:pt x="658" y="399"/>
                    <a:pt x="639" y="380"/>
                    <a:pt x="639" y="361"/>
                  </a:cubicBezTo>
                  <a:lnTo>
                    <a:pt x="399" y="20"/>
                  </a:lnTo>
                  <a:lnTo>
                    <a:pt x="399" y="39"/>
                  </a:lnTo>
                  <a:cubicBezTo>
                    <a:pt x="380" y="20"/>
                    <a:pt x="360" y="0"/>
                    <a:pt x="3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10"/>
            <p:cNvSpPr/>
            <p:nvPr/>
          </p:nvSpPr>
          <p:spPr>
            <a:xfrm>
              <a:off x="5951208" y="2324887"/>
              <a:ext cx="1876675" cy="1216546"/>
            </a:xfrm>
            <a:custGeom>
              <a:rect b="b" l="l" r="r" t="t"/>
              <a:pathLst>
                <a:path extrusionOk="0" h="11953" w="18439">
                  <a:moveTo>
                    <a:pt x="11833" y="0"/>
                  </a:moveTo>
                  <a:lnTo>
                    <a:pt x="0" y="6889"/>
                  </a:lnTo>
                  <a:cubicBezTo>
                    <a:pt x="341" y="7149"/>
                    <a:pt x="6366" y="11770"/>
                    <a:pt x="6606" y="11953"/>
                  </a:cubicBezTo>
                  <a:lnTo>
                    <a:pt x="18438" y="5064"/>
                  </a:lnTo>
                  <a:cubicBezTo>
                    <a:pt x="18198" y="4886"/>
                    <a:pt x="12174" y="260"/>
                    <a:pt x="11833" y="0"/>
                  </a:cubicBezTo>
                  <a:close/>
                </a:path>
              </a:pathLst>
            </a:custGeom>
            <a:gradFill>
              <a:gsLst>
                <a:gs pos="0">
                  <a:srgbClr val="4CEEFD">
                    <a:alpha val="52156"/>
                  </a:srgbClr>
                </a:gs>
                <a:gs pos="34000">
                  <a:srgbClr val="4CEEFD">
                    <a:alpha val="52156"/>
                  </a:srgbClr>
                </a:gs>
                <a:gs pos="100000">
                  <a:srgbClr val="4CEEFD">
                    <a:alpha val="52156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10"/>
            <p:cNvSpPr/>
            <p:nvPr/>
          </p:nvSpPr>
          <p:spPr>
            <a:xfrm>
              <a:off x="7175295" y="3001615"/>
              <a:ext cx="32365" cy="20152"/>
            </a:xfrm>
            <a:custGeom>
              <a:rect b="b" l="l" r="r" t="t"/>
              <a:pathLst>
                <a:path extrusionOk="0" h="198" w="318">
                  <a:moveTo>
                    <a:pt x="159" y="0"/>
                  </a:moveTo>
                  <a:lnTo>
                    <a:pt x="0" y="96"/>
                  </a:lnTo>
                  <a:lnTo>
                    <a:pt x="139" y="197"/>
                  </a:lnTo>
                  <a:lnTo>
                    <a:pt x="317" y="12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10"/>
            <p:cNvSpPr/>
            <p:nvPr/>
          </p:nvSpPr>
          <p:spPr>
            <a:xfrm>
              <a:off x="7165016" y="2993269"/>
              <a:ext cx="52924" cy="36742"/>
            </a:xfrm>
            <a:custGeom>
              <a:rect b="b" l="l" r="r" t="t"/>
              <a:pathLst>
                <a:path extrusionOk="0" h="361" w="520">
                  <a:moveTo>
                    <a:pt x="260" y="82"/>
                  </a:moveTo>
                  <a:lnTo>
                    <a:pt x="418" y="202"/>
                  </a:lnTo>
                  <a:lnTo>
                    <a:pt x="240" y="279"/>
                  </a:lnTo>
                  <a:lnTo>
                    <a:pt x="101" y="178"/>
                  </a:lnTo>
                  <a:lnTo>
                    <a:pt x="260" y="82"/>
                  </a:lnTo>
                  <a:close/>
                  <a:moveTo>
                    <a:pt x="260" y="0"/>
                  </a:moveTo>
                  <a:lnTo>
                    <a:pt x="140" y="82"/>
                  </a:lnTo>
                  <a:lnTo>
                    <a:pt x="101" y="82"/>
                  </a:lnTo>
                  <a:lnTo>
                    <a:pt x="82" y="101"/>
                  </a:lnTo>
                  <a:cubicBezTo>
                    <a:pt x="58" y="120"/>
                    <a:pt x="58" y="120"/>
                    <a:pt x="39" y="120"/>
                  </a:cubicBezTo>
                  <a:lnTo>
                    <a:pt x="0" y="159"/>
                  </a:lnTo>
                  <a:lnTo>
                    <a:pt x="0" y="178"/>
                  </a:lnTo>
                  <a:lnTo>
                    <a:pt x="20" y="178"/>
                  </a:lnTo>
                  <a:lnTo>
                    <a:pt x="202" y="322"/>
                  </a:lnTo>
                  <a:cubicBezTo>
                    <a:pt x="202" y="322"/>
                    <a:pt x="221" y="341"/>
                    <a:pt x="221" y="361"/>
                  </a:cubicBezTo>
                  <a:lnTo>
                    <a:pt x="240" y="361"/>
                  </a:lnTo>
                  <a:lnTo>
                    <a:pt x="519" y="202"/>
                  </a:lnTo>
                  <a:lnTo>
                    <a:pt x="500" y="178"/>
                  </a:lnTo>
                  <a:lnTo>
                    <a:pt x="322" y="58"/>
                  </a:lnTo>
                  <a:cubicBezTo>
                    <a:pt x="298" y="39"/>
                    <a:pt x="298" y="20"/>
                    <a:pt x="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10"/>
            <p:cNvSpPr/>
            <p:nvPr/>
          </p:nvSpPr>
          <p:spPr>
            <a:xfrm>
              <a:off x="7142522" y="2970776"/>
              <a:ext cx="185439" cy="110123"/>
            </a:xfrm>
            <a:custGeom>
              <a:rect b="b" l="l" r="r" t="t"/>
              <a:pathLst>
                <a:path extrusionOk="0" h="1082" w="1822">
                  <a:moveTo>
                    <a:pt x="1624" y="0"/>
                  </a:moveTo>
                  <a:lnTo>
                    <a:pt x="0" y="942"/>
                  </a:lnTo>
                  <a:lnTo>
                    <a:pt x="202" y="1081"/>
                  </a:lnTo>
                  <a:lnTo>
                    <a:pt x="1821" y="140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10"/>
            <p:cNvSpPr/>
            <p:nvPr/>
          </p:nvSpPr>
          <p:spPr>
            <a:xfrm>
              <a:off x="7132242" y="2962430"/>
              <a:ext cx="205896" cy="126713"/>
            </a:xfrm>
            <a:custGeom>
              <a:rect b="b" l="l" r="r" t="t"/>
              <a:pathLst>
                <a:path extrusionOk="0" h="1245" w="2023">
                  <a:moveTo>
                    <a:pt x="1725" y="82"/>
                  </a:moveTo>
                  <a:lnTo>
                    <a:pt x="1922" y="222"/>
                  </a:lnTo>
                  <a:lnTo>
                    <a:pt x="303" y="1163"/>
                  </a:lnTo>
                  <a:lnTo>
                    <a:pt x="101" y="1024"/>
                  </a:lnTo>
                  <a:lnTo>
                    <a:pt x="1725" y="82"/>
                  </a:lnTo>
                  <a:close/>
                  <a:moveTo>
                    <a:pt x="1701" y="1"/>
                  </a:moveTo>
                  <a:cubicBezTo>
                    <a:pt x="1701" y="25"/>
                    <a:pt x="1682" y="44"/>
                    <a:pt x="1682" y="44"/>
                  </a:cubicBezTo>
                  <a:lnTo>
                    <a:pt x="1485" y="145"/>
                  </a:lnTo>
                  <a:cubicBezTo>
                    <a:pt x="1461" y="164"/>
                    <a:pt x="1461" y="164"/>
                    <a:pt x="1442" y="164"/>
                  </a:cubicBezTo>
                  <a:lnTo>
                    <a:pt x="1422" y="183"/>
                  </a:lnTo>
                  <a:cubicBezTo>
                    <a:pt x="1403" y="183"/>
                    <a:pt x="1403" y="203"/>
                    <a:pt x="1384" y="203"/>
                  </a:cubicBezTo>
                  <a:lnTo>
                    <a:pt x="1201" y="323"/>
                  </a:lnTo>
                  <a:lnTo>
                    <a:pt x="1144" y="323"/>
                  </a:lnTo>
                  <a:lnTo>
                    <a:pt x="1125" y="342"/>
                  </a:lnTo>
                  <a:cubicBezTo>
                    <a:pt x="1125" y="361"/>
                    <a:pt x="1101" y="361"/>
                    <a:pt x="1101" y="385"/>
                  </a:cubicBezTo>
                  <a:lnTo>
                    <a:pt x="904" y="481"/>
                  </a:lnTo>
                  <a:cubicBezTo>
                    <a:pt x="884" y="505"/>
                    <a:pt x="884" y="505"/>
                    <a:pt x="860" y="505"/>
                  </a:cubicBezTo>
                  <a:lnTo>
                    <a:pt x="841" y="505"/>
                  </a:lnTo>
                  <a:lnTo>
                    <a:pt x="562" y="664"/>
                  </a:lnTo>
                  <a:lnTo>
                    <a:pt x="543" y="683"/>
                  </a:lnTo>
                  <a:cubicBezTo>
                    <a:pt x="543" y="702"/>
                    <a:pt x="524" y="702"/>
                    <a:pt x="524" y="702"/>
                  </a:cubicBezTo>
                  <a:lnTo>
                    <a:pt x="322" y="822"/>
                  </a:lnTo>
                  <a:cubicBezTo>
                    <a:pt x="303" y="822"/>
                    <a:pt x="303" y="841"/>
                    <a:pt x="284" y="841"/>
                  </a:cubicBezTo>
                  <a:lnTo>
                    <a:pt x="241" y="841"/>
                  </a:lnTo>
                  <a:cubicBezTo>
                    <a:pt x="241" y="865"/>
                    <a:pt x="241" y="885"/>
                    <a:pt x="221" y="885"/>
                  </a:cubicBezTo>
                  <a:lnTo>
                    <a:pt x="20" y="1005"/>
                  </a:lnTo>
                  <a:cubicBezTo>
                    <a:pt x="0" y="1005"/>
                    <a:pt x="0" y="1005"/>
                    <a:pt x="0" y="1024"/>
                  </a:cubicBezTo>
                  <a:lnTo>
                    <a:pt x="44" y="1024"/>
                  </a:lnTo>
                  <a:lnTo>
                    <a:pt x="260" y="1183"/>
                  </a:lnTo>
                  <a:cubicBezTo>
                    <a:pt x="284" y="1202"/>
                    <a:pt x="284" y="1226"/>
                    <a:pt x="284" y="1245"/>
                  </a:cubicBezTo>
                  <a:lnTo>
                    <a:pt x="342" y="1245"/>
                  </a:lnTo>
                  <a:lnTo>
                    <a:pt x="2004" y="284"/>
                  </a:lnTo>
                  <a:cubicBezTo>
                    <a:pt x="2004" y="284"/>
                    <a:pt x="2023" y="265"/>
                    <a:pt x="2023" y="241"/>
                  </a:cubicBezTo>
                  <a:cubicBezTo>
                    <a:pt x="2023" y="222"/>
                    <a:pt x="2004" y="222"/>
                    <a:pt x="2004" y="222"/>
                  </a:cubicBezTo>
                  <a:lnTo>
                    <a:pt x="1783" y="63"/>
                  </a:lnTo>
                  <a:cubicBezTo>
                    <a:pt x="1764" y="44"/>
                    <a:pt x="1764" y="44"/>
                    <a:pt x="17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10"/>
            <p:cNvSpPr/>
            <p:nvPr/>
          </p:nvSpPr>
          <p:spPr>
            <a:xfrm>
              <a:off x="6901915" y="3005483"/>
              <a:ext cx="45087" cy="30431"/>
            </a:xfrm>
            <a:custGeom>
              <a:rect b="b" l="l" r="r" t="t"/>
              <a:pathLst>
                <a:path extrusionOk="0" h="299" w="443">
                  <a:moveTo>
                    <a:pt x="303" y="39"/>
                  </a:moveTo>
                  <a:lnTo>
                    <a:pt x="404" y="121"/>
                  </a:lnTo>
                  <a:cubicBezTo>
                    <a:pt x="423" y="121"/>
                    <a:pt x="423" y="140"/>
                    <a:pt x="404" y="140"/>
                  </a:cubicBezTo>
                  <a:lnTo>
                    <a:pt x="202" y="260"/>
                  </a:lnTo>
                  <a:lnTo>
                    <a:pt x="164" y="260"/>
                  </a:lnTo>
                  <a:lnTo>
                    <a:pt x="63" y="178"/>
                  </a:lnTo>
                  <a:cubicBezTo>
                    <a:pt x="44" y="178"/>
                    <a:pt x="44" y="159"/>
                    <a:pt x="63" y="159"/>
                  </a:cubicBezTo>
                  <a:lnTo>
                    <a:pt x="265" y="39"/>
                  </a:lnTo>
                  <a:close/>
                  <a:moveTo>
                    <a:pt x="241" y="0"/>
                  </a:moveTo>
                  <a:lnTo>
                    <a:pt x="44" y="121"/>
                  </a:lnTo>
                  <a:cubicBezTo>
                    <a:pt x="25" y="121"/>
                    <a:pt x="1" y="140"/>
                    <a:pt x="1" y="159"/>
                  </a:cubicBezTo>
                  <a:cubicBezTo>
                    <a:pt x="1" y="178"/>
                    <a:pt x="1" y="178"/>
                    <a:pt x="25" y="178"/>
                  </a:cubicBezTo>
                  <a:lnTo>
                    <a:pt x="121" y="260"/>
                  </a:lnTo>
                  <a:cubicBezTo>
                    <a:pt x="145" y="260"/>
                    <a:pt x="145" y="279"/>
                    <a:pt x="145" y="298"/>
                  </a:cubicBezTo>
                  <a:lnTo>
                    <a:pt x="183" y="298"/>
                  </a:lnTo>
                  <a:lnTo>
                    <a:pt x="284" y="241"/>
                  </a:lnTo>
                  <a:lnTo>
                    <a:pt x="323" y="241"/>
                  </a:lnTo>
                  <a:lnTo>
                    <a:pt x="342" y="221"/>
                  </a:lnTo>
                  <a:lnTo>
                    <a:pt x="361" y="202"/>
                  </a:lnTo>
                  <a:lnTo>
                    <a:pt x="443" y="159"/>
                  </a:lnTo>
                  <a:lnTo>
                    <a:pt x="443" y="140"/>
                  </a:lnTo>
                  <a:lnTo>
                    <a:pt x="443" y="121"/>
                  </a:lnTo>
                  <a:lnTo>
                    <a:pt x="342" y="39"/>
                  </a:lnTo>
                  <a:cubicBezTo>
                    <a:pt x="323" y="39"/>
                    <a:pt x="323" y="20"/>
                    <a:pt x="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10"/>
            <p:cNvSpPr/>
            <p:nvPr/>
          </p:nvSpPr>
          <p:spPr>
            <a:xfrm>
              <a:off x="7244200" y="2814342"/>
              <a:ext cx="36742" cy="24019"/>
            </a:xfrm>
            <a:custGeom>
              <a:rect b="b" l="l" r="r" t="t"/>
              <a:pathLst>
                <a:path extrusionOk="0" h="236" w="361">
                  <a:moveTo>
                    <a:pt x="229" y="0"/>
                  </a:moveTo>
                  <a:cubicBezTo>
                    <a:pt x="222" y="0"/>
                    <a:pt x="212" y="5"/>
                    <a:pt x="202" y="15"/>
                  </a:cubicBezTo>
                  <a:lnTo>
                    <a:pt x="1" y="115"/>
                  </a:lnTo>
                  <a:lnTo>
                    <a:pt x="1" y="159"/>
                  </a:lnTo>
                  <a:lnTo>
                    <a:pt x="101" y="216"/>
                  </a:lnTo>
                  <a:cubicBezTo>
                    <a:pt x="121" y="236"/>
                    <a:pt x="145" y="236"/>
                    <a:pt x="145" y="236"/>
                  </a:cubicBezTo>
                  <a:lnTo>
                    <a:pt x="342" y="115"/>
                  </a:lnTo>
                  <a:cubicBezTo>
                    <a:pt x="361" y="115"/>
                    <a:pt x="361" y="96"/>
                    <a:pt x="342" y="77"/>
                  </a:cubicBezTo>
                  <a:lnTo>
                    <a:pt x="241" y="15"/>
                  </a:lnTo>
                  <a:cubicBezTo>
                    <a:pt x="241" y="5"/>
                    <a:pt x="236" y="0"/>
                    <a:pt x="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10"/>
            <p:cNvSpPr/>
            <p:nvPr/>
          </p:nvSpPr>
          <p:spPr>
            <a:xfrm>
              <a:off x="7242266" y="2813833"/>
              <a:ext cx="38675" cy="24528"/>
            </a:xfrm>
            <a:custGeom>
              <a:rect b="b" l="l" r="r" t="t"/>
              <a:pathLst>
                <a:path extrusionOk="0" h="241" w="380">
                  <a:moveTo>
                    <a:pt x="260" y="20"/>
                  </a:moveTo>
                  <a:lnTo>
                    <a:pt x="361" y="101"/>
                  </a:lnTo>
                  <a:lnTo>
                    <a:pt x="361" y="120"/>
                  </a:lnTo>
                  <a:cubicBezTo>
                    <a:pt x="380" y="120"/>
                    <a:pt x="380" y="120"/>
                    <a:pt x="380" y="101"/>
                  </a:cubicBezTo>
                  <a:cubicBezTo>
                    <a:pt x="380" y="101"/>
                    <a:pt x="380" y="82"/>
                    <a:pt x="361" y="82"/>
                  </a:cubicBezTo>
                  <a:lnTo>
                    <a:pt x="260" y="20"/>
                  </a:lnTo>
                  <a:close/>
                  <a:moveTo>
                    <a:pt x="221" y="0"/>
                  </a:moveTo>
                  <a:lnTo>
                    <a:pt x="20" y="120"/>
                  </a:lnTo>
                  <a:lnTo>
                    <a:pt x="0" y="140"/>
                  </a:lnTo>
                  <a:lnTo>
                    <a:pt x="20" y="164"/>
                  </a:lnTo>
                  <a:lnTo>
                    <a:pt x="120" y="241"/>
                  </a:lnTo>
                  <a:lnTo>
                    <a:pt x="183" y="241"/>
                  </a:lnTo>
                  <a:lnTo>
                    <a:pt x="361" y="120"/>
                  </a:lnTo>
                  <a:lnTo>
                    <a:pt x="164" y="221"/>
                  </a:lnTo>
                  <a:lnTo>
                    <a:pt x="120" y="221"/>
                  </a:lnTo>
                  <a:lnTo>
                    <a:pt x="20" y="140"/>
                  </a:lnTo>
                  <a:lnTo>
                    <a:pt x="221" y="20"/>
                  </a:lnTo>
                  <a:lnTo>
                    <a:pt x="260" y="20"/>
                  </a:lnTo>
                  <a:cubicBezTo>
                    <a:pt x="260" y="0"/>
                    <a:pt x="241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10"/>
            <p:cNvSpPr/>
            <p:nvPr/>
          </p:nvSpPr>
          <p:spPr>
            <a:xfrm>
              <a:off x="7295497" y="2811899"/>
              <a:ext cx="44680" cy="28396"/>
            </a:xfrm>
            <a:custGeom>
              <a:rect b="b" l="l" r="r" t="t"/>
              <a:pathLst>
                <a:path extrusionOk="0" h="279" w="439">
                  <a:moveTo>
                    <a:pt x="217" y="0"/>
                  </a:moveTo>
                  <a:lnTo>
                    <a:pt x="20" y="120"/>
                  </a:lnTo>
                  <a:cubicBezTo>
                    <a:pt x="1" y="120"/>
                    <a:pt x="1" y="139"/>
                    <a:pt x="20" y="139"/>
                  </a:cubicBezTo>
                  <a:lnTo>
                    <a:pt x="198" y="279"/>
                  </a:lnTo>
                  <a:lnTo>
                    <a:pt x="241" y="279"/>
                  </a:lnTo>
                  <a:lnTo>
                    <a:pt x="438" y="159"/>
                  </a:lnTo>
                  <a:lnTo>
                    <a:pt x="438" y="139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10"/>
            <p:cNvSpPr/>
            <p:nvPr/>
          </p:nvSpPr>
          <p:spPr>
            <a:xfrm>
              <a:off x="7295497" y="2811899"/>
              <a:ext cx="44680" cy="28396"/>
            </a:xfrm>
            <a:custGeom>
              <a:rect b="b" l="l" r="r" t="t"/>
              <a:pathLst>
                <a:path extrusionOk="0" h="279" w="439">
                  <a:moveTo>
                    <a:pt x="217" y="0"/>
                  </a:moveTo>
                  <a:lnTo>
                    <a:pt x="20" y="120"/>
                  </a:lnTo>
                  <a:lnTo>
                    <a:pt x="20" y="120"/>
                  </a:lnTo>
                  <a:lnTo>
                    <a:pt x="217" y="19"/>
                  </a:lnTo>
                  <a:lnTo>
                    <a:pt x="241" y="0"/>
                  </a:lnTo>
                  <a:close/>
                  <a:moveTo>
                    <a:pt x="241" y="0"/>
                  </a:moveTo>
                  <a:lnTo>
                    <a:pt x="260" y="19"/>
                  </a:lnTo>
                  <a:lnTo>
                    <a:pt x="419" y="139"/>
                  </a:lnTo>
                  <a:lnTo>
                    <a:pt x="438" y="159"/>
                  </a:lnTo>
                  <a:lnTo>
                    <a:pt x="438" y="139"/>
                  </a:lnTo>
                  <a:lnTo>
                    <a:pt x="260" y="0"/>
                  </a:lnTo>
                  <a:close/>
                  <a:moveTo>
                    <a:pt x="438" y="159"/>
                  </a:moveTo>
                  <a:lnTo>
                    <a:pt x="241" y="279"/>
                  </a:lnTo>
                  <a:lnTo>
                    <a:pt x="241" y="279"/>
                  </a:lnTo>
                  <a:lnTo>
                    <a:pt x="438" y="183"/>
                  </a:lnTo>
                  <a:lnTo>
                    <a:pt x="438" y="159"/>
                  </a:lnTo>
                  <a:close/>
                  <a:moveTo>
                    <a:pt x="20" y="120"/>
                  </a:moveTo>
                  <a:cubicBezTo>
                    <a:pt x="1" y="120"/>
                    <a:pt x="1" y="120"/>
                    <a:pt x="1" y="139"/>
                  </a:cubicBezTo>
                  <a:lnTo>
                    <a:pt x="20" y="159"/>
                  </a:lnTo>
                  <a:lnTo>
                    <a:pt x="198" y="279"/>
                  </a:lnTo>
                  <a:lnTo>
                    <a:pt x="217" y="279"/>
                  </a:lnTo>
                  <a:cubicBezTo>
                    <a:pt x="217" y="279"/>
                    <a:pt x="198" y="279"/>
                    <a:pt x="198" y="260"/>
                  </a:cubicBezTo>
                  <a:lnTo>
                    <a:pt x="20" y="139"/>
                  </a:lnTo>
                  <a:lnTo>
                    <a:pt x="20" y="1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10"/>
            <p:cNvSpPr/>
            <p:nvPr/>
          </p:nvSpPr>
          <p:spPr>
            <a:xfrm>
              <a:off x="7275039" y="2797650"/>
              <a:ext cx="36742" cy="22595"/>
            </a:xfrm>
            <a:custGeom>
              <a:rect b="b" l="l" r="r" t="t"/>
              <a:pathLst>
                <a:path extrusionOk="0" h="222" w="361">
                  <a:moveTo>
                    <a:pt x="202" y="1"/>
                  </a:moveTo>
                  <a:lnTo>
                    <a:pt x="0" y="121"/>
                  </a:lnTo>
                  <a:lnTo>
                    <a:pt x="0" y="140"/>
                  </a:lnTo>
                  <a:lnTo>
                    <a:pt x="101" y="222"/>
                  </a:lnTo>
                  <a:lnTo>
                    <a:pt x="140" y="222"/>
                  </a:lnTo>
                  <a:lnTo>
                    <a:pt x="341" y="102"/>
                  </a:lnTo>
                  <a:cubicBezTo>
                    <a:pt x="361" y="102"/>
                    <a:pt x="361" y="82"/>
                    <a:pt x="341" y="82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10"/>
            <p:cNvSpPr/>
            <p:nvPr/>
          </p:nvSpPr>
          <p:spPr>
            <a:xfrm>
              <a:off x="7273004" y="2795716"/>
              <a:ext cx="38777" cy="24528"/>
            </a:xfrm>
            <a:custGeom>
              <a:rect b="b" l="l" r="r" t="t"/>
              <a:pathLst>
                <a:path extrusionOk="0" h="241" w="381">
                  <a:moveTo>
                    <a:pt x="241" y="1"/>
                  </a:moveTo>
                  <a:cubicBezTo>
                    <a:pt x="241" y="1"/>
                    <a:pt x="222" y="1"/>
                    <a:pt x="222" y="20"/>
                  </a:cubicBezTo>
                  <a:lnTo>
                    <a:pt x="260" y="20"/>
                  </a:lnTo>
                  <a:lnTo>
                    <a:pt x="241" y="1"/>
                  </a:lnTo>
                  <a:close/>
                  <a:moveTo>
                    <a:pt x="361" y="101"/>
                  </a:moveTo>
                  <a:lnTo>
                    <a:pt x="361" y="121"/>
                  </a:lnTo>
                  <a:lnTo>
                    <a:pt x="381" y="121"/>
                  </a:lnTo>
                  <a:cubicBezTo>
                    <a:pt x="381" y="101"/>
                    <a:pt x="381" y="101"/>
                    <a:pt x="361" y="101"/>
                  </a:cubicBezTo>
                  <a:close/>
                  <a:moveTo>
                    <a:pt x="222" y="20"/>
                  </a:moveTo>
                  <a:lnTo>
                    <a:pt x="20" y="121"/>
                  </a:lnTo>
                  <a:cubicBezTo>
                    <a:pt x="20" y="140"/>
                    <a:pt x="1" y="140"/>
                    <a:pt x="1" y="140"/>
                  </a:cubicBezTo>
                  <a:cubicBezTo>
                    <a:pt x="1" y="159"/>
                    <a:pt x="20" y="159"/>
                    <a:pt x="20" y="159"/>
                  </a:cubicBezTo>
                  <a:lnTo>
                    <a:pt x="20" y="140"/>
                  </a:lnTo>
                  <a:lnTo>
                    <a:pt x="222" y="20"/>
                  </a:lnTo>
                  <a:close/>
                  <a:moveTo>
                    <a:pt x="20" y="159"/>
                  </a:moveTo>
                  <a:lnTo>
                    <a:pt x="121" y="241"/>
                  </a:lnTo>
                  <a:lnTo>
                    <a:pt x="160" y="241"/>
                  </a:lnTo>
                  <a:cubicBezTo>
                    <a:pt x="140" y="241"/>
                    <a:pt x="140" y="241"/>
                    <a:pt x="121" y="222"/>
                  </a:cubicBezTo>
                  <a:lnTo>
                    <a:pt x="20" y="159"/>
                  </a:lnTo>
                  <a:close/>
                  <a:moveTo>
                    <a:pt x="361" y="121"/>
                  </a:moveTo>
                  <a:lnTo>
                    <a:pt x="160" y="241"/>
                  </a:lnTo>
                  <a:lnTo>
                    <a:pt x="179" y="241"/>
                  </a:lnTo>
                  <a:lnTo>
                    <a:pt x="361" y="1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10"/>
            <p:cNvSpPr/>
            <p:nvPr/>
          </p:nvSpPr>
          <p:spPr>
            <a:xfrm>
              <a:off x="6936622" y="2991335"/>
              <a:ext cx="38777" cy="24019"/>
            </a:xfrm>
            <a:custGeom>
              <a:rect b="b" l="l" r="r" t="t"/>
              <a:pathLst>
                <a:path extrusionOk="0" h="236" w="381">
                  <a:moveTo>
                    <a:pt x="222" y="0"/>
                  </a:moveTo>
                  <a:lnTo>
                    <a:pt x="20" y="120"/>
                  </a:lnTo>
                  <a:cubicBezTo>
                    <a:pt x="1" y="120"/>
                    <a:pt x="1" y="139"/>
                    <a:pt x="20" y="139"/>
                  </a:cubicBezTo>
                  <a:lnTo>
                    <a:pt x="121" y="221"/>
                  </a:lnTo>
                  <a:cubicBezTo>
                    <a:pt x="131" y="231"/>
                    <a:pt x="141" y="236"/>
                    <a:pt x="150" y="236"/>
                  </a:cubicBezTo>
                  <a:cubicBezTo>
                    <a:pt x="158" y="236"/>
                    <a:pt x="164" y="231"/>
                    <a:pt x="164" y="221"/>
                  </a:cubicBezTo>
                  <a:lnTo>
                    <a:pt x="361" y="120"/>
                  </a:lnTo>
                  <a:cubicBezTo>
                    <a:pt x="380" y="101"/>
                    <a:pt x="380" y="101"/>
                    <a:pt x="361" y="77"/>
                  </a:cubicBez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10"/>
            <p:cNvSpPr/>
            <p:nvPr/>
          </p:nvSpPr>
          <p:spPr>
            <a:xfrm>
              <a:off x="6936622" y="2991335"/>
              <a:ext cx="38777" cy="24528"/>
            </a:xfrm>
            <a:custGeom>
              <a:rect b="b" l="l" r="r" t="t"/>
              <a:pathLst>
                <a:path extrusionOk="0" h="241" w="381">
                  <a:moveTo>
                    <a:pt x="241" y="0"/>
                  </a:moveTo>
                  <a:cubicBezTo>
                    <a:pt x="241" y="0"/>
                    <a:pt x="241" y="19"/>
                    <a:pt x="260" y="19"/>
                  </a:cubicBezTo>
                  <a:lnTo>
                    <a:pt x="361" y="77"/>
                  </a:lnTo>
                  <a:lnTo>
                    <a:pt x="260" y="0"/>
                  </a:lnTo>
                  <a:close/>
                  <a:moveTo>
                    <a:pt x="222" y="0"/>
                  </a:moveTo>
                  <a:lnTo>
                    <a:pt x="20" y="120"/>
                  </a:lnTo>
                  <a:lnTo>
                    <a:pt x="222" y="19"/>
                  </a:lnTo>
                  <a:lnTo>
                    <a:pt x="241" y="0"/>
                  </a:lnTo>
                  <a:close/>
                  <a:moveTo>
                    <a:pt x="20" y="120"/>
                  </a:moveTo>
                  <a:cubicBezTo>
                    <a:pt x="1" y="120"/>
                    <a:pt x="1" y="120"/>
                    <a:pt x="1" y="139"/>
                  </a:cubicBezTo>
                  <a:lnTo>
                    <a:pt x="20" y="159"/>
                  </a:lnTo>
                  <a:lnTo>
                    <a:pt x="121" y="221"/>
                  </a:lnTo>
                  <a:lnTo>
                    <a:pt x="121" y="221"/>
                  </a:lnTo>
                  <a:lnTo>
                    <a:pt x="20" y="139"/>
                  </a:lnTo>
                  <a:lnTo>
                    <a:pt x="20" y="120"/>
                  </a:lnTo>
                  <a:close/>
                  <a:moveTo>
                    <a:pt x="361" y="77"/>
                  </a:moveTo>
                  <a:lnTo>
                    <a:pt x="361" y="101"/>
                  </a:lnTo>
                  <a:lnTo>
                    <a:pt x="164" y="221"/>
                  </a:lnTo>
                  <a:lnTo>
                    <a:pt x="121" y="221"/>
                  </a:lnTo>
                  <a:cubicBezTo>
                    <a:pt x="121" y="240"/>
                    <a:pt x="140" y="240"/>
                    <a:pt x="140" y="240"/>
                  </a:cubicBezTo>
                  <a:lnTo>
                    <a:pt x="164" y="240"/>
                  </a:lnTo>
                  <a:lnTo>
                    <a:pt x="361" y="120"/>
                  </a:lnTo>
                  <a:cubicBezTo>
                    <a:pt x="380" y="120"/>
                    <a:pt x="380" y="101"/>
                    <a:pt x="380" y="101"/>
                  </a:cubicBezTo>
                  <a:cubicBezTo>
                    <a:pt x="380" y="101"/>
                    <a:pt x="380" y="77"/>
                    <a:pt x="361" y="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10"/>
            <p:cNvSpPr/>
            <p:nvPr/>
          </p:nvSpPr>
          <p:spPr>
            <a:xfrm>
              <a:off x="6969395" y="2999783"/>
              <a:ext cx="45087" cy="29719"/>
            </a:xfrm>
            <a:custGeom>
              <a:rect b="b" l="l" r="r" t="t"/>
              <a:pathLst>
                <a:path extrusionOk="0" h="292" w="443">
                  <a:moveTo>
                    <a:pt x="234" y="0"/>
                  </a:moveTo>
                  <a:cubicBezTo>
                    <a:pt x="226" y="0"/>
                    <a:pt x="222" y="6"/>
                    <a:pt x="222" y="18"/>
                  </a:cubicBezTo>
                  <a:lnTo>
                    <a:pt x="20" y="114"/>
                  </a:lnTo>
                  <a:cubicBezTo>
                    <a:pt x="1" y="138"/>
                    <a:pt x="1" y="138"/>
                    <a:pt x="20" y="157"/>
                  </a:cubicBezTo>
                  <a:lnTo>
                    <a:pt x="202" y="277"/>
                  </a:lnTo>
                  <a:cubicBezTo>
                    <a:pt x="202" y="287"/>
                    <a:pt x="207" y="292"/>
                    <a:pt x="214" y="292"/>
                  </a:cubicBezTo>
                  <a:cubicBezTo>
                    <a:pt x="222" y="292"/>
                    <a:pt x="231" y="287"/>
                    <a:pt x="241" y="277"/>
                  </a:cubicBezTo>
                  <a:lnTo>
                    <a:pt x="443" y="177"/>
                  </a:lnTo>
                  <a:lnTo>
                    <a:pt x="443" y="138"/>
                  </a:lnTo>
                  <a:lnTo>
                    <a:pt x="260" y="18"/>
                  </a:lnTo>
                  <a:cubicBezTo>
                    <a:pt x="250" y="6"/>
                    <a:pt x="241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10"/>
            <p:cNvSpPr/>
            <p:nvPr/>
          </p:nvSpPr>
          <p:spPr>
            <a:xfrm>
              <a:off x="6969395" y="2999172"/>
              <a:ext cx="45087" cy="30839"/>
            </a:xfrm>
            <a:custGeom>
              <a:rect b="b" l="l" r="r" t="t"/>
              <a:pathLst>
                <a:path extrusionOk="0" h="303" w="443">
                  <a:moveTo>
                    <a:pt x="202" y="0"/>
                  </a:moveTo>
                  <a:lnTo>
                    <a:pt x="20" y="120"/>
                  </a:lnTo>
                  <a:cubicBezTo>
                    <a:pt x="1" y="120"/>
                    <a:pt x="1" y="144"/>
                    <a:pt x="1" y="144"/>
                  </a:cubicBezTo>
                  <a:cubicBezTo>
                    <a:pt x="1" y="144"/>
                    <a:pt x="1" y="163"/>
                    <a:pt x="20" y="163"/>
                  </a:cubicBezTo>
                  <a:lnTo>
                    <a:pt x="178" y="283"/>
                  </a:lnTo>
                  <a:cubicBezTo>
                    <a:pt x="202" y="303"/>
                    <a:pt x="202" y="303"/>
                    <a:pt x="222" y="303"/>
                  </a:cubicBezTo>
                  <a:lnTo>
                    <a:pt x="241" y="303"/>
                  </a:lnTo>
                  <a:lnTo>
                    <a:pt x="443" y="183"/>
                  </a:lnTo>
                  <a:lnTo>
                    <a:pt x="443" y="163"/>
                  </a:lnTo>
                  <a:lnTo>
                    <a:pt x="443" y="144"/>
                  </a:lnTo>
                  <a:lnTo>
                    <a:pt x="260" y="24"/>
                  </a:lnTo>
                  <a:lnTo>
                    <a:pt x="260" y="24"/>
                  </a:lnTo>
                  <a:lnTo>
                    <a:pt x="419" y="163"/>
                  </a:lnTo>
                  <a:lnTo>
                    <a:pt x="241" y="283"/>
                  </a:lnTo>
                  <a:lnTo>
                    <a:pt x="202" y="283"/>
                  </a:lnTo>
                  <a:lnTo>
                    <a:pt x="20" y="144"/>
                  </a:lnTo>
                  <a:lnTo>
                    <a:pt x="222" y="24"/>
                  </a:lnTo>
                  <a:lnTo>
                    <a:pt x="260" y="24"/>
                  </a:lnTo>
                  <a:cubicBezTo>
                    <a:pt x="260" y="0"/>
                    <a:pt x="241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10"/>
            <p:cNvSpPr/>
            <p:nvPr/>
          </p:nvSpPr>
          <p:spPr>
            <a:xfrm>
              <a:off x="6983542" y="3029095"/>
              <a:ext cx="45087" cy="28803"/>
            </a:xfrm>
            <a:custGeom>
              <a:rect b="b" l="l" r="r" t="t"/>
              <a:pathLst>
                <a:path extrusionOk="0" h="283" w="443">
                  <a:moveTo>
                    <a:pt x="228" y="0"/>
                  </a:moveTo>
                  <a:cubicBezTo>
                    <a:pt x="224" y="0"/>
                    <a:pt x="222" y="2"/>
                    <a:pt x="222" y="9"/>
                  </a:cubicBezTo>
                  <a:lnTo>
                    <a:pt x="20" y="110"/>
                  </a:lnTo>
                  <a:cubicBezTo>
                    <a:pt x="1" y="129"/>
                    <a:pt x="1" y="129"/>
                    <a:pt x="20" y="148"/>
                  </a:cubicBezTo>
                  <a:lnTo>
                    <a:pt x="203" y="268"/>
                  </a:lnTo>
                  <a:cubicBezTo>
                    <a:pt x="203" y="278"/>
                    <a:pt x="208" y="283"/>
                    <a:pt x="215" y="283"/>
                  </a:cubicBezTo>
                  <a:cubicBezTo>
                    <a:pt x="222" y="283"/>
                    <a:pt x="232" y="278"/>
                    <a:pt x="241" y="268"/>
                  </a:cubicBezTo>
                  <a:lnTo>
                    <a:pt x="443" y="167"/>
                  </a:lnTo>
                  <a:lnTo>
                    <a:pt x="443" y="129"/>
                  </a:lnTo>
                  <a:lnTo>
                    <a:pt x="260" y="9"/>
                  </a:lnTo>
                  <a:cubicBezTo>
                    <a:pt x="248" y="9"/>
                    <a:pt x="235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10"/>
            <p:cNvSpPr/>
            <p:nvPr/>
          </p:nvSpPr>
          <p:spPr>
            <a:xfrm>
              <a:off x="6983542" y="3027976"/>
              <a:ext cx="47123" cy="30431"/>
            </a:xfrm>
            <a:custGeom>
              <a:rect b="b" l="l" r="r" t="t"/>
              <a:pathLst>
                <a:path extrusionOk="0" h="299" w="463">
                  <a:moveTo>
                    <a:pt x="241" y="0"/>
                  </a:moveTo>
                  <a:cubicBezTo>
                    <a:pt x="222" y="0"/>
                    <a:pt x="222" y="0"/>
                    <a:pt x="222" y="20"/>
                  </a:cubicBezTo>
                  <a:lnTo>
                    <a:pt x="260" y="20"/>
                  </a:lnTo>
                  <a:cubicBezTo>
                    <a:pt x="260" y="0"/>
                    <a:pt x="241" y="0"/>
                    <a:pt x="241" y="0"/>
                  </a:cubicBezTo>
                  <a:close/>
                  <a:moveTo>
                    <a:pt x="222" y="20"/>
                  </a:moveTo>
                  <a:lnTo>
                    <a:pt x="20" y="121"/>
                  </a:lnTo>
                  <a:lnTo>
                    <a:pt x="1" y="140"/>
                  </a:lnTo>
                  <a:cubicBezTo>
                    <a:pt x="1" y="159"/>
                    <a:pt x="20" y="159"/>
                    <a:pt x="20" y="159"/>
                  </a:cubicBezTo>
                  <a:lnTo>
                    <a:pt x="20" y="140"/>
                  </a:lnTo>
                  <a:lnTo>
                    <a:pt x="222" y="20"/>
                  </a:lnTo>
                  <a:close/>
                  <a:moveTo>
                    <a:pt x="260" y="20"/>
                  </a:moveTo>
                  <a:lnTo>
                    <a:pt x="443" y="159"/>
                  </a:lnTo>
                  <a:lnTo>
                    <a:pt x="443" y="178"/>
                  </a:lnTo>
                  <a:cubicBezTo>
                    <a:pt x="443" y="178"/>
                    <a:pt x="462" y="178"/>
                    <a:pt x="462" y="159"/>
                  </a:cubicBezTo>
                  <a:lnTo>
                    <a:pt x="443" y="140"/>
                  </a:lnTo>
                  <a:lnTo>
                    <a:pt x="260" y="20"/>
                  </a:lnTo>
                  <a:close/>
                  <a:moveTo>
                    <a:pt x="20" y="159"/>
                  </a:moveTo>
                  <a:lnTo>
                    <a:pt x="203" y="298"/>
                  </a:lnTo>
                  <a:lnTo>
                    <a:pt x="241" y="298"/>
                  </a:lnTo>
                  <a:lnTo>
                    <a:pt x="443" y="178"/>
                  </a:lnTo>
                  <a:lnTo>
                    <a:pt x="443" y="178"/>
                  </a:lnTo>
                  <a:lnTo>
                    <a:pt x="241" y="279"/>
                  </a:lnTo>
                  <a:lnTo>
                    <a:pt x="203" y="27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10"/>
            <p:cNvSpPr/>
            <p:nvPr/>
          </p:nvSpPr>
          <p:spPr>
            <a:xfrm>
              <a:off x="7358600" y="2919887"/>
              <a:ext cx="56792" cy="36843"/>
            </a:xfrm>
            <a:custGeom>
              <a:rect b="b" l="l" r="r" t="t"/>
              <a:pathLst>
                <a:path extrusionOk="0" h="362" w="558">
                  <a:moveTo>
                    <a:pt x="279" y="1"/>
                  </a:moveTo>
                  <a:lnTo>
                    <a:pt x="1" y="159"/>
                  </a:lnTo>
                  <a:lnTo>
                    <a:pt x="1" y="203"/>
                  </a:lnTo>
                  <a:lnTo>
                    <a:pt x="241" y="361"/>
                  </a:lnTo>
                  <a:lnTo>
                    <a:pt x="279" y="361"/>
                  </a:lnTo>
                  <a:lnTo>
                    <a:pt x="558" y="203"/>
                  </a:lnTo>
                  <a:lnTo>
                    <a:pt x="558" y="179"/>
                  </a:lnTo>
                  <a:lnTo>
                    <a:pt x="318" y="20"/>
                  </a:lnTo>
                  <a:cubicBezTo>
                    <a:pt x="318" y="1"/>
                    <a:pt x="299" y="1"/>
                    <a:pt x="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10"/>
            <p:cNvSpPr/>
            <p:nvPr/>
          </p:nvSpPr>
          <p:spPr>
            <a:xfrm>
              <a:off x="7358600" y="2919887"/>
              <a:ext cx="56792" cy="38777"/>
            </a:xfrm>
            <a:custGeom>
              <a:rect b="b" l="l" r="r" t="t"/>
              <a:pathLst>
                <a:path extrusionOk="0" h="381" w="558">
                  <a:moveTo>
                    <a:pt x="279" y="1"/>
                  </a:moveTo>
                  <a:lnTo>
                    <a:pt x="1" y="159"/>
                  </a:lnTo>
                  <a:lnTo>
                    <a:pt x="1" y="179"/>
                  </a:lnTo>
                  <a:lnTo>
                    <a:pt x="20" y="179"/>
                  </a:lnTo>
                  <a:lnTo>
                    <a:pt x="279" y="20"/>
                  </a:lnTo>
                  <a:lnTo>
                    <a:pt x="299" y="1"/>
                  </a:lnTo>
                  <a:close/>
                  <a:moveTo>
                    <a:pt x="299" y="1"/>
                  </a:moveTo>
                  <a:cubicBezTo>
                    <a:pt x="318" y="1"/>
                    <a:pt x="318" y="20"/>
                    <a:pt x="318" y="20"/>
                  </a:cubicBezTo>
                  <a:lnTo>
                    <a:pt x="539" y="179"/>
                  </a:lnTo>
                  <a:lnTo>
                    <a:pt x="558" y="179"/>
                  </a:lnTo>
                  <a:lnTo>
                    <a:pt x="342" y="1"/>
                  </a:lnTo>
                  <a:close/>
                  <a:moveTo>
                    <a:pt x="558" y="179"/>
                  </a:moveTo>
                  <a:lnTo>
                    <a:pt x="539" y="203"/>
                  </a:lnTo>
                  <a:lnTo>
                    <a:pt x="279" y="361"/>
                  </a:lnTo>
                  <a:lnTo>
                    <a:pt x="558" y="203"/>
                  </a:lnTo>
                  <a:lnTo>
                    <a:pt x="558" y="179"/>
                  </a:lnTo>
                  <a:close/>
                  <a:moveTo>
                    <a:pt x="1" y="179"/>
                  </a:moveTo>
                  <a:lnTo>
                    <a:pt x="1" y="203"/>
                  </a:lnTo>
                  <a:lnTo>
                    <a:pt x="222" y="361"/>
                  </a:lnTo>
                  <a:cubicBezTo>
                    <a:pt x="241" y="380"/>
                    <a:pt x="241" y="380"/>
                    <a:pt x="260" y="380"/>
                  </a:cubicBezTo>
                  <a:cubicBezTo>
                    <a:pt x="260" y="380"/>
                    <a:pt x="279" y="380"/>
                    <a:pt x="279" y="361"/>
                  </a:cubicBezTo>
                  <a:lnTo>
                    <a:pt x="241" y="361"/>
                  </a:lnTo>
                  <a:lnTo>
                    <a:pt x="20" y="203"/>
                  </a:lnTo>
                  <a:lnTo>
                    <a:pt x="1" y="17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10"/>
            <p:cNvSpPr/>
            <p:nvPr/>
          </p:nvSpPr>
          <p:spPr>
            <a:xfrm>
              <a:off x="7395241" y="2895460"/>
              <a:ext cx="65138" cy="40711"/>
            </a:xfrm>
            <a:custGeom>
              <a:rect b="b" l="l" r="r" t="t"/>
              <a:pathLst>
                <a:path extrusionOk="0" h="400" w="640">
                  <a:moveTo>
                    <a:pt x="361" y="1"/>
                  </a:moveTo>
                  <a:lnTo>
                    <a:pt x="20" y="202"/>
                  </a:lnTo>
                  <a:cubicBezTo>
                    <a:pt x="1" y="202"/>
                    <a:pt x="1" y="222"/>
                    <a:pt x="20" y="222"/>
                  </a:cubicBezTo>
                  <a:lnTo>
                    <a:pt x="241" y="399"/>
                  </a:lnTo>
                  <a:lnTo>
                    <a:pt x="280" y="399"/>
                  </a:lnTo>
                  <a:lnTo>
                    <a:pt x="621" y="202"/>
                  </a:lnTo>
                  <a:cubicBezTo>
                    <a:pt x="640" y="202"/>
                    <a:pt x="640" y="178"/>
                    <a:pt x="621" y="159"/>
                  </a:cubicBezTo>
                  <a:lnTo>
                    <a:pt x="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10"/>
            <p:cNvSpPr/>
            <p:nvPr/>
          </p:nvSpPr>
          <p:spPr>
            <a:xfrm>
              <a:off x="7395241" y="2895460"/>
              <a:ext cx="65138" cy="40711"/>
            </a:xfrm>
            <a:custGeom>
              <a:rect b="b" l="l" r="r" t="t"/>
              <a:pathLst>
                <a:path extrusionOk="0" h="400" w="640">
                  <a:moveTo>
                    <a:pt x="361" y="1"/>
                  </a:moveTo>
                  <a:cubicBezTo>
                    <a:pt x="381" y="1"/>
                    <a:pt x="381" y="1"/>
                    <a:pt x="400" y="20"/>
                  </a:cubicBezTo>
                  <a:lnTo>
                    <a:pt x="621" y="178"/>
                  </a:lnTo>
                  <a:lnTo>
                    <a:pt x="621" y="202"/>
                  </a:lnTo>
                  <a:cubicBezTo>
                    <a:pt x="621" y="202"/>
                    <a:pt x="640" y="202"/>
                    <a:pt x="640" y="178"/>
                  </a:cubicBezTo>
                  <a:lnTo>
                    <a:pt x="621" y="159"/>
                  </a:lnTo>
                  <a:lnTo>
                    <a:pt x="400" y="1"/>
                  </a:lnTo>
                  <a:close/>
                  <a:moveTo>
                    <a:pt x="342" y="1"/>
                  </a:moveTo>
                  <a:lnTo>
                    <a:pt x="1" y="202"/>
                  </a:lnTo>
                  <a:lnTo>
                    <a:pt x="1" y="222"/>
                  </a:lnTo>
                  <a:lnTo>
                    <a:pt x="20" y="202"/>
                  </a:lnTo>
                  <a:lnTo>
                    <a:pt x="361" y="1"/>
                  </a:lnTo>
                  <a:close/>
                  <a:moveTo>
                    <a:pt x="1" y="222"/>
                  </a:moveTo>
                  <a:lnTo>
                    <a:pt x="1" y="241"/>
                  </a:lnTo>
                  <a:lnTo>
                    <a:pt x="241" y="399"/>
                  </a:lnTo>
                  <a:lnTo>
                    <a:pt x="260" y="399"/>
                  </a:lnTo>
                  <a:lnTo>
                    <a:pt x="241" y="380"/>
                  </a:lnTo>
                  <a:lnTo>
                    <a:pt x="20" y="222"/>
                  </a:lnTo>
                  <a:close/>
                  <a:moveTo>
                    <a:pt x="621" y="202"/>
                  </a:moveTo>
                  <a:lnTo>
                    <a:pt x="280" y="380"/>
                  </a:lnTo>
                  <a:lnTo>
                    <a:pt x="260" y="399"/>
                  </a:lnTo>
                  <a:lnTo>
                    <a:pt x="280" y="399"/>
                  </a:lnTo>
                  <a:lnTo>
                    <a:pt x="621" y="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10"/>
            <p:cNvSpPr/>
            <p:nvPr/>
          </p:nvSpPr>
          <p:spPr>
            <a:xfrm>
              <a:off x="7213870" y="2832357"/>
              <a:ext cx="36742" cy="23511"/>
            </a:xfrm>
            <a:custGeom>
              <a:rect b="b" l="l" r="r" t="t"/>
              <a:pathLst>
                <a:path extrusionOk="0" h="231" w="361">
                  <a:moveTo>
                    <a:pt x="202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02" y="222"/>
                  </a:lnTo>
                  <a:cubicBezTo>
                    <a:pt x="114" y="222"/>
                    <a:pt x="127" y="230"/>
                    <a:pt x="134" y="230"/>
                  </a:cubicBezTo>
                  <a:cubicBezTo>
                    <a:pt x="138" y="230"/>
                    <a:pt x="140" y="228"/>
                    <a:pt x="140" y="222"/>
                  </a:cubicBezTo>
                  <a:lnTo>
                    <a:pt x="342" y="121"/>
                  </a:lnTo>
                  <a:cubicBezTo>
                    <a:pt x="361" y="102"/>
                    <a:pt x="361" y="102"/>
                    <a:pt x="342" y="78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10"/>
            <p:cNvSpPr/>
            <p:nvPr/>
          </p:nvSpPr>
          <p:spPr>
            <a:xfrm>
              <a:off x="7211936" y="2832357"/>
              <a:ext cx="38675" cy="24630"/>
            </a:xfrm>
            <a:custGeom>
              <a:rect b="b" l="l" r="r" t="t"/>
              <a:pathLst>
                <a:path extrusionOk="0" h="242" w="380">
                  <a:moveTo>
                    <a:pt x="241" y="1"/>
                  </a:moveTo>
                  <a:cubicBezTo>
                    <a:pt x="241" y="1"/>
                    <a:pt x="260" y="1"/>
                    <a:pt x="260" y="20"/>
                  </a:cubicBezTo>
                  <a:lnTo>
                    <a:pt x="361" y="78"/>
                  </a:lnTo>
                  <a:lnTo>
                    <a:pt x="361" y="78"/>
                  </a:lnTo>
                  <a:lnTo>
                    <a:pt x="260" y="1"/>
                  </a:lnTo>
                  <a:close/>
                  <a:moveTo>
                    <a:pt x="221" y="1"/>
                  </a:moveTo>
                  <a:lnTo>
                    <a:pt x="20" y="121"/>
                  </a:lnTo>
                  <a:lnTo>
                    <a:pt x="221" y="20"/>
                  </a:lnTo>
                  <a:lnTo>
                    <a:pt x="241" y="1"/>
                  </a:lnTo>
                  <a:close/>
                  <a:moveTo>
                    <a:pt x="20" y="121"/>
                  </a:moveTo>
                  <a:cubicBezTo>
                    <a:pt x="20" y="121"/>
                    <a:pt x="0" y="121"/>
                    <a:pt x="0" y="140"/>
                  </a:cubicBezTo>
                  <a:cubicBezTo>
                    <a:pt x="0" y="140"/>
                    <a:pt x="20" y="140"/>
                    <a:pt x="20" y="159"/>
                  </a:cubicBezTo>
                  <a:lnTo>
                    <a:pt x="121" y="222"/>
                  </a:lnTo>
                  <a:lnTo>
                    <a:pt x="121" y="222"/>
                  </a:lnTo>
                  <a:lnTo>
                    <a:pt x="20" y="140"/>
                  </a:lnTo>
                  <a:lnTo>
                    <a:pt x="20" y="121"/>
                  </a:lnTo>
                  <a:close/>
                  <a:moveTo>
                    <a:pt x="361" y="78"/>
                  </a:moveTo>
                  <a:lnTo>
                    <a:pt x="361" y="102"/>
                  </a:lnTo>
                  <a:lnTo>
                    <a:pt x="159" y="222"/>
                  </a:lnTo>
                  <a:lnTo>
                    <a:pt x="121" y="222"/>
                  </a:lnTo>
                  <a:cubicBezTo>
                    <a:pt x="121" y="241"/>
                    <a:pt x="140" y="241"/>
                    <a:pt x="140" y="241"/>
                  </a:cubicBezTo>
                  <a:cubicBezTo>
                    <a:pt x="159" y="241"/>
                    <a:pt x="159" y="241"/>
                    <a:pt x="178" y="222"/>
                  </a:cubicBezTo>
                  <a:lnTo>
                    <a:pt x="361" y="121"/>
                  </a:lnTo>
                  <a:cubicBezTo>
                    <a:pt x="380" y="121"/>
                    <a:pt x="380" y="102"/>
                    <a:pt x="380" y="102"/>
                  </a:cubicBezTo>
                  <a:cubicBezTo>
                    <a:pt x="380" y="78"/>
                    <a:pt x="380" y="78"/>
                    <a:pt x="361" y="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10"/>
            <p:cNvSpPr/>
            <p:nvPr/>
          </p:nvSpPr>
          <p:spPr>
            <a:xfrm>
              <a:off x="7309746" y="2832866"/>
              <a:ext cx="59235" cy="37759"/>
            </a:xfrm>
            <a:custGeom>
              <a:rect b="b" l="l" r="r" t="t"/>
              <a:pathLst>
                <a:path extrusionOk="0" h="371" w="582">
                  <a:moveTo>
                    <a:pt x="373" y="1"/>
                  </a:moveTo>
                  <a:cubicBezTo>
                    <a:pt x="365" y="1"/>
                    <a:pt x="361" y="5"/>
                    <a:pt x="361" y="15"/>
                  </a:cubicBezTo>
                  <a:lnTo>
                    <a:pt x="20" y="193"/>
                  </a:lnTo>
                  <a:cubicBezTo>
                    <a:pt x="0" y="217"/>
                    <a:pt x="0" y="217"/>
                    <a:pt x="0" y="236"/>
                  </a:cubicBezTo>
                  <a:lnTo>
                    <a:pt x="178" y="356"/>
                  </a:lnTo>
                  <a:cubicBezTo>
                    <a:pt x="188" y="366"/>
                    <a:pt x="198" y="371"/>
                    <a:pt x="207" y="371"/>
                  </a:cubicBezTo>
                  <a:cubicBezTo>
                    <a:pt x="215" y="371"/>
                    <a:pt x="221" y="366"/>
                    <a:pt x="221" y="356"/>
                  </a:cubicBezTo>
                  <a:lnTo>
                    <a:pt x="558" y="174"/>
                  </a:lnTo>
                  <a:cubicBezTo>
                    <a:pt x="582" y="154"/>
                    <a:pt x="582" y="154"/>
                    <a:pt x="582" y="135"/>
                  </a:cubicBezTo>
                  <a:lnTo>
                    <a:pt x="399" y="15"/>
                  </a:lnTo>
                  <a:cubicBezTo>
                    <a:pt x="389" y="5"/>
                    <a:pt x="380" y="1"/>
                    <a:pt x="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10"/>
            <p:cNvSpPr/>
            <p:nvPr/>
          </p:nvSpPr>
          <p:spPr>
            <a:xfrm>
              <a:off x="7309746" y="2832357"/>
              <a:ext cx="59235" cy="38777"/>
            </a:xfrm>
            <a:custGeom>
              <a:rect b="b" l="l" r="r" t="t"/>
              <a:pathLst>
                <a:path extrusionOk="0" h="381" w="582">
                  <a:moveTo>
                    <a:pt x="399" y="20"/>
                  </a:moveTo>
                  <a:lnTo>
                    <a:pt x="558" y="140"/>
                  </a:lnTo>
                  <a:lnTo>
                    <a:pt x="582" y="159"/>
                  </a:lnTo>
                  <a:lnTo>
                    <a:pt x="582" y="140"/>
                  </a:lnTo>
                  <a:lnTo>
                    <a:pt x="399" y="20"/>
                  </a:lnTo>
                  <a:close/>
                  <a:moveTo>
                    <a:pt x="341" y="1"/>
                  </a:moveTo>
                  <a:lnTo>
                    <a:pt x="0" y="198"/>
                  </a:lnTo>
                  <a:lnTo>
                    <a:pt x="0" y="222"/>
                  </a:lnTo>
                  <a:lnTo>
                    <a:pt x="20" y="222"/>
                  </a:lnTo>
                  <a:lnTo>
                    <a:pt x="361" y="20"/>
                  </a:lnTo>
                  <a:lnTo>
                    <a:pt x="399" y="20"/>
                  </a:lnTo>
                  <a:cubicBezTo>
                    <a:pt x="380" y="1"/>
                    <a:pt x="380" y="1"/>
                    <a:pt x="361" y="1"/>
                  </a:cubicBezTo>
                  <a:close/>
                  <a:moveTo>
                    <a:pt x="0" y="222"/>
                  </a:moveTo>
                  <a:lnTo>
                    <a:pt x="0" y="241"/>
                  </a:lnTo>
                  <a:lnTo>
                    <a:pt x="178" y="361"/>
                  </a:lnTo>
                  <a:lnTo>
                    <a:pt x="20" y="241"/>
                  </a:lnTo>
                  <a:lnTo>
                    <a:pt x="0" y="222"/>
                  </a:lnTo>
                  <a:close/>
                  <a:moveTo>
                    <a:pt x="558" y="159"/>
                  </a:moveTo>
                  <a:lnTo>
                    <a:pt x="221" y="361"/>
                  </a:lnTo>
                  <a:lnTo>
                    <a:pt x="178" y="361"/>
                  </a:lnTo>
                  <a:cubicBezTo>
                    <a:pt x="197" y="380"/>
                    <a:pt x="197" y="380"/>
                    <a:pt x="221" y="380"/>
                  </a:cubicBezTo>
                  <a:lnTo>
                    <a:pt x="240" y="380"/>
                  </a:lnTo>
                  <a:lnTo>
                    <a:pt x="582" y="179"/>
                  </a:lnTo>
                  <a:lnTo>
                    <a:pt x="582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10"/>
            <p:cNvSpPr/>
            <p:nvPr/>
          </p:nvSpPr>
          <p:spPr>
            <a:xfrm>
              <a:off x="7236363" y="2846606"/>
              <a:ext cx="44579" cy="28396"/>
            </a:xfrm>
            <a:custGeom>
              <a:rect b="b" l="l" r="r" t="t"/>
              <a:pathLst>
                <a:path extrusionOk="0" h="279" w="438">
                  <a:moveTo>
                    <a:pt x="222" y="0"/>
                  </a:moveTo>
                  <a:lnTo>
                    <a:pt x="20" y="120"/>
                  </a:lnTo>
                  <a:cubicBezTo>
                    <a:pt x="1" y="120"/>
                    <a:pt x="1" y="139"/>
                    <a:pt x="20" y="139"/>
                  </a:cubicBezTo>
                  <a:lnTo>
                    <a:pt x="198" y="279"/>
                  </a:lnTo>
                  <a:lnTo>
                    <a:pt x="241" y="279"/>
                  </a:lnTo>
                  <a:lnTo>
                    <a:pt x="438" y="159"/>
                  </a:lnTo>
                  <a:lnTo>
                    <a:pt x="438" y="139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10"/>
            <p:cNvSpPr/>
            <p:nvPr/>
          </p:nvSpPr>
          <p:spPr>
            <a:xfrm>
              <a:off x="7236363" y="2846606"/>
              <a:ext cx="44579" cy="28396"/>
            </a:xfrm>
            <a:custGeom>
              <a:rect b="b" l="l" r="r" t="t"/>
              <a:pathLst>
                <a:path extrusionOk="0" h="279" w="438">
                  <a:moveTo>
                    <a:pt x="198" y="0"/>
                  </a:moveTo>
                  <a:lnTo>
                    <a:pt x="20" y="101"/>
                  </a:lnTo>
                  <a:lnTo>
                    <a:pt x="1" y="120"/>
                  </a:lnTo>
                  <a:cubicBezTo>
                    <a:pt x="1" y="139"/>
                    <a:pt x="1" y="139"/>
                    <a:pt x="20" y="139"/>
                  </a:cubicBezTo>
                  <a:lnTo>
                    <a:pt x="20" y="120"/>
                  </a:lnTo>
                  <a:lnTo>
                    <a:pt x="222" y="0"/>
                  </a:lnTo>
                  <a:close/>
                  <a:moveTo>
                    <a:pt x="260" y="0"/>
                  </a:moveTo>
                  <a:lnTo>
                    <a:pt x="419" y="139"/>
                  </a:lnTo>
                  <a:lnTo>
                    <a:pt x="438" y="139"/>
                  </a:lnTo>
                  <a:lnTo>
                    <a:pt x="438" y="120"/>
                  </a:lnTo>
                  <a:lnTo>
                    <a:pt x="260" y="0"/>
                  </a:lnTo>
                  <a:close/>
                  <a:moveTo>
                    <a:pt x="20" y="139"/>
                  </a:moveTo>
                  <a:lnTo>
                    <a:pt x="178" y="279"/>
                  </a:lnTo>
                  <a:lnTo>
                    <a:pt x="222" y="279"/>
                  </a:lnTo>
                  <a:cubicBezTo>
                    <a:pt x="198" y="279"/>
                    <a:pt x="198" y="260"/>
                    <a:pt x="198" y="260"/>
                  </a:cubicBezTo>
                  <a:lnTo>
                    <a:pt x="20" y="139"/>
                  </a:lnTo>
                  <a:close/>
                  <a:moveTo>
                    <a:pt x="438" y="139"/>
                  </a:moveTo>
                  <a:lnTo>
                    <a:pt x="419" y="159"/>
                  </a:lnTo>
                  <a:lnTo>
                    <a:pt x="241" y="260"/>
                  </a:lnTo>
                  <a:lnTo>
                    <a:pt x="222" y="279"/>
                  </a:lnTo>
                  <a:lnTo>
                    <a:pt x="241" y="279"/>
                  </a:lnTo>
                  <a:lnTo>
                    <a:pt x="438" y="159"/>
                  </a:lnTo>
                  <a:lnTo>
                    <a:pt x="438" y="1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10"/>
            <p:cNvSpPr/>
            <p:nvPr/>
          </p:nvSpPr>
          <p:spPr>
            <a:xfrm>
              <a:off x="7183132" y="2850473"/>
              <a:ext cx="36742" cy="22595"/>
            </a:xfrm>
            <a:custGeom>
              <a:rect b="b" l="l" r="r" t="t"/>
              <a:pathLst>
                <a:path extrusionOk="0" h="222" w="361">
                  <a:moveTo>
                    <a:pt x="202" y="1"/>
                  </a:moveTo>
                  <a:lnTo>
                    <a:pt x="0" y="121"/>
                  </a:lnTo>
                  <a:lnTo>
                    <a:pt x="0" y="140"/>
                  </a:lnTo>
                  <a:lnTo>
                    <a:pt x="101" y="222"/>
                  </a:lnTo>
                  <a:lnTo>
                    <a:pt x="144" y="222"/>
                  </a:lnTo>
                  <a:lnTo>
                    <a:pt x="341" y="101"/>
                  </a:lnTo>
                  <a:cubicBezTo>
                    <a:pt x="360" y="101"/>
                    <a:pt x="360" y="82"/>
                    <a:pt x="341" y="82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10"/>
            <p:cNvSpPr/>
            <p:nvPr/>
          </p:nvSpPr>
          <p:spPr>
            <a:xfrm>
              <a:off x="7181097" y="2848540"/>
              <a:ext cx="38777" cy="24528"/>
            </a:xfrm>
            <a:custGeom>
              <a:rect b="b" l="l" r="r" t="t"/>
              <a:pathLst>
                <a:path extrusionOk="0" h="241" w="381">
                  <a:moveTo>
                    <a:pt x="241" y="0"/>
                  </a:moveTo>
                  <a:cubicBezTo>
                    <a:pt x="222" y="0"/>
                    <a:pt x="222" y="20"/>
                    <a:pt x="222" y="20"/>
                  </a:cubicBezTo>
                  <a:lnTo>
                    <a:pt x="260" y="20"/>
                  </a:lnTo>
                  <a:lnTo>
                    <a:pt x="241" y="0"/>
                  </a:lnTo>
                  <a:close/>
                  <a:moveTo>
                    <a:pt x="361" y="101"/>
                  </a:moveTo>
                  <a:lnTo>
                    <a:pt x="361" y="120"/>
                  </a:lnTo>
                  <a:lnTo>
                    <a:pt x="380" y="120"/>
                  </a:lnTo>
                  <a:cubicBezTo>
                    <a:pt x="380" y="101"/>
                    <a:pt x="380" y="101"/>
                    <a:pt x="361" y="101"/>
                  </a:cubicBezTo>
                  <a:close/>
                  <a:moveTo>
                    <a:pt x="222" y="20"/>
                  </a:moveTo>
                  <a:lnTo>
                    <a:pt x="20" y="120"/>
                  </a:lnTo>
                  <a:cubicBezTo>
                    <a:pt x="20" y="140"/>
                    <a:pt x="1" y="140"/>
                    <a:pt x="1" y="140"/>
                  </a:cubicBezTo>
                  <a:cubicBezTo>
                    <a:pt x="1" y="159"/>
                    <a:pt x="20" y="159"/>
                    <a:pt x="20" y="159"/>
                  </a:cubicBezTo>
                  <a:lnTo>
                    <a:pt x="20" y="140"/>
                  </a:lnTo>
                  <a:lnTo>
                    <a:pt x="222" y="20"/>
                  </a:lnTo>
                  <a:close/>
                  <a:moveTo>
                    <a:pt x="20" y="159"/>
                  </a:moveTo>
                  <a:lnTo>
                    <a:pt x="121" y="241"/>
                  </a:lnTo>
                  <a:lnTo>
                    <a:pt x="140" y="241"/>
                  </a:lnTo>
                  <a:lnTo>
                    <a:pt x="121" y="221"/>
                  </a:lnTo>
                  <a:lnTo>
                    <a:pt x="20" y="159"/>
                  </a:lnTo>
                  <a:close/>
                  <a:moveTo>
                    <a:pt x="361" y="120"/>
                  </a:moveTo>
                  <a:lnTo>
                    <a:pt x="164" y="241"/>
                  </a:lnTo>
                  <a:lnTo>
                    <a:pt x="183" y="241"/>
                  </a:lnTo>
                  <a:lnTo>
                    <a:pt x="361" y="1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10"/>
            <p:cNvSpPr/>
            <p:nvPr/>
          </p:nvSpPr>
          <p:spPr>
            <a:xfrm>
              <a:off x="7280841" y="2857293"/>
              <a:ext cx="45087" cy="29515"/>
            </a:xfrm>
            <a:custGeom>
              <a:rect b="b" l="l" r="r" t="t"/>
              <a:pathLst>
                <a:path extrusionOk="0" h="290" w="443">
                  <a:moveTo>
                    <a:pt x="232" y="1"/>
                  </a:moveTo>
                  <a:cubicBezTo>
                    <a:pt x="222" y="1"/>
                    <a:pt x="212" y="6"/>
                    <a:pt x="203" y="15"/>
                  </a:cubicBezTo>
                  <a:lnTo>
                    <a:pt x="25" y="116"/>
                  </a:lnTo>
                  <a:cubicBezTo>
                    <a:pt x="1" y="135"/>
                    <a:pt x="1" y="135"/>
                    <a:pt x="25" y="155"/>
                  </a:cubicBezTo>
                  <a:lnTo>
                    <a:pt x="183" y="275"/>
                  </a:lnTo>
                  <a:cubicBezTo>
                    <a:pt x="193" y="284"/>
                    <a:pt x="203" y="289"/>
                    <a:pt x="212" y="289"/>
                  </a:cubicBezTo>
                  <a:cubicBezTo>
                    <a:pt x="222" y="289"/>
                    <a:pt x="231" y="284"/>
                    <a:pt x="241" y="275"/>
                  </a:cubicBezTo>
                  <a:lnTo>
                    <a:pt x="424" y="174"/>
                  </a:lnTo>
                  <a:cubicBezTo>
                    <a:pt x="443" y="155"/>
                    <a:pt x="443" y="155"/>
                    <a:pt x="424" y="135"/>
                  </a:cubicBezTo>
                  <a:lnTo>
                    <a:pt x="265" y="15"/>
                  </a:lnTo>
                  <a:cubicBezTo>
                    <a:pt x="253" y="6"/>
                    <a:pt x="242" y="1"/>
                    <a:pt x="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10"/>
            <p:cNvSpPr/>
            <p:nvPr/>
          </p:nvSpPr>
          <p:spPr>
            <a:xfrm>
              <a:off x="7280841" y="2856886"/>
              <a:ext cx="45087" cy="30330"/>
            </a:xfrm>
            <a:custGeom>
              <a:rect b="b" l="l" r="r" t="t"/>
              <a:pathLst>
                <a:path extrusionOk="0" h="298" w="443">
                  <a:moveTo>
                    <a:pt x="222" y="0"/>
                  </a:moveTo>
                  <a:lnTo>
                    <a:pt x="203" y="19"/>
                  </a:lnTo>
                  <a:lnTo>
                    <a:pt x="25" y="120"/>
                  </a:lnTo>
                  <a:cubicBezTo>
                    <a:pt x="1" y="120"/>
                    <a:pt x="1" y="139"/>
                    <a:pt x="1" y="139"/>
                  </a:cubicBezTo>
                  <a:lnTo>
                    <a:pt x="25" y="139"/>
                  </a:lnTo>
                  <a:lnTo>
                    <a:pt x="222" y="19"/>
                  </a:lnTo>
                  <a:lnTo>
                    <a:pt x="241" y="19"/>
                  </a:lnTo>
                  <a:lnTo>
                    <a:pt x="424" y="159"/>
                  </a:lnTo>
                  <a:lnTo>
                    <a:pt x="443" y="159"/>
                  </a:lnTo>
                  <a:lnTo>
                    <a:pt x="443" y="139"/>
                  </a:lnTo>
                  <a:lnTo>
                    <a:pt x="265" y="19"/>
                  </a:lnTo>
                  <a:cubicBezTo>
                    <a:pt x="241" y="0"/>
                    <a:pt x="241" y="0"/>
                    <a:pt x="222" y="0"/>
                  </a:cubicBezTo>
                  <a:close/>
                  <a:moveTo>
                    <a:pt x="1" y="139"/>
                  </a:moveTo>
                  <a:lnTo>
                    <a:pt x="1" y="159"/>
                  </a:lnTo>
                  <a:lnTo>
                    <a:pt x="183" y="279"/>
                  </a:lnTo>
                  <a:cubicBezTo>
                    <a:pt x="203" y="298"/>
                    <a:pt x="203" y="298"/>
                    <a:pt x="222" y="298"/>
                  </a:cubicBezTo>
                  <a:lnTo>
                    <a:pt x="241" y="298"/>
                  </a:lnTo>
                  <a:lnTo>
                    <a:pt x="443" y="178"/>
                  </a:lnTo>
                  <a:lnTo>
                    <a:pt x="443" y="159"/>
                  </a:lnTo>
                  <a:lnTo>
                    <a:pt x="424" y="178"/>
                  </a:lnTo>
                  <a:lnTo>
                    <a:pt x="222" y="279"/>
                  </a:lnTo>
                  <a:lnTo>
                    <a:pt x="203" y="279"/>
                  </a:lnTo>
                  <a:lnTo>
                    <a:pt x="25" y="159"/>
                  </a:lnTo>
                  <a:lnTo>
                    <a:pt x="1" y="1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10"/>
            <p:cNvSpPr/>
            <p:nvPr/>
          </p:nvSpPr>
          <p:spPr>
            <a:xfrm>
              <a:off x="7329797" y="2853018"/>
              <a:ext cx="67580" cy="42543"/>
            </a:xfrm>
            <a:custGeom>
              <a:rect b="b" l="l" r="r" t="t"/>
              <a:pathLst>
                <a:path extrusionOk="0" h="418" w="664">
                  <a:moveTo>
                    <a:pt x="454" y="1"/>
                  </a:moveTo>
                  <a:cubicBezTo>
                    <a:pt x="447" y="1"/>
                    <a:pt x="442" y="7"/>
                    <a:pt x="442" y="19"/>
                  </a:cubicBezTo>
                  <a:lnTo>
                    <a:pt x="24" y="259"/>
                  </a:lnTo>
                  <a:cubicBezTo>
                    <a:pt x="0" y="259"/>
                    <a:pt x="0" y="278"/>
                    <a:pt x="24" y="278"/>
                  </a:cubicBezTo>
                  <a:lnTo>
                    <a:pt x="202" y="418"/>
                  </a:lnTo>
                  <a:lnTo>
                    <a:pt x="240" y="418"/>
                  </a:lnTo>
                  <a:lnTo>
                    <a:pt x="663" y="177"/>
                  </a:lnTo>
                  <a:lnTo>
                    <a:pt x="663" y="139"/>
                  </a:lnTo>
                  <a:lnTo>
                    <a:pt x="481" y="19"/>
                  </a:lnTo>
                  <a:cubicBezTo>
                    <a:pt x="471" y="7"/>
                    <a:pt x="461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10"/>
            <p:cNvSpPr/>
            <p:nvPr/>
          </p:nvSpPr>
          <p:spPr>
            <a:xfrm>
              <a:off x="7329797" y="2852407"/>
              <a:ext cx="67580" cy="43154"/>
            </a:xfrm>
            <a:custGeom>
              <a:rect b="b" l="l" r="r" t="t"/>
              <a:pathLst>
                <a:path extrusionOk="0" h="424" w="664">
                  <a:moveTo>
                    <a:pt x="442" y="1"/>
                  </a:moveTo>
                  <a:lnTo>
                    <a:pt x="24" y="265"/>
                  </a:lnTo>
                  <a:lnTo>
                    <a:pt x="442" y="25"/>
                  </a:lnTo>
                  <a:lnTo>
                    <a:pt x="481" y="25"/>
                  </a:lnTo>
                  <a:cubicBezTo>
                    <a:pt x="481" y="1"/>
                    <a:pt x="461" y="1"/>
                    <a:pt x="461" y="1"/>
                  </a:cubicBezTo>
                  <a:close/>
                  <a:moveTo>
                    <a:pt x="0" y="265"/>
                  </a:moveTo>
                  <a:cubicBezTo>
                    <a:pt x="0" y="284"/>
                    <a:pt x="0" y="284"/>
                    <a:pt x="24" y="284"/>
                  </a:cubicBezTo>
                  <a:lnTo>
                    <a:pt x="24" y="265"/>
                  </a:lnTo>
                  <a:close/>
                  <a:moveTo>
                    <a:pt x="481" y="25"/>
                  </a:moveTo>
                  <a:lnTo>
                    <a:pt x="644" y="164"/>
                  </a:lnTo>
                  <a:lnTo>
                    <a:pt x="240" y="424"/>
                  </a:lnTo>
                  <a:lnTo>
                    <a:pt x="240" y="424"/>
                  </a:lnTo>
                  <a:lnTo>
                    <a:pt x="663" y="183"/>
                  </a:lnTo>
                  <a:lnTo>
                    <a:pt x="663" y="164"/>
                  </a:lnTo>
                  <a:lnTo>
                    <a:pt x="663" y="145"/>
                  </a:lnTo>
                  <a:lnTo>
                    <a:pt x="481" y="25"/>
                  </a:lnTo>
                  <a:close/>
                  <a:moveTo>
                    <a:pt x="24" y="284"/>
                  </a:moveTo>
                  <a:lnTo>
                    <a:pt x="183" y="424"/>
                  </a:lnTo>
                  <a:lnTo>
                    <a:pt x="221" y="424"/>
                  </a:lnTo>
                  <a:cubicBezTo>
                    <a:pt x="202" y="424"/>
                    <a:pt x="202" y="424"/>
                    <a:pt x="202" y="404"/>
                  </a:cubicBezTo>
                  <a:lnTo>
                    <a:pt x="24" y="28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10"/>
            <p:cNvSpPr/>
            <p:nvPr/>
          </p:nvSpPr>
          <p:spPr>
            <a:xfrm>
              <a:off x="7207559" y="2862687"/>
              <a:ext cx="45087" cy="29007"/>
            </a:xfrm>
            <a:custGeom>
              <a:rect b="b" l="l" r="r" t="t"/>
              <a:pathLst>
                <a:path extrusionOk="0" h="285" w="443">
                  <a:moveTo>
                    <a:pt x="202" y="1"/>
                  </a:moveTo>
                  <a:lnTo>
                    <a:pt x="0" y="121"/>
                  </a:lnTo>
                  <a:lnTo>
                    <a:pt x="0" y="164"/>
                  </a:lnTo>
                  <a:lnTo>
                    <a:pt x="183" y="284"/>
                  </a:lnTo>
                  <a:lnTo>
                    <a:pt x="221" y="284"/>
                  </a:lnTo>
                  <a:lnTo>
                    <a:pt x="423" y="164"/>
                  </a:lnTo>
                  <a:cubicBezTo>
                    <a:pt x="442" y="164"/>
                    <a:pt x="442" y="140"/>
                    <a:pt x="423" y="140"/>
                  </a:cubicBezTo>
                  <a:lnTo>
                    <a:pt x="240" y="20"/>
                  </a:lnTo>
                  <a:cubicBezTo>
                    <a:pt x="240" y="1"/>
                    <a:pt x="221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10"/>
            <p:cNvSpPr/>
            <p:nvPr/>
          </p:nvSpPr>
          <p:spPr>
            <a:xfrm>
              <a:off x="7207559" y="2862687"/>
              <a:ext cx="45087" cy="30940"/>
            </a:xfrm>
            <a:custGeom>
              <a:rect b="b" l="l" r="r" t="t"/>
              <a:pathLst>
                <a:path extrusionOk="0" h="304" w="443">
                  <a:moveTo>
                    <a:pt x="202" y="1"/>
                  </a:moveTo>
                  <a:lnTo>
                    <a:pt x="0" y="121"/>
                  </a:lnTo>
                  <a:lnTo>
                    <a:pt x="0" y="121"/>
                  </a:lnTo>
                  <a:lnTo>
                    <a:pt x="202" y="20"/>
                  </a:lnTo>
                  <a:lnTo>
                    <a:pt x="240" y="20"/>
                  </a:lnTo>
                  <a:lnTo>
                    <a:pt x="423" y="140"/>
                  </a:lnTo>
                  <a:lnTo>
                    <a:pt x="240" y="1"/>
                  </a:lnTo>
                  <a:close/>
                  <a:moveTo>
                    <a:pt x="0" y="140"/>
                  </a:moveTo>
                  <a:lnTo>
                    <a:pt x="0" y="164"/>
                  </a:lnTo>
                  <a:lnTo>
                    <a:pt x="183" y="284"/>
                  </a:lnTo>
                  <a:lnTo>
                    <a:pt x="0" y="140"/>
                  </a:lnTo>
                  <a:close/>
                  <a:moveTo>
                    <a:pt x="423" y="140"/>
                  </a:moveTo>
                  <a:lnTo>
                    <a:pt x="423" y="164"/>
                  </a:lnTo>
                  <a:lnTo>
                    <a:pt x="221" y="284"/>
                  </a:lnTo>
                  <a:lnTo>
                    <a:pt x="423" y="183"/>
                  </a:lnTo>
                  <a:lnTo>
                    <a:pt x="442" y="164"/>
                  </a:lnTo>
                  <a:cubicBezTo>
                    <a:pt x="442" y="140"/>
                    <a:pt x="442" y="140"/>
                    <a:pt x="423" y="140"/>
                  </a:cubicBezTo>
                  <a:close/>
                  <a:moveTo>
                    <a:pt x="183" y="284"/>
                  </a:moveTo>
                  <a:lnTo>
                    <a:pt x="202" y="303"/>
                  </a:lnTo>
                  <a:cubicBezTo>
                    <a:pt x="221" y="303"/>
                    <a:pt x="221" y="303"/>
                    <a:pt x="221" y="2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10"/>
            <p:cNvSpPr/>
            <p:nvPr/>
          </p:nvSpPr>
          <p:spPr>
            <a:xfrm>
              <a:off x="7150766" y="2867572"/>
              <a:ext cx="38777" cy="24121"/>
            </a:xfrm>
            <a:custGeom>
              <a:rect b="b" l="l" r="r" t="t"/>
              <a:pathLst>
                <a:path extrusionOk="0" h="237" w="381">
                  <a:moveTo>
                    <a:pt x="248" y="1"/>
                  </a:moveTo>
                  <a:cubicBezTo>
                    <a:pt x="241" y="1"/>
                    <a:pt x="232" y="6"/>
                    <a:pt x="222" y="15"/>
                  </a:cubicBezTo>
                  <a:lnTo>
                    <a:pt x="20" y="116"/>
                  </a:lnTo>
                  <a:cubicBezTo>
                    <a:pt x="20" y="135"/>
                    <a:pt x="1" y="135"/>
                    <a:pt x="20" y="154"/>
                  </a:cubicBezTo>
                  <a:lnTo>
                    <a:pt x="121" y="212"/>
                  </a:lnTo>
                  <a:cubicBezTo>
                    <a:pt x="140" y="236"/>
                    <a:pt x="160" y="236"/>
                    <a:pt x="160" y="236"/>
                  </a:cubicBezTo>
                  <a:lnTo>
                    <a:pt x="361" y="116"/>
                  </a:lnTo>
                  <a:cubicBezTo>
                    <a:pt x="380" y="116"/>
                    <a:pt x="380" y="92"/>
                    <a:pt x="361" y="73"/>
                  </a:cubicBezTo>
                  <a:lnTo>
                    <a:pt x="260" y="15"/>
                  </a:lnTo>
                  <a:cubicBezTo>
                    <a:pt x="260" y="6"/>
                    <a:pt x="256" y="1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10"/>
            <p:cNvSpPr/>
            <p:nvPr/>
          </p:nvSpPr>
          <p:spPr>
            <a:xfrm>
              <a:off x="7150766" y="2867063"/>
              <a:ext cx="38777" cy="24630"/>
            </a:xfrm>
            <a:custGeom>
              <a:rect b="b" l="l" r="r" t="t"/>
              <a:pathLst>
                <a:path extrusionOk="0" h="242" w="381">
                  <a:moveTo>
                    <a:pt x="260" y="20"/>
                  </a:moveTo>
                  <a:lnTo>
                    <a:pt x="361" y="97"/>
                  </a:lnTo>
                  <a:lnTo>
                    <a:pt x="361" y="121"/>
                  </a:lnTo>
                  <a:cubicBezTo>
                    <a:pt x="380" y="121"/>
                    <a:pt x="380" y="121"/>
                    <a:pt x="380" y="97"/>
                  </a:cubicBezTo>
                  <a:cubicBezTo>
                    <a:pt x="380" y="97"/>
                    <a:pt x="380" y="78"/>
                    <a:pt x="361" y="78"/>
                  </a:cubicBezTo>
                  <a:lnTo>
                    <a:pt x="260" y="20"/>
                  </a:lnTo>
                  <a:close/>
                  <a:moveTo>
                    <a:pt x="222" y="1"/>
                  </a:moveTo>
                  <a:lnTo>
                    <a:pt x="20" y="121"/>
                  </a:lnTo>
                  <a:lnTo>
                    <a:pt x="1" y="140"/>
                  </a:lnTo>
                  <a:lnTo>
                    <a:pt x="20" y="159"/>
                  </a:lnTo>
                  <a:lnTo>
                    <a:pt x="121" y="241"/>
                  </a:lnTo>
                  <a:lnTo>
                    <a:pt x="160" y="241"/>
                  </a:lnTo>
                  <a:lnTo>
                    <a:pt x="361" y="121"/>
                  </a:lnTo>
                  <a:lnTo>
                    <a:pt x="361" y="121"/>
                  </a:lnTo>
                  <a:lnTo>
                    <a:pt x="160" y="217"/>
                  </a:lnTo>
                  <a:lnTo>
                    <a:pt x="121" y="217"/>
                  </a:lnTo>
                  <a:lnTo>
                    <a:pt x="20" y="140"/>
                  </a:lnTo>
                  <a:lnTo>
                    <a:pt x="222" y="20"/>
                  </a:lnTo>
                  <a:lnTo>
                    <a:pt x="260" y="20"/>
                  </a:lnTo>
                  <a:cubicBezTo>
                    <a:pt x="260" y="1"/>
                    <a:pt x="241" y="1"/>
                    <a:pt x="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10"/>
            <p:cNvSpPr/>
            <p:nvPr/>
          </p:nvSpPr>
          <p:spPr>
            <a:xfrm>
              <a:off x="7250510" y="2874900"/>
              <a:ext cx="45087" cy="29007"/>
            </a:xfrm>
            <a:custGeom>
              <a:rect b="b" l="l" r="r" t="t"/>
              <a:pathLst>
                <a:path extrusionOk="0" h="285" w="443">
                  <a:moveTo>
                    <a:pt x="222" y="1"/>
                  </a:moveTo>
                  <a:lnTo>
                    <a:pt x="20" y="121"/>
                  </a:lnTo>
                  <a:cubicBezTo>
                    <a:pt x="1" y="121"/>
                    <a:pt x="1" y="140"/>
                    <a:pt x="20" y="140"/>
                  </a:cubicBezTo>
                  <a:lnTo>
                    <a:pt x="203" y="284"/>
                  </a:lnTo>
                  <a:lnTo>
                    <a:pt x="241" y="284"/>
                  </a:lnTo>
                  <a:lnTo>
                    <a:pt x="443" y="164"/>
                  </a:lnTo>
                  <a:lnTo>
                    <a:pt x="443" y="140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10"/>
            <p:cNvSpPr/>
            <p:nvPr/>
          </p:nvSpPr>
          <p:spPr>
            <a:xfrm>
              <a:off x="7250510" y="2874900"/>
              <a:ext cx="47123" cy="29007"/>
            </a:xfrm>
            <a:custGeom>
              <a:rect b="b" l="l" r="r" t="t"/>
              <a:pathLst>
                <a:path extrusionOk="0" h="285" w="463">
                  <a:moveTo>
                    <a:pt x="1" y="121"/>
                  </a:moveTo>
                  <a:cubicBezTo>
                    <a:pt x="1" y="140"/>
                    <a:pt x="20" y="140"/>
                    <a:pt x="20" y="140"/>
                  </a:cubicBezTo>
                  <a:lnTo>
                    <a:pt x="20" y="121"/>
                  </a:lnTo>
                  <a:close/>
                  <a:moveTo>
                    <a:pt x="241" y="1"/>
                  </a:moveTo>
                  <a:cubicBezTo>
                    <a:pt x="241" y="1"/>
                    <a:pt x="260" y="1"/>
                    <a:pt x="260" y="20"/>
                  </a:cubicBezTo>
                  <a:lnTo>
                    <a:pt x="443" y="140"/>
                  </a:lnTo>
                  <a:lnTo>
                    <a:pt x="260" y="1"/>
                  </a:lnTo>
                  <a:close/>
                  <a:moveTo>
                    <a:pt x="443" y="140"/>
                  </a:moveTo>
                  <a:lnTo>
                    <a:pt x="443" y="164"/>
                  </a:lnTo>
                  <a:cubicBezTo>
                    <a:pt x="443" y="164"/>
                    <a:pt x="462" y="164"/>
                    <a:pt x="462" y="140"/>
                  </a:cubicBezTo>
                  <a:close/>
                  <a:moveTo>
                    <a:pt x="20" y="140"/>
                  </a:moveTo>
                  <a:lnTo>
                    <a:pt x="203" y="284"/>
                  </a:lnTo>
                  <a:lnTo>
                    <a:pt x="222" y="284"/>
                  </a:lnTo>
                  <a:cubicBezTo>
                    <a:pt x="222" y="284"/>
                    <a:pt x="203" y="284"/>
                    <a:pt x="203" y="260"/>
                  </a:cubicBezTo>
                  <a:lnTo>
                    <a:pt x="20" y="1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10"/>
            <p:cNvSpPr/>
            <p:nvPr/>
          </p:nvSpPr>
          <p:spPr>
            <a:xfrm>
              <a:off x="7301400" y="2883246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22" y="0"/>
                  </a:moveTo>
                  <a:lnTo>
                    <a:pt x="20" y="121"/>
                  </a:lnTo>
                  <a:cubicBezTo>
                    <a:pt x="1" y="121"/>
                    <a:pt x="1" y="140"/>
                    <a:pt x="20" y="140"/>
                  </a:cubicBezTo>
                  <a:lnTo>
                    <a:pt x="202" y="279"/>
                  </a:lnTo>
                  <a:lnTo>
                    <a:pt x="241" y="279"/>
                  </a:lnTo>
                  <a:lnTo>
                    <a:pt x="443" y="159"/>
                  </a:lnTo>
                  <a:lnTo>
                    <a:pt x="443" y="140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10"/>
            <p:cNvSpPr/>
            <p:nvPr/>
          </p:nvSpPr>
          <p:spPr>
            <a:xfrm>
              <a:off x="7301400" y="2883246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02" y="0"/>
                  </a:moveTo>
                  <a:lnTo>
                    <a:pt x="20" y="121"/>
                  </a:lnTo>
                  <a:lnTo>
                    <a:pt x="222" y="0"/>
                  </a:lnTo>
                  <a:close/>
                  <a:moveTo>
                    <a:pt x="20" y="121"/>
                  </a:moveTo>
                  <a:cubicBezTo>
                    <a:pt x="1" y="121"/>
                    <a:pt x="1" y="121"/>
                    <a:pt x="1" y="140"/>
                  </a:cubicBezTo>
                  <a:lnTo>
                    <a:pt x="20" y="140"/>
                  </a:lnTo>
                  <a:lnTo>
                    <a:pt x="20" y="121"/>
                  </a:lnTo>
                  <a:close/>
                  <a:moveTo>
                    <a:pt x="241" y="0"/>
                  </a:moveTo>
                  <a:lnTo>
                    <a:pt x="260" y="20"/>
                  </a:lnTo>
                  <a:lnTo>
                    <a:pt x="423" y="140"/>
                  </a:lnTo>
                  <a:lnTo>
                    <a:pt x="443" y="159"/>
                  </a:lnTo>
                  <a:lnTo>
                    <a:pt x="443" y="140"/>
                  </a:lnTo>
                  <a:lnTo>
                    <a:pt x="260" y="0"/>
                  </a:lnTo>
                  <a:close/>
                  <a:moveTo>
                    <a:pt x="423" y="159"/>
                  </a:moveTo>
                  <a:lnTo>
                    <a:pt x="241" y="279"/>
                  </a:lnTo>
                  <a:lnTo>
                    <a:pt x="443" y="159"/>
                  </a:lnTo>
                  <a:close/>
                  <a:moveTo>
                    <a:pt x="20" y="140"/>
                  </a:moveTo>
                  <a:lnTo>
                    <a:pt x="202" y="279"/>
                  </a:lnTo>
                  <a:lnTo>
                    <a:pt x="222" y="279"/>
                  </a:lnTo>
                  <a:cubicBezTo>
                    <a:pt x="222" y="279"/>
                    <a:pt x="202" y="279"/>
                    <a:pt x="202" y="260"/>
                  </a:cubicBezTo>
                  <a:lnTo>
                    <a:pt x="20" y="1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10"/>
            <p:cNvSpPr/>
            <p:nvPr/>
          </p:nvSpPr>
          <p:spPr>
            <a:xfrm>
              <a:off x="7344453" y="2874900"/>
              <a:ext cx="81218" cy="49057"/>
            </a:xfrm>
            <a:custGeom>
              <a:rect b="b" l="l" r="r" t="t"/>
              <a:pathLst>
                <a:path extrusionOk="0" h="482" w="798">
                  <a:moveTo>
                    <a:pt x="577" y="1"/>
                  </a:moveTo>
                  <a:lnTo>
                    <a:pt x="20" y="323"/>
                  </a:lnTo>
                  <a:cubicBezTo>
                    <a:pt x="0" y="323"/>
                    <a:pt x="0" y="342"/>
                    <a:pt x="20" y="361"/>
                  </a:cubicBezTo>
                  <a:lnTo>
                    <a:pt x="197" y="481"/>
                  </a:lnTo>
                  <a:lnTo>
                    <a:pt x="241" y="481"/>
                  </a:lnTo>
                  <a:lnTo>
                    <a:pt x="798" y="164"/>
                  </a:lnTo>
                  <a:lnTo>
                    <a:pt x="798" y="140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10"/>
            <p:cNvSpPr/>
            <p:nvPr/>
          </p:nvSpPr>
          <p:spPr>
            <a:xfrm>
              <a:off x="7344453" y="2872967"/>
              <a:ext cx="81218" cy="52924"/>
            </a:xfrm>
            <a:custGeom>
              <a:rect b="b" l="l" r="r" t="t"/>
              <a:pathLst>
                <a:path extrusionOk="0" h="520" w="798">
                  <a:moveTo>
                    <a:pt x="601" y="1"/>
                  </a:moveTo>
                  <a:cubicBezTo>
                    <a:pt x="577" y="1"/>
                    <a:pt x="577" y="20"/>
                    <a:pt x="577" y="20"/>
                  </a:cubicBezTo>
                  <a:lnTo>
                    <a:pt x="620" y="20"/>
                  </a:lnTo>
                  <a:lnTo>
                    <a:pt x="601" y="1"/>
                  </a:lnTo>
                  <a:close/>
                  <a:moveTo>
                    <a:pt x="620" y="20"/>
                  </a:moveTo>
                  <a:lnTo>
                    <a:pt x="798" y="159"/>
                  </a:lnTo>
                  <a:lnTo>
                    <a:pt x="798" y="140"/>
                  </a:lnTo>
                  <a:lnTo>
                    <a:pt x="620" y="20"/>
                  </a:lnTo>
                  <a:close/>
                  <a:moveTo>
                    <a:pt x="20" y="342"/>
                  </a:moveTo>
                  <a:cubicBezTo>
                    <a:pt x="0" y="342"/>
                    <a:pt x="0" y="342"/>
                    <a:pt x="0" y="361"/>
                  </a:cubicBezTo>
                  <a:cubicBezTo>
                    <a:pt x="0" y="361"/>
                    <a:pt x="0" y="380"/>
                    <a:pt x="20" y="380"/>
                  </a:cubicBezTo>
                  <a:lnTo>
                    <a:pt x="178" y="500"/>
                  </a:lnTo>
                  <a:cubicBezTo>
                    <a:pt x="197" y="500"/>
                    <a:pt x="197" y="519"/>
                    <a:pt x="217" y="519"/>
                  </a:cubicBezTo>
                  <a:cubicBezTo>
                    <a:pt x="217" y="519"/>
                    <a:pt x="241" y="519"/>
                    <a:pt x="241" y="500"/>
                  </a:cubicBezTo>
                  <a:lnTo>
                    <a:pt x="197" y="500"/>
                  </a:lnTo>
                  <a:lnTo>
                    <a:pt x="20" y="361"/>
                  </a:lnTo>
                  <a:lnTo>
                    <a:pt x="20" y="34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10"/>
            <p:cNvSpPr/>
            <p:nvPr/>
          </p:nvSpPr>
          <p:spPr>
            <a:xfrm>
              <a:off x="7177229" y="2881312"/>
              <a:ext cx="45087" cy="27989"/>
            </a:xfrm>
            <a:custGeom>
              <a:rect b="b" l="l" r="r" t="t"/>
              <a:pathLst>
                <a:path extrusionOk="0" h="275" w="443">
                  <a:moveTo>
                    <a:pt x="202" y="0"/>
                  </a:moveTo>
                  <a:lnTo>
                    <a:pt x="20" y="101"/>
                  </a:lnTo>
                  <a:cubicBezTo>
                    <a:pt x="0" y="120"/>
                    <a:pt x="0" y="120"/>
                    <a:pt x="20" y="140"/>
                  </a:cubicBezTo>
                  <a:lnTo>
                    <a:pt x="202" y="260"/>
                  </a:lnTo>
                  <a:cubicBezTo>
                    <a:pt x="202" y="269"/>
                    <a:pt x="207" y="274"/>
                    <a:pt x="214" y="274"/>
                  </a:cubicBezTo>
                  <a:cubicBezTo>
                    <a:pt x="221" y="274"/>
                    <a:pt x="231" y="269"/>
                    <a:pt x="241" y="260"/>
                  </a:cubicBezTo>
                  <a:lnTo>
                    <a:pt x="418" y="159"/>
                  </a:lnTo>
                  <a:cubicBezTo>
                    <a:pt x="442" y="159"/>
                    <a:pt x="442" y="140"/>
                    <a:pt x="418" y="120"/>
                  </a:cubicBez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10"/>
            <p:cNvSpPr/>
            <p:nvPr/>
          </p:nvSpPr>
          <p:spPr>
            <a:xfrm>
              <a:off x="7177229" y="2879379"/>
              <a:ext cx="45087" cy="30330"/>
            </a:xfrm>
            <a:custGeom>
              <a:rect b="b" l="l" r="r" t="t"/>
              <a:pathLst>
                <a:path extrusionOk="0" h="298" w="443">
                  <a:moveTo>
                    <a:pt x="221" y="0"/>
                  </a:moveTo>
                  <a:lnTo>
                    <a:pt x="202" y="19"/>
                  </a:lnTo>
                  <a:lnTo>
                    <a:pt x="20" y="120"/>
                  </a:lnTo>
                  <a:cubicBezTo>
                    <a:pt x="0" y="120"/>
                    <a:pt x="0" y="139"/>
                    <a:pt x="0" y="139"/>
                  </a:cubicBezTo>
                  <a:cubicBezTo>
                    <a:pt x="0" y="159"/>
                    <a:pt x="0" y="159"/>
                    <a:pt x="20" y="159"/>
                  </a:cubicBezTo>
                  <a:lnTo>
                    <a:pt x="20" y="139"/>
                  </a:lnTo>
                  <a:lnTo>
                    <a:pt x="221" y="19"/>
                  </a:lnTo>
                  <a:lnTo>
                    <a:pt x="241" y="19"/>
                  </a:lnTo>
                  <a:lnTo>
                    <a:pt x="418" y="159"/>
                  </a:lnTo>
                  <a:lnTo>
                    <a:pt x="442" y="159"/>
                  </a:lnTo>
                  <a:lnTo>
                    <a:pt x="442" y="139"/>
                  </a:lnTo>
                  <a:lnTo>
                    <a:pt x="260" y="19"/>
                  </a:lnTo>
                  <a:cubicBezTo>
                    <a:pt x="241" y="0"/>
                    <a:pt x="241" y="0"/>
                    <a:pt x="221" y="0"/>
                  </a:cubicBezTo>
                  <a:close/>
                  <a:moveTo>
                    <a:pt x="442" y="159"/>
                  </a:moveTo>
                  <a:lnTo>
                    <a:pt x="418" y="178"/>
                  </a:lnTo>
                  <a:lnTo>
                    <a:pt x="241" y="279"/>
                  </a:lnTo>
                  <a:lnTo>
                    <a:pt x="202" y="279"/>
                  </a:lnTo>
                  <a:lnTo>
                    <a:pt x="20" y="159"/>
                  </a:lnTo>
                  <a:lnTo>
                    <a:pt x="20" y="159"/>
                  </a:lnTo>
                  <a:lnTo>
                    <a:pt x="178" y="298"/>
                  </a:lnTo>
                  <a:lnTo>
                    <a:pt x="241" y="298"/>
                  </a:lnTo>
                  <a:lnTo>
                    <a:pt x="442" y="178"/>
                  </a:lnTo>
                  <a:lnTo>
                    <a:pt x="442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10"/>
            <p:cNvSpPr/>
            <p:nvPr/>
          </p:nvSpPr>
          <p:spPr>
            <a:xfrm>
              <a:off x="7222216" y="2891999"/>
              <a:ext cx="44579" cy="28905"/>
            </a:xfrm>
            <a:custGeom>
              <a:rect b="b" l="l" r="r" t="t"/>
              <a:pathLst>
                <a:path extrusionOk="0" h="284" w="438">
                  <a:moveTo>
                    <a:pt x="226" y="1"/>
                  </a:moveTo>
                  <a:cubicBezTo>
                    <a:pt x="218" y="1"/>
                    <a:pt x="207" y="6"/>
                    <a:pt x="197" y="15"/>
                  </a:cubicBezTo>
                  <a:lnTo>
                    <a:pt x="20" y="116"/>
                  </a:lnTo>
                  <a:cubicBezTo>
                    <a:pt x="0" y="135"/>
                    <a:pt x="0" y="135"/>
                    <a:pt x="20" y="155"/>
                  </a:cubicBezTo>
                  <a:lnTo>
                    <a:pt x="178" y="275"/>
                  </a:lnTo>
                  <a:cubicBezTo>
                    <a:pt x="191" y="275"/>
                    <a:pt x="204" y="283"/>
                    <a:pt x="218" y="283"/>
                  </a:cubicBezTo>
                  <a:cubicBezTo>
                    <a:pt x="225" y="283"/>
                    <a:pt x="233" y="281"/>
                    <a:pt x="241" y="275"/>
                  </a:cubicBezTo>
                  <a:lnTo>
                    <a:pt x="418" y="174"/>
                  </a:lnTo>
                  <a:cubicBezTo>
                    <a:pt x="438" y="155"/>
                    <a:pt x="438" y="155"/>
                    <a:pt x="418" y="135"/>
                  </a:cubicBezTo>
                  <a:lnTo>
                    <a:pt x="241" y="15"/>
                  </a:lnTo>
                  <a:cubicBezTo>
                    <a:pt x="241" y="6"/>
                    <a:pt x="235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10"/>
            <p:cNvSpPr/>
            <p:nvPr/>
          </p:nvSpPr>
          <p:spPr>
            <a:xfrm>
              <a:off x="7222216" y="2891592"/>
              <a:ext cx="44579" cy="30330"/>
            </a:xfrm>
            <a:custGeom>
              <a:rect b="b" l="l" r="r" t="t"/>
              <a:pathLst>
                <a:path extrusionOk="0" h="298" w="438">
                  <a:moveTo>
                    <a:pt x="197" y="0"/>
                  </a:moveTo>
                  <a:lnTo>
                    <a:pt x="0" y="120"/>
                  </a:lnTo>
                  <a:lnTo>
                    <a:pt x="0" y="139"/>
                  </a:lnTo>
                  <a:lnTo>
                    <a:pt x="20" y="120"/>
                  </a:lnTo>
                  <a:lnTo>
                    <a:pt x="197" y="19"/>
                  </a:lnTo>
                  <a:lnTo>
                    <a:pt x="241" y="19"/>
                  </a:lnTo>
                  <a:lnTo>
                    <a:pt x="418" y="139"/>
                  </a:lnTo>
                  <a:lnTo>
                    <a:pt x="260" y="0"/>
                  </a:lnTo>
                  <a:close/>
                  <a:moveTo>
                    <a:pt x="0" y="139"/>
                  </a:moveTo>
                  <a:lnTo>
                    <a:pt x="0" y="159"/>
                  </a:lnTo>
                  <a:lnTo>
                    <a:pt x="178" y="279"/>
                  </a:lnTo>
                  <a:cubicBezTo>
                    <a:pt x="197" y="298"/>
                    <a:pt x="197" y="298"/>
                    <a:pt x="217" y="298"/>
                  </a:cubicBezTo>
                  <a:lnTo>
                    <a:pt x="241" y="279"/>
                  </a:lnTo>
                  <a:lnTo>
                    <a:pt x="418" y="178"/>
                  </a:lnTo>
                  <a:cubicBezTo>
                    <a:pt x="438" y="178"/>
                    <a:pt x="438" y="159"/>
                    <a:pt x="438" y="159"/>
                  </a:cubicBezTo>
                  <a:cubicBezTo>
                    <a:pt x="438" y="159"/>
                    <a:pt x="438" y="139"/>
                    <a:pt x="418" y="139"/>
                  </a:cubicBezTo>
                  <a:lnTo>
                    <a:pt x="418" y="159"/>
                  </a:lnTo>
                  <a:lnTo>
                    <a:pt x="217" y="279"/>
                  </a:lnTo>
                  <a:lnTo>
                    <a:pt x="197" y="279"/>
                  </a:lnTo>
                  <a:lnTo>
                    <a:pt x="20" y="1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10"/>
            <p:cNvSpPr/>
            <p:nvPr/>
          </p:nvSpPr>
          <p:spPr>
            <a:xfrm>
              <a:off x="7120029" y="2885180"/>
              <a:ext cx="38675" cy="24121"/>
            </a:xfrm>
            <a:custGeom>
              <a:rect b="b" l="l" r="r" t="t"/>
              <a:pathLst>
                <a:path extrusionOk="0" h="237" w="380">
                  <a:moveTo>
                    <a:pt x="221" y="1"/>
                  </a:moveTo>
                  <a:lnTo>
                    <a:pt x="20" y="121"/>
                  </a:lnTo>
                  <a:cubicBezTo>
                    <a:pt x="0" y="121"/>
                    <a:pt x="0" y="140"/>
                    <a:pt x="20" y="140"/>
                  </a:cubicBezTo>
                  <a:lnTo>
                    <a:pt x="120" y="222"/>
                  </a:lnTo>
                  <a:cubicBezTo>
                    <a:pt x="130" y="231"/>
                    <a:pt x="141" y="236"/>
                    <a:pt x="149" y="236"/>
                  </a:cubicBezTo>
                  <a:cubicBezTo>
                    <a:pt x="158" y="236"/>
                    <a:pt x="164" y="231"/>
                    <a:pt x="164" y="222"/>
                  </a:cubicBezTo>
                  <a:lnTo>
                    <a:pt x="361" y="121"/>
                  </a:lnTo>
                  <a:cubicBezTo>
                    <a:pt x="380" y="102"/>
                    <a:pt x="380" y="102"/>
                    <a:pt x="361" y="82"/>
                  </a:cubicBez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10"/>
            <p:cNvSpPr/>
            <p:nvPr/>
          </p:nvSpPr>
          <p:spPr>
            <a:xfrm>
              <a:off x="7120029" y="2885180"/>
              <a:ext cx="38675" cy="24528"/>
            </a:xfrm>
            <a:custGeom>
              <a:rect b="b" l="l" r="r" t="t"/>
              <a:pathLst>
                <a:path extrusionOk="0" h="241" w="380">
                  <a:moveTo>
                    <a:pt x="241" y="1"/>
                  </a:moveTo>
                  <a:cubicBezTo>
                    <a:pt x="241" y="1"/>
                    <a:pt x="260" y="1"/>
                    <a:pt x="260" y="20"/>
                  </a:cubicBezTo>
                  <a:lnTo>
                    <a:pt x="361" y="82"/>
                  </a:lnTo>
                  <a:lnTo>
                    <a:pt x="361" y="82"/>
                  </a:lnTo>
                  <a:lnTo>
                    <a:pt x="260" y="1"/>
                  </a:lnTo>
                  <a:close/>
                  <a:moveTo>
                    <a:pt x="221" y="1"/>
                  </a:moveTo>
                  <a:lnTo>
                    <a:pt x="20" y="121"/>
                  </a:lnTo>
                  <a:lnTo>
                    <a:pt x="20" y="121"/>
                  </a:lnTo>
                  <a:lnTo>
                    <a:pt x="221" y="20"/>
                  </a:lnTo>
                  <a:lnTo>
                    <a:pt x="241" y="1"/>
                  </a:lnTo>
                  <a:close/>
                  <a:moveTo>
                    <a:pt x="20" y="121"/>
                  </a:moveTo>
                  <a:cubicBezTo>
                    <a:pt x="20" y="121"/>
                    <a:pt x="0" y="121"/>
                    <a:pt x="0" y="140"/>
                  </a:cubicBezTo>
                  <a:cubicBezTo>
                    <a:pt x="0" y="140"/>
                    <a:pt x="20" y="140"/>
                    <a:pt x="20" y="159"/>
                  </a:cubicBezTo>
                  <a:lnTo>
                    <a:pt x="120" y="222"/>
                  </a:lnTo>
                  <a:lnTo>
                    <a:pt x="120" y="222"/>
                  </a:lnTo>
                  <a:lnTo>
                    <a:pt x="20" y="140"/>
                  </a:lnTo>
                  <a:lnTo>
                    <a:pt x="20" y="121"/>
                  </a:lnTo>
                  <a:close/>
                  <a:moveTo>
                    <a:pt x="361" y="82"/>
                  </a:moveTo>
                  <a:lnTo>
                    <a:pt x="361" y="102"/>
                  </a:lnTo>
                  <a:lnTo>
                    <a:pt x="164" y="222"/>
                  </a:lnTo>
                  <a:lnTo>
                    <a:pt x="361" y="121"/>
                  </a:lnTo>
                  <a:cubicBezTo>
                    <a:pt x="380" y="121"/>
                    <a:pt x="380" y="102"/>
                    <a:pt x="380" y="102"/>
                  </a:cubicBezTo>
                  <a:cubicBezTo>
                    <a:pt x="380" y="102"/>
                    <a:pt x="380" y="82"/>
                    <a:pt x="361" y="82"/>
                  </a:cubicBezTo>
                  <a:close/>
                  <a:moveTo>
                    <a:pt x="120" y="222"/>
                  </a:moveTo>
                  <a:cubicBezTo>
                    <a:pt x="120" y="241"/>
                    <a:pt x="140" y="241"/>
                    <a:pt x="140" y="241"/>
                  </a:cubicBezTo>
                  <a:cubicBezTo>
                    <a:pt x="164" y="241"/>
                    <a:pt x="164" y="241"/>
                    <a:pt x="164" y="2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10"/>
            <p:cNvSpPr/>
            <p:nvPr/>
          </p:nvSpPr>
          <p:spPr>
            <a:xfrm>
              <a:off x="7273004" y="2899836"/>
              <a:ext cx="44680" cy="29923"/>
            </a:xfrm>
            <a:custGeom>
              <a:rect b="b" l="l" r="r" t="t"/>
              <a:pathLst>
                <a:path extrusionOk="0" h="294" w="439">
                  <a:moveTo>
                    <a:pt x="229" y="1"/>
                  </a:moveTo>
                  <a:cubicBezTo>
                    <a:pt x="221" y="1"/>
                    <a:pt x="210" y="6"/>
                    <a:pt x="198" y="15"/>
                  </a:cubicBezTo>
                  <a:lnTo>
                    <a:pt x="1" y="116"/>
                  </a:lnTo>
                  <a:lnTo>
                    <a:pt x="1" y="159"/>
                  </a:lnTo>
                  <a:lnTo>
                    <a:pt x="179" y="279"/>
                  </a:lnTo>
                  <a:cubicBezTo>
                    <a:pt x="188" y="289"/>
                    <a:pt x="199" y="294"/>
                    <a:pt x="208" y="294"/>
                  </a:cubicBezTo>
                  <a:cubicBezTo>
                    <a:pt x="216" y="294"/>
                    <a:pt x="222" y="289"/>
                    <a:pt x="222" y="279"/>
                  </a:cubicBezTo>
                  <a:lnTo>
                    <a:pt x="419" y="179"/>
                  </a:lnTo>
                  <a:cubicBezTo>
                    <a:pt x="438" y="159"/>
                    <a:pt x="438" y="159"/>
                    <a:pt x="419" y="135"/>
                  </a:cubicBezTo>
                  <a:lnTo>
                    <a:pt x="241" y="15"/>
                  </a:lnTo>
                  <a:cubicBezTo>
                    <a:pt x="241" y="6"/>
                    <a:pt x="236" y="1"/>
                    <a:pt x="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10"/>
            <p:cNvSpPr/>
            <p:nvPr/>
          </p:nvSpPr>
          <p:spPr>
            <a:xfrm>
              <a:off x="7273004" y="2899429"/>
              <a:ext cx="44680" cy="30839"/>
            </a:xfrm>
            <a:custGeom>
              <a:rect b="b" l="l" r="r" t="t"/>
              <a:pathLst>
                <a:path extrusionOk="0" h="303" w="439">
                  <a:moveTo>
                    <a:pt x="198" y="0"/>
                  </a:moveTo>
                  <a:lnTo>
                    <a:pt x="1" y="120"/>
                  </a:lnTo>
                  <a:lnTo>
                    <a:pt x="1" y="139"/>
                  </a:lnTo>
                  <a:lnTo>
                    <a:pt x="20" y="120"/>
                  </a:lnTo>
                  <a:lnTo>
                    <a:pt x="198" y="19"/>
                  </a:lnTo>
                  <a:lnTo>
                    <a:pt x="241" y="19"/>
                  </a:lnTo>
                  <a:cubicBezTo>
                    <a:pt x="241" y="0"/>
                    <a:pt x="241" y="0"/>
                    <a:pt x="222" y="0"/>
                  </a:cubicBezTo>
                  <a:close/>
                  <a:moveTo>
                    <a:pt x="419" y="139"/>
                  </a:moveTo>
                  <a:lnTo>
                    <a:pt x="419" y="163"/>
                  </a:lnTo>
                  <a:lnTo>
                    <a:pt x="222" y="283"/>
                  </a:lnTo>
                  <a:lnTo>
                    <a:pt x="222" y="283"/>
                  </a:lnTo>
                  <a:lnTo>
                    <a:pt x="419" y="183"/>
                  </a:lnTo>
                  <a:cubicBezTo>
                    <a:pt x="438" y="183"/>
                    <a:pt x="438" y="163"/>
                    <a:pt x="438" y="163"/>
                  </a:cubicBezTo>
                  <a:cubicBezTo>
                    <a:pt x="438" y="163"/>
                    <a:pt x="438" y="139"/>
                    <a:pt x="419" y="139"/>
                  </a:cubicBezTo>
                  <a:close/>
                  <a:moveTo>
                    <a:pt x="1" y="139"/>
                  </a:moveTo>
                  <a:lnTo>
                    <a:pt x="1" y="163"/>
                  </a:lnTo>
                  <a:lnTo>
                    <a:pt x="179" y="283"/>
                  </a:lnTo>
                  <a:lnTo>
                    <a:pt x="20" y="139"/>
                  </a:lnTo>
                  <a:close/>
                  <a:moveTo>
                    <a:pt x="179" y="283"/>
                  </a:moveTo>
                  <a:cubicBezTo>
                    <a:pt x="179" y="303"/>
                    <a:pt x="198" y="303"/>
                    <a:pt x="198" y="303"/>
                  </a:cubicBezTo>
                  <a:cubicBezTo>
                    <a:pt x="222" y="303"/>
                    <a:pt x="222" y="303"/>
                    <a:pt x="222" y="2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10"/>
            <p:cNvSpPr/>
            <p:nvPr/>
          </p:nvSpPr>
          <p:spPr>
            <a:xfrm>
              <a:off x="7317583" y="2911643"/>
              <a:ext cx="45087" cy="28905"/>
            </a:xfrm>
            <a:custGeom>
              <a:rect b="b" l="l" r="r" t="t"/>
              <a:pathLst>
                <a:path extrusionOk="0" h="284" w="443">
                  <a:moveTo>
                    <a:pt x="202" y="0"/>
                  </a:moveTo>
                  <a:lnTo>
                    <a:pt x="0" y="120"/>
                  </a:lnTo>
                  <a:lnTo>
                    <a:pt x="0" y="139"/>
                  </a:lnTo>
                  <a:lnTo>
                    <a:pt x="183" y="284"/>
                  </a:lnTo>
                  <a:lnTo>
                    <a:pt x="221" y="284"/>
                  </a:lnTo>
                  <a:lnTo>
                    <a:pt x="423" y="163"/>
                  </a:lnTo>
                  <a:cubicBezTo>
                    <a:pt x="442" y="163"/>
                    <a:pt x="442" y="139"/>
                    <a:pt x="423" y="139"/>
                  </a:cubicBezTo>
                  <a:lnTo>
                    <a:pt x="2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10"/>
            <p:cNvSpPr/>
            <p:nvPr/>
          </p:nvSpPr>
          <p:spPr>
            <a:xfrm>
              <a:off x="7315548" y="2911643"/>
              <a:ext cx="47123" cy="28905"/>
            </a:xfrm>
            <a:custGeom>
              <a:rect b="b" l="l" r="r" t="t"/>
              <a:pathLst>
                <a:path extrusionOk="0" h="284" w="463">
                  <a:moveTo>
                    <a:pt x="222" y="0"/>
                  </a:moveTo>
                  <a:lnTo>
                    <a:pt x="20" y="120"/>
                  </a:lnTo>
                  <a:lnTo>
                    <a:pt x="20" y="120"/>
                  </a:lnTo>
                  <a:lnTo>
                    <a:pt x="222" y="19"/>
                  </a:lnTo>
                  <a:lnTo>
                    <a:pt x="241" y="0"/>
                  </a:lnTo>
                  <a:close/>
                  <a:moveTo>
                    <a:pt x="241" y="0"/>
                  </a:moveTo>
                  <a:lnTo>
                    <a:pt x="260" y="19"/>
                  </a:lnTo>
                  <a:lnTo>
                    <a:pt x="443" y="139"/>
                  </a:lnTo>
                  <a:lnTo>
                    <a:pt x="443" y="139"/>
                  </a:lnTo>
                  <a:lnTo>
                    <a:pt x="260" y="0"/>
                  </a:lnTo>
                  <a:close/>
                  <a:moveTo>
                    <a:pt x="443" y="139"/>
                  </a:moveTo>
                  <a:lnTo>
                    <a:pt x="443" y="163"/>
                  </a:lnTo>
                  <a:lnTo>
                    <a:pt x="241" y="284"/>
                  </a:lnTo>
                  <a:lnTo>
                    <a:pt x="241" y="284"/>
                  </a:lnTo>
                  <a:lnTo>
                    <a:pt x="443" y="183"/>
                  </a:lnTo>
                  <a:cubicBezTo>
                    <a:pt x="443" y="163"/>
                    <a:pt x="462" y="163"/>
                    <a:pt x="462" y="163"/>
                  </a:cubicBezTo>
                  <a:cubicBezTo>
                    <a:pt x="462" y="139"/>
                    <a:pt x="443" y="139"/>
                    <a:pt x="443" y="139"/>
                  </a:cubicBezTo>
                  <a:close/>
                  <a:moveTo>
                    <a:pt x="20" y="120"/>
                  </a:moveTo>
                  <a:cubicBezTo>
                    <a:pt x="20" y="120"/>
                    <a:pt x="1" y="120"/>
                    <a:pt x="1" y="139"/>
                  </a:cubicBezTo>
                  <a:cubicBezTo>
                    <a:pt x="1" y="139"/>
                    <a:pt x="20" y="139"/>
                    <a:pt x="20" y="163"/>
                  </a:cubicBezTo>
                  <a:lnTo>
                    <a:pt x="203" y="284"/>
                  </a:lnTo>
                  <a:lnTo>
                    <a:pt x="20" y="139"/>
                  </a:lnTo>
                  <a:lnTo>
                    <a:pt x="20" y="1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10"/>
            <p:cNvSpPr/>
            <p:nvPr/>
          </p:nvSpPr>
          <p:spPr>
            <a:xfrm>
              <a:off x="7191376" y="2909607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22" y="1"/>
                  </a:moveTo>
                  <a:lnTo>
                    <a:pt x="20" y="121"/>
                  </a:lnTo>
                  <a:cubicBezTo>
                    <a:pt x="1" y="121"/>
                    <a:pt x="1" y="140"/>
                    <a:pt x="20" y="140"/>
                  </a:cubicBezTo>
                  <a:lnTo>
                    <a:pt x="202" y="260"/>
                  </a:lnTo>
                  <a:cubicBezTo>
                    <a:pt x="202" y="280"/>
                    <a:pt x="222" y="280"/>
                    <a:pt x="241" y="280"/>
                  </a:cubicBezTo>
                  <a:lnTo>
                    <a:pt x="443" y="159"/>
                  </a:lnTo>
                  <a:lnTo>
                    <a:pt x="443" y="140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10"/>
            <p:cNvSpPr/>
            <p:nvPr/>
          </p:nvSpPr>
          <p:spPr>
            <a:xfrm>
              <a:off x="7191376" y="2907673"/>
              <a:ext cx="45087" cy="30431"/>
            </a:xfrm>
            <a:custGeom>
              <a:rect b="b" l="l" r="r" t="t"/>
              <a:pathLst>
                <a:path extrusionOk="0" h="299" w="443">
                  <a:moveTo>
                    <a:pt x="241" y="1"/>
                  </a:moveTo>
                  <a:cubicBezTo>
                    <a:pt x="222" y="1"/>
                    <a:pt x="222" y="20"/>
                    <a:pt x="222" y="20"/>
                  </a:cubicBezTo>
                  <a:lnTo>
                    <a:pt x="260" y="20"/>
                  </a:lnTo>
                  <a:lnTo>
                    <a:pt x="241" y="1"/>
                  </a:lnTo>
                  <a:close/>
                  <a:moveTo>
                    <a:pt x="222" y="20"/>
                  </a:moveTo>
                  <a:lnTo>
                    <a:pt x="20" y="121"/>
                  </a:lnTo>
                  <a:lnTo>
                    <a:pt x="1" y="140"/>
                  </a:lnTo>
                  <a:cubicBezTo>
                    <a:pt x="1" y="159"/>
                    <a:pt x="1" y="159"/>
                    <a:pt x="20" y="159"/>
                  </a:cubicBezTo>
                  <a:lnTo>
                    <a:pt x="20" y="140"/>
                  </a:lnTo>
                  <a:lnTo>
                    <a:pt x="222" y="20"/>
                  </a:lnTo>
                  <a:close/>
                  <a:moveTo>
                    <a:pt x="260" y="20"/>
                  </a:moveTo>
                  <a:lnTo>
                    <a:pt x="443" y="159"/>
                  </a:lnTo>
                  <a:lnTo>
                    <a:pt x="443" y="140"/>
                  </a:lnTo>
                  <a:lnTo>
                    <a:pt x="260" y="20"/>
                  </a:lnTo>
                  <a:close/>
                  <a:moveTo>
                    <a:pt x="20" y="159"/>
                  </a:moveTo>
                  <a:lnTo>
                    <a:pt x="202" y="299"/>
                  </a:lnTo>
                  <a:lnTo>
                    <a:pt x="222" y="299"/>
                  </a:lnTo>
                  <a:lnTo>
                    <a:pt x="202" y="279"/>
                  </a:lnTo>
                  <a:lnTo>
                    <a:pt x="20" y="159"/>
                  </a:lnTo>
                  <a:close/>
                  <a:moveTo>
                    <a:pt x="443" y="178"/>
                  </a:moveTo>
                  <a:lnTo>
                    <a:pt x="241" y="279"/>
                  </a:lnTo>
                  <a:lnTo>
                    <a:pt x="222" y="299"/>
                  </a:lnTo>
                  <a:lnTo>
                    <a:pt x="241" y="299"/>
                  </a:lnTo>
                  <a:lnTo>
                    <a:pt x="443" y="1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10"/>
            <p:cNvSpPr/>
            <p:nvPr/>
          </p:nvSpPr>
          <p:spPr>
            <a:xfrm>
              <a:off x="7089699" y="2903806"/>
              <a:ext cx="38675" cy="22086"/>
            </a:xfrm>
            <a:custGeom>
              <a:rect b="b" l="l" r="r" t="t"/>
              <a:pathLst>
                <a:path extrusionOk="0" h="217" w="380">
                  <a:moveTo>
                    <a:pt x="221" y="0"/>
                  </a:moveTo>
                  <a:lnTo>
                    <a:pt x="20" y="120"/>
                  </a:lnTo>
                  <a:cubicBezTo>
                    <a:pt x="0" y="120"/>
                    <a:pt x="0" y="140"/>
                    <a:pt x="20" y="140"/>
                  </a:cubicBezTo>
                  <a:lnTo>
                    <a:pt x="121" y="216"/>
                  </a:lnTo>
                  <a:lnTo>
                    <a:pt x="159" y="216"/>
                  </a:lnTo>
                  <a:lnTo>
                    <a:pt x="361" y="96"/>
                  </a:lnTo>
                  <a:cubicBezTo>
                    <a:pt x="380" y="96"/>
                    <a:pt x="380" y="77"/>
                    <a:pt x="361" y="77"/>
                  </a:cubicBez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10"/>
            <p:cNvSpPr/>
            <p:nvPr/>
          </p:nvSpPr>
          <p:spPr>
            <a:xfrm>
              <a:off x="7089699" y="2901363"/>
              <a:ext cx="38675" cy="24528"/>
            </a:xfrm>
            <a:custGeom>
              <a:rect b="b" l="l" r="r" t="t"/>
              <a:pathLst>
                <a:path extrusionOk="0" h="241" w="380">
                  <a:moveTo>
                    <a:pt x="241" y="0"/>
                  </a:moveTo>
                  <a:cubicBezTo>
                    <a:pt x="221" y="0"/>
                    <a:pt x="221" y="24"/>
                    <a:pt x="221" y="24"/>
                  </a:cubicBezTo>
                  <a:lnTo>
                    <a:pt x="260" y="24"/>
                  </a:lnTo>
                  <a:lnTo>
                    <a:pt x="241" y="0"/>
                  </a:lnTo>
                  <a:close/>
                  <a:moveTo>
                    <a:pt x="221" y="24"/>
                  </a:moveTo>
                  <a:lnTo>
                    <a:pt x="20" y="120"/>
                  </a:lnTo>
                  <a:cubicBezTo>
                    <a:pt x="20" y="144"/>
                    <a:pt x="0" y="144"/>
                    <a:pt x="0" y="144"/>
                  </a:cubicBezTo>
                  <a:cubicBezTo>
                    <a:pt x="0" y="164"/>
                    <a:pt x="20" y="164"/>
                    <a:pt x="20" y="164"/>
                  </a:cubicBezTo>
                  <a:lnTo>
                    <a:pt x="20" y="144"/>
                  </a:lnTo>
                  <a:lnTo>
                    <a:pt x="221" y="24"/>
                  </a:lnTo>
                  <a:close/>
                  <a:moveTo>
                    <a:pt x="361" y="101"/>
                  </a:moveTo>
                  <a:lnTo>
                    <a:pt x="361" y="120"/>
                  </a:lnTo>
                  <a:lnTo>
                    <a:pt x="159" y="240"/>
                  </a:lnTo>
                  <a:lnTo>
                    <a:pt x="361" y="144"/>
                  </a:lnTo>
                  <a:lnTo>
                    <a:pt x="380" y="120"/>
                  </a:lnTo>
                  <a:cubicBezTo>
                    <a:pt x="380" y="101"/>
                    <a:pt x="380" y="101"/>
                    <a:pt x="361" y="10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10"/>
            <p:cNvSpPr/>
            <p:nvPr/>
          </p:nvSpPr>
          <p:spPr>
            <a:xfrm>
              <a:off x="7242266" y="2917953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21" y="1"/>
                  </a:moveTo>
                  <a:lnTo>
                    <a:pt x="20" y="121"/>
                  </a:lnTo>
                  <a:cubicBezTo>
                    <a:pt x="0" y="121"/>
                    <a:pt x="0" y="140"/>
                    <a:pt x="20" y="140"/>
                  </a:cubicBezTo>
                  <a:lnTo>
                    <a:pt x="202" y="260"/>
                  </a:lnTo>
                  <a:cubicBezTo>
                    <a:pt x="202" y="279"/>
                    <a:pt x="221" y="279"/>
                    <a:pt x="241" y="279"/>
                  </a:cubicBezTo>
                  <a:lnTo>
                    <a:pt x="442" y="159"/>
                  </a:lnTo>
                  <a:lnTo>
                    <a:pt x="442" y="140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10"/>
            <p:cNvSpPr/>
            <p:nvPr/>
          </p:nvSpPr>
          <p:spPr>
            <a:xfrm>
              <a:off x="7242266" y="2916019"/>
              <a:ext cx="45087" cy="30431"/>
            </a:xfrm>
            <a:custGeom>
              <a:rect b="b" l="l" r="r" t="t"/>
              <a:pathLst>
                <a:path extrusionOk="0" h="299" w="443">
                  <a:moveTo>
                    <a:pt x="221" y="0"/>
                  </a:moveTo>
                  <a:cubicBezTo>
                    <a:pt x="221" y="0"/>
                    <a:pt x="221" y="20"/>
                    <a:pt x="202" y="20"/>
                  </a:cubicBezTo>
                  <a:lnTo>
                    <a:pt x="20" y="120"/>
                  </a:lnTo>
                  <a:lnTo>
                    <a:pt x="0" y="140"/>
                  </a:lnTo>
                  <a:cubicBezTo>
                    <a:pt x="0" y="159"/>
                    <a:pt x="0" y="159"/>
                    <a:pt x="20" y="159"/>
                  </a:cubicBezTo>
                  <a:lnTo>
                    <a:pt x="20" y="140"/>
                  </a:lnTo>
                  <a:lnTo>
                    <a:pt x="221" y="20"/>
                  </a:lnTo>
                  <a:lnTo>
                    <a:pt x="260" y="20"/>
                  </a:lnTo>
                  <a:cubicBezTo>
                    <a:pt x="241" y="20"/>
                    <a:pt x="241" y="0"/>
                    <a:pt x="221" y="0"/>
                  </a:cubicBezTo>
                  <a:close/>
                  <a:moveTo>
                    <a:pt x="260" y="20"/>
                  </a:moveTo>
                  <a:lnTo>
                    <a:pt x="423" y="159"/>
                  </a:lnTo>
                  <a:lnTo>
                    <a:pt x="442" y="159"/>
                  </a:lnTo>
                  <a:lnTo>
                    <a:pt x="442" y="140"/>
                  </a:lnTo>
                  <a:lnTo>
                    <a:pt x="260" y="20"/>
                  </a:lnTo>
                  <a:close/>
                  <a:moveTo>
                    <a:pt x="20" y="159"/>
                  </a:moveTo>
                  <a:lnTo>
                    <a:pt x="183" y="298"/>
                  </a:lnTo>
                  <a:lnTo>
                    <a:pt x="221" y="298"/>
                  </a:lnTo>
                  <a:cubicBezTo>
                    <a:pt x="202" y="298"/>
                    <a:pt x="202" y="279"/>
                    <a:pt x="202" y="279"/>
                  </a:cubicBezTo>
                  <a:lnTo>
                    <a:pt x="20" y="159"/>
                  </a:lnTo>
                  <a:close/>
                  <a:moveTo>
                    <a:pt x="442" y="159"/>
                  </a:moveTo>
                  <a:lnTo>
                    <a:pt x="423" y="178"/>
                  </a:lnTo>
                  <a:lnTo>
                    <a:pt x="241" y="279"/>
                  </a:lnTo>
                  <a:lnTo>
                    <a:pt x="221" y="298"/>
                  </a:lnTo>
                  <a:lnTo>
                    <a:pt x="241" y="298"/>
                  </a:lnTo>
                  <a:lnTo>
                    <a:pt x="442" y="178"/>
                  </a:lnTo>
                  <a:lnTo>
                    <a:pt x="442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10"/>
            <p:cNvSpPr/>
            <p:nvPr/>
          </p:nvSpPr>
          <p:spPr>
            <a:xfrm>
              <a:off x="7287253" y="2928741"/>
              <a:ext cx="45087" cy="29414"/>
            </a:xfrm>
            <a:custGeom>
              <a:rect b="b" l="l" r="r" t="t"/>
              <a:pathLst>
                <a:path extrusionOk="0" h="289" w="443">
                  <a:moveTo>
                    <a:pt x="231" y="0"/>
                  </a:moveTo>
                  <a:cubicBezTo>
                    <a:pt x="221" y="0"/>
                    <a:pt x="212" y="5"/>
                    <a:pt x="202" y="15"/>
                  </a:cubicBezTo>
                  <a:lnTo>
                    <a:pt x="20" y="116"/>
                  </a:lnTo>
                  <a:cubicBezTo>
                    <a:pt x="0" y="135"/>
                    <a:pt x="0" y="135"/>
                    <a:pt x="20" y="154"/>
                  </a:cubicBezTo>
                  <a:lnTo>
                    <a:pt x="178" y="274"/>
                  </a:lnTo>
                  <a:cubicBezTo>
                    <a:pt x="190" y="284"/>
                    <a:pt x="201" y="288"/>
                    <a:pt x="211" y="288"/>
                  </a:cubicBezTo>
                  <a:cubicBezTo>
                    <a:pt x="221" y="288"/>
                    <a:pt x="231" y="284"/>
                    <a:pt x="241" y="274"/>
                  </a:cubicBezTo>
                  <a:lnTo>
                    <a:pt x="418" y="173"/>
                  </a:lnTo>
                  <a:cubicBezTo>
                    <a:pt x="442" y="154"/>
                    <a:pt x="442" y="154"/>
                    <a:pt x="418" y="135"/>
                  </a:cubicBezTo>
                  <a:lnTo>
                    <a:pt x="260" y="15"/>
                  </a:lnTo>
                  <a:cubicBezTo>
                    <a:pt x="250" y="5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10"/>
            <p:cNvSpPr/>
            <p:nvPr/>
          </p:nvSpPr>
          <p:spPr>
            <a:xfrm>
              <a:off x="7287253" y="2928233"/>
              <a:ext cx="45087" cy="30431"/>
            </a:xfrm>
            <a:custGeom>
              <a:rect b="b" l="l" r="r" t="t"/>
              <a:pathLst>
                <a:path extrusionOk="0" h="299" w="443">
                  <a:moveTo>
                    <a:pt x="241" y="20"/>
                  </a:moveTo>
                  <a:lnTo>
                    <a:pt x="418" y="159"/>
                  </a:lnTo>
                  <a:lnTo>
                    <a:pt x="221" y="279"/>
                  </a:lnTo>
                  <a:lnTo>
                    <a:pt x="202" y="279"/>
                  </a:lnTo>
                  <a:lnTo>
                    <a:pt x="20" y="159"/>
                  </a:lnTo>
                  <a:lnTo>
                    <a:pt x="20" y="140"/>
                  </a:lnTo>
                  <a:lnTo>
                    <a:pt x="221" y="20"/>
                  </a:lnTo>
                  <a:close/>
                  <a:moveTo>
                    <a:pt x="202" y="0"/>
                  </a:moveTo>
                  <a:lnTo>
                    <a:pt x="20" y="121"/>
                  </a:lnTo>
                  <a:cubicBezTo>
                    <a:pt x="0" y="121"/>
                    <a:pt x="0" y="140"/>
                    <a:pt x="0" y="140"/>
                  </a:cubicBezTo>
                  <a:lnTo>
                    <a:pt x="0" y="159"/>
                  </a:lnTo>
                  <a:lnTo>
                    <a:pt x="178" y="279"/>
                  </a:lnTo>
                  <a:cubicBezTo>
                    <a:pt x="202" y="298"/>
                    <a:pt x="202" y="298"/>
                    <a:pt x="221" y="298"/>
                  </a:cubicBezTo>
                  <a:lnTo>
                    <a:pt x="241" y="298"/>
                  </a:lnTo>
                  <a:lnTo>
                    <a:pt x="442" y="178"/>
                  </a:lnTo>
                  <a:lnTo>
                    <a:pt x="442" y="159"/>
                  </a:lnTo>
                  <a:lnTo>
                    <a:pt x="442" y="140"/>
                  </a:lnTo>
                  <a:lnTo>
                    <a:pt x="260" y="20"/>
                  </a:lnTo>
                  <a:cubicBezTo>
                    <a:pt x="241" y="0"/>
                    <a:pt x="241" y="0"/>
                    <a:pt x="2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10"/>
            <p:cNvSpPr/>
            <p:nvPr/>
          </p:nvSpPr>
          <p:spPr>
            <a:xfrm>
              <a:off x="7118095" y="2914187"/>
              <a:ext cx="45087" cy="29821"/>
            </a:xfrm>
            <a:custGeom>
              <a:rect b="b" l="l" r="r" t="t"/>
              <a:pathLst>
                <a:path extrusionOk="0" h="293" w="443">
                  <a:moveTo>
                    <a:pt x="231" y="0"/>
                  </a:moveTo>
                  <a:cubicBezTo>
                    <a:pt x="221" y="0"/>
                    <a:pt x="211" y="6"/>
                    <a:pt x="202" y="18"/>
                  </a:cubicBezTo>
                  <a:lnTo>
                    <a:pt x="19" y="114"/>
                  </a:lnTo>
                  <a:cubicBezTo>
                    <a:pt x="0" y="138"/>
                    <a:pt x="0" y="138"/>
                    <a:pt x="19" y="158"/>
                  </a:cubicBezTo>
                  <a:lnTo>
                    <a:pt x="183" y="278"/>
                  </a:lnTo>
                  <a:cubicBezTo>
                    <a:pt x="192" y="287"/>
                    <a:pt x="202" y="292"/>
                    <a:pt x="211" y="292"/>
                  </a:cubicBezTo>
                  <a:cubicBezTo>
                    <a:pt x="221" y="292"/>
                    <a:pt x="231" y="287"/>
                    <a:pt x="240" y="278"/>
                  </a:cubicBezTo>
                  <a:lnTo>
                    <a:pt x="423" y="177"/>
                  </a:lnTo>
                  <a:cubicBezTo>
                    <a:pt x="442" y="158"/>
                    <a:pt x="442" y="158"/>
                    <a:pt x="423" y="138"/>
                  </a:cubicBezTo>
                  <a:lnTo>
                    <a:pt x="260" y="18"/>
                  </a:lnTo>
                  <a:cubicBezTo>
                    <a:pt x="250" y="6"/>
                    <a:pt x="240" y="0"/>
                    <a:pt x="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10"/>
            <p:cNvSpPr/>
            <p:nvPr/>
          </p:nvSpPr>
          <p:spPr>
            <a:xfrm>
              <a:off x="7118095" y="2913576"/>
              <a:ext cx="45087" cy="30839"/>
            </a:xfrm>
            <a:custGeom>
              <a:rect b="b" l="l" r="r" t="t"/>
              <a:pathLst>
                <a:path extrusionOk="0" h="303" w="443">
                  <a:moveTo>
                    <a:pt x="240" y="24"/>
                  </a:moveTo>
                  <a:lnTo>
                    <a:pt x="423" y="144"/>
                  </a:lnTo>
                  <a:lnTo>
                    <a:pt x="423" y="164"/>
                  </a:lnTo>
                  <a:lnTo>
                    <a:pt x="221" y="284"/>
                  </a:lnTo>
                  <a:lnTo>
                    <a:pt x="202" y="284"/>
                  </a:lnTo>
                  <a:lnTo>
                    <a:pt x="19" y="144"/>
                  </a:lnTo>
                  <a:lnTo>
                    <a:pt x="221" y="24"/>
                  </a:lnTo>
                  <a:close/>
                  <a:moveTo>
                    <a:pt x="202" y="0"/>
                  </a:moveTo>
                  <a:lnTo>
                    <a:pt x="0" y="120"/>
                  </a:lnTo>
                  <a:lnTo>
                    <a:pt x="0" y="144"/>
                  </a:lnTo>
                  <a:lnTo>
                    <a:pt x="0" y="164"/>
                  </a:lnTo>
                  <a:lnTo>
                    <a:pt x="183" y="284"/>
                  </a:lnTo>
                  <a:cubicBezTo>
                    <a:pt x="202" y="303"/>
                    <a:pt x="202" y="303"/>
                    <a:pt x="221" y="303"/>
                  </a:cubicBezTo>
                  <a:lnTo>
                    <a:pt x="240" y="303"/>
                  </a:lnTo>
                  <a:lnTo>
                    <a:pt x="423" y="183"/>
                  </a:lnTo>
                  <a:cubicBezTo>
                    <a:pt x="442" y="183"/>
                    <a:pt x="442" y="164"/>
                    <a:pt x="442" y="164"/>
                  </a:cubicBezTo>
                  <a:lnTo>
                    <a:pt x="442" y="144"/>
                  </a:lnTo>
                  <a:lnTo>
                    <a:pt x="260" y="24"/>
                  </a:lnTo>
                  <a:cubicBezTo>
                    <a:pt x="240" y="0"/>
                    <a:pt x="240" y="0"/>
                    <a:pt x="2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10"/>
            <p:cNvSpPr/>
            <p:nvPr/>
          </p:nvSpPr>
          <p:spPr>
            <a:xfrm>
              <a:off x="7163082" y="2925790"/>
              <a:ext cx="44579" cy="28905"/>
            </a:xfrm>
            <a:custGeom>
              <a:rect b="b" l="l" r="r" t="t"/>
              <a:pathLst>
                <a:path extrusionOk="0" h="284" w="438">
                  <a:moveTo>
                    <a:pt x="197" y="0"/>
                  </a:moveTo>
                  <a:lnTo>
                    <a:pt x="0" y="121"/>
                  </a:lnTo>
                  <a:lnTo>
                    <a:pt x="0" y="145"/>
                  </a:lnTo>
                  <a:lnTo>
                    <a:pt x="178" y="284"/>
                  </a:lnTo>
                  <a:lnTo>
                    <a:pt x="221" y="284"/>
                  </a:lnTo>
                  <a:lnTo>
                    <a:pt x="418" y="164"/>
                  </a:lnTo>
                  <a:cubicBezTo>
                    <a:pt x="437" y="164"/>
                    <a:pt x="437" y="145"/>
                    <a:pt x="418" y="145"/>
                  </a:cubicBezTo>
                  <a:lnTo>
                    <a:pt x="240" y="24"/>
                  </a:lnTo>
                  <a:cubicBezTo>
                    <a:pt x="240" y="0"/>
                    <a:pt x="221" y="0"/>
                    <a:pt x="1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10"/>
            <p:cNvSpPr/>
            <p:nvPr/>
          </p:nvSpPr>
          <p:spPr>
            <a:xfrm>
              <a:off x="7163082" y="2925790"/>
              <a:ext cx="44579" cy="30940"/>
            </a:xfrm>
            <a:custGeom>
              <a:rect b="b" l="l" r="r" t="t"/>
              <a:pathLst>
                <a:path extrusionOk="0" h="304" w="438">
                  <a:moveTo>
                    <a:pt x="221" y="0"/>
                  </a:moveTo>
                  <a:lnTo>
                    <a:pt x="240" y="24"/>
                  </a:lnTo>
                  <a:lnTo>
                    <a:pt x="418" y="145"/>
                  </a:lnTo>
                  <a:lnTo>
                    <a:pt x="418" y="145"/>
                  </a:lnTo>
                  <a:lnTo>
                    <a:pt x="259" y="0"/>
                  </a:lnTo>
                  <a:close/>
                  <a:moveTo>
                    <a:pt x="197" y="0"/>
                  </a:moveTo>
                  <a:lnTo>
                    <a:pt x="0" y="121"/>
                  </a:lnTo>
                  <a:lnTo>
                    <a:pt x="0" y="145"/>
                  </a:lnTo>
                  <a:lnTo>
                    <a:pt x="19" y="121"/>
                  </a:lnTo>
                  <a:lnTo>
                    <a:pt x="197" y="24"/>
                  </a:lnTo>
                  <a:lnTo>
                    <a:pt x="221" y="0"/>
                  </a:lnTo>
                  <a:close/>
                  <a:moveTo>
                    <a:pt x="0" y="145"/>
                  </a:moveTo>
                  <a:lnTo>
                    <a:pt x="0" y="164"/>
                  </a:lnTo>
                  <a:lnTo>
                    <a:pt x="178" y="284"/>
                  </a:lnTo>
                  <a:lnTo>
                    <a:pt x="19" y="145"/>
                  </a:lnTo>
                  <a:close/>
                  <a:moveTo>
                    <a:pt x="418" y="145"/>
                  </a:moveTo>
                  <a:lnTo>
                    <a:pt x="418" y="164"/>
                  </a:lnTo>
                  <a:lnTo>
                    <a:pt x="221" y="284"/>
                  </a:lnTo>
                  <a:lnTo>
                    <a:pt x="178" y="284"/>
                  </a:lnTo>
                  <a:lnTo>
                    <a:pt x="197" y="303"/>
                  </a:lnTo>
                  <a:cubicBezTo>
                    <a:pt x="221" y="303"/>
                    <a:pt x="221" y="284"/>
                    <a:pt x="240" y="284"/>
                  </a:cubicBezTo>
                  <a:lnTo>
                    <a:pt x="418" y="183"/>
                  </a:lnTo>
                  <a:lnTo>
                    <a:pt x="437" y="164"/>
                  </a:lnTo>
                  <a:cubicBezTo>
                    <a:pt x="437" y="145"/>
                    <a:pt x="437" y="145"/>
                    <a:pt x="418" y="1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10"/>
            <p:cNvSpPr/>
            <p:nvPr/>
          </p:nvSpPr>
          <p:spPr>
            <a:xfrm>
              <a:off x="7058859" y="2920396"/>
              <a:ext cx="38777" cy="24019"/>
            </a:xfrm>
            <a:custGeom>
              <a:rect b="b" l="l" r="r" t="t"/>
              <a:pathLst>
                <a:path extrusionOk="0" h="236" w="381">
                  <a:moveTo>
                    <a:pt x="234" y="1"/>
                  </a:moveTo>
                  <a:cubicBezTo>
                    <a:pt x="227" y="1"/>
                    <a:pt x="222" y="5"/>
                    <a:pt x="222" y="15"/>
                  </a:cubicBezTo>
                  <a:lnTo>
                    <a:pt x="20" y="116"/>
                  </a:lnTo>
                  <a:cubicBezTo>
                    <a:pt x="1" y="135"/>
                    <a:pt x="1" y="135"/>
                    <a:pt x="20" y="154"/>
                  </a:cubicBezTo>
                  <a:lnTo>
                    <a:pt x="121" y="217"/>
                  </a:lnTo>
                  <a:cubicBezTo>
                    <a:pt x="140" y="236"/>
                    <a:pt x="164" y="236"/>
                    <a:pt x="164" y="236"/>
                  </a:cubicBezTo>
                  <a:lnTo>
                    <a:pt x="361" y="116"/>
                  </a:lnTo>
                  <a:cubicBezTo>
                    <a:pt x="380" y="116"/>
                    <a:pt x="380" y="97"/>
                    <a:pt x="361" y="77"/>
                  </a:cubicBezTo>
                  <a:lnTo>
                    <a:pt x="260" y="15"/>
                  </a:lnTo>
                  <a:cubicBezTo>
                    <a:pt x="251" y="5"/>
                    <a:pt x="241" y="1"/>
                    <a:pt x="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10"/>
            <p:cNvSpPr/>
            <p:nvPr/>
          </p:nvSpPr>
          <p:spPr>
            <a:xfrm>
              <a:off x="7058859" y="2919887"/>
              <a:ext cx="38777" cy="24528"/>
            </a:xfrm>
            <a:custGeom>
              <a:rect b="b" l="l" r="r" t="t"/>
              <a:pathLst>
                <a:path extrusionOk="0" h="241" w="381">
                  <a:moveTo>
                    <a:pt x="260" y="20"/>
                  </a:moveTo>
                  <a:lnTo>
                    <a:pt x="361" y="102"/>
                  </a:lnTo>
                  <a:lnTo>
                    <a:pt x="361" y="121"/>
                  </a:lnTo>
                  <a:cubicBezTo>
                    <a:pt x="380" y="121"/>
                    <a:pt x="380" y="121"/>
                    <a:pt x="380" y="102"/>
                  </a:cubicBezTo>
                  <a:lnTo>
                    <a:pt x="361" y="82"/>
                  </a:lnTo>
                  <a:lnTo>
                    <a:pt x="260" y="20"/>
                  </a:lnTo>
                  <a:close/>
                  <a:moveTo>
                    <a:pt x="222" y="1"/>
                  </a:moveTo>
                  <a:lnTo>
                    <a:pt x="20" y="121"/>
                  </a:lnTo>
                  <a:lnTo>
                    <a:pt x="1" y="140"/>
                  </a:lnTo>
                  <a:cubicBezTo>
                    <a:pt x="1" y="140"/>
                    <a:pt x="1" y="159"/>
                    <a:pt x="20" y="159"/>
                  </a:cubicBezTo>
                  <a:lnTo>
                    <a:pt x="121" y="241"/>
                  </a:lnTo>
                  <a:lnTo>
                    <a:pt x="140" y="241"/>
                  </a:lnTo>
                  <a:cubicBezTo>
                    <a:pt x="140" y="241"/>
                    <a:pt x="140" y="222"/>
                    <a:pt x="121" y="222"/>
                  </a:cubicBezTo>
                  <a:lnTo>
                    <a:pt x="20" y="140"/>
                  </a:lnTo>
                  <a:lnTo>
                    <a:pt x="222" y="20"/>
                  </a:lnTo>
                  <a:lnTo>
                    <a:pt x="260" y="20"/>
                  </a:lnTo>
                  <a:cubicBezTo>
                    <a:pt x="260" y="1"/>
                    <a:pt x="241" y="1"/>
                    <a:pt x="241" y="1"/>
                  </a:cubicBezTo>
                  <a:close/>
                  <a:moveTo>
                    <a:pt x="361" y="121"/>
                  </a:moveTo>
                  <a:lnTo>
                    <a:pt x="164" y="222"/>
                  </a:lnTo>
                  <a:lnTo>
                    <a:pt x="140" y="241"/>
                  </a:lnTo>
                  <a:lnTo>
                    <a:pt x="164" y="241"/>
                  </a:lnTo>
                  <a:lnTo>
                    <a:pt x="361" y="1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10"/>
            <p:cNvSpPr/>
            <p:nvPr/>
          </p:nvSpPr>
          <p:spPr>
            <a:xfrm>
              <a:off x="7213870" y="2934136"/>
              <a:ext cx="45087" cy="28396"/>
            </a:xfrm>
            <a:custGeom>
              <a:rect b="b" l="l" r="r" t="t"/>
              <a:pathLst>
                <a:path extrusionOk="0" h="279" w="443">
                  <a:moveTo>
                    <a:pt x="202" y="0"/>
                  </a:moveTo>
                  <a:lnTo>
                    <a:pt x="1" y="120"/>
                  </a:lnTo>
                  <a:lnTo>
                    <a:pt x="1" y="139"/>
                  </a:lnTo>
                  <a:lnTo>
                    <a:pt x="178" y="279"/>
                  </a:lnTo>
                  <a:lnTo>
                    <a:pt x="222" y="279"/>
                  </a:lnTo>
                  <a:lnTo>
                    <a:pt x="419" y="159"/>
                  </a:lnTo>
                  <a:cubicBezTo>
                    <a:pt x="443" y="159"/>
                    <a:pt x="443" y="139"/>
                    <a:pt x="419" y="139"/>
                  </a:cubicBezTo>
                  <a:lnTo>
                    <a:pt x="241" y="19"/>
                  </a:lnTo>
                  <a:cubicBezTo>
                    <a:pt x="241" y="0"/>
                    <a:pt x="222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10"/>
            <p:cNvSpPr/>
            <p:nvPr/>
          </p:nvSpPr>
          <p:spPr>
            <a:xfrm>
              <a:off x="7211936" y="2934136"/>
              <a:ext cx="47021" cy="30839"/>
            </a:xfrm>
            <a:custGeom>
              <a:rect b="b" l="l" r="r" t="t"/>
              <a:pathLst>
                <a:path extrusionOk="0" h="303" w="462">
                  <a:moveTo>
                    <a:pt x="221" y="0"/>
                  </a:moveTo>
                  <a:lnTo>
                    <a:pt x="20" y="120"/>
                  </a:lnTo>
                  <a:lnTo>
                    <a:pt x="221" y="19"/>
                  </a:lnTo>
                  <a:lnTo>
                    <a:pt x="241" y="0"/>
                  </a:lnTo>
                  <a:close/>
                  <a:moveTo>
                    <a:pt x="241" y="0"/>
                  </a:moveTo>
                  <a:lnTo>
                    <a:pt x="260" y="19"/>
                  </a:lnTo>
                  <a:lnTo>
                    <a:pt x="438" y="139"/>
                  </a:lnTo>
                  <a:lnTo>
                    <a:pt x="260" y="0"/>
                  </a:lnTo>
                  <a:close/>
                  <a:moveTo>
                    <a:pt x="20" y="120"/>
                  </a:moveTo>
                  <a:cubicBezTo>
                    <a:pt x="20" y="120"/>
                    <a:pt x="0" y="120"/>
                    <a:pt x="0" y="139"/>
                  </a:cubicBezTo>
                  <a:cubicBezTo>
                    <a:pt x="0" y="139"/>
                    <a:pt x="20" y="139"/>
                    <a:pt x="20" y="159"/>
                  </a:cubicBezTo>
                  <a:lnTo>
                    <a:pt x="197" y="279"/>
                  </a:lnTo>
                  <a:lnTo>
                    <a:pt x="20" y="139"/>
                  </a:lnTo>
                  <a:lnTo>
                    <a:pt x="20" y="120"/>
                  </a:lnTo>
                  <a:close/>
                  <a:moveTo>
                    <a:pt x="438" y="139"/>
                  </a:moveTo>
                  <a:lnTo>
                    <a:pt x="438" y="159"/>
                  </a:lnTo>
                  <a:lnTo>
                    <a:pt x="241" y="279"/>
                  </a:lnTo>
                  <a:lnTo>
                    <a:pt x="438" y="183"/>
                  </a:lnTo>
                  <a:cubicBezTo>
                    <a:pt x="438" y="159"/>
                    <a:pt x="462" y="159"/>
                    <a:pt x="462" y="159"/>
                  </a:cubicBezTo>
                  <a:cubicBezTo>
                    <a:pt x="462" y="139"/>
                    <a:pt x="462" y="139"/>
                    <a:pt x="438" y="139"/>
                  </a:cubicBezTo>
                  <a:close/>
                  <a:moveTo>
                    <a:pt x="197" y="279"/>
                  </a:moveTo>
                  <a:lnTo>
                    <a:pt x="221" y="303"/>
                  </a:lnTo>
                  <a:cubicBezTo>
                    <a:pt x="241" y="303"/>
                    <a:pt x="241" y="279"/>
                    <a:pt x="241" y="2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10"/>
            <p:cNvSpPr/>
            <p:nvPr/>
          </p:nvSpPr>
          <p:spPr>
            <a:xfrm>
              <a:off x="7256414" y="2946349"/>
              <a:ext cx="45087" cy="28396"/>
            </a:xfrm>
            <a:custGeom>
              <a:rect b="b" l="l" r="r" t="t"/>
              <a:pathLst>
                <a:path extrusionOk="0" h="279" w="443">
                  <a:moveTo>
                    <a:pt x="222" y="0"/>
                  </a:moveTo>
                  <a:lnTo>
                    <a:pt x="25" y="120"/>
                  </a:lnTo>
                  <a:cubicBezTo>
                    <a:pt x="25" y="120"/>
                    <a:pt x="1" y="140"/>
                    <a:pt x="25" y="140"/>
                  </a:cubicBezTo>
                  <a:lnTo>
                    <a:pt x="202" y="279"/>
                  </a:lnTo>
                  <a:lnTo>
                    <a:pt x="241" y="279"/>
                  </a:lnTo>
                  <a:lnTo>
                    <a:pt x="443" y="159"/>
                  </a:lnTo>
                  <a:lnTo>
                    <a:pt x="443" y="140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10"/>
            <p:cNvSpPr/>
            <p:nvPr/>
          </p:nvSpPr>
          <p:spPr>
            <a:xfrm>
              <a:off x="7256414" y="2946349"/>
              <a:ext cx="47021" cy="28396"/>
            </a:xfrm>
            <a:custGeom>
              <a:rect b="b" l="l" r="r" t="t"/>
              <a:pathLst>
                <a:path extrusionOk="0" h="279" w="462">
                  <a:moveTo>
                    <a:pt x="1" y="120"/>
                  </a:moveTo>
                  <a:cubicBezTo>
                    <a:pt x="1" y="140"/>
                    <a:pt x="25" y="140"/>
                    <a:pt x="25" y="140"/>
                  </a:cubicBezTo>
                  <a:lnTo>
                    <a:pt x="25" y="120"/>
                  </a:lnTo>
                  <a:close/>
                  <a:moveTo>
                    <a:pt x="241" y="0"/>
                  </a:moveTo>
                  <a:cubicBezTo>
                    <a:pt x="241" y="0"/>
                    <a:pt x="265" y="0"/>
                    <a:pt x="265" y="19"/>
                  </a:cubicBezTo>
                  <a:lnTo>
                    <a:pt x="443" y="140"/>
                  </a:lnTo>
                  <a:lnTo>
                    <a:pt x="443" y="159"/>
                  </a:lnTo>
                  <a:cubicBezTo>
                    <a:pt x="443" y="159"/>
                    <a:pt x="462" y="159"/>
                    <a:pt x="462" y="140"/>
                  </a:cubicBezTo>
                  <a:cubicBezTo>
                    <a:pt x="462" y="140"/>
                    <a:pt x="443" y="140"/>
                    <a:pt x="443" y="120"/>
                  </a:cubicBezTo>
                  <a:lnTo>
                    <a:pt x="265" y="0"/>
                  </a:lnTo>
                  <a:close/>
                  <a:moveTo>
                    <a:pt x="25" y="140"/>
                  </a:moveTo>
                  <a:lnTo>
                    <a:pt x="202" y="279"/>
                  </a:lnTo>
                  <a:lnTo>
                    <a:pt x="222" y="279"/>
                  </a:lnTo>
                  <a:cubicBezTo>
                    <a:pt x="222" y="279"/>
                    <a:pt x="202" y="279"/>
                    <a:pt x="202" y="260"/>
                  </a:cubicBezTo>
                  <a:lnTo>
                    <a:pt x="25" y="1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10"/>
            <p:cNvSpPr/>
            <p:nvPr/>
          </p:nvSpPr>
          <p:spPr>
            <a:xfrm>
              <a:off x="7313614" y="2942380"/>
              <a:ext cx="65138" cy="40711"/>
            </a:xfrm>
            <a:custGeom>
              <a:rect b="b" l="l" r="r" t="t"/>
              <a:pathLst>
                <a:path extrusionOk="0" h="400" w="640">
                  <a:moveTo>
                    <a:pt x="361" y="1"/>
                  </a:moveTo>
                  <a:lnTo>
                    <a:pt x="20" y="198"/>
                  </a:lnTo>
                  <a:cubicBezTo>
                    <a:pt x="1" y="198"/>
                    <a:pt x="1" y="222"/>
                    <a:pt x="20" y="222"/>
                  </a:cubicBezTo>
                  <a:lnTo>
                    <a:pt x="241" y="380"/>
                  </a:lnTo>
                  <a:cubicBezTo>
                    <a:pt x="260" y="400"/>
                    <a:pt x="279" y="400"/>
                    <a:pt x="279" y="400"/>
                  </a:cubicBezTo>
                  <a:lnTo>
                    <a:pt x="620" y="198"/>
                  </a:lnTo>
                  <a:cubicBezTo>
                    <a:pt x="640" y="179"/>
                    <a:pt x="640" y="179"/>
                    <a:pt x="620" y="159"/>
                  </a:cubicBezTo>
                  <a:lnTo>
                    <a:pt x="3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10"/>
            <p:cNvSpPr/>
            <p:nvPr/>
          </p:nvSpPr>
          <p:spPr>
            <a:xfrm>
              <a:off x="7313614" y="2940446"/>
              <a:ext cx="65138" cy="42645"/>
            </a:xfrm>
            <a:custGeom>
              <a:rect b="b" l="l" r="r" t="t"/>
              <a:pathLst>
                <a:path extrusionOk="0" h="419" w="640">
                  <a:moveTo>
                    <a:pt x="380" y="1"/>
                  </a:moveTo>
                  <a:lnTo>
                    <a:pt x="361" y="20"/>
                  </a:lnTo>
                  <a:lnTo>
                    <a:pt x="399" y="20"/>
                  </a:lnTo>
                  <a:lnTo>
                    <a:pt x="380" y="1"/>
                  </a:lnTo>
                  <a:close/>
                  <a:moveTo>
                    <a:pt x="361" y="20"/>
                  </a:moveTo>
                  <a:lnTo>
                    <a:pt x="20" y="198"/>
                  </a:lnTo>
                  <a:lnTo>
                    <a:pt x="1" y="217"/>
                  </a:lnTo>
                  <a:cubicBezTo>
                    <a:pt x="1" y="241"/>
                    <a:pt x="1" y="241"/>
                    <a:pt x="20" y="241"/>
                  </a:cubicBezTo>
                  <a:lnTo>
                    <a:pt x="20" y="217"/>
                  </a:lnTo>
                  <a:lnTo>
                    <a:pt x="361" y="20"/>
                  </a:lnTo>
                  <a:close/>
                  <a:moveTo>
                    <a:pt x="399" y="20"/>
                  </a:moveTo>
                  <a:lnTo>
                    <a:pt x="620" y="198"/>
                  </a:lnTo>
                  <a:lnTo>
                    <a:pt x="279" y="399"/>
                  </a:lnTo>
                  <a:lnTo>
                    <a:pt x="241" y="399"/>
                  </a:lnTo>
                  <a:lnTo>
                    <a:pt x="20" y="241"/>
                  </a:lnTo>
                  <a:lnTo>
                    <a:pt x="241" y="419"/>
                  </a:lnTo>
                  <a:lnTo>
                    <a:pt x="303" y="419"/>
                  </a:lnTo>
                  <a:lnTo>
                    <a:pt x="640" y="217"/>
                  </a:lnTo>
                  <a:lnTo>
                    <a:pt x="640" y="198"/>
                  </a:lnTo>
                  <a:lnTo>
                    <a:pt x="640" y="178"/>
                  </a:lnTo>
                  <a:lnTo>
                    <a:pt x="399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10"/>
            <p:cNvSpPr/>
            <p:nvPr/>
          </p:nvSpPr>
          <p:spPr>
            <a:xfrm>
              <a:off x="7087765" y="2932100"/>
              <a:ext cx="44579" cy="28498"/>
            </a:xfrm>
            <a:custGeom>
              <a:rect b="b" l="l" r="r" t="t"/>
              <a:pathLst>
                <a:path extrusionOk="0" h="280" w="438">
                  <a:moveTo>
                    <a:pt x="216" y="1"/>
                  </a:moveTo>
                  <a:lnTo>
                    <a:pt x="19" y="121"/>
                  </a:lnTo>
                  <a:cubicBezTo>
                    <a:pt x="0" y="121"/>
                    <a:pt x="0" y="140"/>
                    <a:pt x="19" y="140"/>
                  </a:cubicBezTo>
                  <a:lnTo>
                    <a:pt x="197" y="280"/>
                  </a:lnTo>
                  <a:lnTo>
                    <a:pt x="240" y="280"/>
                  </a:lnTo>
                  <a:lnTo>
                    <a:pt x="437" y="159"/>
                  </a:lnTo>
                  <a:lnTo>
                    <a:pt x="437" y="140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10"/>
            <p:cNvSpPr/>
            <p:nvPr/>
          </p:nvSpPr>
          <p:spPr>
            <a:xfrm>
              <a:off x="7087765" y="2932100"/>
              <a:ext cx="46512" cy="28498"/>
            </a:xfrm>
            <a:custGeom>
              <a:rect b="b" l="l" r="r" t="t"/>
              <a:pathLst>
                <a:path extrusionOk="0" h="280" w="457">
                  <a:moveTo>
                    <a:pt x="216" y="1"/>
                  </a:moveTo>
                  <a:lnTo>
                    <a:pt x="19" y="102"/>
                  </a:lnTo>
                  <a:cubicBezTo>
                    <a:pt x="19" y="121"/>
                    <a:pt x="0" y="121"/>
                    <a:pt x="0" y="121"/>
                  </a:cubicBezTo>
                  <a:cubicBezTo>
                    <a:pt x="0" y="140"/>
                    <a:pt x="0" y="140"/>
                    <a:pt x="19" y="140"/>
                  </a:cubicBezTo>
                  <a:lnTo>
                    <a:pt x="19" y="121"/>
                  </a:lnTo>
                  <a:lnTo>
                    <a:pt x="216" y="1"/>
                  </a:lnTo>
                  <a:close/>
                  <a:moveTo>
                    <a:pt x="260" y="1"/>
                  </a:moveTo>
                  <a:lnTo>
                    <a:pt x="437" y="140"/>
                  </a:lnTo>
                  <a:lnTo>
                    <a:pt x="437" y="159"/>
                  </a:lnTo>
                  <a:cubicBezTo>
                    <a:pt x="437" y="159"/>
                    <a:pt x="457" y="159"/>
                    <a:pt x="457" y="140"/>
                  </a:cubicBezTo>
                  <a:cubicBezTo>
                    <a:pt x="457" y="140"/>
                    <a:pt x="437" y="140"/>
                    <a:pt x="437" y="121"/>
                  </a:cubicBezTo>
                  <a:lnTo>
                    <a:pt x="260" y="1"/>
                  </a:lnTo>
                  <a:close/>
                  <a:moveTo>
                    <a:pt x="19" y="140"/>
                  </a:moveTo>
                  <a:lnTo>
                    <a:pt x="197" y="280"/>
                  </a:lnTo>
                  <a:lnTo>
                    <a:pt x="216" y="280"/>
                  </a:lnTo>
                  <a:cubicBezTo>
                    <a:pt x="216" y="280"/>
                    <a:pt x="197" y="280"/>
                    <a:pt x="197" y="260"/>
                  </a:cubicBezTo>
                  <a:lnTo>
                    <a:pt x="19" y="140"/>
                  </a:lnTo>
                  <a:close/>
                  <a:moveTo>
                    <a:pt x="437" y="159"/>
                  </a:moveTo>
                  <a:lnTo>
                    <a:pt x="240" y="260"/>
                  </a:lnTo>
                  <a:lnTo>
                    <a:pt x="216" y="280"/>
                  </a:lnTo>
                  <a:lnTo>
                    <a:pt x="240" y="280"/>
                  </a:lnTo>
                  <a:lnTo>
                    <a:pt x="437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10"/>
            <p:cNvSpPr/>
            <p:nvPr/>
          </p:nvSpPr>
          <p:spPr>
            <a:xfrm>
              <a:off x="7132242" y="2943499"/>
              <a:ext cx="45087" cy="28803"/>
            </a:xfrm>
            <a:custGeom>
              <a:rect b="b" l="l" r="r" t="t"/>
              <a:pathLst>
                <a:path extrusionOk="0" h="283" w="443">
                  <a:moveTo>
                    <a:pt x="227" y="0"/>
                  </a:moveTo>
                  <a:cubicBezTo>
                    <a:pt x="224" y="0"/>
                    <a:pt x="221" y="3"/>
                    <a:pt x="221" y="9"/>
                  </a:cubicBezTo>
                  <a:lnTo>
                    <a:pt x="20" y="110"/>
                  </a:lnTo>
                  <a:cubicBezTo>
                    <a:pt x="0" y="129"/>
                    <a:pt x="0" y="129"/>
                    <a:pt x="20" y="148"/>
                  </a:cubicBezTo>
                  <a:lnTo>
                    <a:pt x="202" y="268"/>
                  </a:lnTo>
                  <a:cubicBezTo>
                    <a:pt x="202" y="278"/>
                    <a:pt x="207" y="283"/>
                    <a:pt x="214" y="283"/>
                  </a:cubicBezTo>
                  <a:cubicBezTo>
                    <a:pt x="221" y="283"/>
                    <a:pt x="231" y="278"/>
                    <a:pt x="241" y="268"/>
                  </a:cubicBezTo>
                  <a:lnTo>
                    <a:pt x="442" y="168"/>
                  </a:lnTo>
                  <a:lnTo>
                    <a:pt x="442" y="129"/>
                  </a:lnTo>
                  <a:lnTo>
                    <a:pt x="260" y="9"/>
                  </a:lnTo>
                  <a:cubicBezTo>
                    <a:pt x="247" y="9"/>
                    <a:pt x="234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10"/>
            <p:cNvSpPr/>
            <p:nvPr/>
          </p:nvSpPr>
          <p:spPr>
            <a:xfrm>
              <a:off x="7132242" y="2942380"/>
              <a:ext cx="45087" cy="30431"/>
            </a:xfrm>
            <a:custGeom>
              <a:rect b="b" l="l" r="r" t="t"/>
              <a:pathLst>
                <a:path extrusionOk="0" h="299" w="443">
                  <a:moveTo>
                    <a:pt x="241" y="1"/>
                  </a:moveTo>
                  <a:cubicBezTo>
                    <a:pt x="221" y="1"/>
                    <a:pt x="221" y="1"/>
                    <a:pt x="202" y="20"/>
                  </a:cubicBezTo>
                  <a:lnTo>
                    <a:pt x="20" y="121"/>
                  </a:lnTo>
                  <a:cubicBezTo>
                    <a:pt x="0" y="121"/>
                    <a:pt x="0" y="140"/>
                    <a:pt x="0" y="140"/>
                  </a:cubicBezTo>
                  <a:cubicBezTo>
                    <a:pt x="0" y="140"/>
                    <a:pt x="0" y="159"/>
                    <a:pt x="20" y="159"/>
                  </a:cubicBezTo>
                  <a:lnTo>
                    <a:pt x="20" y="140"/>
                  </a:lnTo>
                  <a:lnTo>
                    <a:pt x="221" y="20"/>
                  </a:lnTo>
                  <a:lnTo>
                    <a:pt x="260" y="20"/>
                  </a:lnTo>
                  <a:cubicBezTo>
                    <a:pt x="260" y="1"/>
                    <a:pt x="241" y="1"/>
                    <a:pt x="241" y="1"/>
                  </a:cubicBezTo>
                  <a:close/>
                  <a:moveTo>
                    <a:pt x="260" y="20"/>
                  </a:moveTo>
                  <a:lnTo>
                    <a:pt x="423" y="159"/>
                  </a:lnTo>
                  <a:lnTo>
                    <a:pt x="442" y="159"/>
                  </a:lnTo>
                  <a:lnTo>
                    <a:pt x="442" y="140"/>
                  </a:lnTo>
                  <a:lnTo>
                    <a:pt x="260" y="20"/>
                  </a:lnTo>
                  <a:close/>
                  <a:moveTo>
                    <a:pt x="442" y="159"/>
                  </a:moveTo>
                  <a:lnTo>
                    <a:pt x="423" y="179"/>
                  </a:lnTo>
                  <a:lnTo>
                    <a:pt x="241" y="279"/>
                  </a:lnTo>
                  <a:lnTo>
                    <a:pt x="202" y="279"/>
                  </a:lnTo>
                  <a:lnTo>
                    <a:pt x="20" y="159"/>
                  </a:lnTo>
                  <a:lnTo>
                    <a:pt x="20" y="159"/>
                  </a:lnTo>
                  <a:lnTo>
                    <a:pt x="202" y="299"/>
                  </a:lnTo>
                  <a:lnTo>
                    <a:pt x="241" y="299"/>
                  </a:lnTo>
                  <a:lnTo>
                    <a:pt x="442" y="179"/>
                  </a:lnTo>
                  <a:lnTo>
                    <a:pt x="442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10"/>
            <p:cNvSpPr/>
            <p:nvPr/>
          </p:nvSpPr>
          <p:spPr>
            <a:xfrm>
              <a:off x="7028529" y="2938003"/>
              <a:ext cx="38777" cy="24019"/>
            </a:xfrm>
            <a:custGeom>
              <a:rect b="b" l="l" r="r" t="t"/>
              <a:pathLst>
                <a:path extrusionOk="0" h="236" w="381">
                  <a:moveTo>
                    <a:pt x="222" y="1"/>
                  </a:moveTo>
                  <a:lnTo>
                    <a:pt x="20" y="121"/>
                  </a:lnTo>
                  <a:cubicBezTo>
                    <a:pt x="1" y="121"/>
                    <a:pt x="1" y="145"/>
                    <a:pt x="20" y="145"/>
                  </a:cubicBezTo>
                  <a:lnTo>
                    <a:pt x="121" y="222"/>
                  </a:lnTo>
                  <a:cubicBezTo>
                    <a:pt x="131" y="231"/>
                    <a:pt x="140" y="236"/>
                    <a:pt x="147" y="236"/>
                  </a:cubicBezTo>
                  <a:cubicBezTo>
                    <a:pt x="155" y="236"/>
                    <a:pt x="159" y="231"/>
                    <a:pt x="159" y="222"/>
                  </a:cubicBezTo>
                  <a:lnTo>
                    <a:pt x="361" y="121"/>
                  </a:lnTo>
                  <a:cubicBezTo>
                    <a:pt x="380" y="101"/>
                    <a:pt x="380" y="101"/>
                    <a:pt x="361" y="82"/>
                  </a:cubicBez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10"/>
            <p:cNvSpPr/>
            <p:nvPr/>
          </p:nvSpPr>
          <p:spPr>
            <a:xfrm>
              <a:off x="7028529" y="2938003"/>
              <a:ext cx="38777" cy="24528"/>
            </a:xfrm>
            <a:custGeom>
              <a:rect b="b" l="l" r="r" t="t"/>
              <a:pathLst>
                <a:path extrusionOk="0" h="241" w="381">
                  <a:moveTo>
                    <a:pt x="241" y="1"/>
                  </a:moveTo>
                  <a:lnTo>
                    <a:pt x="260" y="25"/>
                  </a:lnTo>
                  <a:lnTo>
                    <a:pt x="361" y="82"/>
                  </a:lnTo>
                  <a:lnTo>
                    <a:pt x="361" y="82"/>
                  </a:lnTo>
                  <a:lnTo>
                    <a:pt x="260" y="1"/>
                  </a:lnTo>
                  <a:close/>
                  <a:moveTo>
                    <a:pt x="222" y="1"/>
                  </a:moveTo>
                  <a:lnTo>
                    <a:pt x="20" y="121"/>
                  </a:lnTo>
                  <a:lnTo>
                    <a:pt x="222" y="25"/>
                  </a:lnTo>
                  <a:lnTo>
                    <a:pt x="241" y="1"/>
                  </a:lnTo>
                  <a:close/>
                  <a:moveTo>
                    <a:pt x="20" y="121"/>
                  </a:moveTo>
                  <a:cubicBezTo>
                    <a:pt x="1" y="121"/>
                    <a:pt x="1" y="121"/>
                    <a:pt x="1" y="145"/>
                  </a:cubicBezTo>
                  <a:lnTo>
                    <a:pt x="20" y="164"/>
                  </a:lnTo>
                  <a:lnTo>
                    <a:pt x="121" y="222"/>
                  </a:lnTo>
                  <a:lnTo>
                    <a:pt x="121" y="222"/>
                  </a:lnTo>
                  <a:lnTo>
                    <a:pt x="20" y="145"/>
                  </a:lnTo>
                  <a:lnTo>
                    <a:pt x="20" y="121"/>
                  </a:lnTo>
                  <a:close/>
                  <a:moveTo>
                    <a:pt x="361" y="82"/>
                  </a:moveTo>
                  <a:lnTo>
                    <a:pt x="361" y="101"/>
                  </a:lnTo>
                  <a:lnTo>
                    <a:pt x="159" y="222"/>
                  </a:lnTo>
                  <a:lnTo>
                    <a:pt x="121" y="222"/>
                  </a:lnTo>
                  <a:cubicBezTo>
                    <a:pt x="121" y="241"/>
                    <a:pt x="140" y="241"/>
                    <a:pt x="140" y="241"/>
                  </a:cubicBezTo>
                  <a:lnTo>
                    <a:pt x="159" y="241"/>
                  </a:lnTo>
                  <a:lnTo>
                    <a:pt x="361" y="121"/>
                  </a:lnTo>
                  <a:cubicBezTo>
                    <a:pt x="380" y="121"/>
                    <a:pt x="380" y="101"/>
                    <a:pt x="380" y="101"/>
                  </a:cubicBezTo>
                  <a:cubicBezTo>
                    <a:pt x="380" y="101"/>
                    <a:pt x="380" y="82"/>
                    <a:pt x="361" y="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10"/>
            <p:cNvSpPr/>
            <p:nvPr/>
          </p:nvSpPr>
          <p:spPr>
            <a:xfrm>
              <a:off x="7183132" y="2951540"/>
              <a:ext cx="45087" cy="29108"/>
            </a:xfrm>
            <a:custGeom>
              <a:rect b="b" l="l" r="r" t="t"/>
              <a:pathLst>
                <a:path extrusionOk="0" h="286" w="443">
                  <a:moveTo>
                    <a:pt x="221" y="1"/>
                  </a:moveTo>
                  <a:cubicBezTo>
                    <a:pt x="215" y="1"/>
                    <a:pt x="208" y="4"/>
                    <a:pt x="202" y="12"/>
                  </a:cubicBezTo>
                  <a:lnTo>
                    <a:pt x="24" y="108"/>
                  </a:lnTo>
                  <a:cubicBezTo>
                    <a:pt x="0" y="132"/>
                    <a:pt x="0" y="132"/>
                    <a:pt x="24" y="151"/>
                  </a:cubicBezTo>
                  <a:lnTo>
                    <a:pt x="202" y="271"/>
                  </a:lnTo>
                  <a:cubicBezTo>
                    <a:pt x="202" y="281"/>
                    <a:pt x="207" y="285"/>
                    <a:pt x="214" y="285"/>
                  </a:cubicBezTo>
                  <a:cubicBezTo>
                    <a:pt x="221" y="285"/>
                    <a:pt x="231" y="281"/>
                    <a:pt x="240" y="271"/>
                  </a:cubicBezTo>
                  <a:lnTo>
                    <a:pt x="423" y="170"/>
                  </a:lnTo>
                  <a:cubicBezTo>
                    <a:pt x="442" y="151"/>
                    <a:pt x="442" y="151"/>
                    <a:pt x="423" y="132"/>
                  </a:cubicBezTo>
                  <a:lnTo>
                    <a:pt x="264" y="12"/>
                  </a:lnTo>
                  <a:cubicBezTo>
                    <a:pt x="248" y="12"/>
                    <a:pt x="234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10"/>
            <p:cNvSpPr/>
            <p:nvPr/>
          </p:nvSpPr>
          <p:spPr>
            <a:xfrm>
              <a:off x="7183132" y="2950217"/>
              <a:ext cx="45087" cy="30940"/>
            </a:xfrm>
            <a:custGeom>
              <a:rect b="b" l="l" r="r" t="t"/>
              <a:pathLst>
                <a:path extrusionOk="0" h="304" w="443">
                  <a:moveTo>
                    <a:pt x="221" y="1"/>
                  </a:moveTo>
                  <a:lnTo>
                    <a:pt x="202" y="25"/>
                  </a:lnTo>
                  <a:lnTo>
                    <a:pt x="24" y="121"/>
                  </a:lnTo>
                  <a:cubicBezTo>
                    <a:pt x="0" y="121"/>
                    <a:pt x="0" y="145"/>
                    <a:pt x="0" y="145"/>
                  </a:cubicBezTo>
                  <a:lnTo>
                    <a:pt x="0" y="164"/>
                  </a:lnTo>
                  <a:lnTo>
                    <a:pt x="183" y="303"/>
                  </a:lnTo>
                  <a:lnTo>
                    <a:pt x="240" y="303"/>
                  </a:lnTo>
                  <a:lnTo>
                    <a:pt x="442" y="183"/>
                  </a:lnTo>
                  <a:lnTo>
                    <a:pt x="442" y="164"/>
                  </a:lnTo>
                  <a:lnTo>
                    <a:pt x="423" y="183"/>
                  </a:lnTo>
                  <a:lnTo>
                    <a:pt x="240" y="284"/>
                  </a:lnTo>
                  <a:lnTo>
                    <a:pt x="202" y="284"/>
                  </a:lnTo>
                  <a:lnTo>
                    <a:pt x="24" y="164"/>
                  </a:lnTo>
                  <a:lnTo>
                    <a:pt x="24" y="145"/>
                  </a:lnTo>
                  <a:lnTo>
                    <a:pt x="221" y="25"/>
                  </a:lnTo>
                  <a:lnTo>
                    <a:pt x="240" y="25"/>
                  </a:lnTo>
                  <a:lnTo>
                    <a:pt x="423" y="164"/>
                  </a:lnTo>
                  <a:lnTo>
                    <a:pt x="442" y="164"/>
                  </a:lnTo>
                  <a:lnTo>
                    <a:pt x="442" y="145"/>
                  </a:lnTo>
                  <a:lnTo>
                    <a:pt x="264" y="25"/>
                  </a:lnTo>
                  <a:cubicBezTo>
                    <a:pt x="240" y="1"/>
                    <a:pt x="240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10"/>
            <p:cNvSpPr/>
            <p:nvPr/>
          </p:nvSpPr>
          <p:spPr>
            <a:xfrm>
              <a:off x="7228119" y="2963041"/>
              <a:ext cx="44986" cy="29210"/>
            </a:xfrm>
            <a:custGeom>
              <a:rect b="b" l="l" r="r" t="t"/>
              <a:pathLst>
                <a:path extrusionOk="0" h="287" w="442">
                  <a:moveTo>
                    <a:pt x="228" y="1"/>
                  </a:moveTo>
                  <a:cubicBezTo>
                    <a:pt x="221" y="1"/>
                    <a:pt x="211" y="7"/>
                    <a:pt x="202" y="19"/>
                  </a:cubicBezTo>
                  <a:lnTo>
                    <a:pt x="19" y="115"/>
                  </a:lnTo>
                  <a:cubicBezTo>
                    <a:pt x="0" y="139"/>
                    <a:pt x="0" y="139"/>
                    <a:pt x="19" y="158"/>
                  </a:cubicBezTo>
                  <a:lnTo>
                    <a:pt x="183" y="278"/>
                  </a:lnTo>
                  <a:cubicBezTo>
                    <a:pt x="195" y="278"/>
                    <a:pt x="208" y="287"/>
                    <a:pt x="221" y="287"/>
                  </a:cubicBezTo>
                  <a:cubicBezTo>
                    <a:pt x="227" y="287"/>
                    <a:pt x="234" y="285"/>
                    <a:pt x="240" y="278"/>
                  </a:cubicBezTo>
                  <a:lnTo>
                    <a:pt x="423" y="177"/>
                  </a:lnTo>
                  <a:cubicBezTo>
                    <a:pt x="442" y="158"/>
                    <a:pt x="442" y="158"/>
                    <a:pt x="423" y="139"/>
                  </a:cubicBezTo>
                  <a:lnTo>
                    <a:pt x="240" y="19"/>
                  </a:lnTo>
                  <a:cubicBezTo>
                    <a:pt x="240" y="7"/>
                    <a:pt x="235" y="1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10"/>
            <p:cNvSpPr/>
            <p:nvPr/>
          </p:nvSpPr>
          <p:spPr>
            <a:xfrm>
              <a:off x="7228119" y="2962430"/>
              <a:ext cx="44986" cy="30940"/>
            </a:xfrm>
            <a:custGeom>
              <a:rect b="b" l="l" r="r" t="t"/>
              <a:pathLst>
                <a:path extrusionOk="0" h="304" w="442">
                  <a:moveTo>
                    <a:pt x="202" y="1"/>
                  </a:moveTo>
                  <a:lnTo>
                    <a:pt x="0" y="121"/>
                  </a:lnTo>
                  <a:lnTo>
                    <a:pt x="0" y="145"/>
                  </a:lnTo>
                  <a:lnTo>
                    <a:pt x="19" y="121"/>
                  </a:lnTo>
                  <a:lnTo>
                    <a:pt x="202" y="25"/>
                  </a:lnTo>
                  <a:lnTo>
                    <a:pt x="240" y="25"/>
                  </a:lnTo>
                  <a:lnTo>
                    <a:pt x="423" y="145"/>
                  </a:lnTo>
                  <a:lnTo>
                    <a:pt x="423" y="145"/>
                  </a:lnTo>
                  <a:lnTo>
                    <a:pt x="259" y="1"/>
                  </a:lnTo>
                  <a:close/>
                  <a:moveTo>
                    <a:pt x="0" y="145"/>
                  </a:moveTo>
                  <a:lnTo>
                    <a:pt x="0" y="164"/>
                  </a:lnTo>
                  <a:lnTo>
                    <a:pt x="183" y="284"/>
                  </a:lnTo>
                  <a:cubicBezTo>
                    <a:pt x="202" y="303"/>
                    <a:pt x="202" y="303"/>
                    <a:pt x="221" y="303"/>
                  </a:cubicBezTo>
                  <a:lnTo>
                    <a:pt x="240" y="284"/>
                  </a:lnTo>
                  <a:lnTo>
                    <a:pt x="423" y="183"/>
                  </a:lnTo>
                  <a:cubicBezTo>
                    <a:pt x="442" y="183"/>
                    <a:pt x="442" y="164"/>
                    <a:pt x="442" y="164"/>
                  </a:cubicBezTo>
                  <a:cubicBezTo>
                    <a:pt x="442" y="145"/>
                    <a:pt x="442" y="145"/>
                    <a:pt x="423" y="145"/>
                  </a:cubicBezTo>
                  <a:lnTo>
                    <a:pt x="423" y="164"/>
                  </a:lnTo>
                  <a:lnTo>
                    <a:pt x="221" y="284"/>
                  </a:lnTo>
                  <a:lnTo>
                    <a:pt x="202" y="284"/>
                  </a:lnTo>
                  <a:lnTo>
                    <a:pt x="19" y="1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10"/>
            <p:cNvSpPr/>
            <p:nvPr/>
          </p:nvSpPr>
          <p:spPr>
            <a:xfrm>
              <a:off x="7058859" y="2948283"/>
              <a:ext cx="45087" cy="28905"/>
            </a:xfrm>
            <a:custGeom>
              <a:rect b="b" l="l" r="r" t="t"/>
              <a:pathLst>
                <a:path extrusionOk="0" h="284" w="443">
                  <a:moveTo>
                    <a:pt x="203" y="0"/>
                  </a:moveTo>
                  <a:lnTo>
                    <a:pt x="1" y="121"/>
                  </a:lnTo>
                  <a:lnTo>
                    <a:pt x="1" y="164"/>
                  </a:lnTo>
                  <a:lnTo>
                    <a:pt x="183" y="284"/>
                  </a:lnTo>
                  <a:lnTo>
                    <a:pt x="222" y="284"/>
                  </a:lnTo>
                  <a:lnTo>
                    <a:pt x="424" y="164"/>
                  </a:lnTo>
                  <a:cubicBezTo>
                    <a:pt x="443" y="164"/>
                    <a:pt x="443" y="140"/>
                    <a:pt x="424" y="140"/>
                  </a:cubicBezTo>
                  <a:lnTo>
                    <a:pt x="241" y="20"/>
                  </a:lnTo>
                  <a:cubicBezTo>
                    <a:pt x="241" y="0"/>
                    <a:pt x="222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10"/>
            <p:cNvSpPr/>
            <p:nvPr/>
          </p:nvSpPr>
          <p:spPr>
            <a:xfrm>
              <a:off x="7058859" y="2948283"/>
              <a:ext cx="45087" cy="30940"/>
            </a:xfrm>
            <a:custGeom>
              <a:rect b="b" l="l" r="r" t="t"/>
              <a:pathLst>
                <a:path extrusionOk="0" h="304" w="443">
                  <a:moveTo>
                    <a:pt x="203" y="0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20" y="121"/>
                  </a:lnTo>
                  <a:lnTo>
                    <a:pt x="203" y="20"/>
                  </a:lnTo>
                  <a:lnTo>
                    <a:pt x="241" y="20"/>
                  </a:lnTo>
                  <a:lnTo>
                    <a:pt x="424" y="140"/>
                  </a:lnTo>
                  <a:lnTo>
                    <a:pt x="424" y="140"/>
                  </a:lnTo>
                  <a:lnTo>
                    <a:pt x="260" y="0"/>
                  </a:lnTo>
                  <a:close/>
                  <a:moveTo>
                    <a:pt x="1" y="140"/>
                  </a:moveTo>
                  <a:lnTo>
                    <a:pt x="1" y="164"/>
                  </a:lnTo>
                  <a:lnTo>
                    <a:pt x="183" y="284"/>
                  </a:lnTo>
                  <a:lnTo>
                    <a:pt x="183" y="284"/>
                  </a:lnTo>
                  <a:lnTo>
                    <a:pt x="20" y="140"/>
                  </a:lnTo>
                  <a:close/>
                  <a:moveTo>
                    <a:pt x="424" y="140"/>
                  </a:moveTo>
                  <a:lnTo>
                    <a:pt x="424" y="164"/>
                  </a:lnTo>
                  <a:lnTo>
                    <a:pt x="222" y="284"/>
                  </a:lnTo>
                  <a:lnTo>
                    <a:pt x="183" y="284"/>
                  </a:lnTo>
                  <a:cubicBezTo>
                    <a:pt x="203" y="284"/>
                    <a:pt x="203" y="303"/>
                    <a:pt x="222" y="303"/>
                  </a:cubicBezTo>
                  <a:lnTo>
                    <a:pt x="241" y="284"/>
                  </a:lnTo>
                  <a:lnTo>
                    <a:pt x="424" y="183"/>
                  </a:lnTo>
                  <a:cubicBezTo>
                    <a:pt x="443" y="183"/>
                    <a:pt x="443" y="164"/>
                    <a:pt x="443" y="164"/>
                  </a:cubicBezTo>
                  <a:cubicBezTo>
                    <a:pt x="443" y="140"/>
                    <a:pt x="443" y="140"/>
                    <a:pt x="424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10"/>
            <p:cNvSpPr/>
            <p:nvPr/>
          </p:nvSpPr>
          <p:spPr>
            <a:xfrm>
              <a:off x="7103846" y="2960496"/>
              <a:ext cx="45087" cy="28905"/>
            </a:xfrm>
            <a:custGeom>
              <a:rect b="b" l="l" r="r" t="t"/>
              <a:pathLst>
                <a:path extrusionOk="0" h="284" w="443">
                  <a:moveTo>
                    <a:pt x="203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79" y="284"/>
                  </a:lnTo>
                  <a:lnTo>
                    <a:pt x="222" y="284"/>
                  </a:lnTo>
                  <a:lnTo>
                    <a:pt x="419" y="164"/>
                  </a:lnTo>
                  <a:cubicBezTo>
                    <a:pt x="443" y="164"/>
                    <a:pt x="443" y="140"/>
                    <a:pt x="419" y="140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10"/>
            <p:cNvSpPr/>
            <p:nvPr/>
          </p:nvSpPr>
          <p:spPr>
            <a:xfrm>
              <a:off x="7103846" y="2960496"/>
              <a:ext cx="45087" cy="28905"/>
            </a:xfrm>
            <a:custGeom>
              <a:rect b="b" l="l" r="r" t="t"/>
              <a:pathLst>
                <a:path extrusionOk="0" h="284" w="443">
                  <a:moveTo>
                    <a:pt x="222" y="1"/>
                  </a:moveTo>
                  <a:cubicBezTo>
                    <a:pt x="222" y="1"/>
                    <a:pt x="241" y="1"/>
                    <a:pt x="241" y="20"/>
                  </a:cubicBezTo>
                  <a:lnTo>
                    <a:pt x="419" y="140"/>
                  </a:lnTo>
                  <a:lnTo>
                    <a:pt x="419" y="140"/>
                  </a:lnTo>
                  <a:lnTo>
                    <a:pt x="241" y="1"/>
                  </a:lnTo>
                  <a:close/>
                  <a:moveTo>
                    <a:pt x="419" y="140"/>
                  </a:moveTo>
                  <a:lnTo>
                    <a:pt x="419" y="164"/>
                  </a:lnTo>
                  <a:lnTo>
                    <a:pt x="443" y="164"/>
                  </a:lnTo>
                  <a:cubicBezTo>
                    <a:pt x="443" y="140"/>
                    <a:pt x="443" y="140"/>
                    <a:pt x="419" y="140"/>
                  </a:cubicBezTo>
                  <a:close/>
                  <a:moveTo>
                    <a:pt x="1" y="140"/>
                  </a:moveTo>
                  <a:lnTo>
                    <a:pt x="179" y="284"/>
                  </a:lnTo>
                  <a:lnTo>
                    <a:pt x="203" y="284"/>
                  </a:lnTo>
                  <a:lnTo>
                    <a:pt x="179" y="260"/>
                  </a:lnTo>
                  <a:lnTo>
                    <a:pt x="1" y="1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10"/>
            <p:cNvSpPr/>
            <p:nvPr/>
          </p:nvSpPr>
          <p:spPr>
            <a:xfrm>
              <a:off x="7154736" y="2968842"/>
              <a:ext cx="43154" cy="28396"/>
            </a:xfrm>
            <a:custGeom>
              <a:rect b="b" l="l" r="r" t="t"/>
              <a:pathLst>
                <a:path extrusionOk="0" h="279" w="424">
                  <a:moveTo>
                    <a:pt x="202" y="0"/>
                  </a:moveTo>
                  <a:lnTo>
                    <a:pt x="0" y="120"/>
                  </a:lnTo>
                  <a:lnTo>
                    <a:pt x="0" y="140"/>
                  </a:lnTo>
                  <a:lnTo>
                    <a:pt x="183" y="279"/>
                  </a:lnTo>
                  <a:lnTo>
                    <a:pt x="221" y="279"/>
                  </a:lnTo>
                  <a:lnTo>
                    <a:pt x="423" y="159"/>
                  </a:lnTo>
                  <a:lnTo>
                    <a:pt x="423" y="14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10"/>
            <p:cNvSpPr/>
            <p:nvPr/>
          </p:nvSpPr>
          <p:spPr>
            <a:xfrm>
              <a:off x="7152802" y="2968842"/>
              <a:ext cx="47021" cy="28396"/>
            </a:xfrm>
            <a:custGeom>
              <a:rect b="b" l="l" r="r" t="t"/>
              <a:pathLst>
                <a:path extrusionOk="0" h="279" w="462">
                  <a:moveTo>
                    <a:pt x="240" y="0"/>
                  </a:moveTo>
                  <a:cubicBezTo>
                    <a:pt x="240" y="0"/>
                    <a:pt x="260" y="0"/>
                    <a:pt x="260" y="19"/>
                  </a:cubicBezTo>
                  <a:lnTo>
                    <a:pt x="442" y="140"/>
                  </a:lnTo>
                  <a:lnTo>
                    <a:pt x="260" y="0"/>
                  </a:lnTo>
                  <a:close/>
                  <a:moveTo>
                    <a:pt x="442" y="140"/>
                  </a:moveTo>
                  <a:lnTo>
                    <a:pt x="442" y="159"/>
                  </a:lnTo>
                  <a:lnTo>
                    <a:pt x="461" y="159"/>
                  </a:lnTo>
                  <a:cubicBezTo>
                    <a:pt x="461" y="140"/>
                    <a:pt x="442" y="140"/>
                    <a:pt x="442" y="140"/>
                  </a:cubicBezTo>
                  <a:close/>
                  <a:moveTo>
                    <a:pt x="19" y="120"/>
                  </a:moveTo>
                  <a:cubicBezTo>
                    <a:pt x="19" y="120"/>
                    <a:pt x="0" y="120"/>
                    <a:pt x="0" y="140"/>
                  </a:cubicBezTo>
                  <a:cubicBezTo>
                    <a:pt x="0" y="140"/>
                    <a:pt x="19" y="140"/>
                    <a:pt x="19" y="159"/>
                  </a:cubicBezTo>
                  <a:lnTo>
                    <a:pt x="202" y="279"/>
                  </a:lnTo>
                  <a:lnTo>
                    <a:pt x="221" y="279"/>
                  </a:lnTo>
                  <a:cubicBezTo>
                    <a:pt x="221" y="279"/>
                    <a:pt x="202" y="279"/>
                    <a:pt x="202" y="260"/>
                  </a:cubicBezTo>
                  <a:lnTo>
                    <a:pt x="19" y="140"/>
                  </a:lnTo>
                  <a:lnTo>
                    <a:pt x="19" y="1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10"/>
            <p:cNvSpPr/>
            <p:nvPr/>
          </p:nvSpPr>
          <p:spPr>
            <a:xfrm>
              <a:off x="6997792" y="2956629"/>
              <a:ext cx="38675" cy="22595"/>
            </a:xfrm>
            <a:custGeom>
              <a:rect b="b" l="l" r="r" t="t"/>
              <a:pathLst>
                <a:path extrusionOk="0" h="222" w="380">
                  <a:moveTo>
                    <a:pt x="221" y="0"/>
                  </a:moveTo>
                  <a:lnTo>
                    <a:pt x="20" y="120"/>
                  </a:lnTo>
                  <a:cubicBezTo>
                    <a:pt x="0" y="120"/>
                    <a:pt x="0" y="139"/>
                    <a:pt x="20" y="139"/>
                  </a:cubicBezTo>
                  <a:lnTo>
                    <a:pt x="120" y="221"/>
                  </a:lnTo>
                  <a:lnTo>
                    <a:pt x="164" y="221"/>
                  </a:lnTo>
                  <a:lnTo>
                    <a:pt x="361" y="101"/>
                  </a:lnTo>
                  <a:cubicBezTo>
                    <a:pt x="380" y="101"/>
                    <a:pt x="380" y="82"/>
                    <a:pt x="361" y="82"/>
                  </a:cubicBez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10"/>
            <p:cNvSpPr/>
            <p:nvPr/>
          </p:nvSpPr>
          <p:spPr>
            <a:xfrm>
              <a:off x="6997792" y="2954593"/>
              <a:ext cx="38675" cy="24630"/>
            </a:xfrm>
            <a:custGeom>
              <a:rect b="b" l="l" r="r" t="t"/>
              <a:pathLst>
                <a:path extrusionOk="0" h="242" w="380">
                  <a:moveTo>
                    <a:pt x="241" y="1"/>
                  </a:moveTo>
                  <a:cubicBezTo>
                    <a:pt x="221" y="1"/>
                    <a:pt x="221" y="20"/>
                    <a:pt x="221" y="20"/>
                  </a:cubicBezTo>
                  <a:lnTo>
                    <a:pt x="260" y="20"/>
                  </a:lnTo>
                  <a:lnTo>
                    <a:pt x="241" y="1"/>
                  </a:lnTo>
                  <a:close/>
                  <a:moveTo>
                    <a:pt x="221" y="20"/>
                  </a:moveTo>
                  <a:lnTo>
                    <a:pt x="20" y="121"/>
                  </a:lnTo>
                  <a:lnTo>
                    <a:pt x="0" y="140"/>
                  </a:lnTo>
                  <a:cubicBezTo>
                    <a:pt x="0" y="159"/>
                    <a:pt x="0" y="159"/>
                    <a:pt x="20" y="159"/>
                  </a:cubicBezTo>
                  <a:lnTo>
                    <a:pt x="20" y="140"/>
                  </a:lnTo>
                  <a:lnTo>
                    <a:pt x="221" y="20"/>
                  </a:lnTo>
                  <a:close/>
                  <a:moveTo>
                    <a:pt x="361" y="102"/>
                  </a:moveTo>
                  <a:lnTo>
                    <a:pt x="361" y="121"/>
                  </a:lnTo>
                  <a:lnTo>
                    <a:pt x="164" y="241"/>
                  </a:lnTo>
                  <a:lnTo>
                    <a:pt x="164" y="241"/>
                  </a:lnTo>
                  <a:lnTo>
                    <a:pt x="361" y="140"/>
                  </a:lnTo>
                  <a:lnTo>
                    <a:pt x="380" y="121"/>
                  </a:lnTo>
                  <a:cubicBezTo>
                    <a:pt x="380" y="102"/>
                    <a:pt x="380" y="102"/>
                    <a:pt x="361" y="1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10"/>
            <p:cNvSpPr/>
            <p:nvPr/>
          </p:nvSpPr>
          <p:spPr>
            <a:xfrm>
              <a:off x="7197789" y="2981056"/>
              <a:ext cx="44579" cy="28396"/>
            </a:xfrm>
            <a:custGeom>
              <a:rect b="b" l="l" r="r" t="t"/>
              <a:pathLst>
                <a:path extrusionOk="0" h="279" w="438">
                  <a:moveTo>
                    <a:pt x="216" y="0"/>
                  </a:moveTo>
                  <a:lnTo>
                    <a:pt x="19" y="120"/>
                  </a:lnTo>
                  <a:cubicBezTo>
                    <a:pt x="0" y="120"/>
                    <a:pt x="0" y="140"/>
                    <a:pt x="19" y="140"/>
                  </a:cubicBezTo>
                  <a:lnTo>
                    <a:pt x="197" y="260"/>
                  </a:lnTo>
                  <a:cubicBezTo>
                    <a:pt x="197" y="279"/>
                    <a:pt x="216" y="279"/>
                    <a:pt x="240" y="279"/>
                  </a:cubicBezTo>
                  <a:lnTo>
                    <a:pt x="437" y="159"/>
                  </a:lnTo>
                  <a:lnTo>
                    <a:pt x="437" y="140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10"/>
            <p:cNvSpPr/>
            <p:nvPr/>
          </p:nvSpPr>
          <p:spPr>
            <a:xfrm>
              <a:off x="7197789" y="2979122"/>
              <a:ext cx="44579" cy="30330"/>
            </a:xfrm>
            <a:custGeom>
              <a:rect b="b" l="l" r="r" t="t"/>
              <a:pathLst>
                <a:path extrusionOk="0" h="298" w="438">
                  <a:moveTo>
                    <a:pt x="240" y="0"/>
                  </a:moveTo>
                  <a:cubicBezTo>
                    <a:pt x="216" y="0"/>
                    <a:pt x="216" y="0"/>
                    <a:pt x="216" y="19"/>
                  </a:cubicBezTo>
                  <a:lnTo>
                    <a:pt x="260" y="19"/>
                  </a:lnTo>
                  <a:lnTo>
                    <a:pt x="240" y="0"/>
                  </a:lnTo>
                  <a:close/>
                  <a:moveTo>
                    <a:pt x="216" y="19"/>
                  </a:moveTo>
                  <a:lnTo>
                    <a:pt x="19" y="120"/>
                  </a:lnTo>
                  <a:lnTo>
                    <a:pt x="0" y="139"/>
                  </a:lnTo>
                  <a:cubicBezTo>
                    <a:pt x="0" y="159"/>
                    <a:pt x="0" y="159"/>
                    <a:pt x="19" y="159"/>
                  </a:cubicBezTo>
                  <a:lnTo>
                    <a:pt x="19" y="139"/>
                  </a:lnTo>
                  <a:lnTo>
                    <a:pt x="216" y="19"/>
                  </a:lnTo>
                  <a:close/>
                  <a:moveTo>
                    <a:pt x="260" y="19"/>
                  </a:moveTo>
                  <a:lnTo>
                    <a:pt x="437" y="159"/>
                  </a:lnTo>
                  <a:lnTo>
                    <a:pt x="437" y="139"/>
                  </a:lnTo>
                  <a:lnTo>
                    <a:pt x="260" y="19"/>
                  </a:lnTo>
                  <a:close/>
                  <a:moveTo>
                    <a:pt x="19" y="159"/>
                  </a:moveTo>
                  <a:lnTo>
                    <a:pt x="197" y="298"/>
                  </a:lnTo>
                  <a:lnTo>
                    <a:pt x="240" y="298"/>
                  </a:lnTo>
                  <a:lnTo>
                    <a:pt x="437" y="178"/>
                  </a:lnTo>
                  <a:lnTo>
                    <a:pt x="240" y="279"/>
                  </a:lnTo>
                  <a:lnTo>
                    <a:pt x="197" y="279"/>
                  </a:lnTo>
                  <a:lnTo>
                    <a:pt x="19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10"/>
            <p:cNvSpPr/>
            <p:nvPr/>
          </p:nvSpPr>
          <p:spPr>
            <a:xfrm>
              <a:off x="7028529" y="2966807"/>
              <a:ext cx="44680" cy="28498"/>
            </a:xfrm>
            <a:custGeom>
              <a:rect b="b" l="l" r="r" t="t"/>
              <a:pathLst>
                <a:path extrusionOk="0" h="280" w="439">
                  <a:moveTo>
                    <a:pt x="222" y="1"/>
                  </a:moveTo>
                  <a:lnTo>
                    <a:pt x="20" y="121"/>
                  </a:lnTo>
                  <a:cubicBezTo>
                    <a:pt x="1" y="121"/>
                    <a:pt x="1" y="121"/>
                    <a:pt x="20" y="140"/>
                  </a:cubicBezTo>
                  <a:lnTo>
                    <a:pt x="198" y="260"/>
                  </a:lnTo>
                  <a:cubicBezTo>
                    <a:pt x="198" y="280"/>
                    <a:pt x="222" y="280"/>
                    <a:pt x="241" y="280"/>
                  </a:cubicBezTo>
                  <a:lnTo>
                    <a:pt x="438" y="160"/>
                  </a:lnTo>
                  <a:lnTo>
                    <a:pt x="438" y="121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10"/>
            <p:cNvSpPr/>
            <p:nvPr/>
          </p:nvSpPr>
          <p:spPr>
            <a:xfrm>
              <a:off x="7028529" y="2964873"/>
              <a:ext cx="44680" cy="30431"/>
            </a:xfrm>
            <a:custGeom>
              <a:rect b="b" l="l" r="r" t="t"/>
              <a:pathLst>
                <a:path extrusionOk="0" h="299" w="439">
                  <a:moveTo>
                    <a:pt x="241" y="1"/>
                  </a:moveTo>
                  <a:cubicBezTo>
                    <a:pt x="222" y="1"/>
                    <a:pt x="222" y="1"/>
                    <a:pt x="222" y="20"/>
                  </a:cubicBezTo>
                  <a:lnTo>
                    <a:pt x="260" y="20"/>
                  </a:lnTo>
                  <a:cubicBezTo>
                    <a:pt x="260" y="1"/>
                    <a:pt x="241" y="1"/>
                    <a:pt x="241" y="1"/>
                  </a:cubicBezTo>
                  <a:close/>
                  <a:moveTo>
                    <a:pt x="222" y="20"/>
                  </a:moveTo>
                  <a:lnTo>
                    <a:pt x="20" y="121"/>
                  </a:lnTo>
                  <a:cubicBezTo>
                    <a:pt x="1" y="121"/>
                    <a:pt x="1" y="140"/>
                    <a:pt x="1" y="140"/>
                  </a:cubicBezTo>
                  <a:cubicBezTo>
                    <a:pt x="1" y="159"/>
                    <a:pt x="1" y="159"/>
                    <a:pt x="20" y="159"/>
                  </a:cubicBezTo>
                  <a:lnTo>
                    <a:pt x="20" y="140"/>
                  </a:lnTo>
                  <a:lnTo>
                    <a:pt x="222" y="20"/>
                  </a:lnTo>
                  <a:close/>
                  <a:moveTo>
                    <a:pt x="260" y="20"/>
                  </a:moveTo>
                  <a:lnTo>
                    <a:pt x="419" y="159"/>
                  </a:lnTo>
                  <a:lnTo>
                    <a:pt x="438" y="159"/>
                  </a:lnTo>
                  <a:lnTo>
                    <a:pt x="438" y="140"/>
                  </a:lnTo>
                  <a:lnTo>
                    <a:pt x="260" y="20"/>
                  </a:lnTo>
                  <a:close/>
                  <a:moveTo>
                    <a:pt x="20" y="159"/>
                  </a:moveTo>
                  <a:lnTo>
                    <a:pt x="198" y="299"/>
                  </a:lnTo>
                  <a:lnTo>
                    <a:pt x="241" y="299"/>
                  </a:lnTo>
                  <a:lnTo>
                    <a:pt x="438" y="179"/>
                  </a:lnTo>
                  <a:lnTo>
                    <a:pt x="438" y="159"/>
                  </a:lnTo>
                  <a:lnTo>
                    <a:pt x="419" y="179"/>
                  </a:lnTo>
                  <a:lnTo>
                    <a:pt x="241" y="279"/>
                  </a:lnTo>
                  <a:lnTo>
                    <a:pt x="198" y="27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10"/>
            <p:cNvSpPr/>
            <p:nvPr/>
          </p:nvSpPr>
          <p:spPr>
            <a:xfrm>
              <a:off x="7073108" y="2977595"/>
              <a:ext cx="45087" cy="29414"/>
            </a:xfrm>
            <a:custGeom>
              <a:rect b="b" l="l" r="r" t="t"/>
              <a:pathLst>
                <a:path extrusionOk="0" h="289" w="443">
                  <a:moveTo>
                    <a:pt x="234" y="1"/>
                  </a:moveTo>
                  <a:cubicBezTo>
                    <a:pt x="226" y="1"/>
                    <a:pt x="221" y="5"/>
                    <a:pt x="221" y="15"/>
                  </a:cubicBezTo>
                  <a:lnTo>
                    <a:pt x="24" y="116"/>
                  </a:lnTo>
                  <a:cubicBezTo>
                    <a:pt x="0" y="135"/>
                    <a:pt x="0" y="135"/>
                    <a:pt x="24" y="154"/>
                  </a:cubicBezTo>
                  <a:lnTo>
                    <a:pt x="202" y="274"/>
                  </a:lnTo>
                  <a:cubicBezTo>
                    <a:pt x="202" y="284"/>
                    <a:pt x="207" y="289"/>
                    <a:pt x="214" y="289"/>
                  </a:cubicBezTo>
                  <a:cubicBezTo>
                    <a:pt x="221" y="289"/>
                    <a:pt x="231" y="284"/>
                    <a:pt x="240" y="274"/>
                  </a:cubicBezTo>
                  <a:lnTo>
                    <a:pt x="423" y="174"/>
                  </a:lnTo>
                  <a:cubicBezTo>
                    <a:pt x="442" y="154"/>
                    <a:pt x="442" y="154"/>
                    <a:pt x="442" y="135"/>
                  </a:cubicBezTo>
                  <a:lnTo>
                    <a:pt x="264" y="15"/>
                  </a:lnTo>
                  <a:cubicBezTo>
                    <a:pt x="252" y="5"/>
                    <a:pt x="242" y="1"/>
                    <a:pt x="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10"/>
            <p:cNvSpPr/>
            <p:nvPr/>
          </p:nvSpPr>
          <p:spPr>
            <a:xfrm>
              <a:off x="7073108" y="2977086"/>
              <a:ext cx="45087" cy="30431"/>
            </a:xfrm>
            <a:custGeom>
              <a:rect b="b" l="l" r="r" t="t"/>
              <a:pathLst>
                <a:path extrusionOk="0" h="299" w="443">
                  <a:moveTo>
                    <a:pt x="202" y="1"/>
                  </a:moveTo>
                  <a:lnTo>
                    <a:pt x="24" y="121"/>
                  </a:lnTo>
                  <a:lnTo>
                    <a:pt x="221" y="20"/>
                  </a:lnTo>
                  <a:lnTo>
                    <a:pt x="264" y="20"/>
                  </a:lnTo>
                  <a:cubicBezTo>
                    <a:pt x="240" y="1"/>
                    <a:pt x="240" y="1"/>
                    <a:pt x="221" y="1"/>
                  </a:cubicBezTo>
                  <a:close/>
                  <a:moveTo>
                    <a:pt x="264" y="20"/>
                  </a:moveTo>
                  <a:lnTo>
                    <a:pt x="423" y="140"/>
                  </a:lnTo>
                  <a:lnTo>
                    <a:pt x="442" y="159"/>
                  </a:lnTo>
                  <a:lnTo>
                    <a:pt x="442" y="140"/>
                  </a:lnTo>
                  <a:lnTo>
                    <a:pt x="264" y="20"/>
                  </a:lnTo>
                  <a:close/>
                  <a:moveTo>
                    <a:pt x="423" y="159"/>
                  </a:moveTo>
                  <a:lnTo>
                    <a:pt x="240" y="279"/>
                  </a:lnTo>
                  <a:lnTo>
                    <a:pt x="240" y="279"/>
                  </a:lnTo>
                  <a:lnTo>
                    <a:pt x="442" y="179"/>
                  </a:lnTo>
                  <a:lnTo>
                    <a:pt x="442" y="159"/>
                  </a:lnTo>
                  <a:close/>
                  <a:moveTo>
                    <a:pt x="24" y="121"/>
                  </a:moveTo>
                  <a:cubicBezTo>
                    <a:pt x="0" y="121"/>
                    <a:pt x="0" y="140"/>
                    <a:pt x="0" y="140"/>
                  </a:cubicBezTo>
                  <a:cubicBezTo>
                    <a:pt x="0" y="140"/>
                    <a:pt x="0" y="159"/>
                    <a:pt x="24" y="159"/>
                  </a:cubicBezTo>
                  <a:lnTo>
                    <a:pt x="183" y="279"/>
                  </a:lnTo>
                  <a:cubicBezTo>
                    <a:pt x="202" y="299"/>
                    <a:pt x="202" y="299"/>
                    <a:pt x="221" y="299"/>
                  </a:cubicBezTo>
                  <a:cubicBezTo>
                    <a:pt x="221" y="299"/>
                    <a:pt x="240" y="299"/>
                    <a:pt x="240" y="279"/>
                  </a:cubicBezTo>
                  <a:lnTo>
                    <a:pt x="202" y="279"/>
                  </a:lnTo>
                  <a:lnTo>
                    <a:pt x="24" y="140"/>
                  </a:lnTo>
                  <a:lnTo>
                    <a:pt x="24" y="1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10"/>
            <p:cNvSpPr/>
            <p:nvPr/>
          </p:nvSpPr>
          <p:spPr>
            <a:xfrm>
              <a:off x="7124405" y="2985432"/>
              <a:ext cx="44579" cy="29923"/>
            </a:xfrm>
            <a:custGeom>
              <a:rect b="b" l="l" r="r" t="t"/>
              <a:pathLst>
                <a:path extrusionOk="0" h="294" w="438">
                  <a:moveTo>
                    <a:pt x="226" y="1"/>
                  </a:moveTo>
                  <a:cubicBezTo>
                    <a:pt x="218" y="1"/>
                    <a:pt x="207" y="5"/>
                    <a:pt x="198" y="15"/>
                  </a:cubicBezTo>
                  <a:lnTo>
                    <a:pt x="20" y="116"/>
                  </a:lnTo>
                  <a:cubicBezTo>
                    <a:pt x="1" y="135"/>
                    <a:pt x="1" y="135"/>
                    <a:pt x="20" y="159"/>
                  </a:cubicBezTo>
                  <a:lnTo>
                    <a:pt x="178" y="279"/>
                  </a:lnTo>
                  <a:cubicBezTo>
                    <a:pt x="188" y="289"/>
                    <a:pt x="198" y="294"/>
                    <a:pt x="208" y="294"/>
                  </a:cubicBezTo>
                  <a:cubicBezTo>
                    <a:pt x="218" y="294"/>
                    <a:pt x="229" y="289"/>
                    <a:pt x="241" y="279"/>
                  </a:cubicBezTo>
                  <a:lnTo>
                    <a:pt x="419" y="178"/>
                  </a:lnTo>
                  <a:cubicBezTo>
                    <a:pt x="438" y="159"/>
                    <a:pt x="438" y="159"/>
                    <a:pt x="419" y="135"/>
                  </a:cubicBezTo>
                  <a:lnTo>
                    <a:pt x="241" y="15"/>
                  </a:lnTo>
                  <a:cubicBezTo>
                    <a:pt x="241" y="5"/>
                    <a:pt x="235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10"/>
            <p:cNvSpPr/>
            <p:nvPr/>
          </p:nvSpPr>
          <p:spPr>
            <a:xfrm>
              <a:off x="7124405" y="2984923"/>
              <a:ext cx="44579" cy="30940"/>
            </a:xfrm>
            <a:custGeom>
              <a:rect b="b" l="l" r="r" t="t"/>
              <a:pathLst>
                <a:path extrusionOk="0" h="304" w="438">
                  <a:moveTo>
                    <a:pt x="241" y="20"/>
                  </a:moveTo>
                  <a:lnTo>
                    <a:pt x="419" y="140"/>
                  </a:lnTo>
                  <a:lnTo>
                    <a:pt x="419" y="164"/>
                  </a:lnTo>
                  <a:lnTo>
                    <a:pt x="217" y="284"/>
                  </a:lnTo>
                  <a:lnTo>
                    <a:pt x="198" y="284"/>
                  </a:lnTo>
                  <a:lnTo>
                    <a:pt x="20" y="140"/>
                  </a:lnTo>
                  <a:lnTo>
                    <a:pt x="198" y="20"/>
                  </a:lnTo>
                  <a:close/>
                  <a:moveTo>
                    <a:pt x="198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" y="164"/>
                  </a:lnTo>
                  <a:lnTo>
                    <a:pt x="178" y="284"/>
                  </a:lnTo>
                  <a:cubicBezTo>
                    <a:pt x="198" y="303"/>
                    <a:pt x="198" y="303"/>
                    <a:pt x="217" y="303"/>
                  </a:cubicBezTo>
                  <a:lnTo>
                    <a:pt x="241" y="303"/>
                  </a:lnTo>
                  <a:lnTo>
                    <a:pt x="419" y="183"/>
                  </a:lnTo>
                  <a:cubicBezTo>
                    <a:pt x="438" y="183"/>
                    <a:pt x="438" y="164"/>
                    <a:pt x="438" y="164"/>
                  </a:cubicBezTo>
                  <a:lnTo>
                    <a:pt x="438" y="140"/>
                  </a:lnTo>
                  <a:lnTo>
                    <a:pt x="260" y="20"/>
                  </a:lnTo>
                  <a:cubicBezTo>
                    <a:pt x="241" y="1"/>
                    <a:pt x="241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10"/>
            <p:cNvSpPr/>
            <p:nvPr/>
          </p:nvSpPr>
          <p:spPr>
            <a:xfrm>
              <a:off x="6967461" y="2973219"/>
              <a:ext cx="38675" cy="24019"/>
            </a:xfrm>
            <a:custGeom>
              <a:rect b="b" l="l" r="r" t="t"/>
              <a:pathLst>
                <a:path extrusionOk="0" h="236" w="380">
                  <a:moveTo>
                    <a:pt x="233" y="0"/>
                  </a:moveTo>
                  <a:cubicBezTo>
                    <a:pt x="226" y="0"/>
                    <a:pt x="221" y="5"/>
                    <a:pt x="221" y="15"/>
                  </a:cubicBezTo>
                  <a:lnTo>
                    <a:pt x="20" y="116"/>
                  </a:lnTo>
                  <a:cubicBezTo>
                    <a:pt x="0" y="135"/>
                    <a:pt x="0" y="135"/>
                    <a:pt x="20" y="159"/>
                  </a:cubicBezTo>
                  <a:lnTo>
                    <a:pt x="121" y="217"/>
                  </a:lnTo>
                  <a:cubicBezTo>
                    <a:pt x="140" y="236"/>
                    <a:pt x="159" y="236"/>
                    <a:pt x="159" y="236"/>
                  </a:cubicBezTo>
                  <a:lnTo>
                    <a:pt x="361" y="116"/>
                  </a:lnTo>
                  <a:cubicBezTo>
                    <a:pt x="380" y="116"/>
                    <a:pt x="380" y="97"/>
                    <a:pt x="361" y="97"/>
                  </a:cubicBezTo>
                  <a:lnTo>
                    <a:pt x="260" y="15"/>
                  </a:lnTo>
                  <a:cubicBezTo>
                    <a:pt x="250" y="5"/>
                    <a:pt x="241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10"/>
            <p:cNvSpPr/>
            <p:nvPr/>
          </p:nvSpPr>
          <p:spPr>
            <a:xfrm>
              <a:off x="6967461" y="2972710"/>
              <a:ext cx="38675" cy="24528"/>
            </a:xfrm>
            <a:custGeom>
              <a:rect b="b" l="l" r="r" t="t"/>
              <a:pathLst>
                <a:path extrusionOk="0" h="241" w="380">
                  <a:moveTo>
                    <a:pt x="260" y="20"/>
                  </a:moveTo>
                  <a:lnTo>
                    <a:pt x="361" y="102"/>
                  </a:lnTo>
                  <a:lnTo>
                    <a:pt x="361" y="121"/>
                  </a:lnTo>
                  <a:cubicBezTo>
                    <a:pt x="380" y="121"/>
                    <a:pt x="380" y="121"/>
                    <a:pt x="380" y="102"/>
                  </a:cubicBezTo>
                  <a:lnTo>
                    <a:pt x="361" y="82"/>
                  </a:lnTo>
                  <a:lnTo>
                    <a:pt x="260" y="20"/>
                  </a:lnTo>
                  <a:close/>
                  <a:moveTo>
                    <a:pt x="221" y="1"/>
                  </a:moveTo>
                  <a:lnTo>
                    <a:pt x="20" y="121"/>
                  </a:lnTo>
                  <a:cubicBezTo>
                    <a:pt x="0" y="121"/>
                    <a:pt x="0" y="140"/>
                    <a:pt x="0" y="140"/>
                  </a:cubicBezTo>
                  <a:cubicBezTo>
                    <a:pt x="0" y="140"/>
                    <a:pt x="0" y="164"/>
                    <a:pt x="20" y="164"/>
                  </a:cubicBezTo>
                  <a:lnTo>
                    <a:pt x="20" y="140"/>
                  </a:lnTo>
                  <a:lnTo>
                    <a:pt x="221" y="20"/>
                  </a:lnTo>
                  <a:lnTo>
                    <a:pt x="260" y="20"/>
                  </a:lnTo>
                  <a:cubicBezTo>
                    <a:pt x="260" y="1"/>
                    <a:pt x="241" y="1"/>
                    <a:pt x="241" y="1"/>
                  </a:cubicBezTo>
                  <a:close/>
                  <a:moveTo>
                    <a:pt x="20" y="164"/>
                  </a:moveTo>
                  <a:lnTo>
                    <a:pt x="121" y="241"/>
                  </a:lnTo>
                  <a:lnTo>
                    <a:pt x="140" y="241"/>
                  </a:lnTo>
                  <a:lnTo>
                    <a:pt x="121" y="222"/>
                  </a:lnTo>
                  <a:lnTo>
                    <a:pt x="20" y="164"/>
                  </a:lnTo>
                  <a:close/>
                  <a:moveTo>
                    <a:pt x="361" y="121"/>
                  </a:moveTo>
                  <a:lnTo>
                    <a:pt x="159" y="222"/>
                  </a:lnTo>
                  <a:lnTo>
                    <a:pt x="140" y="241"/>
                  </a:lnTo>
                  <a:lnTo>
                    <a:pt x="159" y="241"/>
                  </a:lnTo>
                  <a:lnTo>
                    <a:pt x="361" y="1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10"/>
            <p:cNvSpPr/>
            <p:nvPr/>
          </p:nvSpPr>
          <p:spPr>
            <a:xfrm>
              <a:off x="7168883" y="2997137"/>
              <a:ext cx="45087" cy="29007"/>
            </a:xfrm>
            <a:custGeom>
              <a:rect b="b" l="l" r="r" t="t"/>
              <a:pathLst>
                <a:path extrusionOk="0" h="285" w="443">
                  <a:moveTo>
                    <a:pt x="202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83" y="284"/>
                  </a:lnTo>
                  <a:lnTo>
                    <a:pt x="222" y="284"/>
                  </a:lnTo>
                  <a:lnTo>
                    <a:pt x="423" y="164"/>
                  </a:lnTo>
                  <a:cubicBezTo>
                    <a:pt x="443" y="164"/>
                    <a:pt x="443" y="140"/>
                    <a:pt x="423" y="140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10"/>
            <p:cNvSpPr/>
            <p:nvPr/>
          </p:nvSpPr>
          <p:spPr>
            <a:xfrm>
              <a:off x="7168883" y="2997137"/>
              <a:ext cx="45087" cy="29007"/>
            </a:xfrm>
            <a:custGeom>
              <a:rect b="b" l="l" r="r" t="t"/>
              <a:pathLst>
                <a:path extrusionOk="0" h="285" w="443">
                  <a:moveTo>
                    <a:pt x="202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20" y="121"/>
                  </a:lnTo>
                  <a:lnTo>
                    <a:pt x="202" y="20"/>
                  </a:lnTo>
                  <a:lnTo>
                    <a:pt x="222" y="1"/>
                  </a:lnTo>
                  <a:close/>
                  <a:moveTo>
                    <a:pt x="222" y="1"/>
                  </a:moveTo>
                  <a:cubicBezTo>
                    <a:pt x="241" y="1"/>
                    <a:pt x="241" y="20"/>
                    <a:pt x="241" y="20"/>
                  </a:cubicBezTo>
                  <a:lnTo>
                    <a:pt x="423" y="140"/>
                  </a:lnTo>
                  <a:lnTo>
                    <a:pt x="260" y="1"/>
                  </a:lnTo>
                  <a:close/>
                  <a:moveTo>
                    <a:pt x="1" y="140"/>
                  </a:moveTo>
                  <a:lnTo>
                    <a:pt x="1" y="164"/>
                  </a:lnTo>
                  <a:lnTo>
                    <a:pt x="183" y="284"/>
                  </a:lnTo>
                  <a:lnTo>
                    <a:pt x="20" y="140"/>
                  </a:lnTo>
                  <a:close/>
                  <a:moveTo>
                    <a:pt x="423" y="140"/>
                  </a:moveTo>
                  <a:lnTo>
                    <a:pt x="423" y="164"/>
                  </a:lnTo>
                  <a:lnTo>
                    <a:pt x="222" y="284"/>
                  </a:lnTo>
                  <a:lnTo>
                    <a:pt x="241" y="284"/>
                  </a:lnTo>
                  <a:lnTo>
                    <a:pt x="423" y="183"/>
                  </a:lnTo>
                  <a:lnTo>
                    <a:pt x="443" y="164"/>
                  </a:lnTo>
                  <a:cubicBezTo>
                    <a:pt x="443" y="140"/>
                    <a:pt x="443" y="140"/>
                    <a:pt x="423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10"/>
            <p:cNvSpPr/>
            <p:nvPr/>
          </p:nvSpPr>
          <p:spPr>
            <a:xfrm>
              <a:off x="6999725" y="2982990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02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83" y="279"/>
                  </a:lnTo>
                  <a:lnTo>
                    <a:pt x="222" y="279"/>
                  </a:lnTo>
                  <a:lnTo>
                    <a:pt x="423" y="159"/>
                  </a:lnTo>
                  <a:cubicBezTo>
                    <a:pt x="442" y="159"/>
                    <a:pt x="442" y="140"/>
                    <a:pt x="423" y="140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10"/>
            <p:cNvSpPr/>
            <p:nvPr/>
          </p:nvSpPr>
          <p:spPr>
            <a:xfrm>
              <a:off x="6999725" y="2982990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02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25" y="121"/>
                  </a:lnTo>
                  <a:lnTo>
                    <a:pt x="202" y="20"/>
                  </a:lnTo>
                  <a:lnTo>
                    <a:pt x="222" y="1"/>
                  </a:lnTo>
                  <a:close/>
                  <a:moveTo>
                    <a:pt x="222" y="1"/>
                  </a:moveTo>
                  <a:cubicBezTo>
                    <a:pt x="222" y="1"/>
                    <a:pt x="241" y="1"/>
                    <a:pt x="241" y="20"/>
                  </a:cubicBezTo>
                  <a:lnTo>
                    <a:pt x="423" y="140"/>
                  </a:lnTo>
                  <a:lnTo>
                    <a:pt x="241" y="1"/>
                  </a:lnTo>
                  <a:close/>
                  <a:moveTo>
                    <a:pt x="1" y="140"/>
                  </a:moveTo>
                  <a:lnTo>
                    <a:pt x="1" y="159"/>
                  </a:lnTo>
                  <a:lnTo>
                    <a:pt x="183" y="279"/>
                  </a:lnTo>
                  <a:lnTo>
                    <a:pt x="183" y="279"/>
                  </a:lnTo>
                  <a:lnTo>
                    <a:pt x="25" y="140"/>
                  </a:lnTo>
                  <a:close/>
                  <a:moveTo>
                    <a:pt x="423" y="140"/>
                  </a:moveTo>
                  <a:lnTo>
                    <a:pt x="423" y="159"/>
                  </a:lnTo>
                  <a:lnTo>
                    <a:pt x="222" y="279"/>
                  </a:lnTo>
                  <a:lnTo>
                    <a:pt x="423" y="183"/>
                  </a:lnTo>
                  <a:lnTo>
                    <a:pt x="442" y="159"/>
                  </a:lnTo>
                  <a:cubicBezTo>
                    <a:pt x="442" y="140"/>
                    <a:pt x="442" y="140"/>
                    <a:pt x="423" y="140"/>
                  </a:cubicBezTo>
                  <a:close/>
                  <a:moveTo>
                    <a:pt x="222" y="279"/>
                  </a:moveTo>
                  <a:lnTo>
                    <a:pt x="222" y="279"/>
                  </a:lnTo>
                  <a:lnTo>
                    <a:pt x="222" y="27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10"/>
            <p:cNvSpPr/>
            <p:nvPr/>
          </p:nvSpPr>
          <p:spPr>
            <a:xfrm>
              <a:off x="7044712" y="2995203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02" y="1"/>
                  </a:moveTo>
                  <a:lnTo>
                    <a:pt x="0" y="121"/>
                  </a:lnTo>
                  <a:lnTo>
                    <a:pt x="0" y="140"/>
                  </a:lnTo>
                  <a:lnTo>
                    <a:pt x="183" y="260"/>
                  </a:lnTo>
                  <a:cubicBezTo>
                    <a:pt x="202" y="279"/>
                    <a:pt x="221" y="279"/>
                    <a:pt x="221" y="279"/>
                  </a:cubicBezTo>
                  <a:lnTo>
                    <a:pt x="423" y="159"/>
                  </a:lnTo>
                  <a:cubicBezTo>
                    <a:pt x="442" y="159"/>
                    <a:pt x="442" y="140"/>
                    <a:pt x="423" y="140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10"/>
            <p:cNvSpPr/>
            <p:nvPr/>
          </p:nvSpPr>
          <p:spPr>
            <a:xfrm>
              <a:off x="7042778" y="2993269"/>
              <a:ext cx="47021" cy="30431"/>
            </a:xfrm>
            <a:custGeom>
              <a:rect b="b" l="l" r="r" t="t"/>
              <a:pathLst>
                <a:path extrusionOk="0" h="299" w="462">
                  <a:moveTo>
                    <a:pt x="240" y="0"/>
                  </a:moveTo>
                  <a:lnTo>
                    <a:pt x="221" y="20"/>
                  </a:lnTo>
                  <a:lnTo>
                    <a:pt x="260" y="20"/>
                  </a:lnTo>
                  <a:lnTo>
                    <a:pt x="240" y="0"/>
                  </a:lnTo>
                  <a:close/>
                  <a:moveTo>
                    <a:pt x="221" y="20"/>
                  </a:moveTo>
                  <a:lnTo>
                    <a:pt x="19" y="120"/>
                  </a:lnTo>
                  <a:cubicBezTo>
                    <a:pt x="19" y="140"/>
                    <a:pt x="0" y="140"/>
                    <a:pt x="0" y="140"/>
                  </a:cubicBezTo>
                  <a:cubicBezTo>
                    <a:pt x="0" y="159"/>
                    <a:pt x="19" y="159"/>
                    <a:pt x="19" y="159"/>
                  </a:cubicBezTo>
                  <a:lnTo>
                    <a:pt x="19" y="140"/>
                  </a:lnTo>
                  <a:lnTo>
                    <a:pt x="221" y="20"/>
                  </a:lnTo>
                  <a:close/>
                  <a:moveTo>
                    <a:pt x="260" y="20"/>
                  </a:moveTo>
                  <a:lnTo>
                    <a:pt x="442" y="159"/>
                  </a:lnTo>
                  <a:lnTo>
                    <a:pt x="442" y="178"/>
                  </a:lnTo>
                  <a:cubicBezTo>
                    <a:pt x="442" y="178"/>
                    <a:pt x="461" y="178"/>
                    <a:pt x="461" y="159"/>
                  </a:cubicBezTo>
                  <a:cubicBezTo>
                    <a:pt x="461" y="159"/>
                    <a:pt x="442" y="159"/>
                    <a:pt x="442" y="140"/>
                  </a:cubicBezTo>
                  <a:lnTo>
                    <a:pt x="260" y="20"/>
                  </a:lnTo>
                  <a:close/>
                  <a:moveTo>
                    <a:pt x="19" y="159"/>
                  </a:moveTo>
                  <a:lnTo>
                    <a:pt x="202" y="298"/>
                  </a:lnTo>
                  <a:lnTo>
                    <a:pt x="221" y="298"/>
                  </a:lnTo>
                  <a:lnTo>
                    <a:pt x="202" y="279"/>
                  </a:lnTo>
                  <a:lnTo>
                    <a:pt x="19" y="159"/>
                  </a:lnTo>
                  <a:close/>
                  <a:moveTo>
                    <a:pt x="442" y="178"/>
                  </a:moveTo>
                  <a:lnTo>
                    <a:pt x="240" y="279"/>
                  </a:lnTo>
                  <a:lnTo>
                    <a:pt x="221" y="298"/>
                  </a:lnTo>
                  <a:lnTo>
                    <a:pt x="240" y="298"/>
                  </a:lnTo>
                  <a:lnTo>
                    <a:pt x="442" y="1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10"/>
            <p:cNvSpPr/>
            <p:nvPr/>
          </p:nvSpPr>
          <p:spPr>
            <a:xfrm>
              <a:off x="7093566" y="3003549"/>
              <a:ext cx="45087" cy="28396"/>
            </a:xfrm>
            <a:custGeom>
              <a:rect b="b" l="l" r="r" t="t"/>
              <a:pathLst>
                <a:path extrusionOk="0" h="279" w="443">
                  <a:moveTo>
                    <a:pt x="222" y="0"/>
                  </a:moveTo>
                  <a:lnTo>
                    <a:pt x="20" y="120"/>
                  </a:lnTo>
                  <a:cubicBezTo>
                    <a:pt x="1" y="120"/>
                    <a:pt x="1" y="140"/>
                    <a:pt x="20" y="140"/>
                  </a:cubicBezTo>
                  <a:lnTo>
                    <a:pt x="203" y="279"/>
                  </a:lnTo>
                  <a:lnTo>
                    <a:pt x="241" y="279"/>
                  </a:lnTo>
                  <a:lnTo>
                    <a:pt x="443" y="159"/>
                  </a:lnTo>
                  <a:lnTo>
                    <a:pt x="443" y="140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10"/>
            <p:cNvSpPr/>
            <p:nvPr/>
          </p:nvSpPr>
          <p:spPr>
            <a:xfrm>
              <a:off x="7093566" y="3001615"/>
              <a:ext cx="47123" cy="30330"/>
            </a:xfrm>
            <a:custGeom>
              <a:rect b="b" l="l" r="r" t="t"/>
              <a:pathLst>
                <a:path extrusionOk="0" h="298" w="463">
                  <a:moveTo>
                    <a:pt x="241" y="0"/>
                  </a:moveTo>
                  <a:cubicBezTo>
                    <a:pt x="222" y="0"/>
                    <a:pt x="222" y="19"/>
                    <a:pt x="222" y="19"/>
                  </a:cubicBezTo>
                  <a:lnTo>
                    <a:pt x="260" y="19"/>
                  </a:lnTo>
                  <a:lnTo>
                    <a:pt x="241" y="0"/>
                  </a:lnTo>
                  <a:close/>
                  <a:moveTo>
                    <a:pt x="222" y="19"/>
                  </a:moveTo>
                  <a:lnTo>
                    <a:pt x="20" y="120"/>
                  </a:lnTo>
                  <a:lnTo>
                    <a:pt x="1" y="139"/>
                  </a:lnTo>
                  <a:cubicBezTo>
                    <a:pt x="1" y="159"/>
                    <a:pt x="1" y="159"/>
                    <a:pt x="20" y="159"/>
                  </a:cubicBezTo>
                  <a:lnTo>
                    <a:pt x="20" y="139"/>
                  </a:lnTo>
                  <a:lnTo>
                    <a:pt x="222" y="19"/>
                  </a:lnTo>
                  <a:close/>
                  <a:moveTo>
                    <a:pt x="260" y="19"/>
                  </a:moveTo>
                  <a:lnTo>
                    <a:pt x="443" y="159"/>
                  </a:lnTo>
                  <a:lnTo>
                    <a:pt x="443" y="139"/>
                  </a:lnTo>
                  <a:lnTo>
                    <a:pt x="260" y="19"/>
                  </a:lnTo>
                  <a:close/>
                  <a:moveTo>
                    <a:pt x="443" y="159"/>
                  </a:moveTo>
                  <a:lnTo>
                    <a:pt x="443" y="178"/>
                  </a:lnTo>
                  <a:cubicBezTo>
                    <a:pt x="443" y="178"/>
                    <a:pt x="462" y="178"/>
                    <a:pt x="443" y="159"/>
                  </a:cubicBezTo>
                  <a:close/>
                  <a:moveTo>
                    <a:pt x="20" y="159"/>
                  </a:moveTo>
                  <a:lnTo>
                    <a:pt x="203" y="298"/>
                  </a:lnTo>
                  <a:lnTo>
                    <a:pt x="222" y="298"/>
                  </a:lnTo>
                  <a:lnTo>
                    <a:pt x="203" y="279"/>
                  </a:lnTo>
                  <a:lnTo>
                    <a:pt x="20" y="159"/>
                  </a:lnTo>
                  <a:close/>
                  <a:moveTo>
                    <a:pt x="443" y="178"/>
                  </a:moveTo>
                  <a:lnTo>
                    <a:pt x="241" y="279"/>
                  </a:lnTo>
                  <a:lnTo>
                    <a:pt x="222" y="298"/>
                  </a:lnTo>
                  <a:lnTo>
                    <a:pt x="241" y="298"/>
                  </a:lnTo>
                  <a:lnTo>
                    <a:pt x="443" y="1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10"/>
            <p:cNvSpPr/>
            <p:nvPr/>
          </p:nvSpPr>
          <p:spPr>
            <a:xfrm>
              <a:off x="7138553" y="3014236"/>
              <a:ext cx="44680" cy="29515"/>
            </a:xfrm>
            <a:custGeom>
              <a:rect b="b" l="l" r="r" t="t"/>
              <a:pathLst>
                <a:path extrusionOk="0" h="290" w="439">
                  <a:moveTo>
                    <a:pt x="234" y="1"/>
                  </a:moveTo>
                  <a:cubicBezTo>
                    <a:pt x="227" y="1"/>
                    <a:pt x="222" y="6"/>
                    <a:pt x="222" y="15"/>
                  </a:cubicBezTo>
                  <a:lnTo>
                    <a:pt x="20" y="116"/>
                  </a:lnTo>
                  <a:cubicBezTo>
                    <a:pt x="1" y="135"/>
                    <a:pt x="1" y="135"/>
                    <a:pt x="20" y="155"/>
                  </a:cubicBezTo>
                  <a:lnTo>
                    <a:pt x="198" y="275"/>
                  </a:lnTo>
                  <a:cubicBezTo>
                    <a:pt x="198" y="284"/>
                    <a:pt x="204" y="289"/>
                    <a:pt x="212" y="289"/>
                  </a:cubicBezTo>
                  <a:cubicBezTo>
                    <a:pt x="221" y="289"/>
                    <a:pt x="231" y="284"/>
                    <a:pt x="241" y="275"/>
                  </a:cubicBezTo>
                  <a:lnTo>
                    <a:pt x="438" y="174"/>
                  </a:lnTo>
                  <a:lnTo>
                    <a:pt x="438" y="135"/>
                  </a:lnTo>
                  <a:lnTo>
                    <a:pt x="260" y="15"/>
                  </a:lnTo>
                  <a:cubicBezTo>
                    <a:pt x="251" y="6"/>
                    <a:pt x="241" y="1"/>
                    <a:pt x="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10"/>
            <p:cNvSpPr/>
            <p:nvPr/>
          </p:nvSpPr>
          <p:spPr>
            <a:xfrm>
              <a:off x="7138553" y="3013829"/>
              <a:ext cx="44680" cy="30431"/>
            </a:xfrm>
            <a:custGeom>
              <a:rect b="b" l="l" r="r" t="t"/>
              <a:pathLst>
                <a:path extrusionOk="0" h="299" w="439">
                  <a:moveTo>
                    <a:pt x="198" y="0"/>
                  </a:moveTo>
                  <a:lnTo>
                    <a:pt x="20" y="120"/>
                  </a:lnTo>
                  <a:cubicBezTo>
                    <a:pt x="1" y="120"/>
                    <a:pt x="1" y="139"/>
                    <a:pt x="1" y="139"/>
                  </a:cubicBezTo>
                  <a:cubicBezTo>
                    <a:pt x="1" y="139"/>
                    <a:pt x="1" y="159"/>
                    <a:pt x="20" y="159"/>
                  </a:cubicBezTo>
                  <a:lnTo>
                    <a:pt x="20" y="139"/>
                  </a:lnTo>
                  <a:lnTo>
                    <a:pt x="222" y="19"/>
                  </a:lnTo>
                  <a:lnTo>
                    <a:pt x="260" y="19"/>
                  </a:lnTo>
                  <a:cubicBezTo>
                    <a:pt x="260" y="0"/>
                    <a:pt x="241" y="0"/>
                    <a:pt x="241" y="0"/>
                  </a:cubicBezTo>
                  <a:close/>
                  <a:moveTo>
                    <a:pt x="260" y="19"/>
                  </a:moveTo>
                  <a:lnTo>
                    <a:pt x="419" y="159"/>
                  </a:lnTo>
                  <a:lnTo>
                    <a:pt x="241" y="279"/>
                  </a:lnTo>
                  <a:lnTo>
                    <a:pt x="198" y="279"/>
                  </a:lnTo>
                  <a:cubicBezTo>
                    <a:pt x="198" y="298"/>
                    <a:pt x="198" y="298"/>
                    <a:pt x="222" y="298"/>
                  </a:cubicBezTo>
                  <a:lnTo>
                    <a:pt x="241" y="298"/>
                  </a:lnTo>
                  <a:lnTo>
                    <a:pt x="438" y="178"/>
                  </a:lnTo>
                  <a:lnTo>
                    <a:pt x="438" y="159"/>
                  </a:lnTo>
                  <a:lnTo>
                    <a:pt x="438" y="139"/>
                  </a:lnTo>
                  <a:lnTo>
                    <a:pt x="260" y="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10"/>
            <p:cNvSpPr/>
            <p:nvPr/>
          </p:nvSpPr>
          <p:spPr>
            <a:xfrm>
              <a:off x="7014382" y="3011386"/>
              <a:ext cx="44579" cy="28905"/>
            </a:xfrm>
            <a:custGeom>
              <a:rect b="b" l="l" r="r" t="t"/>
              <a:pathLst>
                <a:path extrusionOk="0" h="284" w="438">
                  <a:moveTo>
                    <a:pt x="198" y="0"/>
                  </a:moveTo>
                  <a:lnTo>
                    <a:pt x="20" y="120"/>
                  </a:lnTo>
                  <a:cubicBezTo>
                    <a:pt x="1" y="120"/>
                    <a:pt x="1" y="144"/>
                    <a:pt x="20" y="144"/>
                  </a:cubicBezTo>
                  <a:lnTo>
                    <a:pt x="178" y="284"/>
                  </a:lnTo>
                  <a:lnTo>
                    <a:pt x="241" y="284"/>
                  </a:lnTo>
                  <a:lnTo>
                    <a:pt x="419" y="163"/>
                  </a:lnTo>
                  <a:cubicBezTo>
                    <a:pt x="438" y="163"/>
                    <a:pt x="438" y="144"/>
                    <a:pt x="419" y="144"/>
                  </a:cubicBezTo>
                  <a:lnTo>
                    <a:pt x="260" y="24"/>
                  </a:lnTo>
                  <a:cubicBezTo>
                    <a:pt x="241" y="0"/>
                    <a:pt x="217" y="0"/>
                    <a:pt x="1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10"/>
            <p:cNvSpPr/>
            <p:nvPr/>
          </p:nvSpPr>
          <p:spPr>
            <a:xfrm>
              <a:off x="7014382" y="3011386"/>
              <a:ext cx="44579" cy="30839"/>
            </a:xfrm>
            <a:custGeom>
              <a:rect b="b" l="l" r="r" t="t"/>
              <a:pathLst>
                <a:path extrusionOk="0" h="303" w="438">
                  <a:moveTo>
                    <a:pt x="198" y="0"/>
                  </a:moveTo>
                  <a:lnTo>
                    <a:pt x="20" y="120"/>
                  </a:lnTo>
                  <a:lnTo>
                    <a:pt x="20" y="120"/>
                  </a:lnTo>
                  <a:lnTo>
                    <a:pt x="217" y="24"/>
                  </a:lnTo>
                  <a:lnTo>
                    <a:pt x="217" y="0"/>
                  </a:lnTo>
                  <a:close/>
                  <a:moveTo>
                    <a:pt x="20" y="120"/>
                  </a:moveTo>
                  <a:cubicBezTo>
                    <a:pt x="1" y="120"/>
                    <a:pt x="1" y="120"/>
                    <a:pt x="1" y="144"/>
                  </a:cubicBezTo>
                  <a:lnTo>
                    <a:pt x="20" y="120"/>
                  </a:lnTo>
                  <a:close/>
                  <a:moveTo>
                    <a:pt x="217" y="0"/>
                  </a:moveTo>
                  <a:cubicBezTo>
                    <a:pt x="241" y="0"/>
                    <a:pt x="241" y="24"/>
                    <a:pt x="241" y="24"/>
                  </a:cubicBezTo>
                  <a:lnTo>
                    <a:pt x="419" y="144"/>
                  </a:lnTo>
                  <a:lnTo>
                    <a:pt x="438" y="163"/>
                  </a:lnTo>
                  <a:lnTo>
                    <a:pt x="438" y="144"/>
                  </a:lnTo>
                  <a:lnTo>
                    <a:pt x="260" y="0"/>
                  </a:lnTo>
                  <a:close/>
                  <a:moveTo>
                    <a:pt x="1" y="144"/>
                  </a:moveTo>
                  <a:lnTo>
                    <a:pt x="1" y="163"/>
                  </a:lnTo>
                  <a:lnTo>
                    <a:pt x="178" y="284"/>
                  </a:lnTo>
                  <a:cubicBezTo>
                    <a:pt x="198" y="284"/>
                    <a:pt x="198" y="303"/>
                    <a:pt x="217" y="303"/>
                  </a:cubicBezTo>
                  <a:cubicBezTo>
                    <a:pt x="217" y="303"/>
                    <a:pt x="217" y="284"/>
                    <a:pt x="241" y="284"/>
                  </a:cubicBezTo>
                  <a:lnTo>
                    <a:pt x="438" y="183"/>
                  </a:lnTo>
                  <a:lnTo>
                    <a:pt x="438" y="163"/>
                  </a:lnTo>
                  <a:lnTo>
                    <a:pt x="419" y="163"/>
                  </a:lnTo>
                  <a:lnTo>
                    <a:pt x="217" y="284"/>
                  </a:lnTo>
                  <a:lnTo>
                    <a:pt x="198" y="284"/>
                  </a:lnTo>
                  <a:lnTo>
                    <a:pt x="20" y="1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10"/>
            <p:cNvSpPr/>
            <p:nvPr/>
          </p:nvSpPr>
          <p:spPr>
            <a:xfrm>
              <a:off x="7136619" y="2966807"/>
              <a:ext cx="197652" cy="117960"/>
            </a:xfrm>
            <a:custGeom>
              <a:rect b="b" l="l" r="r" t="t"/>
              <a:pathLst>
                <a:path extrusionOk="0" h="1159" w="1942">
                  <a:moveTo>
                    <a:pt x="1658" y="1"/>
                  </a:moveTo>
                  <a:lnTo>
                    <a:pt x="20" y="962"/>
                  </a:lnTo>
                  <a:cubicBezTo>
                    <a:pt x="1" y="962"/>
                    <a:pt x="1" y="981"/>
                    <a:pt x="20" y="1000"/>
                  </a:cubicBezTo>
                  <a:lnTo>
                    <a:pt x="241" y="1159"/>
                  </a:lnTo>
                  <a:lnTo>
                    <a:pt x="279" y="1159"/>
                  </a:lnTo>
                  <a:lnTo>
                    <a:pt x="1941" y="198"/>
                  </a:lnTo>
                  <a:lnTo>
                    <a:pt x="1941" y="179"/>
                  </a:lnTo>
                  <a:lnTo>
                    <a:pt x="1701" y="20"/>
                  </a:lnTo>
                  <a:cubicBezTo>
                    <a:pt x="1701" y="1"/>
                    <a:pt x="1682" y="1"/>
                    <a:pt x="1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10"/>
            <p:cNvSpPr/>
            <p:nvPr/>
          </p:nvSpPr>
          <p:spPr>
            <a:xfrm>
              <a:off x="7136619" y="2966807"/>
              <a:ext cx="197652" cy="117960"/>
            </a:xfrm>
            <a:custGeom>
              <a:rect b="b" l="l" r="r" t="t"/>
              <a:pathLst>
                <a:path extrusionOk="0" h="1159" w="1942">
                  <a:moveTo>
                    <a:pt x="1658" y="1"/>
                  </a:moveTo>
                  <a:lnTo>
                    <a:pt x="20" y="962"/>
                  </a:lnTo>
                  <a:lnTo>
                    <a:pt x="1658" y="20"/>
                  </a:lnTo>
                  <a:lnTo>
                    <a:pt x="1701" y="20"/>
                  </a:lnTo>
                  <a:lnTo>
                    <a:pt x="1941" y="179"/>
                  </a:lnTo>
                  <a:lnTo>
                    <a:pt x="1721" y="1"/>
                  </a:lnTo>
                  <a:close/>
                  <a:moveTo>
                    <a:pt x="20" y="962"/>
                  </a:moveTo>
                  <a:cubicBezTo>
                    <a:pt x="1" y="962"/>
                    <a:pt x="1" y="962"/>
                    <a:pt x="1" y="981"/>
                  </a:cubicBezTo>
                  <a:lnTo>
                    <a:pt x="20" y="1000"/>
                  </a:lnTo>
                  <a:lnTo>
                    <a:pt x="241" y="1159"/>
                  </a:lnTo>
                  <a:lnTo>
                    <a:pt x="260" y="1159"/>
                  </a:lnTo>
                  <a:cubicBezTo>
                    <a:pt x="260" y="1159"/>
                    <a:pt x="241" y="1159"/>
                    <a:pt x="241" y="1140"/>
                  </a:cubicBezTo>
                  <a:lnTo>
                    <a:pt x="20" y="981"/>
                  </a:lnTo>
                  <a:lnTo>
                    <a:pt x="20" y="96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10"/>
            <p:cNvSpPr/>
            <p:nvPr/>
          </p:nvSpPr>
          <p:spPr>
            <a:xfrm>
              <a:off x="6941100" y="3017696"/>
              <a:ext cx="44579" cy="28498"/>
            </a:xfrm>
            <a:custGeom>
              <a:rect b="b" l="l" r="r" t="t"/>
              <a:pathLst>
                <a:path extrusionOk="0" h="280" w="438">
                  <a:moveTo>
                    <a:pt x="197" y="1"/>
                  </a:moveTo>
                  <a:lnTo>
                    <a:pt x="0" y="121"/>
                  </a:lnTo>
                  <a:lnTo>
                    <a:pt x="0" y="140"/>
                  </a:lnTo>
                  <a:lnTo>
                    <a:pt x="178" y="279"/>
                  </a:lnTo>
                  <a:lnTo>
                    <a:pt x="216" y="279"/>
                  </a:lnTo>
                  <a:lnTo>
                    <a:pt x="418" y="159"/>
                  </a:lnTo>
                  <a:cubicBezTo>
                    <a:pt x="437" y="159"/>
                    <a:pt x="437" y="140"/>
                    <a:pt x="418" y="140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10"/>
            <p:cNvSpPr/>
            <p:nvPr/>
          </p:nvSpPr>
          <p:spPr>
            <a:xfrm>
              <a:off x="6941100" y="3017696"/>
              <a:ext cx="44579" cy="28498"/>
            </a:xfrm>
            <a:custGeom>
              <a:rect b="b" l="l" r="r" t="t"/>
              <a:pathLst>
                <a:path extrusionOk="0" h="280" w="438">
                  <a:moveTo>
                    <a:pt x="197" y="1"/>
                  </a:moveTo>
                  <a:lnTo>
                    <a:pt x="0" y="101"/>
                  </a:lnTo>
                  <a:lnTo>
                    <a:pt x="0" y="121"/>
                  </a:lnTo>
                  <a:lnTo>
                    <a:pt x="197" y="1"/>
                  </a:lnTo>
                  <a:close/>
                  <a:moveTo>
                    <a:pt x="240" y="1"/>
                  </a:moveTo>
                  <a:lnTo>
                    <a:pt x="418" y="140"/>
                  </a:lnTo>
                  <a:lnTo>
                    <a:pt x="418" y="159"/>
                  </a:lnTo>
                  <a:cubicBezTo>
                    <a:pt x="437" y="159"/>
                    <a:pt x="437" y="159"/>
                    <a:pt x="437" y="140"/>
                  </a:cubicBezTo>
                  <a:lnTo>
                    <a:pt x="418" y="121"/>
                  </a:lnTo>
                  <a:lnTo>
                    <a:pt x="240" y="1"/>
                  </a:lnTo>
                  <a:close/>
                  <a:moveTo>
                    <a:pt x="0" y="140"/>
                  </a:moveTo>
                  <a:lnTo>
                    <a:pt x="178" y="279"/>
                  </a:lnTo>
                  <a:lnTo>
                    <a:pt x="197" y="279"/>
                  </a:lnTo>
                  <a:lnTo>
                    <a:pt x="178" y="260"/>
                  </a:lnTo>
                  <a:lnTo>
                    <a:pt x="0" y="140"/>
                  </a:lnTo>
                  <a:close/>
                  <a:moveTo>
                    <a:pt x="418" y="159"/>
                  </a:moveTo>
                  <a:lnTo>
                    <a:pt x="216" y="260"/>
                  </a:lnTo>
                  <a:lnTo>
                    <a:pt x="197" y="279"/>
                  </a:lnTo>
                  <a:lnTo>
                    <a:pt x="216" y="279"/>
                  </a:lnTo>
                  <a:lnTo>
                    <a:pt x="418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10"/>
            <p:cNvSpPr/>
            <p:nvPr/>
          </p:nvSpPr>
          <p:spPr>
            <a:xfrm>
              <a:off x="6906292" y="3009350"/>
              <a:ext cx="38777" cy="22595"/>
            </a:xfrm>
            <a:custGeom>
              <a:rect b="b" l="l" r="r" t="t"/>
              <a:pathLst>
                <a:path extrusionOk="0" h="222" w="381">
                  <a:moveTo>
                    <a:pt x="222" y="1"/>
                  </a:moveTo>
                  <a:lnTo>
                    <a:pt x="20" y="121"/>
                  </a:lnTo>
                  <a:cubicBezTo>
                    <a:pt x="1" y="121"/>
                    <a:pt x="1" y="140"/>
                    <a:pt x="20" y="140"/>
                  </a:cubicBezTo>
                  <a:lnTo>
                    <a:pt x="121" y="222"/>
                  </a:lnTo>
                  <a:lnTo>
                    <a:pt x="159" y="222"/>
                  </a:lnTo>
                  <a:lnTo>
                    <a:pt x="361" y="102"/>
                  </a:lnTo>
                  <a:cubicBezTo>
                    <a:pt x="380" y="102"/>
                    <a:pt x="380" y="83"/>
                    <a:pt x="361" y="83"/>
                  </a:cubicBez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10"/>
            <p:cNvSpPr/>
            <p:nvPr/>
          </p:nvSpPr>
          <p:spPr>
            <a:xfrm>
              <a:off x="6906292" y="3007417"/>
              <a:ext cx="38777" cy="24528"/>
            </a:xfrm>
            <a:custGeom>
              <a:rect b="b" l="l" r="r" t="t"/>
              <a:pathLst>
                <a:path extrusionOk="0" h="241" w="381">
                  <a:moveTo>
                    <a:pt x="241" y="1"/>
                  </a:moveTo>
                  <a:lnTo>
                    <a:pt x="222" y="20"/>
                  </a:lnTo>
                  <a:lnTo>
                    <a:pt x="260" y="20"/>
                  </a:lnTo>
                  <a:cubicBezTo>
                    <a:pt x="260" y="20"/>
                    <a:pt x="241" y="20"/>
                    <a:pt x="241" y="1"/>
                  </a:cubicBezTo>
                  <a:close/>
                  <a:moveTo>
                    <a:pt x="222" y="20"/>
                  </a:moveTo>
                  <a:lnTo>
                    <a:pt x="20" y="121"/>
                  </a:lnTo>
                  <a:lnTo>
                    <a:pt x="1" y="140"/>
                  </a:lnTo>
                  <a:cubicBezTo>
                    <a:pt x="1" y="159"/>
                    <a:pt x="1" y="159"/>
                    <a:pt x="20" y="159"/>
                  </a:cubicBezTo>
                  <a:lnTo>
                    <a:pt x="20" y="140"/>
                  </a:lnTo>
                  <a:lnTo>
                    <a:pt x="222" y="20"/>
                  </a:lnTo>
                  <a:close/>
                  <a:moveTo>
                    <a:pt x="361" y="102"/>
                  </a:moveTo>
                  <a:lnTo>
                    <a:pt x="361" y="121"/>
                  </a:lnTo>
                  <a:lnTo>
                    <a:pt x="159" y="241"/>
                  </a:lnTo>
                  <a:lnTo>
                    <a:pt x="159" y="241"/>
                  </a:lnTo>
                  <a:lnTo>
                    <a:pt x="361" y="140"/>
                  </a:lnTo>
                  <a:cubicBezTo>
                    <a:pt x="361" y="121"/>
                    <a:pt x="380" y="121"/>
                    <a:pt x="380" y="121"/>
                  </a:cubicBezTo>
                  <a:cubicBezTo>
                    <a:pt x="380" y="102"/>
                    <a:pt x="361" y="102"/>
                    <a:pt x="361" y="1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10"/>
            <p:cNvSpPr/>
            <p:nvPr/>
          </p:nvSpPr>
          <p:spPr>
            <a:xfrm>
              <a:off x="6875554" y="3026551"/>
              <a:ext cx="38675" cy="24019"/>
            </a:xfrm>
            <a:custGeom>
              <a:rect b="b" l="l" r="r" t="t"/>
              <a:pathLst>
                <a:path extrusionOk="0" h="236" w="380">
                  <a:moveTo>
                    <a:pt x="233" y="0"/>
                  </a:moveTo>
                  <a:cubicBezTo>
                    <a:pt x="226" y="0"/>
                    <a:pt x="221" y="5"/>
                    <a:pt x="221" y="14"/>
                  </a:cubicBezTo>
                  <a:lnTo>
                    <a:pt x="20" y="115"/>
                  </a:lnTo>
                  <a:cubicBezTo>
                    <a:pt x="0" y="135"/>
                    <a:pt x="0" y="135"/>
                    <a:pt x="20" y="154"/>
                  </a:cubicBezTo>
                  <a:lnTo>
                    <a:pt x="120" y="211"/>
                  </a:lnTo>
                  <a:cubicBezTo>
                    <a:pt x="140" y="235"/>
                    <a:pt x="164" y="235"/>
                    <a:pt x="164" y="235"/>
                  </a:cubicBezTo>
                  <a:lnTo>
                    <a:pt x="361" y="115"/>
                  </a:lnTo>
                  <a:cubicBezTo>
                    <a:pt x="380" y="115"/>
                    <a:pt x="380" y="91"/>
                    <a:pt x="361" y="91"/>
                  </a:cubicBezTo>
                  <a:lnTo>
                    <a:pt x="260" y="14"/>
                  </a:lnTo>
                  <a:cubicBezTo>
                    <a:pt x="250" y="5"/>
                    <a:pt x="240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10"/>
            <p:cNvSpPr/>
            <p:nvPr/>
          </p:nvSpPr>
          <p:spPr>
            <a:xfrm>
              <a:off x="6875554" y="3026042"/>
              <a:ext cx="38675" cy="24528"/>
            </a:xfrm>
            <a:custGeom>
              <a:rect b="b" l="l" r="r" t="t"/>
              <a:pathLst>
                <a:path extrusionOk="0" h="241" w="380">
                  <a:moveTo>
                    <a:pt x="260" y="19"/>
                  </a:moveTo>
                  <a:lnTo>
                    <a:pt x="361" y="96"/>
                  </a:lnTo>
                  <a:lnTo>
                    <a:pt x="361" y="120"/>
                  </a:lnTo>
                  <a:cubicBezTo>
                    <a:pt x="361" y="120"/>
                    <a:pt x="380" y="120"/>
                    <a:pt x="380" y="96"/>
                  </a:cubicBezTo>
                  <a:cubicBezTo>
                    <a:pt x="380" y="96"/>
                    <a:pt x="361" y="96"/>
                    <a:pt x="361" y="77"/>
                  </a:cubicBezTo>
                  <a:lnTo>
                    <a:pt x="260" y="19"/>
                  </a:lnTo>
                  <a:close/>
                  <a:moveTo>
                    <a:pt x="221" y="0"/>
                  </a:moveTo>
                  <a:lnTo>
                    <a:pt x="20" y="120"/>
                  </a:lnTo>
                  <a:cubicBezTo>
                    <a:pt x="0" y="120"/>
                    <a:pt x="0" y="140"/>
                    <a:pt x="0" y="140"/>
                  </a:cubicBezTo>
                  <a:cubicBezTo>
                    <a:pt x="0" y="140"/>
                    <a:pt x="0" y="159"/>
                    <a:pt x="20" y="159"/>
                  </a:cubicBezTo>
                  <a:lnTo>
                    <a:pt x="20" y="140"/>
                  </a:lnTo>
                  <a:lnTo>
                    <a:pt x="221" y="19"/>
                  </a:lnTo>
                  <a:lnTo>
                    <a:pt x="260" y="19"/>
                  </a:lnTo>
                  <a:cubicBezTo>
                    <a:pt x="260" y="0"/>
                    <a:pt x="240" y="0"/>
                    <a:pt x="240" y="0"/>
                  </a:cubicBezTo>
                  <a:close/>
                  <a:moveTo>
                    <a:pt x="20" y="159"/>
                  </a:moveTo>
                  <a:lnTo>
                    <a:pt x="120" y="240"/>
                  </a:lnTo>
                  <a:lnTo>
                    <a:pt x="140" y="240"/>
                  </a:lnTo>
                  <a:lnTo>
                    <a:pt x="120" y="216"/>
                  </a:lnTo>
                  <a:lnTo>
                    <a:pt x="20" y="159"/>
                  </a:lnTo>
                  <a:close/>
                  <a:moveTo>
                    <a:pt x="361" y="120"/>
                  </a:moveTo>
                  <a:lnTo>
                    <a:pt x="164" y="216"/>
                  </a:lnTo>
                  <a:lnTo>
                    <a:pt x="140" y="240"/>
                  </a:lnTo>
                  <a:lnTo>
                    <a:pt x="164" y="240"/>
                  </a:lnTo>
                  <a:lnTo>
                    <a:pt x="361" y="1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10"/>
            <p:cNvSpPr/>
            <p:nvPr/>
          </p:nvSpPr>
          <p:spPr>
            <a:xfrm>
              <a:off x="6898047" y="3033879"/>
              <a:ext cx="59235" cy="36742"/>
            </a:xfrm>
            <a:custGeom>
              <a:rect b="b" l="l" r="r" t="t"/>
              <a:pathLst>
                <a:path extrusionOk="0" h="361" w="582">
                  <a:moveTo>
                    <a:pt x="341" y="0"/>
                  </a:moveTo>
                  <a:lnTo>
                    <a:pt x="0" y="202"/>
                  </a:lnTo>
                  <a:lnTo>
                    <a:pt x="0" y="221"/>
                  </a:lnTo>
                  <a:lnTo>
                    <a:pt x="183" y="360"/>
                  </a:lnTo>
                  <a:lnTo>
                    <a:pt x="221" y="360"/>
                  </a:lnTo>
                  <a:lnTo>
                    <a:pt x="562" y="163"/>
                  </a:lnTo>
                  <a:cubicBezTo>
                    <a:pt x="582" y="163"/>
                    <a:pt x="582" y="139"/>
                    <a:pt x="562" y="139"/>
                  </a:cubicBezTo>
                  <a:lnTo>
                    <a:pt x="3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10"/>
            <p:cNvSpPr/>
            <p:nvPr/>
          </p:nvSpPr>
          <p:spPr>
            <a:xfrm>
              <a:off x="6896114" y="3033879"/>
              <a:ext cx="61168" cy="36742"/>
            </a:xfrm>
            <a:custGeom>
              <a:rect b="b" l="l" r="r" t="t"/>
              <a:pathLst>
                <a:path extrusionOk="0" h="361" w="601">
                  <a:moveTo>
                    <a:pt x="399" y="0"/>
                  </a:moveTo>
                  <a:lnTo>
                    <a:pt x="581" y="139"/>
                  </a:lnTo>
                  <a:lnTo>
                    <a:pt x="581" y="163"/>
                  </a:lnTo>
                  <a:cubicBezTo>
                    <a:pt x="601" y="163"/>
                    <a:pt x="601" y="163"/>
                    <a:pt x="601" y="139"/>
                  </a:cubicBezTo>
                  <a:lnTo>
                    <a:pt x="581" y="120"/>
                  </a:lnTo>
                  <a:lnTo>
                    <a:pt x="418" y="0"/>
                  </a:lnTo>
                  <a:close/>
                  <a:moveTo>
                    <a:pt x="19" y="202"/>
                  </a:moveTo>
                  <a:cubicBezTo>
                    <a:pt x="19" y="202"/>
                    <a:pt x="0" y="202"/>
                    <a:pt x="0" y="221"/>
                  </a:cubicBezTo>
                  <a:cubicBezTo>
                    <a:pt x="0" y="221"/>
                    <a:pt x="19" y="221"/>
                    <a:pt x="19" y="240"/>
                  </a:cubicBezTo>
                  <a:lnTo>
                    <a:pt x="202" y="360"/>
                  </a:lnTo>
                  <a:lnTo>
                    <a:pt x="221" y="360"/>
                  </a:lnTo>
                  <a:cubicBezTo>
                    <a:pt x="221" y="360"/>
                    <a:pt x="202" y="360"/>
                    <a:pt x="202" y="341"/>
                  </a:cubicBezTo>
                  <a:lnTo>
                    <a:pt x="19" y="221"/>
                  </a:lnTo>
                  <a:lnTo>
                    <a:pt x="19" y="202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10"/>
            <p:cNvSpPr/>
            <p:nvPr/>
          </p:nvSpPr>
          <p:spPr>
            <a:xfrm>
              <a:off x="6796370" y="3100443"/>
              <a:ext cx="44579" cy="28803"/>
            </a:xfrm>
            <a:custGeom>
              <a:rect b="b" l="l" r="r" t="t"/>
              <a:pathLst>
                <a:path extrusionOk="0" h="283" w="438">
                  <a:moveTo>
                    <a:pt x="220" y="1"/>
                  </a:moveTo>
                  <a:cubicBezTo>
                    <a:pt x="212" y="1"/>
                    <a:pt x="205" y="3"/>
                    <a:pt x="197" y="9"/>
                  </a:cubicBezTo>
                  <a:lnTo>
                    <a:pt x="19" y="110"/>
                  </a:lnTo>
                  <a:cubicBezTo>
                    <a:pt x="0" y="129"/>
                    <a:pt x="0" y="129"/>
                    <a:pt x="19" y="148"/>
                  </a:cubicBezTo>
                  <a:lnTo>
                    <a:pt x="178" y="269"/>
                  </a:lnTo>
                  <a:cubicBezTo>
                    <a:pt x="187" y="278"/>
                    <a:pt x="198" y="283"/>
                    <a:pt x="209" y="283"/>
                  </a:cubicBezTo>
                  <a:cubicBezTo>
                    <a:pt x="220" y="283"/>
                    <a:pt x="231" y="278"/>
                    <a:pt x="240" y="269"/>
                  </a:cubicBezTo>
                  <a:lnTo>
                    <a:pt x="418" y="168"/>
                  </a:lnTo>
                  <a:cubicBezTo>
                    <a:pt x="437" y="148"/>
                    <a:pt x="437" y="148"/>
                    <a:pt x="418" y="129"/>
                  </a:cubicBezTo>
                  <a:lnTo>
                    <a:pt x="259" y="9"/>
                  </a:lnTo>
                  <a:cubicBezTo>
                    <a:pt x="247" y="9"/>
                    <a:pt x="234" y="1"/>
                    <a:pt x="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10"/>
            <p:cNvSpPr/>
            <p:nvPr/>
          </p:nvSpPr>
          <p:spPr>
            <a:xfrm>
              <a:off x="6796370" y="3099323"/>
              <a:ext cx="44579" cy="30431"/>
            </a:xfrm>
            <a:custGeom>
              <a:rect b="b" l="l" r="r" t="t"/>
              <a:pathLst>
                <a:path extrusionOk="0" h="299" w="438">
                  <a:moveTo>
                    <a:pt x="221" y="1"/>
                  </a:moveTo>
                  <a:lnTo>
                    <a:pt x="197" y="20"/>
                  </a:lnTo>
                  <a:lnTo>
                    <a:pt x="19" y="121"/>
                  </a:lnTo>
                  <a:cubicBezTo>
                    <a:pt x="0" y="121"/>
                    <a:pt x="0" y="140"/>
                    <a:pt x="0" y="140"/>
                  </a:cubicBezTo>
                  <a:lnTo>
                    <a:pt x="0" y="159"/>
                  </a:lnTo>
                  <a:lnTo>
                    <a:pt x="178" y="299"/>
                  </a:lnTo>
                  <a:lnTo>
                    <a:pt x="240" y="299"/>
                  </a:lnTo>
                  <a:lnTo>
                    <a:pt x="437" y="179"/>
                  </a:lnTo>
                  <a:lnTo>
                    <a:pt x="437" y="159"/>
                  </a:lnTo>
                  <a:lnTo>
                    <a:pt x="418" y="179"/>
                  </a:lnTo>
                  <a:lnTo>
                    <a:pt x="240" y="280"/>
                  </a:lnTo>
                  <a:lnTo>
                    <a:pt x="197" y="280"/>
                  </a:lnTo>
                  <a:lnTo>
                    <a:pt x="19" y="159"/>
                  </a:lnTo>
                  <a:lnTo>
                    <a:pt x="19" y="140"/>
                  </a:lnTo>
                  <a:lnTo>
                    <a:pt x="221" y="20"/>
                  </a:lnTo>
                  <a:lnTo>
                    <a:pt x="240" y="20"/>
                  </a:lnTo>
                  <a:lnTo>
                    <a:pt x="418" y="159"/>
                  </a:lnTo>
                  <a:lnTo>
                    <a:pt x="437" y="159"/>
                  </a:lnTo>
                  <a:lnTo>
                    <a:pt x="437" y="140"/>
                  </a:lnTo>
                  <a:lnTo>
                    <a:pt x="259" y="20"/>
                  </a:lnTo>
                  <a:cubicBezTo>
                    <a:pt x="240" y="1"/>
                    <a:pt x="240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10"/>
            <p:cNvSpPr/>
            <p:nvPr/>
          </p:nvSpPr>
          <p:spPr>
            <a:xfrm>
              <a:off x="6773876" y="3084667"/>
              <a:ext cx="38675" cy="24121"/>
            </a:xfrm>
            <a:custGeom>
              <a:rect b="b" l="l" r="r" t="t"/>
              <a:pathLst>
                <a:path extrusionOk="0" h="237" w="380">
                  <a:moveTo>
                    <a:pt x="221" y="1"/>
                  </a:moveTo>
                  <a:lnTo>
                    <a:pt x="19" y="121"/>
                  </a:lnTo>
                  <a:cubicBezTo>
                    <a:pt x="0" y="121"/>
                    <a:pt x="0" y="145"/>
                    <a:pt x="19" y="164"/>
                  </a:cubicBezTo>
                  <a:lnTo>
                    <a:pt x="120" y="222"/>
                  </a:lnTo>
                  <a:cubicBezTo>
                    <a:pt x="130" y="231"/>
                    <a:pt x="139" y="236"/>
                    <a:pt x="147" y="236"/>
                  </a:cubicBezTo>
                  <a:cubicBezTo>
                    <a:pt x="154" y="236"/>
                    <a:pt x="159" y="231"/>
                    <a:pt x="159" y="222"/>
                  </a:cubicBezTo>
                  <a:lnTo>
                    <a:pt x="360" y="121"/>
                  </a:lnTo>
                  <a:cubicBezTo>
                    <a:pt x="380" y="102"/>
                    <a:pt x="380" y="102"/>
                    <a:pt x="360" y="82"/>
                  </a:cubicBezTo>
                  <a:lnTo>
                    <a:pt x="259" y="25"/>
                  </a:lnTo>
                  <a:cubicBezTo>
                    <a:pt x="240" y="1"/>
                    <a:pt x="221" y="1"/>
                    <a:pt x="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10"/>
            <p:cNvSpPr/>
            <p:nvPr/>
          </p:nvSpPr>
          <p:spPr>
            <a:xfrm>
              <a:off x="6773876" y="3084667"/>
              <a:ext cx="38675" cy="24528"/>
            </a:xfrm>
            <a:custGeom>
              <a:rect b="b" l="l" r="r" t="t"/>
              <a:pathLst>
                <a:path extrusionOk="0" h="241" w="380">
                  <a:moveTo>
                    <a:pt x="19" y="121"/>
                  </a:moveTo>
                  <a:cubicBezTo>
                    <a:pt x="19" y="121"/>
                    <a:pt x="0" y="121"/>
                    <a:pt x="0" y="145"/>
                  </a:cubicBezTo>
                  <a:lnTo>
                    <a:pt x="19" y="164"/>
                  </a:lnTo>
                  <a:lnTo>
                    <a:pt x="120" y="222"/>
                  </a:lnTo>
                  <a:lnTo>
                    <a:pt x="19" y="145"/>
                  </a:lnTo>
                  <a:lnTo>
                    <a:pt x="19" y="121"/>
                  </a:lnTo>
                  <a:close/>
                  <a:moveTo>
                    <a:pt x="221" y="1"/>
                  </a:moveTo>
                  <a:lnTo>
                    <a:pt x="19" y="121"/>
                  </a:lnTo>
                  <a:lnTo>
                    <a:pt x="221" y="25"/>
                  </a:lnTo>
                  <a:lnTo>
                    <a:pt x="259" y="25"/>
                  </a:lnTo>
                  <a:lnTo>
                    <a:pt x="360" y="102"/>
                  </a:lnTo>
                  <a:lnTo>
                    <a:pt x="159" y="222"/>
                  </a:lnTo>
                  <a:lnTo>
                    <a:pt x="120" y="222"/>
                  </a:lnTo>
                  <a:cubicBezTo>
                    <a:pt x="120" y="241"/>
                    <a:pt x="139" y="241"/>
                    <a:pt x="139" y="241"/>
                  </a:cubicBezTo>
                  <a:lnTo>
                    <a:pt x="159" y="241"/>
                  </a:lnTo>
                  <a:lnTo>
                    <a:pt x="360" y="121"/>
                  </a:lnTo>
                  <a:cubicBezTo>
                    <a:pt x="380" y="121"/>
                    <a:pt x="380" y="102"/>
                    <a:pt x="380" y="102"/>
                  </a:cubicBezTo>
                  <a:cubicBezTo>
                    <a:pt x="380" y="102"/>
                    <a:pt x="380" y="82"/>
                    <a:pt x="360" y="82"/>
                  </a:cubicBezTo>
                  <a:lnTo>
                    <a:pt x="2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10"/>
            <p:cNvSpPr/>
            <p:nvPr/>
          </p:nvSpPr>
          <p:spPr>
            <a:xfrm>
              <a:off x="6804105" y="3068586"/>
              <a:ext cx="39286" cy="22595"/>
            </a:xfrm>
            <a:custGeom>
              <a:rect b="b" l="l" r="r" t="t"/>
              <a:pathLst>
                <a:path extrusionOk="0" h="222" w="386">
                  <a:moveTo>
                    <a:pt x="222" y="0"/>
                  </a:moveTo>
                  <a:lnTo>
                    <a:pt x="25" y="120"/>
                  </a:lnTo>
                  <a:cubicBezTo>
                    <a:pt x="1" y="120"/>
                    <a:pt x="1" y="140"/>
                    <a:pt x="25" y="140"/>
                  </a:cubicBezTo>
                  <a:lnTo>
                    <a:pt x="121" y="221"/>
                  </a:lnTo>
                  <a:lnTo>
                    <a:pt x="164" y="221"/>
                  </a:lnTo>
                  <a:lnTo>
                    <a:pt x="361" y="101"/>
                  </a:lnTo>
                  <a:cubicBezTo>
                    <a:pt x="385" y="101"/>
                    <a:pt x="385" y="82"/>
                    <a:pt x="361" y="82"/>
                  </a:cubicBezTo>
                  <a:lnTo>
                    <a:pt x="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10"/>
            <p:cNvSpPr/>
            <p:nvPr/>
          </p:nvSpPr>
          <p:spPr>
            <a:xfrm>
              <a:off x="6804105" y="3066550"/>
              <a:ext cx="39286" cy="24630"/>
            </a:xfrm>
            <a:custGeom>
              <a:rect b="b" l="l" r="r" t="t"/>
              <a:pathLst>
                <a:path extrusionOk="0" h="242" w="386">
                  <a:moveTo>
                    <a:pt x="241" y="1"/>
                  </a:moveTo>
                  <a:cubicBezTo>
                    <a:pt x="222" y="1"/>
                    <a:pt x="222" y="1"/>
                    <a:pt x="222" y="20"/>
                  </a:cubicBezTo>
                  <a:lnTo>
                    <a:pt x="265" y="20"/>
                  </a:lnTo>
                  <a:lnTo>
                    <a:pt x="241" y="1"/>
                  </a:lnTo>
                  <a:close/>
                  <a:moveTo>
                    <a:pt x="361" y="102"/>
                  </a:moveTo>
                  <a:lnTo>
                    <a:pt x="361" y="121"/>
                  </a:lnTo>
                  <a:cubicBezTo>
                    <a:pt x="361" y="121"/>
                    <a:pt x="385" y="121"/>
                    <a:pt x="385" y="102"/>
                  </a:cubicBezTo>
                  <a:close/>
                  <a:moveTo>
                    <a:pt x="222" y="20"/>
                  </a:moveTo>
                  <a:lnTo>
                    <a:pt x="25" y="121"/>
                  </a:lnTo>
                  <a:lnTo>
                    <a:pt x="1" y="140"/>
                  </a:lnTo>
                  <a:cubicBezTo>
                    <a:pt x="1" y="160"/>
                    <a:pt x="1" y="160"/>
                    <a:pt x="25" y="160"/>
                  </a:cubicBezTo>
                  <a:lnTo>
                    <a:pt x="25" y="140"/>
                  </a:lnTo>
                  <a:lnTo>
                    <a:pt x="222" y="20"/>
                  </a:lnTo>
                  <a:close/>
                  <a:moveTo>
                    <a:pt x="25" y="160"/>
                  </a:moveTo>
                  <a:lnTo>
                    <a:pt x="121" y="241"/>
                  </a:lnTo>
                  <a:lnTo>
                    <a:pt x="145" y="241"/>
                  </a:lnTo>
                  <a:cubicBezTo>
                    <a:pt x="145" y="241"/>
                    <a:pt x="121" y="241"/>
                    <a:pt x="121" y="222"/>
                  </a:cubicBezTo>
                  <a:lnTo>
                    <a:pt x="25" y="1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10"/>
            <p:cNvSpPr/>
            <p:nvPr/>
          </p:nvSpPr>
          <p:spPr>
            <a:xfrm>
              <a:off x="6855504" y="3066550"/>
              <a:ext cx="44579" cy="28498"/>
            </a:xfrm>
            <a:custGeom>
              <a:rect b="b" l="l" r="r" t="t"/>
              <a:pathLst>
                <a:path extrusionOk="0" h="280" w="438">
                  <a:moveTo>
                    <a:pt x="217" y="1"/>
                  </a:moveTo>
                  <a:lnTo>
                    <a:pt x="20" y="121"/>
                  </a:lnTo>
                  <a:cubicBezTo>
                    <a:pt x="0" y="121"/>
                    <a:pt x="0" y="140"/>
                    <a:pt x="20" y="140"/>
                  </a:cubicBezTo>
                  <a:lnTo>
                    <a:pt x="197" y="280"/>
                  </a:lnTo>
                  <a:lnTo>
                    <a:pt x="241" y="280"/>
                  </a:lnTo>
                  <a:lnTo>
                    <a:pt x="418" y="160"/>
                  </a:lnTo>
                  <a:cubicBezTo>
                    <a:pt x="437" y="160"/>
                    <a:pt x="437" y="140"/>
                    <a:pt x="437" y="140"/>
                  </a:cubicBezTo>
                  <a:lnTo>
                    <a:pt x="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10"/>
            <p:cNvSpPr/>
            <p:nvPr/>
          </p:nvSpPr>
          <p:spPr>
            <a:xfrm>
              <a:off x="6855504" y="3066550"/>
              <a:ext cx="44579" cy="28498"/>
            </a:xfrm>
            <a:custGeom>
              <a:rect b="b" l="l" r="r" t="t"/>
              <a:pathLst>
                <a:path extrusionOk="0" h="280" w="438">
                  <a:moveTo>
                    <a:pt x="197" y="1"/>
                  </a:moveTo>
                  <a:lnTo>
                    <a:pt x="20" y="102"/>
                  </a:lnTo>
                  <a:lnTo>
                    <a:pt x="0" y="121"/>
                  </a:lnTo>
                  <a:cubicBezTo>
                    <a:pt x="0" y="140"/>
                    <a:pt x="0" y="140"/>
                    <a:pt x="20" y="140"/>
                  </a:cubicBezTo>
                  <a:lnTo>
                    <a:pt x="20" y="121"/>
                  </a:lnTo>
                  <a:lnTo>
                    <a:pt x="217" y="1"/>
                  </a:lnTo>
                  <a:close/>
                  <a:moveTo>
                    <a:pt x="260" y="1"/>
                  </a:moveTo>
                  <a:lnTo>
                    <a:pt x="418" y="140"/>
                  </a:lnTo>
                  <a:lnTo>
                    <a:pt x="437" y="140"/>
                  </a:lnTo>
                  <a:lnTo>
                    <a:pt x="437" y="121"/>
                  </a:lnTo>
                  <a:lnTo>
                    <a:pt x="260" y="1"/>
                  </a:lnTo>
                  <a:close/>
                  <a:moveTo>
                    <a:pt x="20" y="140"/>
                  </a:moveTo>
                  <a:lnTo>
                    <a:pt x="178" y="280"/>
                  </a:lnTo>
                  <a:lnTo>
                    <a:pt x="217" y="280"/>
                  </a:lnTo>
                  <a:cubicBezTo>
                    <a:pt x="197" y="280"/>
                    <a:pt x="197" y="260"/>
                    <a:pt x="197" y="260"/>
                  </a:cubicBezTo>
                  <a:lnTo>
                    <a:pt x="20" y="140"/>
                  </a:lnTo>
                  <a:close/>
                  <a:moveTo>
                    <a:pt x="437" y="140"/>
                  </a:moveTo>
                  <a:lnTo>
                    <a:pt x="418" y="160"/>
                  </a:lnTo>
                  <a:lnTo>
                    <a:pt x="241" y="260"/>
                  </a:lnTo>
                  <a:lnTo>
                    <a:pt x="217" y="280"/>
                  </a:lnTo>
                  <a:lnTo>
                    <a:pt x="241" y="280"/>
                  </a:lnTo>
                  <a:lnTo>
                    <a:pt x="437" y="160"/>
                  </a:lnTo>
                  <a:lnTo>
                    <a:pt x="437" y="1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10"/>
            <p:cNvSpPr/>
            <p:nvPr/>
          </p:nvSpPr>
          <p:spPr>
            <a:xfrm>
              <a:off x="6834944" y="3050469"/>
              <a:ext cx="36742" cy="23918"/>
            </a:xfrm>
            <a:custGeom>
              <a:rect b="b" l="l" r="r" t="t"/>
              <a:pathLst>
                <a:path extrusionOk="0" h="235" w="361">
                  <a:moveTo>
                    <a:pt x="222" y="0"/>
                  </a:moveTo>
                  <a:lnTo>
                    <a:pt x="20" y="121"/>
                  </a:lnTo>
                  <a:cubicBezTo>
                    <a:pt x="1" y="121"/>
                    <a:pt x="1" y="140"/>
                    <a:pt x="20" y="140"/>
                  </a:cubicBezTo>
                  <a:lnTo>
                    <a:pt x="121" y="217"/>
                  </a:lnTo>
                  <a:cubicBezTo>
                    <a:pt x="121" y="229"/>
                    <a:pt x="125" y="235"/>
                    <a:pt x="133" y="235"/>
                  </a:cubicBezTo>
                  <a:cubicBezTo>
                    <a:pt x="140" y="235"/>
                    <a:pt x="149" y="229"/>
                    <a:pt x="159" y="217"/>
                  </a:cubicBezTo>
                  <a:lnTo>
                    <a:pt x="361" y="121"/>
                  </a:lnTo>
                  <a:lnTo>
                    <a:pt x="361" y="77"/>
                  </a:lnTo>
                  <a:lnTo>
                    <a:pt x="260" y="20"/>
                  </a:lnTo>
                  <a:cubicBezTo>
                    <a:pt x="241" y="0"/>
                    <a:pt x="222" y="0"/>
                    <a:pt x="2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10"/>
            <p:cNvSpPr/>
            <p:nvPr/>
          </p:nvSpPr>
          <p:spPr>
            <a:xfrm>
              <a:off x="6834944" y="3050469"/>
              <a:ext cx="38777" cy="24528"/>
            </a:xfrm>
            <a:custGeom>
              <a:rect b="b" l="l" r="r" t="t"/>
              <a:pathLst>
                <a:path extrusionOk="0" h="241" w="381">
                  <a:moveTo>
                    <a:pt x="222" y="0"/>
                  </a:moveTo>
                  <a:cubicBezTo>
                    <a:pt x="241" y="0"/>
                    <a:pt x="241" y="20"/>
                    <a:pt x="260" y="20"/>
                  </a:cubicBezTo>
                  <a:lnTo>
                    <a:pt x="361" y="77"/>
                  </a:lnTo>
                  <a:lnTo>
                    <a:pt x="361" y="77"/>
                  </a:lnTo>
                  <a:lnTo>
                    <a:pt x="260" y="0"/>
                  </a:lnTo>
                  <a:close/>
                  <a:moveTo>
                    <a:pt x="202" y="0"/>
                  </a:moveTo>
                  <a:lnTo>
                    <a:pt x="20" y="121"/>
                  </a:lnTo>
                  <a:lnTo>
                    <a:pt x="20" y="121"/>
                  </a:lnTo>
                  <a:lnTo>
                    <a:pt x="222" y="20"/>
                  </a:lnTo>
                  <a:lnTo>
                    <a:pt x="222" y="0"/>
                  </a:lnTo>
                  <a:close/>
                  <a:moveTo>
                    <a:pt x="20" y="121"/>
                  </a:moveTo>
                  <a:cubicBezTo>
                    <a:pt x="1" y="121"/>
                    <a:pt x="1" y="121"/>
                    <a:pt x="1" y="140"/>
                  </a:cubicBezTo>
                  <a:lnTo>
                    <a:pt x="20" y="159"/>
                  </a:lnTo>
                  <a:lnTo>
                    <a:pt x="121" y="217"/>
                  </a:lnTo>
                  <a:lnTo>
                    <a:pt x="20" y="140"/>
                  </a:lnTo>
                  <a:lnTo>
                    <a:pt x="20" y="121"/>
                  </a:lnTo>
                  <a:close/>
                  <a:moveTo>
                    <a:pt x="361" y="77"/>
                  </a:moveTo>
                  <a:lnTo>
                    <a:pt x="361" y="97"/>
                  </a:lnTo>
                  <a:lnTo>
                    <a:pt x="159" y="217"/>
                  </a:lnTo>
                  <a:lnTo>
                    <a:pt x="121" y="217"/>
                  </a:lnTo>
                  <a:cubicBezTo>
                    <a:pt x="121" y="241"/>
                    <a:pt x="140" y="241"/>
                    <a:pt x="140" y="241"/>
                  </a:cubicBezTo>
                  <a:lnTo>
                    <a:pt x="159" y="241"/>
                  </a:lnTo>
                  <a:lnTo>
                    <a:pt x="361" y="121"/>
                  </a:lnTo>
                  <a:lnTo>
                    <a:pt x="380" y="97"/>
                  </a:lnTo>
                  <a:lnTo>
                    <a:pt x="361" y="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10"/>
            <p:cNvSpPr/>
            <p:nvPr/>
          </p:nvSpPr>
          <p:spPr>
            <a:xfrm>
              <a:off x="6726854" y="3141867"/>
              <a:ext cx="43154" cy="28498"/>
            </a:xfrm>
            <a:custGeom>
              <a:rect b="b" l="l" r="r" t="t"/>
              <a:pathLst>
                <a:path extrusionOk="0" h="280" w="424">
                  <a:moveTo>
                    <a:pt x="203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83" y="279"/>
                  </a:lnTo>
                  <a:lnTo>
                    <a:pt x="222" y="279"/>
                  </a:lnTo>
                  <a:lnTo>
                    <a:pt x="424" y="159"/>
                  </a:lnTo>
                  <a:lnTo>
                    <a:pt x="424" y="140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10"/>
            <p:cNvSpPr/>
            <p:nvPr/>
          </p:nvSpPr>
          <p:spPr>
            <a:xfrm>
              <a:off x="6724920" y="3141867"/>
              <a:ext cx="47021" cy="28498"/>
            </a:xfrm>
            <a:custGeom>
              <a:rect b="b" l="l" r="r" t="t"/>
              <a:pathLst>
                <a:path extrusionOk="0" h="280" w="462">
                  <a:moveTo>
                    <a:pt x="222" y="1"/>
                  </a:moveTo>
                  <a:lnTo>
                    <a:pt x="20" y="121"/>
                  </a:lnTo>
                  <a:lnTo>
                    <a:pt x="222" y="20"/>
                  </a:lnTo>
                  <a:lnTo>
                    <a:pt x="241" y="1"/>
                  </a:lnTo>
                  <a:close/>
                  <a:moveTo>
                    <a:pt x="241" y="1"/>
                  </a:moveTo>
                  <a:lnTo>
                    <a:pt x="260" y="20"/>
                  </a:lnTo>
                  <a:lnTo>
                    <a:pt x="443" y="140"/>
                  </a:lnTo>
                  <a:lnTo>
                    <a:pt x="260" y="1"/>
                  </a:lnTo>
                  <a:close/>
                  <a:moveTo>
                    <a:pt x="20" y="121"/>
                  </a:moveTo>
                  <a:cubicBezTo>
                    <a:pt x="20" y="121"/>
                    <a:pt x="1" y="121"/>
                    <a:pt x="1" y="140"/>
                  </a:cubicBezTo>
                  <a:cubicBezTo>
                    <a:pt x="1" y="140"/>
                    <a:pt x="20" y="140"/>
                    <a:pt x="20" y="159"/>
                  </a:cubicBezTo>
                  <a:lnTo>
                    <a:pt x="202" y="279"/>
                  </a:lnTo>
                  <a:lnTo>
                    <a:pt x="202" y="279"/>
                  </a:lnTo>
                  <a:lnTo>
                    <a:pt x="20" y="140"/>
                  </a:lnTo>
                  <a:lnTo>
                    <a:pt x="20" y="121"/>
                  </a:lnTo>
                  <a:close/>
                  <a:moveTo>
                    <a:pt x="443" y="140"/>
                  </a:moveTo>
                  <a:lnTo>
                    <a:pt x="443" y="159"/>
                  </a:lnTo>
                  <a:lnTo>
                    <a:pt x="241" y="279"/>
                  </a:lnTo>
                  <a:lnTo>
                    <a:pt x="443" y="183"/>
                  </a:lnTo>
                  <a:cubicBezTo>
                    <a:pt x="443" y="159"/>
                    <a:pt x="462" y="159"/>
                    <a:pt x="462" y="159"/>
                  </a:cubicBezTo>
                  <a:cubicBezTo>
                    <a:pt x="462" y="140"/>
                    <a:pt x="443" y="140"/>
                    <a:pt x="443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10"/>
            <p:cNvSpPr/>
            <p:nvPr/>
          </p:nvSpPr>
          <p:spPr>
            <a:xfrm>
              <a:off x="6812451" y="3166395"/>
              <a:ext cx="45087" cy="28396"/>
            </a:xfrm>
            <a:custGeom>
              <a:rect b="b" l="l" r="r" t="t"/>
              <a:pathLst>
                <a:path extrusionOk="0" h="279" w="443">
                  <a:moveTo>
                    <a:pt x="202" y="0"/>
                  </a:moveTo>
                  <a:lnTo>
                    <a:pt x="1" y="120"/>
                  </a:lnTo>
                  <a:lnTo>
                    <a:pt x="1" y="139"/>
                  </a:lnTo>
                  <a:lnTo>
                    <a:pt x="183" y="279"/>
                  </a:lnTo>
                  <a:lnTo>
                    <a:pt x="222" y="279"/>
                  </a:lnTo>
                  <a:lnTo>
                    <a:pt x="423" y="159"/>
                  </a:lnTo>
                  <a:cubicBezTo>
                    <a:pt x="443" y="159"/>
                    <a:pt x="443" y="139"/>
                    <a:pt x="423" y="139"/>
                  </a:cubicBezTo>
                  <a:lnTo>
                    <a:pt x="2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10"/>
            <p:cNvSpPr/>
            <p:nvPr/>
          </p:nvSpPr>
          <p:spPr>
            <a:xfrm>
              <a:off x="6812451" y="3166395"/>
              <a:ext cx="45087" cy="28396"/>
            </a:xfrm>
            <a:custGeom>
              <a:rect b="b" l="l" r="r" t="t"/>
              <a:pathLst>
                <a:path extrusionOk="0" h="279" w="443">
                  <a:moveTo>
                    <a:pt x="202" y="0"/>
                  </a:moveTo>
                  <a:lnTo>
                    <a:pt x="1" y="101"/>
                  </a:lnTo>
                  <a:lnTo>
                    <a:pt x="1" y="120"/>
                  </a:lnTo>
                  <a:lnTo>
                    <a:pt x="20" y="120"/>
                  </a:lnTo>
                  <a:lnTo>
                    <a:pt x="202" y="0"/>
                  </a:lnTo>
                  <a:close/>
                  <a:moveTo>
                    <a:pt x="241" y="0"/>
                  </a:moveTo>
                  <a:lnTo>
                    <a:pt x="423" y="139"/>
                  </a:lnTo>
                  <a:lnTo>
                    <a:pt x="423" y="159"/>
                  </a:lnTo>
                  <a:cubicBezTo>
                    <a:pt x="443" y="159"/>
                    <a:pt x="443" y="159"/>
                    <a:pt x="443" y="139"/>
                  </a:cubicBezTo>
                  <a:lnTo>
                    <a:pt x="423" y="120"/>
                  </a:lnTo>
                  <a:lnTo>
                    <a:pt x="241" y="0"/>
                  </a:lnTo>
                  <a:close/>
                  <a:moveTo>
                    <a:pt x="1" y="120"/>
                  </a:moveTo>
                  <a:lnTo>
                    <a:pt x="1" y="139"/>
                  </a:lnTo>
                  <a:lnTo>
                    <a:pt x="183" y="279"/>
                  </a:lnTo>
                  <a:lnTo>
                    <a:pt x="202" y="279"/>
                  </a:lnTo>
                  <a:lnTo>
                    <a:pt x="183" y="259"/>
                  </a:lnTo>
                  <a:lnTo>
                    <a:pt x="20" y="139"/>
                  </a:lnTo>
                  <a:lnTo>
                    <a:pt x="1" y="120"/>
                  </a:lnTo>
                  <a:close/>
                  <a:moveTo>
                    <a:pt x="423" y="159"/>
                  </a:moveTo>
                  <a:lnTo>
                    <a:pt x="222" y="259"/>
                  </a:lnTo>
                  <a:lnTo>
                    <a:pt x="202" y="279"/>
                  </a:lnTo>
                  <a:lnTo>
                    <a:pt x="222" y="279"/>
                  </a:lnTo>
                  <a:lnTo>
                    <a:pt x="423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10"/>
            <p:cNvSpPr/>
            <p:nvPr/>
          </p:nvSpPr>
          <p:spPr>
            <a:xfrm>
              <a:off x="6784054" y="3144920"/>
              <a:ext cx="44680" cy="29312"/>
            </a:xfrm>
            <a:custGeom>
              <a:rect b="b" l="l" r="r" t="t"/>
              <a:pathLst>
                <a:path extrusionOk="0" h="288" w="439">
                  <a:moveTo>
                    <a:pt x="220" y="1"/>
                  </a:moveTo>
                  <a:cubicBezTo>
                    <a:pt x="213" y="1"/>
                    <a:pt x="206" y="3"/>
                    <a:pt x="198" y="9"/>
                  </a:cubicBezTo>
                  <a:lnTo>
                    <a:pt x="1" y="110"/>
                  </a:lnTo>
                  <a:lnTo>
                    <a:pt x="1" y="153"/>
                  </a:lnTo>
                  <a:lnTo>
                    <a:pt x="179" y="273"/>
                  </a:lnTo>
                  <a:cubicBezTo>
                    <a:pt x="188" y="283"/>
                    <a:pt x="199" y="288"/>
                    <a:pt x="208" y="288"/>
                  </a:cubicBezTo>
                  <a:cubicBezTo>
                    <a:pt x="216" y="288"/>
                    <a:pt x="222" y="283"/>
                    <a:pt x="222" y="273"/>
                  </a:cubicBezTo>
                  <a:lnTo>
                    <a:pt x="419" y="173"/>
                  </a:lnTo>
                  <a:cubicBezTo>
                    <a:pt x="438" y="153"/>
                    <a:pt x="438" y="153"/>
                    <a:pt x="419" y="129"/>
                  </a:cubicBezTo>
                  <a:lnTo>
                    <a:pt x="241" y="9"/>
                  </a:lnTo>
                  <a:cubicBezTo>
                    <a:pt x="241" y="9"/>
                    <a:pt x="233" y="1"/>
                    <a:pt x="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10"/>
            <p:cNvSpPr/>
            <p:nvPr/>
          </p:nvSpPr>
          <p:spPr>
            <a:xfrm>
              <a:off x="6784054" y="3143902"/>
              <a:ext cx="44680" cy="30839"/>
            </a:xfrm>
            <a:custGeom>
              <a:rect b="b" l="l" r="r" t="t"/>
              <a:pathLst>
                <a:path extrusionOk="0" h="303" w="439">
                  <a:moveTo>
                    <a:pt x="222" y="0"/>
                  </a:moveTo>
                  <a:cubicBezTo>
                    <a:pt x="222" y="0"/>
                    <a:pt x="198" y="0"/>
                    <a:pt x="198" y="19"/>
                  </a:cubicBezTo>
                  <a:lnTo>
                    <a:pt x="241" y="19"/>
                  </a:lnTo>
                  <a:cubicBezTo>
                    <a:pt x="241" y="0"/>
                    <a:pt x="222" y="0"/>
                    <a:pt x="222" y="0"/>
                  </a:cubicBezTo>
                  <a:close/>
                  <a:moveTo>
                    <a:pt x="198" y="19"/>
                  </a:moveTo>
                  <a:lnTo>
                    <a:pt x="1" y="120"/>
                  </a:lnTo>
                  <a:lnTo>
                    <a:pt x="1" y="139"/>
                  </a:lnTo>
                  <a:lnTo>
                    <a:pt x="198" y="19"/>
                  </a:lnTo>
                  <a:close/>
                  <a:moveTo>
                    <a:pt x="241" y="19"/>
                  </a:moveTo>
                  <a:lnTo>
                    <a:pt x="419" y="163"/>
                  </a:lnTo>
                  <a:lnTo>
                    <a:pt x="419" y="183"/>
                  </a:lnTo>
                  <a:cubicBezTo>
                    <a:pt x="438" y="183"/>
                    <a:pt x="438" y="183"/>
                    <a:pt x="438" y="163"/>
                  </a:cubicBezTo>
                  <a:cubicBezTo>
                    <a:pt x="438" y="163"/>
                    <a:pt x="438" y="139"/>
                    <a:pt x="419" y="139"/>
                  </a:cubicBezTo>
                  <a:lnTo>
                    <a:pt x="241" y="19"/>
                  </a:lnTo>
                  <a:close/>
                  <a:moveTo>
                    <a:pt x="1" y="163"/>
                  </a:moveTo>
                  <a:lnTo>
                    <a:pt x="179" y="303"/>
                  </a:lnTo>
                  <a:lnTo>
                    <a:pt x="222" y="303"/>
                  </a:lnTo>
                  <a:lnTo>
                    <a:pt x="419" y="183"/>
                  </a:lnTo>
                  <a:lnTo>
                    <a:pt x="222" y="283"/>
                  </a:lnTo>
                  <a:lnTo>
                    <a:pt x="179" y="283"/>
                  </a:lnTo>
                  <a:lnTo>
                    <a:pt x="1" y="1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10"/>
            <p:cNvSpPr/>
            <p:nvPr/>
          </p:nvSpPr>
          <p:spPr>
            <a:xfrm>
              <a:off x="6755251" y="3125785"/>
              <a:ext cx="45087" cy="28396"/>
            </a:xfrm>
            <a:custGeom>
              <a:rect b="b" l="l" r="r" t="t"/>
              <a:pathLst>
                <a:path extrusionOk="0" h="279" w="443">
                  <a:moveTo>
                    <a:pt x="202" y="0"/>
                  </a:moveTo>
                  <a:lnTo>
                    <a:pt x="25" y="120"/>
                  </a:lnTo>
                  <a:cubicBezTo>
                    <a:pt x="0" y="120"/>
                    <a:pt x="0" y="140"/>
                    <a:pt x="25" y="140"/>
                  </a:cubicBezTo>
                  <a:lnTo>
                    <a:pt x="202" y="260"/>
                  </a:lnTo>
                  <a:cubicBezTo>
                    <a:pt x="202" y="279"/>
                    <a:pt x="221" y="279"/>
                    <a:pt x="241" y="279"/>
                  </a:cubicBezTo>
                  <a:lnTo>
                    <a:pt x="423" y="159"/>
                  </a:lnTo>
                  <a:cubicBezTo>
                    <a:pt x="442" y="159"/>
                    <a:pt x="442" y="140"/>
                    <a:pt x="423" y="120"/>
                  </a:cubicBezTo>
                  <a:lnTo>
                    <a:pt x="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10"/>
            <p:cNvSpPr/>
            <p:nvPr/>
          </p:nvSpPr>
          <p:spPr>
            <a:xfrm>
              <a:off x="6755251" y="3123852"/>
              <a:ext cx="45087" cy="30330"/>
            </a:xfrm>
            <a:custGeom>
              <a:rect b="b" l="l" r="r" t="t"/>
              <a:pathLst>
                <a:path extrusionOk="0" h="298" w="443">
                  <a:moveTo>
                    <a:pt x="221" y="0"/>
                  </a:moveTo>
                  <a:lnTo>
                    <a:pt x="202" y="19"/>
                  </a:lnTo>
                  <a:lnTo>
                    <a:pt x="25" y="120"/>
                  </a:lnTo>
                  <a:cubicBezTo>
                    <a:pt x="0" y="120"/>
                    <a:pt x="0" y="139"/>
                    <a:pt x="0" y="139"/>
                  </a:cubicBezTo>
                  <a:cubicBezTo>
                    <a:pt x="0" y="159"/>
                    <a:pt x="0" y="159"/>
                    <a:pt x="25" y="159"/>
                  </a:cubicBezTo>
                  <a:lnTo>
                    <a:pt x="25" y="139"/>
                  </a:lnTo>
                  <a:lnTo>
                    <a:pt x="221" y="19"/>
                  </a:lnTo>
                  <a:lnTo>
                    <a:pt x="241" y="19"/>
                  </a:lnTo>
                  <a:lnTo>
                    <a:pt x="423" y="159"/>
                  </a:lnTo>
                  <a:lnTo>
                    <a:pt x="442" y="159"/>
                  </a:lnTo>
                  <a:lnTo>
                    <a:pt x="442" y="139"/>
                  </a:lnTo>
                  <a:lnTo>
                    <a:pt x="265" y="19"/>
                  </a:lnTo>
                  <a:cubicBezTo>
                    <a:pt x="241" y="19"/>
                    <a:pt x="241" y="0"/>
                    <a:pt x="221" y="0"/>
                  </a:cubicBezTo>
                  <a:close/>
                  <a:moveTo>
                    <a:pt x="25" y="159"/>
                  </a:moveTo>
                  <a:lnTo>
                    <a:pt x="183" y="298"/>
                  </a:lnTo>
                  <a:lnTo>
                    <a:pt x="241" y="298"/>
                  </a:lnTo>
                  <a:lnTo>
                    <a:pt x="442" y="178"/>
                  </a:lnTo>
                  <a:lnTo>
                    <a:pt x="442" y="159"/>
                  </a:lnTo>
                  <a:lnTo>
                    <a:pt x="423" y="178"/>
                  </a:lnTo>
                  <a:lnTo>
                    <a:pt x="241" y="279"/>
                  </a:lnTo>
                  <a:lnTo>
                    <a:pt x="202" y="279"/>
                  </a:lnTo>
                  <a:lnTo>
                    <a:pt x="25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10"/>
            <p:cNvSpPr/>
            <p:nvPr/>
          </p:nvSpPr>
          <p:spPr>
            <a:xfrm>
              <a:off x="6733266" y="3109094"/>
              <a:ext cx="38675" cy="22595"/>
            </a:xfrm>
            <a:custGeom>
              <a:rect b="b" l="l" r="r" t="t"/>
              <a:pathLst>
                <a:path extrusionOk="0" h="222" w="380">
                  <a:moveTo>
                    <a:pt x="216" y="1"/>
                  </a:moveTo>
                  <a:lnTo>
                    <a:pt x="20" y="121"/>
                  </a:lnTo>
                  <a:cubicBezTo>
                    <a:pt x="0" y="121"/>
                    <a:pt x="0" y="145"/>
                    <a:pt x="20" y="145"/>
                  </a:cubicBezTo>
                  <a:lnTo>
                    <a:pt x="120" y="222"/>
                  </a:lnTo>
                  <a:lnTo>
                    <a:pt x="159" y="222"/>
                  </a:lnTo>
                  <a:lnTo>
                    <a:pt x="361" y="102"/>
                  </a:lnTo>
                  <a:cubicBezTo>
                    <a:pt x="380" y="102"/>
                    <a:pt x="380" y="83"/>
                    <a:pt x="361" y="83"/>
                  </a:cubicBez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10"/>
            <p:cNvSpPr/>
            <p:nvPr/>
          </p:nvSpPr>
          <p:spPr>
            <a:xfrm>
              <a:off x="6733266" y="3109094"/>
              <a:ext cx="38675" cy="24630"/>
            </a:xfrm>
            <a:custGeom>
              <a:rect b="b" l="l" r="r" t="t"/>
              <a:pathLst>
                <a:path extrusionOk="0" h="242" w="380">
                  <a:moveTo>
                    <a:pt x="216" y="1"/>
                  </a:moveTo>
                  <a:lnTo>
                    <a:pt x="20" y="102"/>
                  </a:lnTo>
                  <a:lnTo>
                    <a:pt x="0" y="121"/>
                  </a:lnTo>
                  <a:cubicBezTo>
                    <a:pt x="0" y="145"/>
                    <a:pt x="0" y="145"/>
                    <a:pt x="20" y="145"/>
                  </a:cubicBezTo>
                  <a:lnTo>
                    <a:pt x="20" y="121"/>
                  </a:lnTo>
                  <a:lnTo>
                    <a:pt x="216" y="1"/>
                  </a:lnTo>
                  <a:close/>
                  <a:moveTo>
                    <a:pt x="361" y="83"/>
                  </a:moveTo>
                  <a:lnTo>
                    <a:pt x="361" y="102"/>
                  </a:lnTo>
                  <a:lnTo>
                    <a:pt x="159" y="222"/>
                  </a:lnTo>
                  <a:lnTo>
                    <a:pt x="159" y="222"/>
                  </a:lnTo>
                  <a:lnTo>
                    <a:pt x="361" y="121"/>
                  </a:lnTo>
                  <a:lnTo>
                    <a:pt x="380" y="102"/>
                  </a:lnTo>
                  <a:cubicBezTo>
                    <a:pt x="380" y="83"/>
                    <a:pt x="380" y="83"/>
                    <a:pt x="361" y="83"/>
                  </a:cubicBezTo>
                  <a:close/>
                  <a:moveTo>
                    <a:pt x="120" y="222"/>
                  </a:moveTo>
                  <a:lnTo>
                    <a:pt x="140" y="241"/>
                  </a:lnTo>
                  <a:cubicBezTo>
                    <a:pt x="159" y="241"/>
                    <a:pt x="159" y="222"/>
                    <a:pt x="159" y="2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10"/>
            <p:cNvSpPr/>
            <p:nvPr/>
          </p:nvSpPr>
          <p:spPr>
            <a:xfrm>
              <a:off x="6645227" y="3160492"/>
              <a:ext cx="36742" cy="22086"/>
            </a:xfrm>
            <a:custGeom>
              <a:rect b="b" l="l" r="r" t="t"/>
              <a:pathLst>
                <a:path extrusionOk="0" h="217" w="361">
                  <a:moveTo>
                    <a:pt x="202" y="0"/>
                  </a:moveTo>
                  <a:lnTo>
                    <a:pt x="25" y="120"/>
                  </a:lnTo>
                  <a:cubicBezTo>
                    <a:pt x="1" y="120"/>
                    <a:pt x="1" y="140"/>
                    <a:pt x="25" y="140"/>
                  </a:cubicBezTo>
                  <a:lnTo>
                    <a:pt x="121" y="217"/>
                  </a:lnTo>
                  <a:lnTo>
                    <a:pt x="164" y="217"/>
                  </a:lnTo>
                  <a:lnTo>
                    <a:pt x="361" y="96"/>
                  </a:lnTo>
                  <a:lnTo>
                    <a:pt x="361" y="77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10"/>
            <p:cNvSpPr/>
            <p:nvPr/>
          </p:nvSpPr>
          <p:spPr>
            <a:xfrm>
              <a:off x="6645227" y="3160492"/>
              <a:ext cx="36742" cy="24528"/>
            </a:xfrm>
            <a:custGeom>
              <a:rect b="b" l="l" r="r" t="t"/>
              <a:pathLst>
                <a:path extrusionOk="0" h="241" w="361">
                  <a:moveTo>
                    <a:pt x="241" y="0"/>
                  </a:moveTo>
                  <a:lnTo>
                    <a:pt x="361" y="77"/>
                  </a:lnTo>
                  <a:lnTo>
                    <a:pt x="361" y="77"/>
                  </a:lnTo>
                  <a:lnTo>
                    <a:pt x="265" y="0"/>
                  </a:lnTo>
                  <a:close/>
                  <a:moveTo>
                    <a:pt x="202" y="0"/>
                  </a:moveTo>
                  <a:lnTo>
                    <a:pt x="25" y="96"/>
                  </a:lnTo>
                  <a:lnTo>
                    <a:pt x="1" y="120"/>
                  </a:lnTo>
                  <a:lnTo>
                    <a:pt x="1" y="140"/>
                  </a:lnTo>
                  <a:lnTo>
                    <a:pt x="121" y="217"/>
                  </a:lnTo>
                  <a:lnTo>
                    <a:pt x="121" y="217"/>
                  </a:lnTo>
                  <a:lnTo>
                    <a:pt x="25" y="140"/>
                  </a:lnTo>
                  <a:lnTo>
                    <a:pt x="25" y="120"/>
                  </a:lnTo>
                  <a:lnTo>
                    <a:pt x="222" y="0"/>
                  </a:lnTo>
                  <a:close/>
                  <a:moveTo>
                    <a:pt x="361" y="96"/>
                  </a:moveTo>
                  <a:lnTo>
                    <a:pt x="164" y="217"/>
                  </a:lnTo>
                  <a:lnTo>
                    <a:pt x="361" y="120"/>
                  </a:lnTo>
                  <a:lnTo>
                    <a:pt x="361" y="96"/>
                  </a:lnTo>
                  <a:close/>
                  <a:moveTo>
                    <a:pt x="121" y="217"/>
                  </a:moveTo>
                  <a:cubicBezTo>
                    <a:pt x="121" y="217"/>
                    <a:pt x="121" y="241"/>
                    <a:pt x="145" y="241"/>
                  </a:cubicBezTo>
                  <a:lnTo>
                    <a:pt x="164" y="2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10"/>
            <p:cNvSpPr/>
            <p:nvPr/>
          </p:nvSpPr>
          <p:spPr>
            <a:xfrm>
              <a:off x="6665786" y="3176573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21" y="1"/>
                  </a:moveTo>
                  <a:lnTo>
                    <a:pt x="20" y="121"/>
                  </a:lnTo>
                  <a:cubicBezTo>
                    <a:pt x="0" y="121"/>
                    <a:pt x="0" y="140"/>
                    <a:pt x="20" y="140"/>
                  </a:cubicBezTo>
                  <a:lnTo>
                    <a:pt x="202" y="280"/>
                  </a:lnTo>
                  <a:lnTo>
                    <a:pt x="241" y="280"/>
                  </a:lnTo>
                  <a:lnTo>
                    <a:pt x="442" y="159"/>
                  </a:lnTo>
                  <a:lnTo>
                    <a:pt x="442" y="140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10"/>
            <p:cNvSpPr/>
            <p:nvPr/>
          </p:nvSpPr>
          <p:spPr>
            <a:xfrm>
              <a:off x="6665786" y="3176573"/>
              <a:ext cx="47021" cy="28498"/>
            </a:xfrm>
            <a:custGeom>
              <a:rect b="b" l="l" r="r" t="t"/>
              <a:pathLst>
                <a:path extrusionOk="0" h="280" w="462">
                  <a:moveTo>
                    <a:pt x="221" y="1"/>
                  </a:moveTo>
                  <a:lnTo>
                    <a:pt x="20" y="102"/>
                  </a:lnTo>
                  <a:lnTo>
                    <a:pt x="0" y="121"/>
                  </a:lnTo>
                  <a:cubicBezTo>
                    <a:pt x="0" y="140"/>
                    <a:pt x="0" y="140"/>
                    <a:pt x="20" y="140"/>
                  </a:cubicBezTo>
                  <a:lnTo>
                    <a:pt x="20" y="121"/>
                  </a:lnTo>
                  <a:lnTo>
                    <a:pt x="221" y="1"/>
                  </a:lnTo>
                  <a:close/>
                  <a:moveTo>
                    <a:pt x="241" y="1"/>
                  </a:moveTo>
                  <a:cubicBezTo>
                    <a:pt x="241" y="1"/>
                    <a:pt x="260" y="1"/>
                    <a:pt x="260" y="20"/>
                  </a:cubicBezTo>
                  <a:lnTo>
                    <a:pt x="442" y="140"/>
                  </a:lnTo>
                  <a:lnTo>
                    <a:pt x="442" y="159"/>
                  </a:lnTo>
                  <a:cubicBezTo>
                    <a:pt x="442" y="159"/>
                    <a:pt x="462" y="159"/>
                    <a:pt x="462" y="140"/>
                  </a:cubicBezTo>
                  <a:cubicBezTo>
                    <a:pt x="462" y="140"/>
                    <a:pt x="442" y="140"/>
                    <a:pt x="442" y="121"/>
                  </a:cubicBezTo>
                  <a:lnTo>
                    <a:pt x="260" y="1"/>
                  </a:lnTo>
                  <a:close/>
                  <a:moveTo>
                    <a:pt x="20" y="140"/>
                  </a:moveTo>
                  <a:lnTo>
                    <a:pt x="202" y="280"/>
                  </a:lnTo>
                  <a:lnTo>
                    <a:pt x="221" y="280"/>
                  </a:lnTo>
                  <a:cubicBezTo>
                    <a:pt x="221" y="280"/>
                    <a:pt x="202" y="280"/>
                    <a:pt x="202" y="260"/>
                  </a:cubicBezTo>
                  <a:lnTo>
                    <a:pt x="20" y="140"/>
                  </a:lnTo>
                  <a:close/>
                  <a:moveTo>
                    <a:pt x="442" y="159"/>
                  </a:moveTo>
                  <a:lnTo>
                    <a:pt x="241" y="260"/>
                  </a:lnTo>
                  <a:lnTo>
                    <a:pt x="221" y="280"/>
                  </a:lnTo>
                  <a:lnTo>
                    <a:pt x="241" y="280"/>
                  </a:lnTo>
                  <a:lnTo>
                    <a:pt x="442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10"/>
            <p:cNvSpPr/>
            <p:nvPr/>
          </p:nvSpPr>
          <p:spPr>
            <a:xfrm>
              <a:off x="6753317" y="3162426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21" y="1"/>
                  </a:moveTo>
                  <a:lnTo>
                    <a:pt x="19" y="121"/>
                  </a:lnTo>
                  <a:cubicBezTo>
                    <a:pt x="0" y="121"/>
                    <a:pt x="0" y="140"/>
                    <a:pt x="19" y="140"/>
                  </a:cubicBezTo>
                  <a:lnTo>
                    <a:pt x="202" y="279"/>
                  </a:lnTo>
                  <a:lnTo>
                    <a:pt x="240" y="279"/>
                  </a:lnTo>
                  <a:lnTo>
                    <a:pt x="423" y="159"/>
                  </a:lnTo>
                  <a:cubicBezTo>
                    <a:pt x="442" y="159"/>
                    <a:pt x="442" y="140"/>
                    <a:pt x="442" y="140"/>
                  </a:cubicBez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10"/>
            <p:cNvSpPr/>
            <p:nvPr/>
          </p:nvSpPr>
          <p:spPr>
            <a:xfrm>
              <a:off x="6753317" y="3162426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02" y="1"/>
                  </a:moveTo>
                  <a:lnTo>
                    <a:pt x="19" y="121"/>
                  </a:lnTo>
                  <a:lnTo>
                    <a:pt x="19" y="121"/>
                  </a:lnTo>
                  <a:lnTo>
                    <a:pt x="221" y="20"/>
                  </a:lnTo>
                  <a:lnTo>
                    <a:pt x="221" y="1"/>
                  </a:lnTo>
                  <a:close/>
                  <a:moveTo>
                    <a:pt x="221" y="1"/>
                  </a:moveTo>
                  <a:cubicBezTo>
                    <a:pt x="240" y="1"/>
                    <a:pt x="240" y="1"/>
                    <a:pt x="260" y="20"/>
                  </a:cubicBezTo>
                  <a:lnTo>
                    <a:pt x="423" y="140"/>
                  </a:lnTo>
                  <a:lnTo>
                    <a:pt x="442" y="159"/>
                  </a:lnTo>
                  <a:lnTo>
                    <a:pt x="442" y="140"/>
                  </a:lnTo>
                  <a:lnTo>
                    <a:pt x="260" y="1"/>
                  </a:lnTo>
                  <a:close/>
                  <a:moveTo>
                    <a:pt x="423" y="159"/>
                  </a:moveTo>
                  <a:lnTo>
                    <a:pt x="240" y="279"/>
                  </a:lnTo>
                  <a:lnTo>
                    <a:pt x="240" y="279"/>
                  </a:lnTo>
                  <a:lnTo>
                    <a:pt x="442" y="178"/>
                  </a:lnTo>
                  <a:lnTo>
                    <a:pt x="442" y="159"/>
                  </a:lnTo>
                  <a:close/>
                  <a:moveTo>
                    <a:pt x="19" y="121"/>
                  </a:moveTo>
                  <a:cubicBezTo>
                    <a:pt x="0" y="121"/>
                    <a:pt x="0" y="121"/>
                    <a:pt x="0" y="140"/>
                  </a:cubicBezTo>
                  <a:lnTo>
                    <a:pt x="19" y="159"/>
                  </a:lnTo>
                  <a:lnTo>
                    <a:pt x="183" y="279"/>
                  </a:lnTo>
                  <a:lnTo>
                    <a:pt x="221" y="279"/>
                  </a:lnTo>
                  <a:cubicBezTo>
                    <a:pt x="202" y="279"/>
                    <a:pt x="202" y="279"/>
                    <a:pt x="202" y="260"/>
                  </a:cubicBezTo>
                  <a:lnTo>
                    <a:pt x="19" y="140"/>
                  </a:lnTo>
                  <a:lnTo>
                    <a:pt x="19" y="1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10"/>
            <p:cNvSpPr/>
            <p:nvPr/>
          </p:nvSpPr>
          <p:spPr>
            <a:xfrm>
              <a:off x="6694081" y="3197132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03" y="1"/>
                  </a:moveTo>
                  <a:lnTo>
                    <a:pt x="25" y="121"/>
                  </a:lnTo>
                  <a:cubicBezTo>
                    <a:pt x="1" y="121"/>
                    <a:pt x="1" y="140"/>
                    <a:pt x="25" y="140"/>
                  </a:cubicBezTo>
                  <a:lnTo>
                    <a:pt x="184" y="279"/>
                  </a:lnTo>
                  <a:lnTo>
                    <a:pt x="241" y="279"/>
                  </a:lnTo>
                  <a:lnTo>
                    <a:pt x="424" y="159"/>
                  </a:lnTo>
                  <a:cubicBezTo>
                    <a:pt x="443" y="159"/>
                    <a:pt x="443" y="140"/>
                    <a:pt x="424" y="140"/>
                  </a:cubicBezTo>
                  <a:lnTo>
                    <a:pt x="2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10"/>
            <p:cNvSpPr/>
            <p:nvPr/>
          </p:nvSpPr>
          <p:spPr>
            <a:xfrm>
              <a:off x="6694081" y="3197132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41" y="1"/>
                  </a:moveTo>
                  <a:lnTo>
                    <a:pt x="424" y="140"/>
                  </a:lnTo>
                  <a:lnTo>
                    <a:pt x="443" y="140"/>
                  </a:lnTo>
                  <a:lnTo>
                    <a:pt x="443" y="121"/>
                  </a:lnTo>
                  <a:lnTo>
                    <a:pt x="265" y="1"/>
                  </a:lnTo>
                  <a:close/>
                  <a:moveTo>
                    <a:pt x="203" y="1"/>
                  </a:moveTo>
                  <a:lnTo>
                    <a:pt x="25" y="97"/>
                  </a:lnTo>
                  <a:lnTo>
                    <a:pt x="1" y="121"/>
                  </a:lnTo>
                  <a:lnTo>
                    <a:pt x="1" y="140"/>
                  </a:lnTo>
                  <a:lnTo>
                    <a:pt x="184" y="279"/>
                  </a:lnTo>
                  <a:lnTo>
                    <a:pt x="222" y="279"/>
                  </a:lnTo>
                  <a:cubicBezTo>
                    <a:pt x="203" y="279"/>
                    <a:pt x="203" y="260"/>
                    <a:pt x="203" y="260"/>
                  </a:cubicBezTo>
                  <a:lnTo>
                    <a:pt x="25" y="140"/>
                  </a:lnTo>
                  <a:lnTo>
                    <a:pt x="25" y="121"/>
                  </a:lnTo>
                  <a:lnTo>
                    <a:pt x="222" y="1"/>
                  </a:lnTo>
                  <a:close/>
                  <a:moveTo>
                    <a:pt x="443" y="140"/>
                  </a:moveTo>
                  <a:lnTo>
                    <a:pt x="424" y="159"/>
                  </a:lnTo>
                  <a:lnTo>
                    <a:pt x="222" y="260"/>
                  </a:lnTo>
                  <a:lnTo>
                    <a:pt x="222" y="279"/>
                  </a:lnTo>
                  <a:lnTo>
                    <a:pt x="241" y="279"/>
                  </a:lnTo>
                  <a:lnTo>
                    <a:pt x="443" y="159"/>
                  </a:lnTo>
                  <a:lnTo>
                    <a:pt x="443" y="1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10"/>
            <p:cNvSpPr/>
            <p:nvPr/>
          </p:nvSpPr>
          <p:spPr>
            <a:xfrm>
              <a:off x="6753317" y="3201102"/>
              <a:ext cx="45087" cy="28396"/>
            </a:xfrm>
            <a:custGeom>
              <a:rect b="b" l="l" r="r" t="t"/>
              <a:pathLst>
                <a:path extrusionOk="0" h="279" w="443">
                  <a:moveTo>
                    <a:pt x="202" y="0"/>
                  </a:moveTo>
                  <a:lnTo>
                    <a:pt x="0" y="120"/>
                  </a:lnTo>
                  <a:lnTo>
                    <a:pt x="0" y="139"/>
                  </a:lnTo>
                  <a:lnTo>
                    <a:pt x="183" y="260"/>
                  </a:lnTo>
                  <a:cubicBezTo>
                    <a:pt x="202" y="279"/>
                    <a:pt x="221" y="279"/>
                    <a:pt x="221" y="279"/>
                  </a:cubicBezTo>
                  <a:lnTo>
                    <a:pt x="423" y="159"/>
                  </a:lnTo>
                  <a:cubicBezTo>
                    <a:pt x="442" y="159"/>
                    <a:pt x="442" y="139"/>
                    <a:pt x="423" y="120"/>
                  </a:cubicBezTo>
                  <a:lnTo>
                    <a:pt x="2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10"/>
            <p:cNvSpPr/>
            <p:nvPr/>
          </p:nvSpPr>
          <p:spPr>
            <a:xfrm>
              <a:off x="6751383" y="3199066"/>
              <a:ext cx="47021" cy="30431"/>
            </a:xfrm>
            <a:custGeom>
              <a:rect b="b" l="l" r="r" t="t"/>
              <a:pathLst>
                <a:path extrusionOk="0" h="299" w="462">
                  <a:moveTo>
                    <a:pt x="240" y="1"/>
                  </a:moveTo>
                  <a:cubicBezTo>
                    <a:pt x="240" y="1"/>
                    <a:pt x="221" y="1"/>
                    <a:pt x="221" y="20"/>
                  </a:cubicBezTo>
                  <a:lnTo>
                    <a:pt x="259" y="20"/>
                  </a:lnTo>
                  <a:lnTo>
                    <a:pt x="240" y="1"/>
                  </a:lnTo>
                  <a:close/>
                  <a:moveTo>
                    <a:pt x="221" y="20"/>
                  </a:moveTo>
                  <a:lnTo>
                    <a:pt x="19" y="121"/>
                  </a:lnTo>
                  <a:lnTo>
                    <a:pt x="0" y="140"/>
                  </a:lnTo>
                  <a:cubicBezTo>
                    <a:pt x="0" y="159"/>
                    <a:pt x="19" y="159"/>
                    <a:pt x="19" y="159"/>
                  </a:cubicBezTo>
                  <a:lnTo>
                    <a:pt x="19" y="140"/>
                  </a:lnTo>
                  <a:lnTo>
                    <a:pt x="221" y="20"/>
                  </a:lnTo>
                  <a:close/>
                  <a:moveTo>
                    <a:pt x="259" y="20"/>
                  </a:moveTo>
                  <a:lnTo>
                    <a:pt x="442" y="159"/>
                  </a:lnTo>
                  <a:lnTo>
                    <a:pt x="442" y="179"/>
                  </a:lnTo>
                  <a:cubicBezTo>
                    <a:pt x="442" y="179"/>
                    <a:pt x="461" y="179"/>
                    <a:pt x="461" y="159"/>
                  </a:cubicBezTo>
                  <a:cubicBezTo>
                    <a:pt x="461" y="159"/>
                    <a:pt x="461" y="140"/>
                    <a:pt x="442" y="140"/>
                  </a:cubicBezTo>
                  <a:lnTo>
                    <a:pt x="259" y="20"/>
                  </a:lnTo>
                  <a:close/>
                  <a:moveTo>
                    <a:pt x="19" y="159"/>
                  </a:moveTo>
                  <a:lnTo>
                    <a:pt x="202" y="299"/>
                  </a:lnTo>
                  <a:lnTo>
                    <a:pt x="240" y="299"/>
                  </a:lnTo>
                  <a:lnTo>
                    <a:pt x="442" y="179"/>
                  </a:lnTo>
                  <a:lnTo>
                    <a:pt x="442" y="179"/>
                  </a:lnTo>
                  <a:lnTo>
                    <a:pt x="240" y="280"/>
                  </a:lnTo>
                  <a:lnTo>
                    <a:pt x="202" y="280"/>
                  </a:lnTo>
                  <a:lnTo>
                    <a:pt x="19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10"/>
            <p:cNvSpPr/>
            <p:nvPr/>
          </p:nvSpPr>
          <p:spPr>
            <a:xfrm>
              <a:off x="6724920" y="3179016"/>
              <a:ext cx="45087" cy="29821"/>
            </a:xfrm>
            <a:custGeom>
              <a:rect b="b" l="l" r="r" t="t"/>
              <a:pathLst>
                <a:path extrusionOk="0" h="293" w="443">
                  <a:moveTo>
                    <a:pt x="229" y="1"/>
                  </a:moveTo>
                  <a:cubicBezTo>
                    <a:pt x="222" y="1"/>
                    <a:pt x="212" y="6"/>
                    <a:pt x="202" y="15"/>
                  </a:cubicBezTo>
                  <a:lnTo>
                    <a:pt x="1" y="116"/>
                  </a:lnTo>
                  <a:lnTo>
                    <a:pt x="1" y="155"/>
                  </a:lnTo>
                  <a:lnTo>
                    <a:pt x="178" y="275"/>
                  </a:lnTo>
                  <a:cubicBezTo>
                    <a:pt x="190" y="287"/>
                    <a:pt x="201" y="293"/>
                    <a:pt x="209" y="293"/>
                  </a:cubicBezTo>
                  <a:cubicBezTo>
                    <a:pt x="217" y="293"/>
                    <a:pt x="222" y="287"/>
                    <a:pt x="222" y="275"/>
                  </a:cubicBezTo>
                  <a:lnTo>
                    <a:pt x="419" y="179"/>
                  </a:lnTo>
                  <a:cubicBezTo>
                    <a:pt x="443" y="155"/>
                    <a:pt x="443" y="155"/>
                    <a:pt x="419" y="135"/>
                  </a:cubicBezTo>
                  <a:lnTo>
                    <a:pt x="241" y="15"/>
                  </a:lnTo>
                  <a:cubicBezTo>
                    <a:pt x="241" y="6"/>
                    <a:pt x="236" y="1"/>
                    <a:pt x="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10"/>
            <p:cNvSpPr/>
            <p:nvPr/>
          </p:nvSpPr>
          <p:spPr>
            <a:xfrm>
              <a:off x="6722986" y="3178609"/>
              <a:ext cx="47021" cy="30839"/>
            </a:xfrm>
            <a:custGeom>
              <a:rect b="b" l="l" r="r" t="t"/>
              <a:pathLst>
                <a:path extrusionOk="0" h="303" w="462">
                  <a:moveTo>
                    <a:pt x="221" y="0"/>
                  </a:moveTo>
                  <a:lnTo>
                    <a:pt x="20" y="120"/>
                  </a:lnTo>
                  <a:lnTo>
                    <a:pt x="0" y="139"/>
                  </a:lnTo>
                  <a:lnTo>
                    <a:pt x="20" y="159"/>
                  </a:lnTo>
                  <a:lnTo>
                    <a:pt x="197" y="279"/>
                  </a:lnTo>
                  <a:lnTo>
                    <a:pt x="20" y="139"/>
                  </a:lnTo>
                  <a:lnTo>
                    <a:pt x="221" y="19"/>
                  </a:lnTo>
                  <a:lnTo>
                    <a:pt x="260" y="19"/>
                  </a:lnTo>
                  <a:cubicBezTo>
                    <a:pt x="260" y="0"/>
                    <a:pt x="241" y="0"/>
                    <a:pt x="241" y="0"/>
                  </a:cubicBezTo>
                  <a:close/>
                  <a:moveTo>
                    <a:pt x="438" y="139"/>
                  </a:moveTo>
                  <a:lnTo>
                    <a:pt x="438" y="159"/>
                  </a:lnTo>
                  <a:lnTo>
                    <a:pt x="241" y="279"/>
                  </a:lnTo>
                  <a:lnTo>
                    <a:pt x="197" y="279"/>
                  </a:lnTo>
                  <a:cubicBezTo>
                    <a:pt x="197" y="303"/>
                    <a:pt x="221" y="303"/>
                    <a:pt x="221" y="303"/>
                  </a:cubicBezTo>
                  <a:lnTo>
                    <a:pt x="241" y="303"/>
                  </a:lnTo>
                  <a:lnTo>
                    <a:pt x="438" y="183"/>
                  </a:lnTo>
                  <a:lnTo>
                    <a:pt x="462" y="159"/>
                  </a:lnTo>
                  <a:lnTo>
                    <a:pt x="438" y="1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10"/>
            <p:cNvSpPr/>
            <p:nvPr/>
          </p:nvSpPr>
          <p:spPr>
            <a:xfrm>
              <a:off x="6696524" y="3158660"/>
              <a:ext cx="44680" cy="29821"/>
            </a:xfrm>
            <a:custGeom>
              <a:rect b="b" l="l" r="r" t="t"/>
              <a:pathLst>
                <a:path extrusionOk="0" h="293" w="439">
                  <a:moveTo>
                    <a:pt x="227" y="0"/>
                  </a:moveTo>
                  <a:cubicBezTo>
                    <a:pt x="218" y="0"/>
                    <a:pt x="208" y="6"/>
                    <a:pt x="198" y="18"/>
                  </a:cubicBezTo>
                  <a:lnTo>
                    <a:pt x="20" y="114"/>
                  </a:lnTo>
                  <a:cubicBezTo>
                    <a:pt x="1" y="138"/>
                    <a:pt x="1" y="138"/>
                    <a:pt x="20" y="158"/>
                  </a:cubicBezTo>
                  <a:lnTo>
                    <a:pt x="179" y="278"/>
                  </a:lnTo>
                  <a:cubicBezTo>
                    <a:pt x="188" y="287"/>
                    <a:pt x="198" y="292"/>
                    <a:pt x="208" y="292"/>
                  </a:cubicBezTo>
                  <a:cubicBezTo>
                    <a:pt x="218" y="292"/>
                    <a:pt x="229" y="287"/>
                    <a:pt x="241" y="278"/>
                  </a:cubicBezTo>
                  <a:lnTo>
                    <a:pt x="419" y="177"/>
                  </a:lnTo>
                  <a:cubicBezTo>
                    <a:pt x="438" y="158"/>
                    <a:pt x="438" y="158"/>
                    <a:pt x="419" y="138"/>
                  </a:cubicBezTo>
                  <a:lnTo>
                    <a:pt x="241" y="18"/>
                  </a:lnTo>
                  <a:cubicBezTo>
                    <a:pt x="241" y="6"/>
                    <a:pt x="235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10"/>
            <p:cNvSpPr/>
            <p:nvPr/>
          </p:nvSpPr>
          <p:spPr>
            <a:xfrm>
              <a:off x="6696524" y="3158049"/>
              <a:ext cx="44680" cy="30839"/>
            </a:xfrm>
            <a:custGeom>
              <a:rect b="b" l="l" r="r" t="t"/>
              <a:pathLst>
                <a:path extrusionOk="0" h="303" w="439">
                  <a:moveTo>
                    <a:pt x="198" y="0"/>
                  </a:moveTo>
                  <a:lnTo>
                    <a:pt x="1" y="120"/>
                  </a:lnTo>
                  <a:lnTo>
                    <a:pt x="1" y="144"/>
                  </a:lnTo>
                  <a:lnTo>
                    <a:pt x="20" y="144"/>
                  </a:lnTo>
                  <a:lnTo>
                    <a:pt x="198" y="24"/>
                  </a:lnTo>
                  <a:lnTo>
                    <a:pt x="241" y="24"/>
                  </a:lnTo>
                  <a:lnTo>
                    <a:pt x="419" y="164"/>
                  </a:lnTo>
                  <a:lnTo>
                    <a:pt x="217" y="284"/>
                  </a:lnTo>
                  <a:lnTo>
                    <a:pt x="198" y="284"/>
                  </a:lnTo>
                  <a:lnTo>
                    <a:pt x="20" y="164"/>
                  </a:lnTo>
                  <a:lnTo>
                    <a:pt x="1" y="144"/>
                  </a:lnTo>
                  <a:lnTo>
                    <a:pt x="1" y="164"/>
                  </a:lnTo>
                  <a:lnTo>
                    <a:pt x="179" y="284"/>
                  </a:lnTo>
                  <a:cubicBezTo>
                    <a:pt x="198" y="303"/>
                    <a:pt x="198" y="303"/>
                    <a:pt x="217" y="303"/>
                  </a:cubicBezTo>
                  <a:lnTo>
                    <a:pt x="241" y="303"/>
                  </a:lnTo>
                  <a:lnTo>
                    <a:pt x="419" y="183"/>
                  </a:lnTo>
                  <a:cubicBezTo>
                    <a:pt x="438" y="183"/>
                    <a:pt x="438" y="164"/>
                    <a:pt x="438" y="164"/>
                  </a:cubicBezTo>
                  <a:cubicBezTo>
                    <a:pt x="438" y="164"/>
                    <a:pt x="438" y="144"/>
                    <a:pt x="419" y="144"/>
                  </a:cubicBezTo>
                  <a:lnTo>
                    <a:pt x="260" y="24"/>
                  </a:lnTo>
                  <a:cubicBezTo>
                    <a:pt x="241" y="0"/>
                    <a:pt x="241" y="0"/>
                    <a:pt x="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10"/>
            <p:cNvSpPr/>
            <p:nvPr/>
          </p:nvSpPr>
          <p:spPr>
            <a:xfrm>
              <a:off x="6674132" y="3142375"/>
              <a:ext cx="38675" cy="24121"/>
            </a:xfrm>
            <a:custGeom>
              <a:rect b="b" l="l" r="r" t="t"/>
              <a:pathLst>
                <a:path extrusionOk="0" h="237" w="380">
                  <a:moveTo>
                    <a:pt x="240" y="1"/>
                  </a:moveTo>
                  <a:cubicBezTo>
                    <a:pt x="235" y="1"/>
                    <a:pt x="231" y="5"/>
                    <a:pt x="221" y="15"/>
                  </a:cubicBezTo>
                  <a:lnTo>
                    <a:pt x="19" y="116"/>
                  </a:lnTo>
                  <a:cubicBezTo>
                    <a:pt x="0" y="135"/>
                    <a:pt x="0" y="135"/>
                    <a:pt x="19" y="154"/>
                  </a:cubicBezTo>
                  <a:lnTo>
                    <a:pt x="120" y="236"/>
                  </a:lnTo>
                  <a:lnTo>
                    <a:pt x="159" y="236"/>
                  </a:lnTo>
                  <a:lnTo>
                    <a:pt x="360" y="116"/>
                  </a:lnTo>
                  <a:cubicBezTo>
                    <a:pt x="380" y="116"/>
                    <a:pt x="380" y="97"/>
                    <a:pt x="360" y="97"/>
                  </a:cubicBezTo>
                  <a:lnTo>
                    <a:pt x="259" y="15"/>
                  </a:lnTo>
                  <a:cubicBezTo>
                    <a:pt x="250" y="5"/>
                    <a:pt x="245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10"/>
            <p:cNvSpPr/>
            <p:nvPr/>
          </p:nvSpPr>
          <p:spPr>
            <a:xfrm>
              <a:off x="6674132" y="3141867"/>
              <a:ext cx="38675" cy="24630"/>
            </a:xfrm>
            <a:custGeom>
              <a:rect b="b" l="l" r="r" t="t"/>
              <a:pathLst>
                <a:path extrusionOk="0" h="242" w="380">
                  <a:moveTo>
                    <a:pt x="259" y="20"/>
                  </a:moveTo>
                  <a:lnTo>
                    <a:pt x="360" y="102"/>
                  </a:lnTo>
                  <a:lnTo>
                    <a:pt x="360" y="121"/>
                  </a:lnTo>
                  <a:cubicBezTo>
                    <a:pt x="380" y="121"/>
                    <a:pt x="380" y="121"/>
                    <a:pt x="380" y="102"/>
                  </a:cubicBezTo>
                  <a:lnTo>
                    <a:pt x="360" y="82"/>
                  </a:lnTo>
                  <a:lnTo>
                    <a:pt x="259" y="20"/>
                  </a:lnTo>
                  <a:close/>
                  <a:moveTo>
                    <a:pt x="221" y="1"/>
                  </a:moveTo>
                  <a:lnTo>
                    <a:pt x="19" y="121"/>
                  </a:lnTo>
                  <a:lnTo>
                    <a:pt x="0" y="140"/>
                  </a:lnTo>
                  <a:lnTo>
                    <a:pt x="19" y="159"/>
                  </a:lnTo>
                  <a:lnTo>
                    <a:pt x="19" y="140"/>
                  </a:lnTo>
                  <a:lnTo>
                    <a:pt x="221" y="20"/>
                  </a:lnTo>
                  <a:lnTo>
                    <a:pt x="259" y="20"/>
                  </a:lnTo>
                  <a:cubicBezTo>
                    <a:pt x="259" y="1"/>
                    <a:pt x="240" y="1"/>
                    <a:pt x="240" y="1"/>
                  </a:cubicBezTo>
                  <a:close/>
                  <a:moveTo>
                    <a:pt x="19" y="159"/>
                  </a:moveTo>
                  <a:lnTo>
                    <a:pt x="120" y="241"/>
                  </a:lnTo>
                  <a:lnTo>
                    <a:pt x="139" y="241"/>
                  </a:lnTo>
                  <a:cubicBezTo>
                    <a:pt x="139" y="241"/>
                    <a:pt x="139" y="222"/>
                    <a:pt x="120" y="222"/>
                  </a:cubicBezTo>
                  <a:lnTo>
                    <a:pt x="19" y="159"/>
                  </a:lnTo>
                  <a:close/>
                  <a:moveTo>
                    <a:pt x="360" y="121"/>
                  </a:moveTo>
                  <a:lnTo>
                    <a:pt x="159" y="222"/>
                  </a:lnTo>
                  <a:lnTo>
                    <a:pt x="139" y="241"/>
                  </a:lnTo>
                  <a:lnTo>
                    <a:pt x="159" y="241"/>
                  </a:lnTo>
                  <a:lnTo>
                    <a:pt x="360" y="1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10"/>
            <p:cNvSpPr/>
            <p:nvPr/>
          </p:nvSpPr>
          <p:spPr>
            <a:xfrm>
              <a:off x="6704361" y="3125785"/>
              <a:ext cx="36843" cy="24019"/>
            </a:xfrm>
            <a:custGeom>
              <a:rect b="b" l="l" r="r" t="t"/>
              <a:pathLst>
                <a:path extrusionOk="0" h="236" w="362">
                  <a:moveTo>
                    <a:pt x="203" y="0"/>
                  </a:moveTo>
                  <a:lnTo>
                    <a:pt x="20" y="120"/>
                  </a:lnTo>
                  <a:cubicBezTo>
                    <a:pt x="1" y="120"/>
                    <a:pt x="1" y="140"/>
                    <a:pt x="20" y="140"/>
                  </a:cubicBezTo>
                  <a:lnTo>
                    <a:pt x="121" y="221"/>
                  </a:lnTo>
                  <a:cubicBezTo>
                    <a:pt x="121" y="231"/>
                    <a:pt x="126" y="236"/>
                    <a:pt x="134" y="236"/>
                  </a:cubicBezTo>
                  <a:cubicBezTo>
                    <a:pt x="141" y="236"/>
                    <a:pt x="152" y="231"/>
                    <a:pt x="164" y="221"/>
                  </a:cubicBezTo>
                  <a:lnTo>
                    <a:pt x="361" y="120"/>
                  </a:lnTo>
                  <a:lnTo>
                    <a:pt x="361" y="77"/>
                  </a:lnTo>
                  <a:lnTo>
                    <a:pt x="260" y="20"/>
                  </a:lnTo>
                  <a:cubicBezTo>
                    <a:pt x="241" y="0"/>
                    <a:pt x="222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10"/>
            <p:cNvSpPr/>
            <p:nvPr/>
          </p:nvSpPr>
          <p:spPr>
            <a:xfrm>
              <a:off x="6704361" y="3125785"/>
              <a:ext cx="36843" cy="24528"/>
            </a:xfrm>
            <a:custGeom>
              <a:rect b="b" l="l" r="r" t="t"/>
              <a:pathLst>
                <a:path extrusionOk="0" h="241" w="362">
                  <a:moveTo>
                    <a:pt x="222" y="0"/>
                  </a:moveTo>
                  <a:cubicBezTo>
                    <a:pt x="241" y="0"/>
                    <a:pt x="241" y="20"/>
                    <a:pt x="241" y="20"/>
                  </a:cubicBezTo>
                  <a:lnTo>
                    <a:pt x="342" y="77"/>
                  </a:lnTo>
                  <a:lnTo>
                    <a:pt x="361" y="101"/>
                  </a:lnTo>
                  <a:lnTo>
                    <a:pt x="361" y="77"/>
                  </a:lnTo>
                  <a:lnTo>
                    <a:pt x="260" y="0"/>
                  </a:lnTo>
                  <a:close/>
                  <a:moveTo>
                    <a:pt x="203" y="0"/>
                  </a:moveTo>
                  <a:lnTo>
                    <a:pt x="1" y="120"/>
                  </a:lnTo>
                  <a:lnTo>
                    <a:pt x="1" y="140"/>
                  </a:lnTo>
                  <a:lnTo>
                    <a:pt x="20" y="120"/>
                  </a:lnTo>
                  <a:lnTo>
                    <a:pt x="203" y="20"/>
                  </a:lnTo>
                  <a:lnTo>
                    <a:pt x="222" y="0"/>
                  </a:lnTo>
                  <a:close/>
                  <a:moveTo>
                    <a:pt x="342" y="101"/>
                  </a:moveTo>
                  <a:lnTo>
                    <a:pt x="164" y="221"/>
                  </a:lnTo>
                  <a:lnTo>
                    <a:pt x="121" y="221"/>
                  </a:lnTo>
                  <a:lnTo>
                    <a:pt x="20" y="140"/>
                  </a:lnTo>
                  <a:lnTo>
                    <a:pt x="1" y="140"/>
                  </a:lnTo>
                  <a:lnTo>
                    <a:pt x="1" y="159"/>
                  </a:lnTo>
                  <a:lnTo>
                    <a:pt x="102" y="221"/>
                  </a:lnTo>
                  <a:cubicBezTo>
                    <a:pt x="121" y="240"/>
                    <a:pt x="121" y="240"/>
                    <a:pt x="140" y="240"/>
                  </a:cubicBezTo>
                  <a:lnTo>
                    <a:pt x="164" y="240"/>
                  </a:lnTo>
                  <a:lnTo>
                    <a:pt x="361" y="120"/>
                  </a:lnTo>
                  <a:lnTo>
                    <a:pt x="361" y="10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10"/>
            <p:cNvSpPr/>
            <p:nvPr/>
          </p:nvSpPr>
          <p:spPr>
            <a:xfrm>
              <a:off x="7266693" y="2828591"/>
              <a:ext cx="45087" cy="29821"/>
            </a:xfrm>
            <a:custGeom>
              <a:rect b="b" l="l" r="r" t="t"/>
              <a:pathLst>
                <a:path extrusionOk="0" h="293" w="443">
                  <a:moveTo>
                    <a:pt x="229" y="1"/>
                  </a:moveTo>
                  <a:cubicBezTo>
                    <a:pt x="222" y="1"/>
                    <a:pt x="212" y="7"/>
                    <a:pt x="202" y="19"/>
                  </a:cubicBezTo>
                  <a:lnTo>
                    <a:pt x="1" y="115"/>
                  </a:lnTo>
                  <a:lnTo>
                    <a:pt x="1" y="158"/>
                  </a:lnTo>
                  <a:lnTo>
                    <a:pt x="183" y="278"/>
                  </a:lnTo>
                  <a:cubicBezTo>
                    <a:pt x="193" y="288"/>
                    <a:pt x="202" y="292"/>
                    <a:pt x="210" y="292"/>
                  </a:cubicBezTo>
                  <a:cubicBezTo>
                    <a:pt x="217" y="292"/>
                    <a:pt x="222" y="288"/>
                    <a:pt x="222" y="278"/>
                  </a:cubicBezTo>
                  <a:lnTo>
                    <a:pt x="423" y="177"/>
                  </a:lnTo>
                  <a:cubicBezTo>
                    <a:pt x="443" y="158"/>
                    <a:pt x="443" y="158"/>
                    <a:pt x="423" y="139"/>
                  </a:cubicBezTo>
                  <a:lnTo>
                    <a:pt x="241" y="19"/>
                  </a:lnTo>
                  <a:cubicBezTo>
                    <a:pt x="241" y="7"/>
                    <a:pt x="236" y="1"/>
                    <a:pt x="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10"/>
            <p:cNvSpPr/>
            <p:nvPr/>
          </p:nvSpPr>
          <p:spPr>
            <a:xfrm>
              <a:off x="7266693" y="2827980"/>
              <a:ext cx="45087" cy="30940"/>
            </a:xfrm>
            <a:custGeom>
              <a:rect b="b" l="l" r="r" t="t"/>
              <a:pathLst>
                <a:path extrusionOk="0" h="304" w="443">
                  <a:moveTo>
                    <a:pt x="202" y="1"/>
                  </a:moveTo>
                  <a:lnTo>
                    <a:pt x="1" y="121"/>
                  </a:lnTo>
                  <a:lnTo>
                    <a:pt x="1" y="145"/>
                  </a:lnTo>
                  <a:lnTo>
                    <a:pt x="1" y="164"/>
                  </a:lnTo>
                  <a:lnTo>
                    <a:pt x="183" y="284"/>
                  </a:lnTo>
                  <a:lnTo>
                    <a:pt x="183" y="284"/>
                  </a:lnTo>
                  <a:lnTo>
                    <a:pt x="20" y="145"/>
                  </a:lnTo>
                  <a:lnTo>
                    <a:pt x="202" y="25"/>
                  </a:lnTo>
                  <a:lnTo>
                    <a:pt x="241" y="25"/>
                  </a:lnTo>
                  <a:cubicBezTo>
                    <a:pt x="241" y="1"/>
                    <a:pt x="241" y="1"/>
                    <a:pt x="222" y="1"/>
                  </a:cubicBezTo>
                  <a:close/>
                  <a:moveTo>
                    <a:pt x="423" y="145"/>
                  </a:moveTo>
                  <a:lnTo>
                    <a:pt x="423" y="164"/>
                  </a:lnTo>
                  <a:lnTo>
                    <a:pt x="222" y="284"/>
                  </a:lnTo>
                  <a:lnTo>
                    <a:pt x="183" y="284"/>
                  </a:lnTo>
                  <a:cubicBezTo>
                    <a:pt x="183" y="303"/>
                    <a:pt x="202" y="303"/>
                    <a:pt x="202" y="303"/>
                  </a:cubicBezTo>
                  <a:lnTo>
                    <a:pt x="222" y="303"/>
                  </a:lnTo>
                  <a:lnTo>
                    <a:pt x="423" y="183"/>
                  </a:lnTo>
                  <a:cubicBezTo>
                    <a:pt x="443" y="183"/>
                    <a:pt x="443" y="164"/>
                    <a:pt x="443" y="164"/>
                  </a:cubicBezTo>
                  <a:cubicBezTo>
                    <a:pt x="443" y="164"/>
                    <a:pt x="443" y="145"/>
                    <a:pt x="423" y="1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10"/>
            <p:cNvSpPr/>
            <p:nvPr/>
          </p:nvSpPr>
          <p:spPr>
            <a:xfrm>
              <a:off x="7148833" y="2897394"/>
              <a:ext cx="42645" cy="28498"/>
            </a:xfrm>
            <a:custGeom>
              <a:rect b="b" l="l" r="r" t="t"/>
              <a:pathLst>
                <a:path extrusionOk="0" h="280" w="419">
                  <a:moveTo>
                    <a:pt x="198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79" y="279"/>
                  </a:lnTo>
                  <a:lnTo>
                    <a:pt x="217" y="279"/>
                  </a:lnTo>
                  <a:lnTo>
                    <a:pt x="419" y="159"/>
                  </a:lnTo>
                  <a:lnTo>
                    <a:pt x="419" y="140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10"/>
            <p:cNvSpPr/>
            <p:nvPr/>
          </p:nvSpPr>
          <p:spPr>
            <a:xfrm>
              <a:off x="7146390" y="2897394"/>
              <a:ext cx="47021" cy="28498"/>
            </a:xfrm>
            <a:custGeom>
              <a:rect b="b" l="l" r="r" t="t"/>
              <a:pathLst>
                <a:path extrusionOk="0" h="280" w="462">
                  <a:moveTo>
                    <a:pt x="222" y="1"/>
                  </a:moveTo>
                  <a:lnTo>
                    <a:pt x="25" y="121"/>
                  </a:lnTo>
                  <a:lnTo>
                    <a:pt x="25" y="121"/>
                  </a:lnTo>
                  <a:lnTo>
                    <a:pt x="222" y="20"/>
                  </a:lnTo>
                  <a:lnTo>
                    <a:pt x="241" y="1"/>
                  </a:lnTo>
                  <a:close/>
                  <a:moveTo>
                    <a:pt x="241" y="1"/>
                  </a:moveTo>
                  <a:cubicBezTo>
                    <a:pt x="241" y="1"/>
                    <a:pt x="265" y="1"/>
                    <a:pt x="265" y="20"/>
                  </a:cubicBezTo>
                  <a:lnTo>
                    <a:pt x="443" y="140"/>
                  </a:lnTo>
                  <a:lnTo>
                    <a:pt x="443" y="140"/>
                  </a:lnTo>
                  <a:lnTo>
                    <a:pt x="265" y="1"/>
                  </a:lnTo>
                  <a:close/>
                  <a:moveTo>
                    <a:pt x="25" y="121"/>
                  </a:moveTo>
                  <a:cubicBezTo>
                    <a:pt x="25" y="121"/>
                    <a:pt x="1" y="121"/>
                    <a:pt x="1" y="140"/>
                  </a:cubicBezTo>
                  <a:cubicBezTo>
                    <a:pt x="1" y="140"/>
                    <a:pt x="25" y="140"/>
                    <a:pt x="25" y="159"/>
                  </a:cubicBezTo>
                  <a:lnTo>
                    <a:pt x="203" y="279"/>
                  </a:lnTo>
                  <a:lnTo>
                    <a:pt x="222" y="279"/>
                  </a:lnTo>
                  <a:cubicBezTo>
                    <a:pt x="222" y="279"/>
                    <a:pt x="203" y="279"/>
                    <a:pt x="203" y="260"/>
                  </a:cubicBezTo>
                  <a:lnTo>
                    <a:pt x="25" y="140"/>
                  </a:lnTo>
                  <a:lnTo>
                    <a:pt x="25" y="121"/>
                  </a:lnTo>
                  <a:close/>
                  <a:moveTo>
                    <a:pt x="443" y="140"/>
                  </a:moveTo>
                  <a:lnTo>
                    <a:pt x="443" y="159"/>
                  </a:lnTo>
                  <a:lnTo>
                    <a:pt x="241" y="279"/>
                  </a:lnTo>
                  <a:lnTo>
                    <a:pt x="443" y="183"/>
                  </a:lnTo>
                  <a:cubicBezTo>
                    <a:pt x="443" y="159"/>
                    <a:pt x="462" y="159"/>
                    <a:pt x="462" y="159"/>
                  </a:cubicBezTo>
                  <a:cubicBezTo>
                    <a:pt x="462" y="140"/>
                    <a:pt x="443" y="140"/>
                    <a:pt x="443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10"/>
            <p:cNvSpPr/>
            <p:nvPr/>
          </p:nvSpPr>
          <p:spPr>
            <a:xfrm>
              <a:off x="6926342" y="3062683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03" y="1"/>
                  </a:moveTo>
                  <a:lnTo>
                    <a:pt x="1" y="121"/>
                  </a:lnTo>
                  <a:lnTo>
                    <a:pt x="1" y="159"/>
                  </a:lnTo>
                  <a:lnTo>
                    <a:pt x="183" y="279"/>
                  </a:lnTo>
                  <a:lnTo>
                    <a:pt x="222" y="279"/>
                  </a:lnTo>
                  <a:lnTo>
                    <a:pt x="424" y="159"/>
                  </a:lnTo>
                  <a:cubicBezTo>
                    <a:pt x="443" y="159"/>
                    <a:pt x="443" y="140"/>
                    <a:pt x="424" y="140"/>
                  </a:cubicBezTo>
                  <a:lnTo>
                    <a:pt x="241" y="20"/>
                  </a:lnTo>
                  <a:cubicBezTo>
                    <a:pt x="241" y="1"/>
                    <a:pt x="222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10"/>
            <p:cNvSpPr/>
            <p:nvPr/>
          </p:nvSpPr>
          <p:spPr>
            <a:xfrm>
              <a:off x="6924408" y="3062683"/>
              <a:ext cx="47021" cy="30431"/>
            </a:xfrm>
            <a:custGeom>
              <a:rect b="b" l="l" r="r" t="t"/>
              <a:pathLst>
                <a:path extrusionOk="0" h="299" w="462">
                  <a:moveTo>
                    <a:pt x="222" y="1"/>
                  </a:moveTo>
                  <a:lnTo>
                    <a:pt x="20" y="121"/>
                  </a:lnTo>
                  <a:lnTo>
                    <a:pt x="222" y="20"/>
                  </a:lnTo>
                  <a:lnTo>
                    <a:pt x="260" y="20"/>
                  </a:lnTo>
                  <a:lnTo>
                    <a:pt x="443" y="140"/>
                  </a:lnTo>
                  <a:lnTo>
                    <a:pt x="260" y="1"/>
                  </a:lnTo>
                  <a:close/>
                  <a:moveTo>
                    <a:pt x="20" y="121"/>
                  </a:moveTo>
                  <a:cubicBezTo>
                    <a:pt x="20" y="121"/>
                    <a:pt x="1" y="121"/>
                    <a:pt x="1" y="140"/>
                  </a:cubicBezTo>
                  <a:lnTo>
                    <a:pt x="20" y="159"/>
                  </a:lnTo>
                  <a:lnTo>
                    <a:pt x="202" y="279"/>
                  </a:lnTo>
                  <a:lnTo>
                    <a:pt x="20" y="140"/>
                  </a:lnTo>
                  <a:lnTo>
                    <a:pt x="20" y="121"/>
                  </a:lnTo>
                  <a:close/>
                  <a:moveTo>
                    <a:pt x="443" y="140"/>
                  </a:moveTo>
                  <a:lnTo>
                    <a:pt x="443" y="159"/>
                  </a:lnTo>
                  <a:lnTo>
                    <a:pt x="241" y="279"/>
                  </a:lnTo>
                  <a:lnTo>
                    <a:pt x="443" y="178"/>
                  </a:lnTo>
                  <a:lnTo>
                    <a:pt x="462" y="159"/>
                  </a:lnTo>
                  <a:cubicBezTo>
                    <a:pt x="462" y="140"/>
                    <a:pt x="462" y="140"/>
                    <a:pt x="443" y="140"/>
                  </a:cubicBezTo>
                  <a:close/>
                  <a:moveTo>
                    <a:pt x="202" y="279"/>
                  </a:moveTo>
                  <a:lnTo>
                    <a:pt x="222" y="298"/>
                  </a:lnTo>
                  <a:cubicBezTo>
                    <a:pt x="241" y="298"/>
                    <a:pt x="241" y="298"/>
                    <a:pt x="241" y="2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10"/>
            <p:cNvSpPr/>
            <p:nvPr/>
          </p:nvSpPr>
          <p:spPr>
            <a:xfrm>
              <a:off x="6955248" y="3070520"/>
              <a:ext cx="67071" cy="42645"/>
            </a:xfrm>
            <a:custGeom>
              <a:rect b="b" l="l" r="r" t="t"/>
              <a:pathLst>
                <a:path extrusionOk="0" h="419" w="659">
                  <a:moveTo>
                    <a:pt x="418" y="0"/>
                  </a:moveTo>
                  <a:lnTo>
                    <a:pt x="0" y="241"/>
                  </a:lnTo>
                  <a:lnTo>
                    <a:pt x="0" y="284"/>
                  </a:lnTo>
                  <a:lnTo>
                    <a:pt x="178" y="404"/>
                  </a:lnTo>
                  <a:cubicBezTo>
                    <a:pt x="188" y="414"/>
                    <a:pt x="199" y="418"/>
                    <a:pt x="207" y="418"/>
                  </a:cubicBezTo>
                  <a:cubicBezTo>
                    <a:pt x="215" y="418"/>
                    <a:pt x="221" y="414"/>
                    <a:pt x="221" y="404"/>
                  </a:cubicBezTo>
                  <a:lnTo>
                    <a:pt x="639" y="164"/>
                  </a:lnTo>
                  <a:cubicBezTo>
                    <a:pt x="659" y="164"/>
                    <a:pt x="659" y="140"/>
                    <a:pt x="639" y="140"/>
                  </a:cubicBezTo>
                  <a:lnTo>
                    <a:pt x="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10"/>
            <p:cNvSpPr/>
            <p:nvPr/>
          </p:nvSpPr>
          <p:spPr>
            <a:xfrm>
              <a:off x="6955248" y="3070520"/>
              <a:ext cx="67071" cy="43154"/>
            </a:xfrm>
            <a:custGeom>
              <a:rect b="b" l="l" r="r" t="t"/>
              <a:pathLst>
                <a:path extrusionOk="0" h="424" w="659">
                  <a:moveTo>
                    <a:pt x="438" y="0"/>
                  </a:moveTo>
                  <a:cubicBezTo>
                    <a:pt x="438" y="0"/>
                    <a:pt x="462" y="0"/>
                    <a:pt x="462" y="20"/>
                  </a:cubicBezTo>
                  <a:lnTo>
                    <a:pt x="639" y="140"/>
                  </a:lnTo>
                  <a:lnTo>
                    <a:pt x="481" y="0"/>
                  </a:lnTo>
                  <a:close/>
                  <a:moveTo>
                    <a:pt x="418" y="0"/>
                  </a:moveTo>
                  <a:lnTo>
                    <a:pt x="0" y="241"/>
                  </a:lnTo>
                  <a:lnTo>
                    <a:pt x="0" y="260"/>
                  </a:lnTo>
                  <a:lnTo>
                    <a:pt x="418" y="20"/>
                  </a:lnTo>
                  <a:lnTo>
                    <a:pt x="438" y="0"/>
                  </a:lnTo>
                  <a:close/>
                  <a:moveTo>
                    <a:pt x="639" y="140"/>
                  </a:moveTo>
                  <a:lnTo>
                    <a:pt x="639" y="164"/>
                  </a:lnTo>
                  <a:lnTo>
                    <a:pt x="221" y="404"/>
                  </a:lnTo>
                  <a:lnTo>
                    <a:pt x="178" y="404"/>
                  </a:lnTo>
                  <a:cubicBezTo>
                    <a:pt x="178" y="423"/>
                    <a:pt x="197" y="423"/>
                    <a:pt x="197" y="423"/>
                  </a:cubicBezTo>
                  <a:lnTo>
                    <a:pt x="221" y="423"/>
                  </a:lnTo>
                  <a:lnTo>
                    <a:pt x="639" y="183"/>
                  </a:lnTo>
                  <a:lnTo>
                    <a:pt x="659" y="164"/>
                  </a:lnTo>
                  <a:cubicBezTo>
                    <a:pt x="659" y="140"/>
                    <a:pt x="659" y="140"/>
                    <a:pt x="639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10"/>
            <p:cNvSpPr/>
            <p:nvPr/>
          </p:nvSpPr>
          <p:spPr>
            <a:xfrm>
              <a:off x="6955248" y="3046093"/>
              <a:ext cx="44579" cy="28905"/>
            </a:xfrm>
            <a:custGeom>
              <a:rect b="b" l="l" r="r" t="t"/>
              <a:pathLst>
                <a:path extrusionOk="0" h="284" w="438">
                  <a:moveTo>
                    <a:pt x="197" y="0"/>
                  </a:moveTo>
                  <a:lnTo>
                    <a:pt x="20" y="120"/>
                  </a:lnTo>
                  <a:cubicBezTo>
                    <a:pt x="0" y="120"/>
                    <a:pt x="0" y="140"/>
                    <a:pt x="20" y="140"/>
                  </a:cubicBezTo>
                  <a:lnTo>
                    <a:pt x="178" y="284"/>
                  </a:lnTo>
                  <a:lnTo>
                    <a:pt x="241" y="284"/>
                  </a:lnTo>
                  <a:lnTo>
                    <a:pt x="418" y="164"/>
                  </a:lnTo>
                  <a:cubicBezTo>
                    <a:pt x="438" y="164"/>
                    <a:pt x="438" y="140"/>
                    <a:pt x="418" y="140"/>
                  </a:cubicBezTo>
                  <a:lnTo>
                    <a:pt x="2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10"/>
            <p:cNvSpPr/>
            <p:nvPr/>
          </p:nvSpPr>
          <p:spPr>
            <a:xfrm>
              <a:off x="6955248" y="3046093"/>
              <a:ext cx="44579" cy="28905"/>
            </a:xfrm>
            <a:custGeom>
              <a:rect b="b" l="l" r="r" t="t"/>
              <a:pathLst>
                <a:path extrusionOk="0" h="284" w="438">
                  <a:moveTo>
                    <a:pt x="197" y="0"/>
                  </a:moveTo>
                  <a:lnTo>
                    <a:pt x="0" y="120"/>
                  </a:lnTo>
                  <a:lnTo>
                    <a:pt x="0" y="140"/>
                  </a:lnTo>
                  <a:lnTo>
                    <a:pt x="20" y="120"/>
                  </a:lnTo>
                  <a:lnTo>
                    <a:pt x="197" y="0"/>
                  </a:lnTo>
                  <a:close/>
                  <a:moveTo>
                    <a:pt x="221" y="0"/>
                  </a:moveTo>
                  <a:cubicBezTo>
                    <a:pt x="241" y="0"/>
                    <a:pt x="241" y="0"/>
                    <a:pt x="241" y="19"/>
                  </a:cubicBezTo>
                  <a:lnTo>
                    <a:pt x="418" y="140"/>
                  </a:lnTo>
                  <a:lnTo>
                    <a:pt x="260" y="0"/>
                  </a:lnTo>
                  <a:close/>
                  <a:moveTo>
                    <a:pt x="418" y="140"/>
                  </a:moveTo>
                  <a:lnTo>
                    <a:pt x="418" y="164"/>
                  </a:lnTo>
                  <a:lnTo>
                    <a:pt x="438" y="164"/>
                  </a:lnTo>
                  <a:cubicBezTo>
                    <a:pt x="438" y="140"/>
                    <a:pt x="438" y="140"/>
                    <a:pt x="418" y="140"/>
                  </a:cubicBezTo>
                  <a:close/>
                  <a:moveTo>
                    <a:pt x="0" y="140"/>
                  </a:moveTo>
                  <a:lnTo>
                    <a:pt x="0" y="164"/>
                  </a:lnTo>
                  <a:lnTo>
                    <a:pt x="178" y="284"/>
                  </a:lnTo>
                  <a:lnTo>
                    <a:pt x="221" y="284"/>
                  </a:lnTo>
                  <a:cubicBezTo>
                    <a:pt x="197" y="284"/>
                    <a:pt x="197" y="284"/>
                    <a:pt x="197" y="260"/>
                  </a:cubicBezTo>
                  <a:lnTo>
                    <a:pt x="20" y="140"/>
                  </a:lnTo>
                  <a:close/>
                  <a:moveTo>
                    <a:pt x="418" y="164"/>
                  </a:moveTo>
                  <a:lnTo>
                    <a:pt x="221" y="284"/>
                  </a:lnTo>
                  <a:lnTo>
                    <a:pt x="241" y="284"/>
                  </a:lnTo>
                  <a:lnTo>
                    <a:pt x="418" y="1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10"/>
            <p:cNvSpPr/>
            <p:nvPr/>
          </p:nvSpPr>
          <p:spPr>
            <a:xfrm>
              <a:off x="7093566" y="3069095"/>
              <a:ext cx="63204" cy="41932"/>
            </a:xfrm>
            <a:custGeom>
              <a:rect b="b" l="l" r="r" t="t"/>
              <a:pathLst>
                <a:path extrusionOk="0" h="412" w="621">
                  <a:moveTo>
                    <a:pt x="371" y="0"/>
                  </a:moveTo>
                  <a:cubicBezTo>
                    <a:pt x="361" y="0"/>
                    <a:pt x="352" y="5"/>
                    <a:pt x="342" y="14"/>
                  </a:cubicBezTo>
                  <a:lnTo>
                    <a:pt x="1" y="197"/>
                  </a:lnTo>
                  <a:lnTo>
                    <a:pt x="1" y="235"/>
                  </a:lnTo>
                  <a:lnTo>
                    <a:pt x="241" y="394"/>
                  </a:lnTo>
                  <a:cubicBezTo>
                    <a:pt x="241" y="406"/>
                    <a:pt x="246" y="412"/>
                    <a:pt x="253" y="412"/>
                  </a:cubicBezTo>
                  <a:cubicBezTo>
                    <a:pt x="260" y="412"/>
                    <a:pt x="270" y="406"/>
                    <a:pt x="280" y="394"/>
                  </a:cubicBezTo>
                  <a:lnTo>
                    <a:pt x="621" y="197"/>
                  </a:lnTo>
                  <a:lnTo>
                    <a:pt x="621" y="178"/>
                  </a:lnTo>
                  <a:lnTo>
                    <a:pt x="400" y="14"/>
                  </a:lnTo>
                  <a:cubicBezTo>
                    <a:pt x="390" y="5"/>
                    <a:pt x="380" y="0"/>
                    <a:pt x="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10"/>
            <p:cNvSpPr/>
            <p:nvPr/>
          </p:nvSpPr>
          <p:spPr>
            <a:xfrm>
              <a:off x="7093566" y="3068586"/>
              <a:ext cx="63204" cy="43052"/>
            </a:xfrm>
            <a:custGeom>
              <a:rect b="b" l="l" r="r" t="t"/>
              <a:pathLst>
                <a:path extrusionOk="0" h="423" w="621">
                  <a:moveTo>
                    <a:pt x="342" y="0"/>
                  </a:moveTo>
                  <a:lnTo>
                    <a:pt x="1" y="202"/>
                  </a:lnTo>
                  <a:lnTo>
                    <a:pt x="1" y="221"/>
                  </a:lnTo>
                  <a:lnTo>
                    <a:pt x="342" y="19"/>
                  </a:lnTo>
                  <a:lnTo>
                    <a:pt x="380" y="19"/>
                  </a:lnTo>
                  <a:lnTo>
                    <a:pt x="621" y="183"/>
                  </a:lnTo>
                  <a:lnTo>
                    <a:pt x="621" y="183"/>
                  </a:lnTo>
                  <a:lnTo>
                    <a:pt x="400" y="19"/>
                  </a:lnTo>
                  <a:cubicBezTo>
                    <a:pt x="380" y="0"/>
                    <a:pt x="380" y="0"/>
                    <a:pt x="361" y="0"/>
                  </a:cubicBezTo>
                  <a:close/>
                  <a:moveTo>
                    <a:pt x="621" y="202"/>
                  </a:moveTo>
                  <a:lnTo>
                    <a:pt x="280" y="399"/>
                  </a:lnTo>
                  <a:lnTo>
                    <a:pt x="241" y="399"/>
                  </a:lnTo>
                  <a:lnTo>
                    <a:pt x="20" y="240"/>
                  </a:lnTo>
                  <a:lnTo>
                    <a:pt x="1" y="221"/>
                  </a:lnTo>
                  <a:lnTo>
                    <a:pt x="1" y="240"/>
                  </a:lnTo>
                  <a:lnTo>
                    <a:pt x="222" y="399"/>
                  </a:lnTo>
                  <a:cubicBezTo>
                    <a:pt x="241" y="423"/>
                    <a:pt x="241" y="423"/>
                    <a:pt x="260" y="423"/>
                  </a:cubicBezTo>
                  <a:lnTo>
                    <a:pt x="280" y="423"/>
                  </a:lnTo>
                  <a:lnTo>
                    <a:pt x="621" y="221"/>
                  </a:lnTo>
                  <a:lnTo>
                    <a:pt x="621" y="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10"/>
            <p:cNvSpPr/>
            <p:nvPr/>
          </p:nvSpPr>
          <p:spPr>
            <a:xfrm>
              <a:off x="7079419" y="3048637"/>
              <a:ext cx="45087" cy="29210"/>
            </a:xfrm>
            <a:custGeom>
              <a:rect b="b" l="l" r="r" t="t"/>
              <a:pathLst>
                <a:path extrusionOk="0" h="287" w="443">
                  <a:moveTo>
                    <a:pt x="234" y="0"/>
                  </a:moveTo>
                  <a:cubicBezTo>
                    <a:pt x="226" y="0"/>
                    <a:pt x="222" y="6"/>
                    <a:pt x="222" y="18"/>
                  </a:cubicBezTo>
                  <a:lnTo>
                    <a:pt x="20" y="115"/>
                  </a:lnTo>
                  <a:cubicBezTo>
                    <a:pt x="1" y="139"/>
                    <a:pt x="1" y="139"/>
                    <a:pt x="20" y="158"/>
                  </a:cubicBezTo>
                  <a:lnTo>
                    <a:pt x="202" y="278"/>
                  </a:lnTo>
                  <a:cubicBezTo>
                    <a:pt x="202" y="278"/>
                    <a:pt x="211" y="286"/>
                    <a:pt x="222" y="286"/>
                  </a:cubicBezTo>
                  <a:cubicBezTo>
                    <a:pt x="228" y="286"/>
                    <a:pt x="234" y="284"/>
                    <a:pt x="241" y="278"/>
                  </a:cubicBezTo>
                  <a:lnTo>
                    <a:pt x="443" y="177"/>
                  </a:lnTo>
                  <a:lnTo>
                    <a:pt x="443" y="139"/>
                  </a:lnTo>
                  <a:lnTo>
                    <a:pt x="260" y="18"/>
                  </a:lnTo>
                  <a:cubicBezTo>
                    <a:pt x="250" y="6"/>
                    <a:pt x="241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10"/>
            <p:cNvSpPr/>
            <p:nvPr/>
          </p:nvSpPr>
          <p:spPr>
            <a:xfrm>
              <a:off x="7079419" y="3048026"/>
              <a:ext cx="45087" cy="30940"/>
            </a:xfrm>
            <a:custGeom>
              <a:rect b="b" l="l" r="r" t="t"/>
              <a:pathLst>
                <a:path extrusionOk="0" h="304" w="443">
                  <a:moveTo>
                    <a:pt x="202" y="0"/>
                  </a:moveTo>
                  <a:lnTo>
                    <a:pt x="20" y="121"/>
                  </a:lnTo>
                  <a:lnTo>
                    <a:pt x="222" y="24"/>
                  </a:lnTo>
                  <a:lnTo>
                    <a:pt x="260" y="24"/>
                  </a:lnTo>
                  <a:lnTo>
                    <a:pt x="419" y="145"/>
                  </a:lnTo>
                  <a:lnTo>
                    <a:pt x="443" y="164"/>
                  </a:lnTo>
                  <a:lnTo>
                    <a:pt x="443" y="145"/>
                  </a:lnTo>
                  <a:lnTo>
                    <a:pt x="260" y="0"/>
                  </a:lnTo>
                  <a:close/>
                  <a:moveTo>
                    <a:pt x="419" y="164"/>
                  </a:moveTo>
                  <a:lnTo>
                    <a:pt x="241" y="284"/>
                  </a:lnTo>
                  <a:lnTo>
                    <a:pt x="241" y="284"/>
                  </a:lnTo>
                  <a:lnTo>
                    <a:pt x="443" y="183"/>
                  </a:lnTo>
                  <a:lnTo>
                    <a:pt x="443" y="164"/>
                  </a:lnTo>
                  <a:close/>
                  <a:moveTo>
                    <a:pt x="20" y="121"/>
                  </a:moveTo>
                  <a:cubicBezTo>
                    <a:pt x="1" y="121"/>
                    <a:pt x="1" y="121"/>
                    <a:pt x="1" y="145"/>
                  </a:cubicBezTo>
                  <a:cubicBezTo>
                    <a:pt x="1" y="145"/>
                    <a:pt x="1" y="164"/>
                    <a:pt x="20" y="164"/>
                  </a:cubicBezTo>
                  <a:lnTo>
                    <a:pt x="178" y="284"/>
                  </a:lnTo>
                  <a:cubicBezTo>
                    <a:pt x="202" y="303"/>
                    <a:pt x="202" y="303"/>
                    <a:pt x="222" y="303"/>
                  </a:cubicBezTo>
                  <a:cubicBezTo>
                    <a:pt x="222" y="303"/>
                    <a:pt x="241" y="303"/>
                    <a:pt x="241" y="284"/>
                  </a:cubicBezTo>
                  <a:lnTo>
                    <a:pt x="202" y="284"/>
                  </a:lnTo>
                  <a:lnTo>
                    <a:pt x="20" y="145"/>
                  </a:lnTo>
                  <a:lnTo>
                    <a:pt x="20" y="1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10"/>
            <p:cNvSpPr/>
            <p:nvPr/>
          </p:nvSpPr>
          <p:spPr>
            <a:xfrm>
              <a:off x="6914129" y="3186853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22" y="1"/>
                  </a:moveTo>
                  <a:lnTo>
                    <a:pt x="25" y="121"/>
                  </a:lnTo>
                  <a:cubicBezTo>
                    <a:pt x="1" y="121"/>
                    <a:pt x="1" y="140"/>
                    <a:pt x="25" y="140"/>
                  </a:cubicBezTo>
                  <a:lnTo>
                    <a:pt x="203" y="279"/>
                  </a:lnTo>
                  <a:lnTo>
                    <a:pt x="241" y="279"/>
                  </a:lnTo>
                  <a:lnTo>
                    <a:pt x="443" y="159"/>
                  </a:lnTo>
                  <a:lnTo>
                    <a:pt x="443" y="140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10"/>
            <p:cNvSpPr/>
            <p:nvPr/>
          </p:nvSpPr>
          <p:spPr>
            <a:xfrm>
              <a:off x="6914129" y="3186853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03" y="1"/>
                  </a:moveTo>
                  <a:lnTo>
                    <a:pt x="25" y="121"/>
                  </a:lnTo>
                  <a:lnTo>
                    <a:pt x="25" y="121"/>
                  </a:lnTo>
                  <a:lnTo>
                    <a:pt x="222" y="1"/>
                  </a:lnTo>
                  <a:close/>
                  <a:moveTo>
                    <a:pt x="25" y="121"/>
                  </a:moveTo>
                  <a:cubicBezTo>
                    <a:pt x="1" y="121"/>
                    <a:pt x="1" y="121"/>
                    <a:pt x="1" y="140"/>
                  </a:cubicBezTo>
                  <a:lnTo>
                    <a:pt x="25" y="140"/>
                  </a:lnTo>
                  <a:lnTo>
                    <a:pt x="25" y="121"/>
                  </a:lnTo>
                  <a:close/>
                  <a:moveTo>
                    <a:pt x="222" y="1"/>
                  </a:moveTo>
                  <a:cubicBezTo>
                    <a:pt x="241" y="1"/>
                    <a:pt x="241" y="1"/>
                    <a:pt x="265" y="20"/>
                  </a:cubicBezTo>
                  <a:lnTo>
                    <a:pt x="424" y="140"/>
                  </a:lnTo>
                  <a:lnTo>
                    <a:pt x="443" y="159"/>
                  </a:lnTo>
                  <a:lnTo>
                    <a:pt x="443" y="140"/>
                  </a:lnTo>
                  <a:lnTo>
                    <a:pt x="265" y="1"/>
                  </a:lnTo>
                  <a:close/>
                  <a:moveTo>
                    <a:pt x="25" y="140"/>
                  </a:moveTo>
                  <a:lnTo>
                    <a:pt x="183" y="279"/>
                  </a:lnTo>
                  <a:lnTo>
                    <a:pt x="222" y="279"/>
                  </a:lnTo>
                  <a:cubicBezTo>
                    <a:pt x="203" y="279"/>
                    <a:pt x="203" y="279"/>
                    <a:pt x="203" y="260"/>
                  </a:cubicBezTo>
                  <a:lnTo>
                    <a:pt x="25" y="140"/>
                  </a:lnTo>
                  <a:close/>
                  <a:moveTo>
                    <a:pt x="424" y="159"/>
                  </a:moveTo>
                  <a:lnTo>
                    <a:pt x="241" y="279"/>
                  </a:lnTo>
                  <a:lnTo>
                    <a:pt x="443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10"/>
            <p:cNvSpPr/>
            <p:nvPr/>
          </p:nvSpPr>
          <p:spPr>
            <a:xfrm>
              <a:off x="6916571" y="3148788"/>
              <a:ext cx="44579" cy="28803"/>
            </a:xfrm>
            <a:custGeom>
              <a:rect b="b" l="l" r="r" t="t"/>
              <a:pathLst>
                <a:path extrusionOk="0" h="283" w="438">
                  <a:moveTo>
                    <a:pt x="227" y="0"/>
                  </a:moveTo>
                  <a:cubicBezTo>
                    <a:pt x="218" y="0"/>
                    <a:pt x="207" y="5"/>
                    <a:pt x="198" y="14"/>
                  </a:cubicBezTo>
                  <a:lnTo>
                    <a:pt x="1" y="115"/>
                  </a:lnTo>
                  <a:lnTo>
                    <a:pt x="1" y="154"/>
                  </a:lnTo>
                  <a:lnTo>
                    <a:pt x="179" y="274"/>
                  </a:lnTo>
                  <a:cubicBezTo>
                    <a:pt x="191" y="274"/>
                    <a:pt x="204" y="282"/>
                    <a:pt x="211" y="282"/>
                  </a:cubicBezTo>
                  <a:cubicBezTo>
                    <a:pt x="215" y="282"/>
                    <a:pt x="217" y="280"/>
                    <a:pt x="217" y="274"/>
                  </a:cubicBezTo>
                  <a:lnTo>
                    <a:pt x="419" y="173"/>
                  </a:lnTo>
                  <a:cubicBezTo>
                    <a:pt x="438" y="154"/>
                    <a:pt x="438" y="154"/>
                    <a:pt x="419" y="135"/>
                  </a:cubicBezTo>
                  <a:lnTo>
                    <a:pt x="241" y="14"/>
                  </a:lnTo>
                  <a:cubicBezTo>
                    <a:pt x="241" y="5"/>
                    <a:pt x="235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10"/>
            <p:cNvSpPr/>
            <p:nvPr/>
          </p:nvSpPr>
          <p:spPr>
            <a:xfrm>
              <a:off x="6916571" y="3148279"/>
              <a:ext cx="44579" cy="30431"/>
            </a:xfrm>
            <a:custGeom>
              <a:rect b="b" l="l" r="r" t="t"/>
              <a:pathLst>
                <a:path extrusionOk="0" h="299" w="438">
                  <a:moveTo>
                    <a:pt x="198" y="0"/>
                  </a:moveTo>
                  <a:lnTo>
                    <a:pt x="1" y="120"/>
                  </a:lnTo>
                  <a:lnTo>
                    <a:pt x="198" y="19"/>
                  </a:lnTo>
                  <a:lnTo>
                    <a:pt x="241" y="19"/>
                  </a:lnTo>
                  <a:cubicBezTo>
                    <a:pt x="241" y="0"/>
                    <a:pt x="217" y="0"/>
                    <a:pt x="217" y="0"/>
                  </a:cubicBezTo>
                  <a:close/>
                  <a:moveTo>
                    <a:pt x="1" y="140"/>
                  </a:moveTo>
                  <a:lnTo>
                    <a:pt x="1" y="159"/>
                  </a:lnTo>
                  <a:lnTo>
                    <a:pt x="179" y="279"/>
                  </a:lnTo>
                  <a:lnTo>
                    <a:pt x="1" y="140"/>
                  </a:lnTo>
                  <a:close/>
                  <a:moveTo>
                    <a:pt x="419" y="140"/>
                  </a:moveTo>
                  <a:lnTo>
                    <a:pt x="419" y="159"/>
                  </a:lnTo>
                  <a:lnTo>
                    <a:pt x="217" y="279"/>
                  </a:lnTo>
                  <a:lnTo>
                    <a:pt x="419" y="178"/>
                  </a:lnTo>
                  <a:cubicBezTo>
                    <a:pt x="438" y="178"/>
                    <a:pt x="438" y="159"/>
                    <a:pt x="438" y="159"/>
                  </a:cubicBezTo>
                  <a:cubicBezTo>
                    <a:pt x="438" y="159"/>
                    <a:pt x="438" y="140"/>
                    <a:pt x="419" y="140"/>
                  </a:cubicBezTo>
                  <a:close/>
                  <a:moveTo>
                    <a:pt x="179" y="279"/>
                  </a:moveTo>
                  <a:cubicBezTo>
                    <a:pt x="179" y="298"/>
                    <a:pt x="198" y="298"/>
                    <a:pt x="198" y="298"/>
                  </a:cubicBezTo>
                  <a:cubicBezTo>
                    <a:pt x="217" y="298"/>
                    <a:pt x="217" y="298"/>
                    <a:pt x="217" y="2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10"/>
            <p:cNvSpPr/>
            <p:nvPr/>
          </p:nvSpPr>
          <p:spPr>
            <a:xfrm>
              <a:off x="6944968" y="3169347"/>
              <a:ext cx="45087" cy="29414"/>
            </a:xfrm>
            <a:custGeom>
              <a:rect b="b" l="l" r="r" t="t"/>
              <a:pathLst>
                <a:path extrusionOk="0" h="289" w="443">
                  <a:moveTo>
                    <a:pt x="221" y="1"/>
                  </a:moveTo>
                  <a:cubicBezTo>
                    <a:pt x="215" y="1"/>
                    <a:pt x="209" y="3"/>
                    <a:pt x="202" y="9"/>
                  </a:cubicBezTo>
                  <a:lnTo>
                    <a:pt x="0" y="110"/>
                  </a:lnTo>
                  <a:lnTo>
                    <a:pt x="0" y="154"/>
                  </a:lnTo>
                  <a:lnTo>
                    <a:pt x="178" y="274"/>
                  </a:lnTo>
                  <a:cubicBezTo>
                    <a:pt x="190" y="283"/>
                    <a:pt x="201" y="288"/>
                    <a:pt x="209" y="288"/>
                  </a:cubicBezTo>
                  <a:cubicBezTo>
                    <a:pt x="217" y="288"/>
                    <a:pt x="221" y="283"/>
                    <a:pt x="221" y="274"/>
                  </a:cubicBezTo>
                  <a:lnTo>
                    <a:pt x="418" y="173"/>
                  </a:lnTo>
                  <a:cubicBezTo>
                    <a:pt x="442" y="154"/>
                    <a:pt x="442" y="154"/>
                    <a:pt x="418" y="130"/>
                  </a:cubicBezTo>
                  <a:lnTo>
                    <a:pt x="241" y="9"/>
                  </a:lnTo>
                  <a:cubicBezTo>
                    <a:pt x="241" y="9"/>
                    <a:pt x="232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10"/>
            <p:cNvSpPr/>
            <p:nvPr/>
          </p:nvSpPr>
          <p:spPr>
            <a:xfrm>
              <a:off x="6944968" y="3168329"/>
              <a:ext cx="45087" cy="30839"/>
            </a:xfrm>
            <a:custGeom>
              <a:rect b="b" l="l" r="r" t="t"/>
              <a:pathLst>
                <a:path extrusionOk="0" h="303" w="443">
                  <a:moveTo>
                    <a:pt x="221" y="0"/>
                  </a:moveTo>
                  <a:cubicBezTo>
                    <a:pt x="221" y="0"/>
                    <a:pt x="202" y="0"/>
                    <a:pt x="202" y="19"/>
                  </a:cubicBezTo>
                  <a:lnTo>
                    <a:pt x="241" y="19"/>
                  </a:lnTo>
                  <a:cubicBezTo>
                    <a:pt x="241" y="0"/>
                    <a:pt x="241" y="0"/>
                    <a:pt x="221" y="0"/>
                  </a:cubicBezTo>
                  <a:close/>
                  <a:moveTo>
                    <a:pt x="202" y="19"/>
                  </a:moveTo>
                  <a:lnTo>
                    <a:pt x="0" y="120"/>
                  </a:lnTo>
                  <a:lnTo>
                    <a:pt x="0" y="140"/>
                  </a:lnTo>
                  <a:lnTo>
                    <a:pt x="20" y="140"/>
                  </a:lnTo>
                  <a:lnTo>
                    <a:pt x="202" y="19"/>
                  </a:lnTo>
                  <a:close/>
                  <a:moveTo>
                    <a:pt x="241" y="19"/>
                  </a:moveTo>
                  <a:lnTo>
                    <a:pt x="418" y="164"/>
                  </a:lnTo>
                  <a:lnTo>
                    <a:pt x="418" y="183"/>
                  </a:lnTo>
                  <a:cubicBezTo>
                    <a:pt x="442" y="183"/>
                    <a:pt x="442" y="183"/>
                    <a:pt x="442" y="164"/>
                  </a:cubicBezTo>
                  <a:cubicBezTo>
                    <a:pt x="442" y="164"/>
                    <a:pt x="442" y="140"/>
                    <a:pt x="418" y="140"/>
                  </a:cubicBezTo>
                  <a:lnTo>
                    <a:pt x="241" y="19"/>
                  </a:lnTo>
                  <a:close/>
                  <a:moveTo>
                    <a:pt x="0" y="140"/>
                  </a:moveTo>
                  <a:lnTo>
                    <a:pt x="0" y="164"/>
                  </a:lnTo>
                  <a:lnTo>
                    <a:pt x="178" y="303"/>
                  </a:lnTo>
                  <a:lnTo>
                    <a:pt x="221" y="303"/>
                  </a:lnTo>
                  <a:lnTo>
                    <a:pt x="418" y="183"/>
                  </a:lnTo>
                  <a:lnTo>
                    <a:pt x="221" y="284"/>
                  </a:lnTo>
                  <a:lnTo>
                    <a:pt x="178" y="284"/>
                  </a:lnTo>
                  <a:lnTo>
                    <a:pt x="20" y="164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10"/>
            <p:cNvSpPr/>
            <p:nvPr/>
          </p:nvSpPr>
          <p:spPr>
            <a:xfrm>
              <a:off x="6973364" y="3152146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21" y="1"/>
                  </a:moveTo>
                  <a:lnTo>
                    <a:pt x="19" y="121"/>
                  </a:lnTo>
                  <a:cubicBezTo>
                    <a:pt x="0" y="121"/>
                    <a:pt x="0" y="140"/>
                    <a:pt x="19" y="140"/>
                  </a:cubicBezTo>
                  <a:lnTo>
                    <a:pt x="202" y="279"/>
                  </a:lnTo>
                  <a:lnTo>
                    <a:pt x="240" y="279"/>
                  </a:lnTo>
                  <a:lnTo>
                    <a:pt x="442" y="159"/>
                  </a:lnTo>
                  <a:lnTo>
                    <a:pt x="442" y="140"/>
                  </a:lnTo>
                  <a:lnTo>
                    <a:pt x="260" y="20"/>
                  </a:lnTo>
                  <a:cubicBezTo>
                    <a:pt x="240" y="1"/>
                    <a:pt x="221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10"/>
            <p:cNvSpPr/>
            <p:nvPr/>
          </p:nvSpPr>
          <p:spPr>
            <a:xfrm>
              <a:off x="6973364" y="3152146"/>
              <a:ext cx="45087" cy="30431"/>
            </a:xfrm>
            <a:custGeom>
              <a:rect b="b" l="l" r="r" t="t"/>
              <a:pathLst>
                <a:path extrusionOk="0" h="299" w="443">
                  <a:moveTo>
                    <a:pt x="202" y="1"/>
                  </a:moveTo>
                  <a:lnTo>
                    <a:pt x="19" y="121"/>
                  </a:lnTo>
                  <a:lnTo>
                    <a:pt x="221" y="20"/>
                  </a:lnTo>
                  <a:lnTo>
                    <a:pt x="240" y="1"/>
                  </a:lnTo>
                  <a:close/>
                  <a:moveTo>
                    <a:pt x="240" y="1"/>
                  </a:moveTo>
                  <a:cubicBezTo>
                    <a:pt x="240" y="1"/>
                    <a:pt x="240" y="20"/>
                    <a:pt x="260" y="20"/>
                  </a:cubicBezTo>
                  <a:lnTo>
                    <a:pt x="423" y="140"/>
                  </a:lnTo>
                  <a:lnTo>
                    <a:pt x="442" y="159"/>
                  </a:lnTo>
                  <a:lnTo>
                    <a:pt x="442" y="140"/>
                  </a:lnTo>
                  <a:lnTo>
                    <a:pt x="260" y="1"/>
                  </a:lnTo>
                  <a:close/>
                  <a:moveTo>
                    <a:pt x="19" y="121"/>
                  </a:moveTo>
                  <a:cubicBezTo>
                    <a:pt x="0" y="121"/>
                    <a:pt x="0" y="121"/>
                    <a:pt x="0" y="140"/>
                  </a:cubicBezTo>
                  <a:lnTo>
                    <a:pt x="19" y="159"/>
                  </a:lnTo>
                  <a:lnTo>
                    <a:pt x="202" y="279"/>
                  </a:lnTo>
                  <a:lnTo>
                    <a:pt x="19" y="140"/>
                  </a:lnTo>
                  <a:lnTo>
                    <a:pt x="19" y="121"/>
                  </a:lnTo>
                  <a:close/>
                  <a:moveTo>
                    <a:pt x="423" y="159"/>
                  </a:moveTo>
                  <a:lnTo>
                    <a:pt x="240" y="279"/>
                  </a:lnTo>
                  <a:lnTo>
                    <a:pt x="442" y="178"/>
                  </a:lnTo>
                  <a:lnTo>
                    <a:pt x="442" y="159"/>
                  </a:lnTo>
                  <a:close/>
                  <a:moveTo>
                    <a:pt x="202" y="279"/>
                  </a:moveTo>
                  <a:cubicBezTo>
                    <a:pt x="202" y="279"/>
                    <a:pt x="202" y="299"/>
                    <a:pt x="221" y="299"/>
                  </a:cubicBezTo>
                  <a:lnTo>
                    <a:pt x="240" y="27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10"/>
            <p:cNvSpPr/>
            <p:nvPr/>
          </p:nvSpPr>
          <p:spPr>
            <a:xfrm>
              <a:off x="7056926" y="3094946"/>
              <a:ext cx="57301" cy="36742"/>
            </a:xfrm>
            <a:custGeom>
              <a:rect b="b" l="l" r="r" t="t"/>
              <a:pathLst>
                <a:path extrusionOk="0" h="361" w="563">
                  <a:moveTo>
                    <a:pt x="279" y="1"/>
                  </a:moveTo>
                  <a:lnTo>
                    <a:pt x="1" y="164"/>
                  </a:lnTo>
                  <a:lnTo>
                    <a:pt x="1" y="183"/>
                  </a:lnTo>
                  <a:lnTo>
                    <a:pt x="222" y="361"/>
                  </a:lnTo>
                  <a:lnTo>
                    <a:pt x="260" y="361"/>
                  </a:lnTo>
                  <a:lnTo>
                    <a:pt x="543" y="202"/>
                  </a:lnTo>
                  <a:cubicBezTo>
                    <a:pt x="563" y="183"/>
                    <a:pt x="563" y="183"/>
                    <a:pt x="543" y="164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10"/>
            <p:cNvSpPr/>
            <p:nvPr/>
          </p:nvSpPr>
          <p:spPr>
            <a:xfrm>
              <a:off x="7054992" y="3094946"/>
              <a:ext cx="59235" cy="36742"/>
            </a:xfrm>
            <a:custGeom>
              <a:rect b="b" l="l" r="r" t="t"/>
              <a:pathLst>
                <a:path extrusionOk="0" h="361" w="582">
                  <a:moveTo>
                    <a:pt x="341" y="1"/>
                  </a:moveTo>
                  <a:lnTo>
                    <a:pt x="562" y="183"/>
                  </a:lnTo>
                  <a:lnTo>
                    <a:pt x="562" y="202"/>
                  </a:lnTo>
                  <a:cubicBezTo>
                    <a:pt x="582" y="202"/>
                    <a:pt x="582" y="202"/>
                    <a:pt x="582" y="183"/>
                  </a:cubicBezTo>
                  <a:cubicBezTo>
                    <a:pt x="582" y="183"/>
                    <a:pt x="582" y="164"/>
                    <a:pt x="562" y="164"/>
                  </a:cubicBezTo>
                  <a:lnTo>
                    <a:pt x="341" y="1"/>
                  </a:lnTo>
                  <a:close/>
                  <a:moveTo>
                    <a:pt x="20" y="164"/>
                  </a:moveTo>
                  <a:cubicBezTo>
                    <a:pt x="20" y="164"/>
                    <a:pt x="0" y="164"/>
                    <a:pt x="0" y="183"/>
                  </a:cubicBezTo>
                  <a:cubicBezTo>
                    <a:pt x="0" y="183"/>
                    <a:pt x="20" y="183"/>
                    <a:pt x="20" y="202"/>
                  </a:cubicBezTo>
                  <a:lnTo>
                    <a:pt x="241" y="361"/>
                  </a:lnTo>
                  <a:lnTo>
                    <a:pt x="279" y="361"/>
                  </a:lnTo>
                  <a:cubicBezTo>
                    <a:pt x="260" y="361"/>
                    <a:pt x="260" y="361"/>
                    <a:pt x="241" y="342"/>
                  </a:cubicBezTo>
                  <a:lnTo>
                    <a:pt x="20" y="183"/>
                  </a:lnTo>
                  <a:lnTo>
                    <a:pt x="20" y="164"/>
                  </a:lnTo>
                  <a:close/>
                  <a:moveTo>
                    <a:pt x="562" y="202"/>
                  </a:moveTo>
                  <a:lnTo>
                    <a:pt x="279" y="361"/>
                  </a:lnTo>
                  <a:lnTo>
                    <a:pt x="298" y="361"/>
                  </a:lnTo>
                  <a:lnTo>
                    <a:pt x="562" y="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10"/>
            <p:cNvSpPr/>
            <p:nvPr/>
          </p:nvSpPr>
          <p:spPr>
            <a:xfrm>
              <a:off x="7011939" y="3117440"/>
              <a:ext cx="63713" cy="40202"/>
            </a:xfrm>
            <a:custGeom>
              <a:rect b="b" l="l" r="r" t="t"/>
              <a:pathLst>
                <a:path extrusionOk="0" h="395" w="626">
                  <a:moveTo>
                    <a:pt x="342" y="1"/>
                  </a:moveTo>
                  <a:lnTo>
                    <a:pt x="1" y="202"/>
                  </a:lnTo>
                  <a:lnTo>
                    <a:pt x="1" y="222"/>
                  </a:lnTo>
                  <a:lnTo>
                    <a:pt x="222" y="380"/>
                  </a:lnTo>
                  <a:cubicBezTo>
                    <a:pt x="231" y="390"/>
                    <a:pt x="242" y="395"/>
                    <a:pt x="253" y="395"/>
                  </a:cubicBezTo>
                  <a:cubicBezTo>
                    <a:pt x="264" y="395"/>
                    <a:pt x="274" y="390"/>
                    <a:pt x="284" y="380"/>
                  </a:cubicBezTo>
                  <a:lnTo>
                    <a:pt x="625" y="202"/>
                  </a:lnTo>
                  <a:lnTo>
                    <a:pt x="625" y="159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10"/>
            <p:cNvSpPr/>
            <p:nvPr/>
          </p:nvSpPr>
          <p:spPr>
            <a:xfrm>
              <a:off x="7010005" y="3115506"/>
              <a:ext cx="65646" cy="42645"/>
            </a:xfrm>
            <a:custGeom>
              <a:rect b="b" l="l" r="r" t="t"/>
              <a:pathLst>
                <a:path extrusionOk="0" h="419" w="645">
                  <a:moveTo>
                    <a:pt x="380" y="0"/>
                  </a:moveTo>
                  <a:cubicBezTo>
                    <a:pt x="380" y="0"/>
                    <a:pt x="361" y="0"/>
                    <a:pt x="361" y="20"/>
                  </a:cubicBezTo>
                  <a:lnTo>
                    <a:pt x="404" y="20"/>
                  </a:lnTo>
                  <a:lnTo>
                    <a:pt x="620" y="178"/>
                  </a:lnTo>
                  <a:lnTo>
                    <a:pt x="644" y="202"/>
                  </a:lnTo>
                  <a:lnTo>
                    <a:pt x="644" y="178"/>
                  </a:lnTo>
                  <a:lnTo>
                    <a:pt x="423" y="20"/>
                  </a:lnTo>
                  <a:cubicBezTo>
                    <a:pt x="404" y="0"/>
                    <a:pt x="404" y="0"/>
                    <a:pt x="380" y="0"/>
                  </a:cubicBezTo>
                  <a:close/>
                  <a:moveTo>
                    <a:pt x="361" y="20"/>
                  </a:moveTo>
                  <a:lnTo>
                    <a:pt x="20" y="202"/>
                  </a:lnTo>
                  <a:cubicBezTo>
                    <a:pt x="20" y="221"/>
                    <a:pt x="0" y="221"/>
                    <a:pt x="0" y="221"/>
                  </a:cubicBezTo>
                  <a:cubicBezTo>
                    <a:pt x="0" y="241"/>
                    <a:pt x="20" y="241"/>
                    <a:pt x="20" y="241"/>
                  </a:cubicBezTo>
                  <a:lnTo>
                    <a:pt x="20" y="221"/>
                  </a:lnTo>
                  <a:lnTo>
                    <a:pt x="361" y="20"/>
                  </a:lnTo>
                  <a:close/>
                  <a:moveTo>
                    <a:pt x="620" y="202"/>
                  </a:moveTo>
                  <a:lnTo>
                    <a:pt x="284" y="399"/>
                  </a:lnTo>
                  <a:lnTo>
                    <a:pt x="260" y="399"/>
                  </a:lnTo>
                  <a:lnTo>
                    <a:pt x="20" y="241"/>
                  </a:lnTo>
                  <a:lnTo>
                    <a:pt x="241" y="418"/>
                  </a:lnTo>
                  <a:lnTo>
                    <a:pt x="303" y="418"/>
                  </a:lnTo>
                  <a:lnTo>
                    <a:pt x="644" y="221"/>
                  </a:lnTo>
                  <a:lnTo>
                    <a:pt x="644" y="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10"/>
            <p:cNvSpPr/>
            <p:nvPr/>
          </p:nvSpPr>
          <p:spPr>
            <a:xfrm>
              <a:off x="6983542" y="3082733"/>
              <a:ext cx="81829" cy="50991"/>
            </a:xfrm>
            <a:custGeom>
              <a:rect b="b" l="l" r="r" t="t"/>
              <a:pathLst>
                <a:path extrusionOk="0" h="501" w="804">
                  <a:moveTo>
                    <a:pt x="563" y="1"/>
                  </a:moveTo>
                  <a:lnTo>
                    <a:pt x="1" y="342"/>
                  </a:lnTo>
                  <a:lnTo>
                    <a:pt x="1" y="361"/>
                  </a:lnTo>
                  <a:lnTo>
                    <a:pt x="184" y="481"/>
                  </a:lnTo>
                  <a:cubicBezTo>
                    <a:pt x="203" y="500"/>
                    <a:pt x="222" y="500"/>
                    <a:pt x="222" y="500"/>
                  </a:cubicBezTo>
                  <a:lnTo>
                    <a:pt x="784" y="164"/>
                  </a:lnTo>
                  <a:cubicBezTo>
                    <a:pt x="803" y="164"/>
                    <a:pt x="803" y="140"/>
                    <a:pt x="784" y="140"/>
                  </a:cubicBezTo>
                  <a:lnTo>
                    <a:pt x="601" y="20"/>
                  </a:lnTo>
                  <a:cubicBezTo>
                    <a:pt x="601" y="1"/>
                    <a:pt x="582" y="1"/>
                    <a:pt x="5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10"/>
            <p:cNvSpPr/>
            <p:nvPr/>
          </p:nvSpPr>
          <p:spPr>
            <a:xfrm>
              <a:off x="6983542" y="3082733"/>
              <a:ext cx="81829" cy="50991"/>
            </a:xfrm>
            <a:custGeom>
              <a:rect b="b" l="l" r="r" t="t"/>
              <a:pathLst>
                <a:path extrusionOk="0" h="501" w="804">
                  <a:moveTo>
                    <a:pt x="563" y="1"/>
                  </a:moveTo>
                  <a:lnTo>
                    <a:pt x="1" y="322"/>
                  </a:lnTo>
                  <a:lnTo>
                    <a:pt x="1" y="342"/>
                  </a:lnTo>
                  <a:lnTo>
                    <a:pt x="563" y="20"/>
                  </a:lnTo>
                  <a:lnTo>
                    <a:pt x="601" y="20"/>
                  </a:lnTo>
                  <a:lnTo>
                    <a:pt x="784" y="140"/>
                  </a:lnTo>
                  <a:lnTo>
                    <a:pt x="784" y="140"/>
                  </a:lnTo>
                  <a:lnTo>
                    <a:pt x="621" y="1"/>
                  </a:lnTo>
                  <a:close/>
                  <a:moveTo>
                    <a:pt x="784" y="140"/>
                  </a:moveTo>
                  <a:lnTo>
                    <a:pt x="784" y="164"/>
                  </a:lnTo>
                  <a:lnTo>
                    <a:pt x="222" y="481"/>
                  </a:lnTo>
                  <a:lnTo>
                    <a:pt x="184" y="481"/>
                  </a:lnTo>
                  <a:lnTo>
                    <a:pt x="1" y="361"/>
                  </a:lnTo>
                  <a:lnTo>
                    <a:pt x="184" y="500"/>
                  </a:lnTo>
                  <a:lnTo>
                    <a:pt x="222" y="500"/>
                  </a:lnTo>
                  <a:lnTo>
                    <a:pt x="784" y="183"/>
                  </a:lnTo>
                  <a:cubicBezTo>
                    <a:pt x="803" y="183"/>
                    <a:pt x="803" y="164"/>
                    <a:pt x="803" y="164"/>
                  </a:cubicBezTo>
                  <a:cubicBezTo>
                    <a:pt x="803" y="140"/>
                    <a:pt x="803" y="140"/>
                    <a:pt x="784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10"/>
            <p:cNvSpPr/>
            <p:nvPr/>
          </p:nvSpPr>
          <p:spPr>
            <a:xfrm>
              <a:off x="7051022" y="3066550"/>
              <a:ext cx="44680" cy="28498"/>
            </a:xfrm>
            <a:custGeom>
              <a:rect b="b" l="l" r="r" t="t"/>
              <a:pathLst>
                <a:path extrusionOk="0" h="280" w="439">
                  <a:moveTo>
                    <a:pt x="198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79" y="260"/>
                  </a:lnTo>
                  <a:cubicBezTo>
                    <a:pt x="198" y="280"/>
                    <a:pt x="217" y="280"/>
                    <a:pt x="217" y="280"/>
                  </a:cubicBezTo>
                  <a:lnTo>
                    <a:pt x="419" y="160"/>
                  </a:lnTo>
                  <a:cubicBezTo>
                    <a:pt x="438" y="160"/>
                    <a:pt x="438" y="140"/>
                    <a:pt x="419" y="140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10"/>
            <p:cNvSpPr/>
            <p:nvPr/>
          </p:nvSpPr>
          <p:spPr>
            <a:xfrm>
              <a:off x="7048580" y="3064616"/>
              <a:ext cx="47123" cy="30431"/>
            </a:xfrm>
            <a:custGeom>
              <a:rect b="b" l="l" r="r" t="t"/>
              <a:pathLst>
                <a:path extrusionOk="0" h="299" w="463">
                  <a:moveTo>
                    <a:pt x="241" y="1"/>
                  </a:moveTo>
                  <a:lnTo>
                    <a:pt x="222" y="20"/>
                  </a:lnTo>
                  <a:lnTo>
                    <a:pt x="265" y="20"/>
                  </a:lnTo>
                  <a:lnTo>
                    <a:pt x="241" y="1"/>
                  </a:lnTo>
                  <a:close/>
                  <a:moveTo>
                    <a:pt x="222" y="20"/>
                  </a:moveTo>
                  <a:lnTo>
                    <a:pt x="25" y="121"/>
                  </a:lnTo>
                  <a:cubicBezTo>
                    <a:pt x="25" y="140"/>
                    <a:pt x="1" y="140"/>
                    <a:pt x="1" y="140"/>
                  </a:cubicBezTo>
                  <a:cubicBezTo>
                    <a:pt x="1" y="159"/>
                    <a:pt x="25" y="159"/>
                    <a:pt x="25" y="159"/>
                  </a:cubicBezTo>
                  <a:lnTo>
                    <a:pt x="25" y="140"/>
                  </a:lnTo>
                  <a:lnTo>
                    <a:pt x="222" y="20"/>
                  </a:lnTo>
                  <a:close/>
                  <a:moveTo>
                    <a:pt x="265" y="20"/>
                  </a:moveTo>
                  <a:lnTo>
                    <a:pt x="443" y="159"/>
                  </a:lnTo>
                  <a:lnTo>
                    <a:pt x="443" y="179"/>
                  </a:lnTo>
                  <a:cubicBezTo>
                    <a:pt x="443" y="179"/>
                    <a:pt x="462" y="179"/>
                    <a:pt x="462" y="159"/>
                  </a:cubicBezTo>
                  <a:cubicBezTo>
                    <a:pt x="462" y="159"/>
                    <a:pt x="443" y="159"/>
                    <a:pt x="443" y="140"/>
                  </a:cubicBezTo>
                  <a:lnTo>
                    <a:pt x="265" y="20"/>
                  </a:lnTo>
                  <a:close/>
                  <a:moveTo>
                    <a:pt x="25" y="159"/>
                  </a:moveTo>
                  <a:lnTo>
                    <a:pt x="203" y="299"/>
                  </a:lnTo>
                  <a:lnTo>
                    <a:pt x="222" y="299"/>
                  </a:lnTo>
                  <a:lnTo>
                    <a:pt x="203" y="279"/>
                  </a:lnTo>
                  <a:lnTo>
                    <a:pt x="25" y="159"/>
                  </a:lnTo>
                  <a:close/>
                  <a:moveTo>
                    <a:pt x="443" y="179"/>
                  </a:moveTo>
                  <a:lnTo>
                    <a:pt x="241" y="279"/>
                  </a:lnTo>
                  <a:lnTo>
                    <a:pt x="222" y="299"/>
                  </a:lnTo>
                  <a:lnTo>
                    <a:pt x="241" y="299"/>
                  </a:lnTo>
                  <a:lnTo>
                    <a:pt x="443" y="17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10"/>
            <p:cNvSpPr/>
            <p:nvPr/>
          </p:nvSpPr>
          <p:spPr>
            <a:xfrm>
              <a:off x="7006036" y="3054337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03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79" y="280"/>
                  </a:lnTo>
                  <a:lnTo>
                    <a:pt x="222" y="280"/>
                  </a:lnTo>
                  <a:lnTo>
                    <a:pt x="419" y="159"/>
                  </a:lnTo>
                  <a:cubicBezTo>
                    <a:pt x="443" y="159"/>
                    <a:pt x="443" y="140"/>
                    <a:pt x="419" y="140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10"/>
            <p:cNvSpPr/>
            <p:nvPr/>
          </p:nvSpPr>
          <p:spPr>
            <a:xfrm>
              <a:off x="7006036" y="3054337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22" y="1"/>
                  </a:moveTo>
                  <a:cubicBezTo>
                    <a:pt x="222" y="1"/>
                    <a:pt x="241" y="1"/>
                    <a:pt x="241" y="20"/>
                  </a:cubicBezTo>
                  <a:lnTo>
                    <a:pt x="419" y="140"/>
                  </a:lnTo>
                  <a:lnTo>
                    <a:pt x="419" y="140"/>
                  </a:lnTo>
                  <a:lnTo>
                    <a:pt x="241" y="1"/>
                  </a:lnTo>
                  <a:close/>
                  <a:moveTo>
                    <a:pt x="419" y="140"/>
                  </a:moveTo>
                  <a:lnTo>
                    <a:pt x="419" y="159"/>
                  </a:lnTo>
                  <a:lnTo>
                    <a:pt x="443" y="159"/>
                  </a:lnTo>
                  <a:cubicBezTo>
                    <a:pt x="443" y="140"/>
                    <a:pt x="443" y="140"/>
                    <a:pt x="419" y="140"/>
                  </a:cubicBezTo>
                  <a:close/>
                  <a:moveTo>
                    <a:pt x="1" y="140"/>
                  </a:moveTo>
                  <a:lnTo>
                    <a:pt x="1" y="159"/>
                  </a:lnTo>
                  <a:lnTo>
                    <a:pt x="179" y="280"/>
                  </a:lnTo>
                  <a:lnTo>
                    <a:pt x="203" y="280"/>
                  </a:lnTo>
                  <a:lnTo>
                    <a:pt x="179" y="260"/>
                  </a:lnTo>
                  <a:lnTo>
                    <a:pt x="20" y="1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10"/>
            <p:cNvSpPr/>
            <p:nvPr/>
          </p:nvSpPr>
          <p:spPr>
            <a:xfrm>
              <a:off x="7034432" y="3037136"/>
              <a:ext cx="45087" cy="29108"/>
            </a:xfrm>
            <a:custGeom>
              <a:rect b="b" l="l" r="r" t="t"/>
              <a:pathLst>
                <a:path extrusionOk="0" h="286" w="443">
                  <a:moveTo>
                    <a:pt x="227" y="1"/>
                  </a:moveTo>
                  <a:cubicBezTo>
                    <a:pt x="224" y="1"/>
                    <a:pt x="222" y="3"/>
                    <a:pt x="222" y="11"/>
                  </a:cubicBezTo>
                  <a:lnTo>
                    <a:pt x="20" y="107"/>
                  </a:lnTo>
                  <a:cubicBezTo>
                    <a:pt x="1" y="131"/>
                    <a:pt x="1" y="131"/>
                    <a:pt x="20" y="151"/>
                  </a:cubicBezTo>
                  <a:lnTo>
                    <a:pt x="202" y="271"/>
                  </a:lnTo>
                  <a:cubicBezTo>
                    <a:pt x="202" y="280"/>
                    <a:pt x="207" y="285"/>
                    <a:pt x="214" y="285"/>
                  </a:cubicBezTo>
                  <a:cubicBezTo>
                    <a:pt x="222" y="285"/>
                    <a:pt x="231" y="280"/>
                    <a:pt x="241" y="271"/>
                  </a:cubicBezTo>
                  <a:lnTo>
                    <a:pt x="443" y="170"/>
                  </a:lnTo>
                  <a:lnTo>
                    <a:pt x="443" y="131"/>
                  </a:lnTo>
                  <a:lnTo>
                    <a:pt x="260" y="11"/>
                  </a:lnTo>
                  <a:cubicBezTo>
                    <a:pt x="247" y="11"/>
                    <a:pt x="234" y="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10"/>
            <p:cNvSpPr/>
            <p:nvPr/>
          </p:nvSpPr>
          <p:spPr>
            <a:xfrm>
              <a:off x="7034432" y="3035813"/>
              <a:ext cx="45087" cy="30839"/>
            </a:xfrm>
            <a:custGeom>
              <a:rect b="b" l="l" r="r" t="t"/>
              <a:pathLst>
                <a:path extrusionOk="0" h="303" w="443">
                  <a:moveTo>
                    <a:pt x="241" y="0"/>
                  </a:moveTo>
                  <a:cubicBezTo>
                    <a:pt x="222" y="0"/>
                    <a:pt x="222" y="0"/>
                    <a:pt x="202" y="24"/>
                  </a:cubicBezTo>
                  <a:lnTo>
                    <a:pt x="20" y="120"/>
                  </a:lnTo>
                  <a:cubicBezTo>
                    <a:pt x="1" y="120"/>
                    <a:pt x="1" y="144"/>
                    <a:pt x="1" y="144"/>
                  </a:cubicBezTo>
                  <a:cubicBezTo>
                    <a:pt x="1" y="164"/>
                    <a:pt x="1" y="164"/>
                    <a:pt x="20" y="164"/>
                  </a:cubicBezTo>
                  <a:lnTo>
                    <a:pt x="20" y="144"/>
                  </a:lnTo>
                  <a:lnTo>
                    <a:pt x="222" y="24"/>
                  </a:lnTo>
                  <a:lnTo>
                    <a:pt x="260" y="24"/>
                  </a:lnTo>
                  <a:cubicBezTo>
                    <a:pt x="260" y="0"/>
                    <a:pt x="241" y="0"/>
                    <a:pt x="241" y="0"/>
                  </a:cubicBezTo>
                  <a:close/>
                  <a:moveTo>
                    <a:pt x="260" y="24"/>
                  </a:moveTo>
                  <a:lnTo>
                    <a:pt x="423" y="164"/>
                  </a:lnTo>
                  <a:lnTo>
                    <a:pt x="443" y="164"/>
                  </a:lnTo>
                  <a:lnTo>
                    <a:pt x="443" y="144"/>
                  </a:lnTo>
                  <a:lnTo>
                    <a:pt x="260" y="24"/>
                  </a:lnTo>
                  <a:close/>
                  <a:moveTo>
                    <a:pt x="443" y="164"/>
                  </a:moveTo>
                  <a:lnTo>
                    <a:pt x="423" y="183"/>
                  </a:lnTo>
                  <a:lnTo>
                    <a:pt x="241" y="284"/>
                  </a:lnTo>
                  <a:lnTo>
                    <a:pt x="202" y="284"/>
                  </a:lnTo>
                  <a:lnTo>
                    <a:pt x="20" y="164"/>
                  </a:lnTo>
                  <a:lnTo>
                    <a:pt x="20" y="164"/>
                  </a:lnTo>
                  <a:lnTo>
                    <a:pt x="202" y="303"/>
                  </a:lnTo>
                  <a:lnTo>
                    <a:pt x="241" y="303"/>
                  </a:lnTo>
                  <a:lnTo>
                    <a:pt x="443" y="183"/>
                  </a:lnTo>
                  <a:lnTo>
                    <a:pt x="443" y="1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10"/>
            <p:cNvSpPr/>
            <p:nvPr/>
          </p:nvSpPr>
          <p:spPr>
            <a:xfrm>
              <a:off x="7109749" y="3031844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02" y="1"/>
                  </a:moveTo>
                  <a:lnTo>
                    <a:pt x="0" y="121"/>
                  </a:lnTo>
                  <a:lnTo>
                    <a:pt x="0" y="140"/>
                  </a:lnTo>
                  <a:lnTo>
                    <a:pt x="183" y="280"/>
                  </a:lnTo>
                  <a:lnTo>
                    <a:pt x="221" y="280"/>
                  </a:lnTo>
                  <a:lnTo>
                    <a:pt x="423" y="159"/>
                  </a:lnTo>
                  <a:cubicBezTo>
                    <a:pt x="442" y="159"/>
                    <a:pt x="442" y="140"/>
                    <a:pt x="423" y="140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10"/>
            <p:cNvSpPr/>
            <p:nvPr/>
          </p:nvSpPr>
          <p:spPr>
            <a:xfrm>
              <a:off x="7109749" y="3031844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21" y="1"/>
                  </a:moveTo>
                  <a:cubicBezTo>
                    <a:pt x="221" y="1"/>
                    <a:pt x="241" y="1"/>
                    <a:pt x="241" y="20"/>
                  </a:cubicBezTo>
                  <a:lnTo>
                    <a:pt x="423" y="140"/>
                  </a:lnTo>
                  <a:lnTo>
                    <a:pt x="423" y="159"/>
                  </a:lnTo>
                  <a:cubicBezTo>
                    <a:pt x="442" y="159"/>
                    <a:pt x="442" y="159"/>
                    <a:pt x="442" y="140"/>
                  </a:cubicBezTo>
                  <a:lnTo>
                    <a:pt x="423" y="121"/>
                  </a:lnTo>
                  <a:lnTo>
                    <a:pt x="241" y="1"/>
                  </a:lnTo>
                  <a:close/>
                  <a:moveTo>
                    <a:pt x="0" y="140"/>
                  </a:moveTo>
                  <a:lnTo>
                    <a:pt x="183" y="280"/>
                  </a:lnTo>
                  <a:lnTo>
                    <a:pt x="202" y="280"/>
                  </a:lnTo>
                  <a:lnTo>
                    <a:pt x="183" y="26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10"/>
            <p:cNvSpPr/>
            <p:nvPr/>
          </p:nvSpPr>
          <p:spPr>
            <a:xfrm>
              <a:off x="7065271" y="3019630"/>
              <a:ext cx="44579" cy="28498"/>
            </a:xfrm>
            <a:custGeom>
              <a:rect b="b" l="l" r="r" t="t"/>
              <a:pathLst>
                <a:path extrusionOk="0" h="280" w="438">
                  <a:moveTo>
                    <a:pt x="197" y="1"/>
                  </a:moveTo>
                  <a:lnTo>
                    <a:pt x="0" y="121"/>
                  </a:lnTo>
                  <a:lnTo>
                    <a:pt x="0" y="140"/>
                  </a:lnTo>
                  <a:lnTo>
                    <a:pt x="178" y="279"/>
                  </a:lnTo>
                  <a:lnTo>
                    <a:pt x="221" y="279"/>
                  </a:lnTo>
                  <a:lnTo>
                    <a:pt x="418" y="159"/>
                  </a:lnTo>
                  <a:cubicBezTo>
                    <a:pt x="437" y="159"/>
                    <a:pt x="437" y="140"/>
                    <a:pt x="418" y="140"/>
                  </a:cubicBezTo>
                  <a:lnTo>
                    <a:pt x="240" y="20"/>
                  </a:lnTo>
                  <a:cubicBezTo>
                    <a:pt x="240" y="1"/>
                    <a:pt x="221" y="1"/>
                    <a:pt x="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10"/>
            <p:cNvSpPr/>
            <p:nvPr/>
          </p:nvSpPr>
          <p:spPr>
            <a:xfrm>
              <a:off x="7065271" y="3019630"/>
              <a:ext cx="44579" cy="30940"/>
            </a:xfrm>
            <a:custGeom>
              <a:rect b="b" l="l" r="r" t="t"/>
              <a:pathLst>
                <a:path extrusionOk="0" h="304" w="438">
                  <a:moveTo>
                    <a:pt x="197" y="1"/>
                  </a:moveTo>
                  <a:lnTo>
                    <a:pt x="0" y="121"/>
                  </a:lnTo>
                  <a:lnTo>
                    <a:pt x="0" y="140"/>
                  </a:lnTo>
                  <a:lnTo>
                    <a:pt x="19" y="121"/>
                  </a:lnTo>
                  <a:lnTo>
                    <a:pt x="197" y="20"/>
                  </a:lnTo>
                  <a:lnTo>
                    <a:pt x="240" y="20"/>
                  </a:lnTo>
                  <a:lnTo>
                    <a:pt x="418" y="140"/>
                  </a:lnTo>
                  <a:lnTo>
                    <a:pt x="260" y="1"/>
                  </a:lnTo>
                  <a:close/>
                  <a:moveTo>
                    <a:pt x="0" y="140"/>
                  </a:moveTo>
                  <a:lnTo>
                    <a:pt x="0" y="159"/>
                  </a:lnTo>
                  <a:lnTo>
                    <a:pt x="178" y="279"/>
                  </a:lnTo>
                  <a:lnTo>
                    <a:pt x="19" y="140"/>
                  </a:lnTo>
                  <a:close/>
                  <a:moveTo>
                    <a:pt x="418" y="140"/>
                  </a:moveTo>
                  <a:lnTo>
                    <a:pt x="418" y="159"/>
                  </a:lnTo>
                  <a:lnTo>
                    <a:pt x="221" y="279"/>
                  </a:lnTo>
                  <a:lnTo>
                    <a:pt x="178" y="279"/>
                  </a:lnTo>
                  <a:lnTo>
                    <a:pt x="197" y="303"/>
                  </a:lnTo>
                  <a:cubicBezTo>
                    <a:pt x="221" y="303"/>
                    <a:pt x="221" y="279"/>
                    <a:pt x="240" y="279"/>
                  </a:cubicBezTo>
                  <a:lnTo>
                    <a:pt x="418" y="183"/>
                  </a:lnTo>
                  <a:lnTo>
                    <a:pt x="437" y="159"/>
                  </a:lnTo>
                  <a:cubicBezTo>
                    <a:pt x="437" y="140"/>
                    <a:pt x="437" y="140"/>
                    <a:pt x="418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10"/>
            <p:cNvSpPr/>
            <p:nvPr/>
          </p:nvSpPr>
          <p:spPr>
            <a:xfrm>
              <a:off x="6824664" y="3121409"/>
              <a:ext cx="45087" cy="28905"/>
            </a:xfrm>
            <a:custGeom>
              <a:rect b="b" l="l" r="r" t="t"/>
              <a:pathLst>
                <a:path extrusionOk="0" h="284" w="443">
                  <a:moveTo>
                    <a:pt x="202" y="0"/>
                  </a:moveTo>
                  <a:lnTo>
                    <a:pt x="20" y="120"/>
                  </a:lnTo>
                  <a:cubicBezTo>
                    <a:pt x="1" y="120"/>
                    <a:pt x="1" y="144"/>
                    <a:pt x="20" y="144"/>
                  </a:cubicBezTo>
                  <a:lnTo>
                    <a:pt x="202" y="283"/>
                  </a:lnTo>
                  <a:lnTo>
                    <a:pt x="241" y="283"/>
                  </a:lnTo>
                  <a:lnTo>
                    <a:pt x="423" y="163"/>
                  </a:lnTo>
                  <a:cubicBezTo>
                    <a:pt x="443" y="163"/>
                    <a:pt x="443" y="144"/>
                    <a:pt x="423" y="144"/>
                  </a:cubicBez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10"/>
            <p:cNvSpPr/>
            <p:nvPr/>
          </p:nvSpPr>
          <p:spPr>
            <a:xfrm>
              <a:off x="6824664" y="3121409"/>
              <a:ext cx="45087" cy="28905"/>
            </a:xfrm>
            <a:custGeom>
              <a:rect b="b" l="l" r="r" t="t"/>
              <a:pathLst>
                <a:path extrusionOk="0" h="284" w="443">
                  <a:moveTo>
                    <a:pt x="202" y="0"/>
                  </a:moveTo>
                  <a:lnTo>
                    <a:pt x="20" y="101"/>
                  </a:lnTo>
                  <a:lnTo>
                    <a:pt x="1" y="120"/>
                  </a:lnTo>
                  <a:cubicBezTo>
                    <a:pt x="1" y="144"/>
                    <a:pt x="1" y="144"/>
                    <a:pt x="20" y="144"/>
                  </a:cubicBezTo>
                  <a:lnTo>
                    <a:pt x="20" y="120"/>
                  </a:lnTo>
                  <a:lnTo>
                    <a:pt x="222" y="0"/>
                  </a:lnTo>
                  <a:close/>
                  <a:moveTo>
                    <a:pt x="241" y="0"/>
                  </a:moveTo>
                  <a:lnTo>
                    <a:pt x="423" y="144"/>
                  </a:lnTo>
                  <a:lnTo>
                    <a:pt x="443" y="144"/>
                  </a:lnTo>
                  <a:lnTo>
                    <a:pt x="443" y="120"/>
                  </a:lnTo>
                  <a:lnTo>
                    <a:pt x="260" y="0"/>
                  </a:lnTo>
                  <a:close/>
                  <a:moveTo>
                    <a:pt x="20" y="144"/>
                  </a:moveTo>
                  <a:lnTo>
                    <a:pt x="183" y="283"/>
                  </a:lnTo>
                  <a:lnTo>
                    <a:pt x="222" y="283"/>
                  </a:lnTo>
                  <a:cubicBezTo>
                    <a:pt x="202" y="283"/>
                    <a:pt x="202" y="283"/>
                    <a:pt x="202" y="264"/>
                  </a:cubicBezTo>
                  <a:lnTo>
                    <a:pt x="20" y="144"/>
                  </a:lnTo>
                  <a:close/>
                  <a:moveTo>
                    <a:pt x="443" y="144"/>
                  </a:moveTo>
                  <a:lnTo>
                    <a:pt x="423" y="163"/>
                  </a:lnTo>
                  <a:lnTo>
                    <a:pt x="241" y="264"/>
                  </a:lnTo>
                  <a:lnTo>
                    <a:pt x="222" y="283"/>
                  </a:lnTo>
                  <a:lnTo>
                    <a:pt x="241" y="283"/>
                  </a:lnTo>
                  <a:lnTo>
                    <a:pt x="443" y="163"/>
                  </a:lnTo>
                  <a:lnTo>
                    <a:pt x="443" y="1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10"/>
            <p:cNvSpPr/>
            <p:nvPr/>
          </p:nvSpPr>
          <p:spPr>
            <a:xfrm>
              <a:off x="6826598" y="3082733"/>
              <a:ext cx="45087" cy="28905"/>
            </a:xfrm>
            <a:custGeom>
              <a:rect b="b" l="l" r="r" t="t"/>
              <a:pathLst>
                <a:path extrusionOk="0" h="284" w="443">
                  <a:moveTo>
                    <a:pt x="203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83" y="284"/>
                  </a:lnTo>
                  <a:lnTo>
                    <a:pt x="222" y="284"/>
                  </a:lnTo>
                  <a:lnTo>
                    <a:pt x="424" y="164"/>
                  </a:lnTo>
                  <a:cubicBezTo>
                    <a:pt x="443" y="164"/>
                    <a:pt x="443" y="140"/>
                    <a:pt x="424" y="140"/>
                  </a:cubicBezTo>
                  <a:lnTo>
                    <a:pt x="241" y="20"/>
                  </a:lnTo>
                  <a:cubicBezTo>
                    <a:pt x="241" y="1"/>
                    <a:pt x="222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10"/>
            <p:cNvSpPr/>
            <p:nvPr/>
          </p:nvSpPr>
          <p:spPr>
            <a:xfrm>
              <a:off x="6824664" y="3082733"/>
              <a:ext cx="47021" cy="30940"/>
            </a:xfrm>
            <a:custGeom>
              <a:rect b="b" l="l" r="r" t="t"/>
              <a:pathLst>
                <a:path extrusionOk="0" h="304" w="462">
                  <a:moveTo>
                    <a:pt x="222" y="1"/>
                  </a:moveTo>
                  <a:lnTo>
                    <a:pt x="20" y="121"/>
                  </a:lnTo>
                  <a:lnTo>
                    <a:pt x="20" y="121"/>
                  </a:lnTo>
                  <a:lnTo>
                    <a:pt x="222" y="20"/>
                  </a:lnTo>
                  <a:lnTo>
                    <a:pt x="260" y="20"/>
                  </a:lnTo>
                  <a:lnTo>
                    <a:pt x="443" y="140"/>
                  </a:lnTo>
                  <a:lnTo>
                    <a:pt x="260" y="1"/>
                  </a:lnTo>
                  <a:close/>
                  <a:moveTo>
                    <a:pt x="20" y="121"/>
                  </a:moveTo>
                  <a:cubicBezTo>
                    <a:pt x="20" y="121"/>
                    <a:pt x="1" y="121"/>
                    <a:pt x="1" y="140"/>
                  </a:cubicBezTo>
                  <a:cubicBezTo>
                    <a:pt x="1" y="140"/>
                    <a:pt x="20" y="140"/>
                    <a:pt x="20" y="164"/>
                  </a:cubicBezTo>
                  <a:lnTo>
                    <a:pt x="202" y="284"/>
                  </a:lnTo>
                  <a:lnTo>
                    <a:pt x="20" y="140"/>
                  </a:lnTo>
                  <a:lnTo>
                    <a:pt x="20" y="121"/>
                  </a:lnTo>
                  <a:close/>
                  <a:moveTo>
                    <a:pt x="443" y="140"/>
                  </a:moveTo>
                  <a:lnTo>
                    <a:pt x="443" y="164"/>
                  </a:lnTo>
                  <a:lnTo>
                    <a:pt x="241" y="284"/>
                  </a:lnTo>
                  <a:lnTo>
                    <a:pt x="443" y="183"/>
                  </a:lnTo>
                  <a:cubicBezTo>
                    <a:pt x="443" y="164"/>
                    <a:pt x="462" y="164"/>
                    <a:pt x="462" y="164"/>
                  </a:cubicBezTo>
                  <a:cubicBezTo>
                    <a:pt x="462" y="140"/>
                    <a:pt x="443" y="140"/>
                    <a:pt x="443" y="140"/>
                  </a:cubicBezTo>
                  <a:close/>
                  <a:moveTo>
                    <a:pt x="202" y="284"/>
                  </a:moveTo>
                  <a:lnTo>
                    <a:pt x="222" y="303"/>
                  </a:lnTo>
                  <a:cubicBezTo>
                    <a:pt x="241" y="303"/>
                    <a:pt x="241" y="303"/>
                    <a:pt x="241" y="2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10"/>
            <p:cNvSpPr/>
            <p:nvPr/>
          </p:nvSpPr>
          <p:spPr>
            <a:xfrm>
              <a:off x="6855504" y="3103801"/>
              <a:ext cx="44579" cy="29414"/>
            </a:xfrm>
            <a:custGeom>
              <a:rect b="b" l="l" r="r" t="t"/>
              <a:pathLst>
                <a:path extrusionOk="0" h="289" w="438">
                  <a:moveTo>
                    <a:pt x="226" y="0"/>
                  </a:moveTo>
                  <a:cubicBezTo>
                    <a:pt x="218" y="0"/>
                    <a:pt x="207" y="5"/>
                    <a:pt x="197" y="15"/>
                  </a:cubicBezTo>
                  <a:lnTo>
                    <a:pt x="0" y="115"/>
                  </a:lnTo>
                  <a:lnTo>
                    <a:pt x="0" y="154"/>
                  </a:lnTo>
                  <a:lnTo>
                    <a:pt x="178" y="274"/>
                  </a:lnTo>
                  <a:cubicBezTo>
                    <a:pt x="188" y="284"/>
                    <a:pt x="197" y="288"/>
                    <a:pt x="204" y="288"/>
                  </a:cubicBezTo>
                  <a:cubicBezTo>
                    <a:pt x="212" y="288"/>
                    <a:pt x="217" y="284"/>
                    <a:pt x="217" y="274"/>
                  </a:cubicBezTo>
                  <a:lnTo>
                    <a:pt x="418" y="173"/>
                  </a:lnTo>
                  <a:cubicBezTo>
                    <a:pt x="437" y="154"/>
                    <a:pt x="437" y="154"/>
                    <a:pt x="418" y="135"/>
                  </a:cubicBezTo>
                  <a:lnTo>
                    <a:pt x="241" y="15"/>
                  </a:lnTo>
                  <a:cubicBezTo>
                    <a:pt x="241" y="5"/>
                    <a:pt x="235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10"/>
            <p:cNvSpPr/>
            <p:nvPr/>
          </p:nvSpPr>
          <p:spPr>
            <a:xfrm>
              <a:off x="6855504" y="3103292"/>
              <a:ext cx="44579" cy="30431"/>
            </a:xfrm>
            <a:custGeom>
              <a:rect b="b" l="l" r="r" t="t"/>
              <a:pathLst>
                <a:path extrusionOk="0" h="299" w="438">
                  <a:moveTo>
                    <a:pt x="197" y="0"/>
                  </a:moveTo>
                  <a:lnTo>
                    <a:pt x="0" y="120"/>
                  </a:lnTo>
                  <a:lnTo>
                    <a:pt x="0" y="140"/>
                  </a:lnTo>
                  <a:lnTo>
                    <a:pt x="197" y="20"/>
                  </a:lnTo>
                  <a:lnTo>
                    <a:pt x="241" y="20"/>
                  </a:lnTo>
                  <a:cubicBezTo>
                    <a:pt x="241" y="0"/>
                    <a:pt x="217" y="0"/>
                    <a:pt x="217" y="0"/>
                  </a:cubicBezTo>
                  <a:close/>
                  <a:moveTo>
                    <a:pt x="0" y="140"/>
                  </a:moveTo>
                  <a:lnTo>
                    <a:pt x="0" y="159"/>
                  </a:lnTo>
                  <a:lnTo>
                    <a:pt x="178" y="279"/>
                  </a:lnTo>
                  <a:lnTo>
                    <a:pt x="0" y="140"/>
                  </a:lnTo>
                  <a:close/>
                  <a:moveTo>
                    <a:pt x="418" y="140"/>
                  </a:moveTo>
                  <a:lnTo>
                    <a:pt x="418" y="159"/>
                  </a:lnTo>
                  <a:lnTo>
                    <a:pt x="217" y="279"/>
                  </a:lnTo>
                  <a:lnTo>
                    <a:pt x="178" y="279"/>
                  </a:lnTo>
                  <a:cubicBezTo>
                    <a:pt x="178" y="298"/>
                    <a:pt x="197" y="298"/>
                    <a:pt x="197" y="298"/>
                  </a:cubicBezTo>
                  <a:lnTo>
                    <a:pt x="217" y="298"/>
                  </a:lnTo>
                  <a:lnTo>
                    <a:pt x="418" y="178"/>
                  </a:lnTo>
                  <a:lnTo>
                    <a:pt x="437" y="159"/>
                  </a:lnTo>
                  <a:cubicBezTo>
                    <a:pt x="437" y="159"/>
                    <a:pt x="437" y="140"/>
                    <a:pt x="418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10"/>
            <p:cNvSpPr/>
            <p:nvPr/>
          </p:nvSpPr>
          <p:spPr>
            <a:xfrm>
              <a:off x="6883798" y="3087109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22" y="1"/>
                  </a:moveTo>
                  <a:lnTo>
                    <a:pt x="20" y="121"/>
                  </a:lnTo>
                  <a:cubicBezTo>
                    <a:pt x="1" y="121"/>
                    <a:pt x="1" y="140"/>
                    <a:pt x="20" y="140"/>
                  </a:cubicBezTo>
                  <a:lnTo>
                    <a:pt x="203" y="279"/>
                  </a:lnTo>
                  <a:lnTo>
                    <a:pt x="241" y="279"/>
                  </a:lnTo>
                  <a:lnTo>
                    <a:pt x="443" y="159"/>
                  </a:lnTo>
                  <a:lnTo>
                    <a:pt x="443" y="140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10"/>
            <p:cNvSpPr/>
            <p:nvPr/>
          </p:nvSpPr>
          <p:spPr>
            <a:xfrm>
              <a:off x="6883798" y="3087109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03" y="1"/>
                  </a:moveTo>
                  <a:lnTo>
                    <a:pt x="20" y="121"/>
                  </a:lnTo>
                  <a:lnTo>
                    <a:pt x="222" y="20"/>
                  </a:lnTo>
                  <a:lnTo>
                    <a:pt x="222" y="1"/>
                  </a:lnTo>
                  <a:close/>
                  <a:moveTo>
                    <a:pt x="222" y="1"/>
                  </a:moveTo>
                  <a:cubicBezTo>
                    <a:pt x="241" y="1"/>
                    <a:pt x="241" y="1"/>
                    <a:pt x="260" y="20"/>
                  </a:cubicBezTo>
                  <a:lnTo>
                    <a:pt x="419" y="140"/>
                  </a:lnTo>
                  <a:lnTo>
                    <a:pt x="443" y="159"/>
                  </a:lnTo>
                  <a:lnTo>
                    <a:pt x="443" y="140"/>
                  </a:lnTo>
                  <a:lnTo>
                    <a:pt x="260" y="1"/>
                  </a:lnTo>
                  <a:close/>
                  <a:moveTo>
                    <a:pt x="20" y="121"/>
                  </a:moveTo>
                  <a:cubicBezTo>
                    <a:pt x="1" y="121"/>
                    <a:pt x="1" y="121"/>
                    <a:pt x="1" y="140"/>
                  </a:cubicBezTo>
                  <a:lnTo>
                    <a:pt x="20" y="159"/>
                  </a:lnTo>
                  <a:lnTo>
                    <a:pt x="179" y="279"/>
                  </a:lnTo>
                  <a:lnTo>
                    <a:pt x="203" y="279"/>
                  </a:lnTo>
                  <a:lnTo>
                    <a:pt x="20" y="140"/>
                  </a:lnTo>
                  <a:lnTo>
                    <a:pt x="20" y="121"/>
                  </a:lnTo>
                  <a:close/>
                  <a:moveTo>
                    <a:pt x="419" y="159"/>
                  </a:moveTo>
                  <a:lnTo>
                    <a:pt x="241" y="279"/>
                  </a:lnTo>
                  <a:lnTo>
                    <a:pt x="443" y="179"/>
                  </a:lnTo>
                  <a:lnTo>
                    <a:pt x="443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10"/>
            <p:cNvSpPr/>
            <p:nvPr/>
          </p:nvSpPr>
          <p:spPr>
            <a:xfrm>
              <a:off x="6722986" y="3217183"/>
              <a:ext cx="44579" cy="29007"/>
            </a:xfrm>
            <a:custGeom>
              <a:rect b="b" l="l" r="r" t="t"/>
              <a:pathLst>
                <a:path extrusionOk="0" h="285" w="438">
                  <a:moveTo>
                    <a:pt x="197" y="1"/>
                  </a:moveTo>
                  <a:lnTo>
                    <a:pt x="20" y="121"/>
                  </a:lnTo>
                  <a:cubicBezTo>
                    <a:pt x="0" y="121"/>
                    <a:pt x="0" y="140"/>
                    <a:pt x="20" y="140"/>
                  </a:cubicBezTo>
                  <a:lnTo>
                    <a:pt x="197" y="284"/>
                  </a:lnTo>
                  <a:lnTo>
                    <a:pt x="241" y="284"/>
                  </a:lnTo>
                  <a:lnTo>
                    <a:pt x="418" y="164"/>
                  </a:lnTo>
                  <a:cubicBezTo>
                    <a:pt x="438" y="164"/>
                    <a:pt x="438" y="140"/>
                    <a:pt x="418" y="140"/>
                  </a:cubicBez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10"/>
            <p:cNvSpPr/>
            <p:nvPr/>
          </p:nvSpPr>
          <p:spPr>
            <a:xfrm>
              <a:off x="6722986" y="3217183"/>
              <a:ext cx="44579" cy="29007"/>
            </a:xfrm>
            <a:custGeom>
              <a:rect b="b" l="l" r="r" t="t"/>
              <a:pathLst>
                <a:path extrusionOk="0" h="285" w="438">
                  <a:moveTo>
                    <a:pt x="197" y="1"/>
                  </a:moveTo>
                  <a:lnTo>
                    <a:pt x="20" y="121"/>
                  </a:lnTo>
                  <a:lnTo>
                    <a:pt x="221" y="20"/>
                  </a:lnTo>
                  <a:lnTo>
                    <a:pt x="221" y="1"/>
                  </a:lnTo>
                  <a:close/>
                  <a:moveTo>
                    <a:pt x="221" y="1"/>
                  </a:moveTo>
                  <a:cubicBezTo>
                    <a:pt x="241" y="1"/>
                    <a:pt x="241" y="1"/>
                    <a:pt x="241" y="20"/>
                  </a:cubicBezTo>
                  <a:lnTo>
                    <a:pt x="418" y="140"/>
                  </a:lnTo>
                  <a:lnTo>
                    <a:pt x="438" y="164"/>
                  </a:lnTo>
                  <a:lnTo>
                    <a:pt x="438" y="140"/>
                  </a:lnTo>
                  <a:lnTo>
                    <a:pt x="260" y="1"/>
                  </a:lnTo>
                  <a:close/>
                  <a:moveTo>
                    <a:pt x="418" y="164"/>
                  </a:moveTo>
                  <a:lnTo>
                    <a:pt x="241" y="284"/>
                  </a:lnTo>
                  <a:lnTo>
                    <a:pt x="241" y="284"/>
                  </a:lnTo>
                  <a:lnTo>
                    <a:pt x="438" y="183"/>
                  </a:lnTo>
                  <a:lnTo>
                    <a:pt x="438" y="164"/>
                  </a:lnTo>
                  <a:close/>
                  <a:moveTo>
                    <a:pt x="20" y="121"/>
                  </a:moveTo>
                  <a:cubicBezTo>
                    <a:pt x="0" y="121"/>
                    <a:pt x="0" y="121"/>
                    <a:pt x="0" y="140"/>
                  </a:cubicBezTo>
                  <a:lnTo>
                    <a:pt x="20" y="164"/>
                  </a:lnTo>
                  <a:lnTo>
                    <a:pt x="178" y="284"/>
                  </a:lnTo>
                  <a:lnTo>
                    <a:pt x="197" y="284"/>
                  </a:lnTo>
                  <a:lnTo>
                    <a:pt x="20" y="140"/>
                  </a:lnTo>
                  <a:lnTo>
                    <a:pt x="20" y="1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10"/>
            <p:cNvSpPr/>
            <p:nvPr/>
          </p:nvSpPr>
          <p:spPr>
            <a:xfrm>
              <a:off x="6753317" y="3237742"/>
              <a:ext cx="77860" cy="52924"/>
            </a:xfrm>
            <a:custGeom>
              <a:rect b="b" l="l" r="r" t="t"/>
              <a:pathLst>
                <a:path extrusionOk="0" h="520" w="765">
                  <a:moveTo>
                    <a:pt x="202" y="0"/>
                  </a:moveTo>
                  <a:lnTo>
                    <a:pt x="0" y="121"/>
                  </a:lnTo>
                  <a:lnTo>
                    <a:pt x="0" y="140"/>
                  </a:lnTo>
                  <a:lnTo>
                    <a:pt x="524" y="519"/>
                  </a:lnTo>
                  <a:lnTo>
                    <a:pt x="562" y="519"/>
                  </a:lnTo>
                  <a:lnTo>
                    <a:pt x="740" y="399"/>
                  </a:lnTo>
                  <a:cubicBezTo>
                    <a:pt x="764" y="399"/>
                    <a:pt x="764" y="380"/>
                    <a:pt x="740" y="380"/>
                  </a:cubicBezTo>
                  <a:lnTo>
                    <a:pt x="2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10"/>
            <p:cNvSpPr/>
            <p:nvPr/>
          </p:nvSpPr>
          <p:spPr>
            <a:xfrm>
              <a:off x="6753317" y="3237742"/>
              <a:ext cx="77860" cy="52924"/>
            </a:xfrm>
            <a:custGeom>
              <a:rect b="b" l="l" r="r" t="t"/>
              <a:pathLst>
                <a:path extrusionOk="0" h="520" w="765">
                  <a:moveTo>
                    <a:pt x="202" y="0"/>
                  </a:moveTo>
                  <a:lnTo>
                    <a:pt x="0" y="121"/>
                  </a:lnTo>
                  <a:lnTo>
                    <a:pt x="19" y="121"/>
                  </a:lnTo>
                  <a:lnTo>
                    <a:pt x="202" y="20"/>
                  </a:lnTo>
                  <a:lnTo>
                    <a:pt x="221" y="0"/>
                  </a:lnTo>
                  <a:close/>
                  <a:moveTo>
                    <a:pt x="221" y="0"/>
                  </a:moveTo>
                  <a:cubicBezTo>
                    <a:pt x="221" y="0"/>
                    <a:pt x="240" y="0"/>
                    <a:pt x="240" y="20"/>
                  </a:cubicBezTo>
                  <a:lnTo>
                    <a:pt x="740" y="380"/>
                  </a:lnTo>
                  <a:lnTo>
                    <a:pt x="764" y="399"/>
                  </a:lnTo>
                  <a:lnTo>
                    <a:pt x="764" y="380"/>
                  </a:lnTo>
                  <a:lnTo>
                    <a:pt x="240" y="0"/>
                  </a:lnTo>
                  <a:close/>
                  <a:moveTo>
                    <a:pt x="0" y="121"/>
                  </a:moveTo>
                  <a:lnTo>
                    <a:pt x="0" y="140"/>
                  </a:lnTo>
                  <a:lnTo>
                    <a:pt x="524" y="519"/>
                  </a:lnTo>
                  <a:lnTo>
                    <a:pt x="543" y="519"/>
                  </a:lnTo>
                  <a:cubicBezTo>
                    <a:pt x="543" y="519"/>
                    <a:pt x="524" y="519"/>
                    <a:pt x="524" y="500"/>
                  </a:cubicBezTo>
                  <a:lnTo>
                    <a:pt x="19" y="140"/>
                  </a:lnTo>
                  <a:lnTo>
                    <a:pt x="0" y="121"/>
                  </a:lnTo>
                  <a:close/>
                  <a:moveTo>
                    <a:pt x="740" y="399"/>
                  </a:moveTo>
                  <a:lnTo>
                    <a:pt x="562" y="519"/>
                  </a:lnTo>
                  <a:lnTo>
                    <a:pt x="764" y="418"/>
                  </a:lnTo>
                  <a:lnTo>
                    <a:pt x="764" y="3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10"/>
            <p:cNvSpPr/>
            <p:nvPr/>
          </p:nvSpPr>
          <p:spPr>
            <a:xfrm>
              <a:off x="6782120" y="3221559"/>
              <a:ext cx="44579" cy="28498"/>
            </a:xfrm>
            <a:custGeom>
              <a:rect b="b" l="l" r="r" t="t"/>
              <a:pathLst>
                <a:path extrusionOk="0" h="280" w="438">
                  <a:moveTo>
                    <a:pt x="198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78" y="280"/>
                  </a:lnTo>
                  <a:lnTo>
                    <a:pt x="217" y="280"/>
                  </a:lnTo>
                  <a:lnTo>
                    <a:pt x="419" y="159"/>
                  </a:lnTo>
                  <a:cubicBezTo>
                    <a:pt x="438" y="159"/>
                    <a:pt x="438" y="140"/>
                    <a:pt x="419" y="140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10"/>
            <p:cNvSpPr/>
            <p:nvPr/>
          </p:nvSpPr>
          <p:spPr>
            <a:xfrm>
              <a:off x="6782120" y="3221559"/>
              <a:ext cx="44579" cy="28498"/>
            </a:xfrm>
            <a:custGeom>
              <a:rect b="b" l="l" r="r" t="t"/>
              <a:pathLst>
                <a:path extrusionOk="0" h="280" w="438">
                  <a:moveTo>
                    <a:pt x="198" y="1"/>
                  </a:moveTo>
                  <a:lnTo>
                    <a:pt x="1" y="97"/>
                  </a:lnTo>
                  <a:lnTo>
                    <a:pt x="1" y="121"/>
                  </a:lnTo>
                  <a:lnTo>
                    <a:pt x="198" y="1"/>
                  </a:lnTo>
                  <a:close/>
                  <a:moveTo>
                    <a:pt x="217" y="1"/>
                  </a:moveTo>
                  <a:cubicBezTo>
                    <a:pt x="217" y="1"/>
                    <a:pt x="241" y="1"/>
                    <a:pt x="241" y="20"/>
                  </a:cubicBezTo>
                  <a:lnTo>
                    <a:pt x="419" y="140"/>
                  </a:lnTo>
                  <a:lnTo>
                    <a:pt x="419" y="159"/>
                  </a:lnTo>
                  <a:cubicBezTo>
                    <a:pt x="438" y="159"/>
                    <a:pt x="438" y="159"/>
                    <a:pt x="438" y="140"/>
                  </a:cubicBezTo>
                  <a:lnTo>
                    <a:pt x="419" y="121"/>
                  </a:lnTo>
                  <a:lnTo>
                    <a:pt x="241" y="1"/>
                  </a:lnTo>
                  <a:close/>
                  <a:moveTo>
                    <a:pt x="1" y="140"/>
                  </a:moveTo>
                  <a:lnTo>
                    <a:pt x="178" y="280"/>
                  </a:lnTo>
                  <a:lnTo>
                    <a:pt x="198" y="280"/>
                  </a:lnTo>
                  <a:lnTo>
                    <a:pt x="178" y="260"/>
                  </a:lnTo>
                  <a:lnTo>
                    <a:pt x="1" y="140"/>
                  </a:lnTo>
                  <a:close/>
                  <a:moveTo>
                    <a:pt x="419" y="159"/>
                  </a:moveTo>
                  <a:lnTo>
                    <a:pt x="217" y="260"/>
                  </a:lnTo>
                  <a:lnTo>
                    <a:pt x="198" y="280"/>
                  </a:lnTo>
                  <a:lnTo>
                    <a:pt x="217" y="280"/>
                  </a:lnTo>
                  <a:lnTo>
                    <a:pt x="419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10"/>
            <p:cNvSpPr/>
            <p:nvPr/>
          </p:nvSpPr>
          <p:spPr>
            <a:xfrm>
              <a:off x="6810517" y="3241610"/>
              <a:ext cx="48955" cy="32365"/>
            </a:xfrm>
            <a:custGeom>
              <a:rect b="b" l="l" r="r" t="t"/>
              <a:pathLst>
                <a:path extrusionOk="0" h="318" w="481">
                  <a:moveTo>
                    <a:pt x="202" y="1"/>
                  </a:moveTo>
                  <a:lnTo>
                    <a:pt x="20" y="102"/>
                  </a:lnTo>
                  <a:cubicBezTo>
                    <a:pt x="0" y="121"/>
                    <a:pt x="0" y="121"/>
                    <a:pt x="20" y="140"/>
                  </a:cubicBezTo>
                  <a:lnTo>
                    <a:pt x="241" y="303"/>
                  </a:lnTo>
                  <a:cubicBezTo>
                    <a:pt x="250" y="313"/>
                    <a:pt x="260" y="318"/>
                    <a:pt x="267" y="318"/>
                  </a:cubicBezTo>
                  <a:cubicBezTo>
                    <a:pt x="274" y="318"/>
                    <a:pt x="279" y="313"/>
                    <a:pt x="279" y="303"/>
                  </a:cubicBezTo>
                  <a:lnTo>
                    <a:pt x="481" y="203"/>
                  </a:lnTo>
                  <a:lnTo>
                    <a:pt x="481" y="164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10"/>
            <p:cNvSpPr/>
            <p:nvPr/>
          </p:nvSpPr>
          <p:spPr>
            <a:xfrm>
              <a:off x="6810517" y="3241610"/>
              <a:ext cx="48955" cy="32874"/>
            </a:xfrm>
            <a:custGeom>
              <a:rect b="b" l="l" r="r" t="t"/>
              <a:pathLst>
                <a:path extrusionOk="0" h="323" w="481">
                  <a:moveTo>
                    <a:pt x="202" y="1"/>
                  </a:moveTo>
                  <a:lnTo>
                    <a:pt x="20" y="102"/>
                  </a:lnTo>
                  <a:cubicBezTo>
                    <a:pt x="0" y="102"/>
                    <a:pt x="0" y="121"/>
                    <a:pt x="0" y="121"/>
                  </a:cubicBezTo>
                  <a:cubicBezTo>
                    <a:pt x="0" y="140"/>
                    <a:pt x="0" y="140"/>
                    <a:pt x="20" y="140"/>
                  </a:cubicBezTo>
                  <a:lnTo>
                    <a:pt x="20" y="121"/>
                  </a:lnTo>
                  <a:lnTo>
                    <a:pt x="202" y="1"/>
                  </a:lnTo>
                  <a:close/>
                  <a:moveTo>
                    <a:pt x="241" y="1"/>
                  </a:moveTo>
                  <a:lnTo>
                    <a:pt x="462" y="183"/>
                  </a:lnTo>
                  <a:lnTo>
                    <a:pt x="481" y="183"/>
                  </a:lnTo>
                  <a:lnTo>
                    <a:pt x="481" y="164"/>
                  </a:lnTo>
                  <a:lnTo>
                    <a:pt x="260" y="1"/>
                  </a:lnTo>
                  <a:close/>
                  <a:moveTo>
                    <a:pt x="481" y="183"/>
                  </a:moveTo>
                  <a:lnTo>
                    <a:pt x="462" y="203"/>
                  </a:lnTo>
                  <a:lnTo>
                    <a:pt x="279" y="303"/>
                  </a:lnTo>
                  <a:lnTo>
                    <a:pt x="241" y="303"/>
                  </a:lnTo>
                  <a:cubicBezTo>
                    <a:pt x="241" y="323"/>
                    <a:pt x="260" y="323"/>
                    <a:pt x="260" y="323"/>
                  </a:cubicBezTo>
                  <a:lnTo>
                    <a:pt x="279" y="323"/>
                  </a:lnTo>
                  <a:lnTo>
                    <a:pt x="481" y="203"/>
                  </a:lnTo>
                  <a:lnTo>
                    <a:pt x="481" y="1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10"/>
            <p:cNvSpPr/>
            <p:nvPr/>
          </p:nvSpPr>
          <p:spPr>
            <a:xfrm>
              <a:off x="6840847" y="3186853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02" y="1"/>
                  </a:moveTo>
                  <a:lnTo>
                    <a:pt x="0" y="121"/>
                  </a:lnTo>
                  <a:lnTo>
                    <a:pt x="0" y="140"/>
                  </a:lnTo>
                  <a:lnTo>
                    <a:pt x="183" y="279"/>
                  </a:lnTo>
                  <a:lnTo>
                    <a:pt x="221" y="279"/>
                  </a:lnTo>
                  <a:lnTo>
                    <a:pt x="423" y="159"/>
                  </a:lnTo>
                  <a:cubicBezTo>
                    <a:pt x="442" y="159"/>
                    <a:pt x="442" y="140"/>
                    <a:pt x="423" y="140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10"/>
            <p:cNvSpPr/>
            <p:nvPr/>
          </p:nvSpPr>
          <p:spPr>
            <a:xfrm>
              <a:off x="6840847" y="3186853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21" y="1"/>
                  </a:moveTo>
                  <a:lnTo>
                    <a:pt x="240" y="20"/>
                  </a:lnTo>
                  <a:lnTo>
                    <a:pt x="423" y="140"/>
                  </a:lnTo>
                  <a:lnTo>
                    <a:pt x="423" y="140"/>
                  </a:lnTo>
                  <a:lnTo>
                    <a:pt x="264" y="1"/>
                  </a:lnTo>
                  <a:close/>
                  <a:moveTo>
                    <a:pt x="202" y="1"/>
                  </a:moveTo>
                  <a:lnTo>
                    <a:pt x="0" y="121"/>
                  </a:lnTo>
                  <a:lnTo>
                    <a:pt x="0" y="140"/>
                  </a:lnTo>
                  <a:lnTo>
                    <a:pt x="24" y="121"/>
                  </a:lnTo>
                  <a:lnTo>
                    <a:pt x="202" y="20"/>
                  </a:lnTo>
                  <a:lnTo>
                    <a:pt x="221" y="1"/>
                  </a:lnTo>
                  <a:close/>
                  <a:moveTo>
                    <a:pt x="0" y="140"/>
                  </a:moveTo>
                  <a:lnTo>
                    <a:pt x="0" y="159"/>
                  </a:lnTo>
                  <a:lnTo>
                    <a:pt x="183" y="279"/>
                  </a:lnTo>
                  <a:lnTo>
                    <a:pt x="24" y="140"/>
                  </a:lnTo>
                  <a:close/>
                  <a:moveTo>
                    <a:pt x="423" y="140"/>
                  </a:moveTo>
                  <a:lnTo>
                    <a:pt x="423" y="159"/>
                  </a:lnTo>
                  <a:lnTo>
                    <a:pt x="221" y="279"/>
                  </a:lnTo>
                  <a:lnTo>
                    <a:pt x="240" y="279"/>
                  </a:lnTo>
                  <a:lnTo>
                    <a:pt x="423" y="179"/>
                  </a:lnTo>
                  <a:lnTo>
                    <a:pt x="442" y="159"/>
                  </a:lnTo>
                  <a:cubicBezTo>
                    <a:pt x="442" y="140"/>
                    <a:pt x="442" y="140"/>
                    <a:pt x="423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10"/>
            <p:cNvSpPr/>
            <p:nvPr/>
          </p:nvSpPr>
          <p:spPr>
            <a:xfrm>
              <a:off x="6810517" y="3203545"/>
              <a:ext cx="45087" cy="29719"/>
            </a:xfrm>
            <a:custGeom>
              <a:rect b="b" l="l" r="r" t="t"/>
              <a:pathLst>
                <a:path extrusionOk="0" h="292" w="443">
                  <a:moveTo>
                    <a:pt x="233" y="0"/>
                  </a:moveTo>
                  <a:cubicBezTo>
                    <a:pt x="226" y="0"/>
                    <a:pt x="221" y="5"/>
                    <a:pt x="221" y="15"/>
                  </a:cubicBezTo>
                  <a:lnTo>
                    <a:pt x="20" y="115"/>
                  </a:lnTo>
                  <a:cubicBezTo>
                    <a:pt x="0" y="135"/>
                    <a:pt x="0" y="135"/>
                    <a:pt x="20" y="154"/>
                  </a:cubicBezTo>
                  <a:lnTo>
                    <a:pt x="202" y="274"/>
                  </a:lnTo>
                  <a:cubicBezTo>
                    <a:pt x="202" y="286"/>
                    <a:pt x="207" y="292"/>
                    <a:pt x="214" y="292"/>
                  </a:cubicBezTo>
                  <a:cubicBezTo>
                    <a:pt x="221" y="292"/>
                    <a:pt x="231" y="286"/>
                    <a:pt x="241" y="274"/>
                  </a:cubicBezTo>
                  <a:lnTo>
                    <a:pt x="442" y="178"/>
                  </a:lnTo>
                  <a:lnTo>
                    <a:pt x="442" y="135"/>
                  </a:lnTo>
                  <a:lnTo>
                    <a:pt x="260" y="15"/>
                  </a:lnTo>
                  <a:cubicBezTo>
                    <a:pt x="250" y="5"/>
                    <a:pt x="241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10"/>
            <p:cNvSpPr/>
            <p:nvPr/>
          </p:nvSpPr>
          <p:spPr>
            <a:xfrm>
              <a:off x="6810517" y="3203036"/>
              <a:ext cx="45087" cy="30839"/>
            </a:xfrm>
            <a:custGeom>
              <a:rect b="b" l="l" r="r" t="t"/>
              <a:pathLst>
                <a:path extrusionOk="0" h="303" w="443">
                  <a:moveTo>
                    <a:pt x="202" y="0"/>
                  </a:moveTo>
                  <a:lnTo>
                    <a:pt x="20" y="120"/>
                  </a:lnTo>
                  <a:cubicBezTo>
                    <a:pt x="0" y="120"/>
                    <a:pt x="0" y="140"/>
                    <a:pt x="0" y="140"/>
                  </a:cubicBezTo>
                  <a:cubicBezTo>
                    <a:pt x="0" y="140"/>
                    <a:pt x="0" y="159"/>
                    <a:pt x="20" y="159"/>
                  </a:cubicBezTo>
                  <a:lnTo>
                    <a:pt x="20" y="140"/>
                  </a:lnTo>
                  <a:lnTo>
                    <a:pt x="221" y="20"/>
                  </a:lnTo>
                  <a:lnTo>
                    <a:pt x="260" y="20"/>
                  </a:lnTo>
                  <a:cubicBezTo>
                    <a:pt x="260" y="0"/>
                    <a:pt x="241" y="0"/>
                    <a:pt x="241" y="0"/>
                  </a:cubicBezTo>
                  <a:close/>
                  <a:moveTo>
                    <a:pt x="260" y="20"/>
                  </a:moveTo>
                  <a:lnTo>
                    <a:pt x="418" y="159"/>
                  </a:lnTo>
                  <a:lnTo>
                    <a:pt x="241" y="279"/>
                  </a:lnTo>
                  <a:lnTo>
                    <a:pt x="202" y="279"/>
                  </a:lnTo>
                  <a:lnTo>
                    <a:pt x="20" y="159"/>
                  </a:lnTo>
                  <a:lnTo>
                    <a:pt x="20" y="159"/>
                  </a:lnTo>
                  <a:lnTo>
                    <a:pt x="178" y="279"/>
                  </a:lnTo>
                  <a:cubicBezTo>
                    <a:pt x="202" y="303"/>
                    <a:pt x="202" y="303"/>
                    <a:pt x="221" y="303"/>
                  </a:cubicBezTo>
                  <a:lnTo>
                    <a:pt x="241" y="303"/>
                  </a:lnTo>
                  <a:lnTo>
                    <a:pt x="442" y="183"/>
                  </a:lnTo>
                  <a:lnTo>
                    <a:pt x="442" y="159"/>
                  </a:lnTo>
                  <a:lnTo>
                    <a:pt x="442" y="140"/>
                  </a:lnTo>
                  <a:lnTo>
                    <a:pt x="260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10"/>
            <p:cNvSpPr/>
            <p:nvPr/>
          </p:nvSpPr>
          <p:spPr>
            <a:xfrm>
              <a:off x="6840847" y="3206903"/>
              <a:ext cx="77860" cy="49057"/>
            </a:xfrm>
            <a:custGeom>
              <a:rect b="b" l="l" r="r" t="t"/>
              <a:pathLst>
                <a:path extrusionOk="0" h="482" w="765">
                  <a:moveTo>
                    <a:pt x="481" y="1"/>
                  </a:moveTo>
                  <a:lnTo>
                    <a:pt x="0" y="284"/>
                  </a:lnTo>
                  <a:lnTo>
                    <a:pt x="0" y="323"/>
                  </a:lnTo>
                  <a:lnTo>
                    <a:pt x="221" y="481"/>
                  </a:lnTo>
                  <a:lnTo>
                    <a:pt x="284" y="481"/>
                  </a:lnTo>
                  <a:lnTo>
                    <a:pt x="764" y="203"/>
                  </a:lnTo>
                  <a:lnTo>
                    <a:pt x="764" y="183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10"/>
            <p:cNvSpPr/>
            <p:nvPr/>
          </p:nvSpPr>
          <p:spPr>
            <a:xfrm>
              <a:off x="6838812" y="3206903"/>
              <a:ext cx="81829" cy="49057"/>
            </a:xfrm>
            <a:custGeom>
              <a:rect b="b" l="l" r="r" t="t"/>
              <a:pathLst>
                <a:path extrusionOk="0" h="482" w="804">
                  <a:moveTo>
                    <a:pt x="525" y="1"/>
                  </a:moveTo>
                  <a:cubicBezTo>
                    <a:pt x="544" y="1"/>
                    <a:pt x="544" y="1"/>
                    <a:pt x="544" y="25"/>
                  </a:cubicBezTo>
                  <a:lnTo>
                    <a:pt x="784" y="183"/>
                  </a:lnTo>
                  <a:lnTo>
                    <a:pt x="784" y="203"/>
                  </a:lnTo>
                  <a:cubicBezTo>
                    <a:pt x="784" y="203"/>
                    <a:pt x="803" y="203"/>
                    <a:pt x="803" y="183"/>
                  </a:cubicBezTo>
                  <a:cubicBezTo>
                    <a:pt x="803" y="183"/>
                    <a:pt x="784" y="183"/>
                    <a:pt x="784" y="164"/>
                  </a:cubicBezTo>
                  <a:lnTo>
                    <a:pt x="563" y="1"/>
                  </a:lnTo>
                  <a:close/>
                  <a:moveTo>
                    <a:pt x="501" y="1"/>
                  </a:moveTo>
                  <a:lnTo>
                    <a:pt x="20" y="284"/>
                  </a:lnTo>
                  <a:lnTo>
                    <a:pt x="525" y="1"/>
                  </a:lnTo>
                  <a:close/>
                  <a:moveTo>
                    <a:pt x="20" y="284"/>
                  </a:moveTo>
                  <a:cubicBezTo>
                    <a:pt x="20" y="284"/>
                    <a:pt x="1" y="284"/>
                    <a:pt x="1" y="303"/>
                  </a:cubicBezTo>
                  <a:lnTo>
                    <a:pt x="20" y="323"/>
                  </a:lnTo>
                  <a:lnTo>
                    <a:pt x="241" y="481"/>
                  </a:lnTo>
                  <a:lnTo>
                    <a:pt x="260" y="481"/>
                  </a:lnTo>
                  <a:lnTo>
                    <a:pt x="20" y="303"/>
                  </a:lnTo>
                  <a:lnTo>
                    <a:pt x="20" y="284"/>
                  </a:lnTo>
                  <a:close/>
                  <a:moveTo>
                    <a:pt x="784" y="203"/>
                  </a:moveTo>
                  <a:lnTo>
                    <a:pt x="284" y="481"/>
                  </a:lnTo>
                  <a:lnTo>
                    <a:pt x="304" y="481"/>
                  </a:lnTo>
                  <a:lnTo>
                    <a:pt x="784" y="2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10"/>
            <p:cNvSpPr/>
            <p:nvPr/>
          </p:nvSpPr>
          <p:spPr>
            <a:xfrm>
              <a:off x="6782120" y="3182476"/>
              <a:ext cx="44579" cy="28905"/>
            </a:xfrm>
            <a:custGeom>
              <a:rect b="b" l="l" r="r" t="t"/>
              <a:pathLst>
                <a:path extrusionOk="0" h="284" w="438">
                  <a:moveTo>
                    <a:pt x="217" y="1"/>
                  </a:moveTo>
                  <a:lnTo>
                    <a:pt x="20" y="121"/>
                  </a:lnTo>
                  <a:cubicBezTo>
                    <a:pt x="1" y="121"/>
                    <a:pt x="1" y="145"/>
                    <a:pt x="20" y="164"/>
                  </a:cubicBezTo>
                  <a:lnTo>
                    <a:pt x="198" y="284"/>
                  </a:lnTo>
                  <a:lnTo>
                    <a:pt x="241" y="284"/>
                  </a:lnTo>
                  <a:lnTo>
                    <a:pt x="438" y="164"/>
                  </a:lnTo>
                  <a:lnTo>
                    <a:pt x="438" y="145"/>
                  </a:lnTo>
                  <a:lnTo>
                    <a:pt x="260" y="25"/>
                  </a:lnTo>
                  <a:cubicBezTo>
                    <a:pt x="241" y="1"/>
                    <a:pt x="217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10"/>
            <p:cNvSpPr/>
            <p:nvPr/>
          </p:nvSpPr>
          <p:spPr>
            <a:xfrm>
              <a:off x="6782120" y="3182476"/>
              <a:ext cx="44579" cy="30940"/>
            </a:xfrm>
            <a:custGeom>
              <a:rect b="b" l="l" r="r" t="t"/>
              <a:pathLst>
                <a:path extrusionOk="0" h="304" w="438">
                  <a:moveTo>
                    <a:pt x="198" y="1"/>
                  </a:moveTo>
                  <a:lnTo>
                    <a:pt x="20" y="121"/>
                  </a:lnTo>
                  <a:lnTo>
                    <a:pt x="20" y="121"/>
                  </a:lnTo>
                  <a:lnTo>
                    <a:pt x="217" y="25"/>
                  </a:lnTo>
                  <a:lnTo>
                    <a:pt x="260" y="25"/>
                  </a:lnTo>
                  <a:lnTo>
                    <a:pt x="419" y="145"/>
                  </a:lnTo>
                  <a:lnTo>
                    <a:pt x="438" y="164"/>
                  </a:lnTo>
                  <a:lnTo>
                    <a:pt x="438" y="145"/>
                  </a:lnTo>
                  <a:lnTo>
                    <a:pt x="260" y="1"/>
                  </a:lnTo>
                  <a:close/>
                  <a:moveTo>
                    <a:pt x="419" y="164"/>
                  </a:moveTo>
                  <a:lnTo>
                    <a:pt x="241" y="284"/>
                  </a:lnTo>
                  <a:lnTo>
                    <a:pt x="438" y="183"/>
                  </a:lnTo>
                  <a:lnTo>
                    <a:pt x="438" y="164"/>
                  </a:lnTo>
                  <a:close/>
                  <a:moveTo>
                    <a:pt x="20" y="121"/>
                  </a:moveTo>
                  <a:cubicBezTo>
                    <a:pt x="1" y="121"/>
                    <a:pt x="1" y="121"/>
                    <a:pt x="1" y="145"/>
                  </a:cubicBezTo>
                  <a:cubicBezTo>
                    <a:pt x="1" y="145"/>
                    <a:pt x="1" y="164"/>
                    <a:pt x="20" y="164"/>
                  </a:cubicBezTo>
                  <a:lnTo>
                    <a:pt x="178" y="284"/>
                  </a:lnTo>
                  <a:cubicBezTo>
                    <a:pt x="198" y="284"/>
                    <a:pt x="198" y="303"/>
                    <a:pt x="217" y="303"/>
                  </a:cubicBezTo>
                  <a:cubicBezTo>
                    <a:pt x="217" y="303"/>
                    <a:pt x="241" y="303"/>
                    <a:pt x="241" y="284"/>
                  </a:cubicBezTo>
                  <a:lnTo>
                    <a:pt x="198" y="284"/>
                  </a:lnTo>
                  <a:lnTo>
                    <a:pt x="20" y="145"/>
                  </a:lnTo>
                  <a:lnTo>
                    <a:pt x="20" y="1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10"/>
            <p:cNvSpPr/>
            <p:nvPr/>
          </p:nvSpPr>
          <p:spPr>
            <a:xfrm>
              <a:off x="6991888" y="2504832"/>
              <a:ext cx="85697" cy="53230"/>
            </a:xfrm>
            <a:custGeom>
              <a:rect b="b" l="l" r="r" t="t"/>
              <a:pathLst>
                <a:path extrusionOk="0" h="523" w="842">
                  <a:moveTo>
                    <a:pt x="537" y="0"/>
                  </a:moveTo>
                  <a:cubicBezTo>
                    <a:pt x="519" y="0"/>
                    <a:pt x="500" y="5"/>
                    <a:pt x="481" y="15"/>
                  </a:cubicBezTo>
                  <a:lnTo>
                    <a:pt x="20" y="274"/>
                  </a:lnTo>
                  <a:cubicBezTo>
                    <a:pt x="1" y="274"/>
                    <a:pt x="1" y="317"/>
                    <a:pt x="20" y="336"/>
                  </a:cubicBezTo>
                  <a:lnTo>
                    <a:pt x="260" y="495"/>
                  </a:lnTo>
                  <a:cubicBezTo>
                    <a:pt x="287" y="509"/>
                    <a:pt x="317" y="522"/>
                    <a:pt x="339" y="522"/>
                  </a:cubicBezTo>
                  <a:cubicBezTo>
                    <a:pt x="348" y="522"/>
                    <a:pt x="355" y="520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197"/>
                    <a:pt x="822" y="173"/>
                  </a:cubicBezTo>
                  <a:lnTo>
                    <a:pt x="582" y="15"/>
                  </a:lnTo>
                  <a:cubicBezTo>
                    <a:pt x="570" y="5"/>
                    <a:pt x="554" y="0"/>
                    <a:pt x="537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10"/>
            <p:cNvSpPr/>
            <p:nvPr/>
          </p:nvSpPr>
          <p:spPr>
            <a:xfrm>
              <a:off x="6987512" y="2500354"/>
              <a:ext cx="93941" cy="61270"/>
            </a:xfrm>
            <a:custGeom>
              <a:rect b="b" l="l" r="r" t="t"/>
              <a:pathLst>
                <a:path extrusionOk="0" h="602" w="923">
                  <a:moveTo>
                    <a:pt x="562" y="78"/>
                  </a:moveTo>
                  <a:cubicBezTo>
                    <a:pt x="582" y="78"/>
                    <a:pt x="601" y="78"/>
                    <a:pt x="601" y="97"/>
                  </a:cubicBezTo>
                  <a:lnTo>
                    <a:pt x="841" y="260"/>
                  </a:lnTo>
                  <a:lnTo>
                    <a:pt x="385" y="520"/>
                  </a:lnTo>
                  <a:lnTo>
                    <a:pt x="322" y="520"/>
                  </a:lnTo>
                  <a:lnTo>
                    <a:pt x="101" y="337"/>
                  </a:lnTo>
                  <a:lnTo>
                    <a:pt x="82" y="337"/>
                  </a:lnTo>
                  <a:lnTo>
                    <a:pt x="543" y="78"/>
                  </a:lnTo>
                  <a:close/>
                  <a:moveTo>
                    <a:pt x="562" y="1"/>
                  </a:moveTo>
                  <a:cubicBezTo>
                    <a:pt x="543" y="1"/>
                    <a:pt x="524" y="1"/>
                    <a:pt x="505" y="20"/>
                  </a:cubicBezTo>
                  <a:lnTo>
                    <a:pt x="44" y="280"/>
                  </a:lnTo>
                  <a:cubicBezTo>
                    <a:pt x="24" y="299"/>
                    <a:pt x="0" y="318"/>
                    <a:pt x="0" y="337"/>
                  </a:cubicBezTo>
                  <a:cubicBezTo>
                    <a:pt x="0" y="380"/>
                    <a:pt x="24" y="400"/>
                    <a:pt x="44" y="400"/>
                  </a:cubicBezTo>
                  <a:lnTo>
                    <a:pt x="284" y="577"/>
                  </a:lnTo>
                  <a:cubicBezTo>
                    <a:pt x="303" y="601"/>
                    <a:pt x="342" y="601"/>
                    <a:pt x="361" y="601"/>
                  </a:cubicBezTo>
                  <a:lnTo>
                    <a:pt x="423" y="601"/>
                  </a:lnTo>
                  <a:lnTo>
                    <a:pt x="884" y="318"/>
                  </a:lnTo>
                  <a:cubicBezTo>
                    <a:pt x="904" y="318"/>
                    <a:pt x="923" y="299"/>
                    <a:pt x="923" y="260"/>
                  </a:cubicBezTo>
                  <a:cubicBezTo>
                    <a:pt x="923" y="241"/>
                    <a:pt x="904" y="217"/>
                    <a:pt x="884" y="198"/>
                  </a:cubicBezTo>
                  <a:lnTo>
                    <a:pt x="644" y="20"/>
                  </a:lnTo>
                  <a:cubicBezTo>
                    <a:pt x="625" y="1"/>
                    <a:pt x="601" y="1"/>
                    <a:pt x="562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10"/>
            <p:cNvSpPr/>
            <p:nvPr/>
          </p:nvSpPr>
          <p:spPr>
            <a:xfrm>
              <a:off x="7063338" y="2464222"/>
              <a:ext cx="85595" cy="53230"/>
            </a:xfrm>
            <a:custGeom>
              <a:rect b="b" l="l" r="r" t="t"/>
              <a:pathLst>
                <a:path extrusionOk="0" h="523" w="841">
                  <a:moveTo>
                    <a:pt x="521" y="0"/>
                  </a:moveTo>
                  <a:cubicBezTo>
                    <a:pt x="504" y="0"/>
                    <a:pt x="490" y="5"/>
                    <a:pt x="480" y="15"/>
                  </a:cubicBezTo>
                  <a:lnTo>
                    <a:pt x="19" y="274"/>
                  </a:lnTo>
                  <a:cubicBezTo>
                    <a:pt x="0" y="274"/>
                    <a:pt x="0" y="313"/>
                    <a:pt x="19" y="332"/>
                  </a:cubicBezTo>
                  <a:lnTo>
                    <a:pt x="259" y="495"/>
                  </a:lnTo>
                  <a:cubicBezTo>
                    <a:pt x="273" y="509"/>
                    <a:pt x="296" y="522"/>
                    <a:pt x="324" y="522"/>
                  </a:cubicBezTo>
                  <a:cubicBezTo>
                    <a:pt x="335" y="522"/>
                    <a:pt x="348" y="520"/>
                    <a:pt x="360" y="514"/>
                  </a:cubicBezTo>
                  <a:lnTo>
                    <a:pt x="817" y="255"/>
                  </a:lnTo>
                  <a:cubicBezTo>
                    <a:pt x="841" y="236"/>
                    <a:pt x="841" y="193"/>
                    <a:pt x="817" y="173"/>
                  </a:cubicBezTo>
                  <a:lnTo>
                    <a:pt x="577" y="15"/>
                  </a:lnTo>
                  <a:cubicBezTo>
                    <a:pt x="557" y="5"/>
                    <a:pt x="538" y="0"/>
                    <a:pt x="521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10"/>
            <p:cNvSpPr/>
            <p:nvPr/>
          </p:nvSpPr>
          <p:spPr>
            <a:xfrm>
              <a:off x="7058859" y="2459337"/>
              <a:ext cx="94042" cy="61168"/>
            </a:xfrm>
            <a:custGeom>
              <a:rect b="b" l="l" r="r" t="t"/>
              <a:pathLst>
                <a:path extrusionOk="0" h="601" w="924">
                  <a:moveTo>
                    <a:pt x="601" y="82"/>
                  </a:moveTo>
                  <a:lnTo>
                    <a:pt x="822" y="260"/>
                  </a:lnTo>
                  <a:lnTo>
                    <a:pt x="842" y="260"/>
                  </a:lnTo>
                  <a:lnTo>
                    <a:pt x="380" y="524"/>
                  </a:lnTo>
                  <a:lnTo>
                    <a:pt x="323" y="524"/>
                  </a:lnTo>
                  <a:lnTo>
                    <a:pt x="82" y="341"/>
                  </a:lnTo>
                  <a:lnTo>
                    <a:pt x="544" y="82"/>
                  </a:lnTo>
                  <a:close/>
                  <a:moveTo>
                    <a:pt x="563" y="0"/>
                  </a:moveTo>
                  <a:cubicBezTo>
                    <a:pt x="544" y="0"/>
                    <a:pt x="524" y="0"/>
                    <a:pt x="500" y="20"/>
                  </a:cubicBezTo>
                  <a:lnTo>
                    <a:pt x="44" y="284"/>
                  </a:lnTo>
                  <a:cubicBezTo>
                    <a:pt x="20" y="284"/>
                    <a:pt x="1" y="322"/>
                    <a:pt x="1" y="341"/>
                  </a:cubicBezTo>
                  <a:cubicBezTo>
                    <a:pt x="1" y="380"/>
                    <a:pt x="20" y="404"/>
                    <a:pt x="44" y="404"/>
                  </a:cubicBezTo>
                  <a:lnTo>
                    <a:pt x="284" y="582"/>
                  </a:lnTo>
                  <a:cubicBezTo>
                    <a:pt x="303" y="601"/>
                    <a:pt x="323" y="601"/>
                    <a:pt x="361" y="601"/>
                  </a:cubicBezTo>
                  <a:lnTo>
                    <a:pt x="424" y="601"/>
                  </a:lnTo>
                  <a:lnTo>
                    <a:pt x="885" y="322"/>
                  </a:lnTo>
                  <a:lnTo>
                    <a:pt x="861" y="322"/>
                  </a:lnTo>
                  <a:cubicBezTo>
                    <a:pt x="904" y="322"/>
                    <a:pt x="923" y="303"/>
                    <a:pt x="923" y="260"/>
                  </a:cubicBezTo>
                  <a:cubicBezTo>
                    <a:pt x="923" y="241"/>
                    <a:pt x="904" y="221"/>
                    <a:pt x="885" y="202"/>
                  </a:cubicBezTo>
                  <a:lnTo>
                    <a:pt x="861" y="202"/>
                  </a:lnTo>
                  <a:lnTo>
                    <a:pt x="645" y="20"/>
                  </a:lnTo>
                  <a:cubicBezTo>
                    <a:pt x="621" y="0"/>
                    <a:pt x="582" y="0"/>
                    <a:pt x="56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10"/>
            <p:cNvSpPr/>
            <p:nvPr/>
          </p:nvSpPr>
          <p:spPr>
            <a:xfrm>
              <a:off x="6284825" y="2912050"/>
              <a:ext cx="85697" cy="54451"/>
            </a:xfrm>
            <a:custGeom>
              <a:rect b="b" l="l" r="r" t="t"/>
              <a:pathLst>
                <a:path extrusionOk="0" h="535" w="842">
                  <a:moveTo>
                    <a:pt x="539" y="1"/>
                  </a:moveTo>
                  <a:cubicBezTo>
                    <a:pt x="521" y="1"/>
                    <a:pt x="501" y="6"/>
                    <a:pt x="481" y="15"/>
                  </a:cubicBezTo>
                  <a:lnTo>
                    <a:pt x="39" y="280"/>
                  </a:lnTo>
                  <a:cubicBezTo>
                    <a:pt x="1" y="299"/>
                    <a:pt x="1" y="318"/>
                    <a:pt x="39" y="337"/>
                  </a:cubicBezTo>
                  <a:lnTo>
                    <a:pt x="260" y="520"/>
                  </a:lnTo>
                  <a:cubicBezTo>
                    <a:pt x="280" y="529"/>
                    <a:pt x="300" y="534"/>
                    <a:pt x="318" y="534"/>
                  </a:cubicBezTo>
                  <a:cubicBezTo>
                    <a:pt x="336" y="534"/>
                    <a:pt x="352" y="529"/>
                    <a:pt x="361" y="520"/>
                  </a:cubicBezTo>
                  <a:lnTo>
                    <a:pt x="822" y="256"/>
                  </a:lnTo>
                  <a:cubicBezTo>
                    <a:pt x="842" y="236"/>
                    <a:pt x="842" y="217"/>
                    <a:pt x="822" y="198"/>
                  </a:cubicBezTo>
                  <a:lnTo>
                    <a:pt x="582" y="15"/>
                  </a:lnTo>
                  <a:cubicBezTo>
                    <a:pt x="573" y="6"/>
                    <a:pt x="557" y="1"/>
                    <a:pt x="539" y="1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10"/>
            <p:cNvSpPr/>
            <p:nvPr/>
          </p:nvSpPr>
          <p:spPr>
            <a:xfrm>
              <a:off x="6282891" y="2907673"/>
              <a:ext cx="91600" cy="63204"/>
            </a:xfrm>
            <a:custGeom>
              <a:rect b="b" l="l" r="r" t="t"/>
              <a:pathLst>
                <a:path extrusionOk="0" h="621" w="900">
                  <a:moveTo>
                    <a:pt x="539" y="82"/>
                  </a:moveTo>
                  <a:cubicBezTo>
                    <a:pt x="558" y="82"/>
                    <a:pt x="582" y="102"/>
                    <a:pt x="582" y="102"/>
                  </a:cubicBezTo>
                  <a:lnTo>
                    <a:pt x="822" y="260"/>
                  </a:lnTo>
                  <a:lnTo>
                    <a:pt x="361" y="520"/>
                  </a:lnTo>
                  <a:cubicBezTo>
                    <a:pt x="361" y="520"/>
                    <a:pt x="361" y="539"/>
                    <a:pt x="342" y="539"/>
                  </a:cubicBezTo>
                  <a:cubicBezTo>
                    <a:pt x="342" y="539"/>
                    <a:pt x="318" y="520"/>
                    <a:pt x="299" y="520"/>
                  </a:cubicBezTo>
                  <a:lnTo>
                    <a:pt x="78" y="361"/>
                  </a:lnTo>
                  <a:lnTo>
                    <a:pt x="520" y="102"/>
                  </a:lnTo>
                  <a:cubicBezTo>
                    <a:pt x="520" y="82"/>
                    <a:pt x="539" y="82"/>
                    <a:pt x="539" y="82"/>
                  </a:cubicBezTo>
                  <a:close/>
                  <a:moveTo>
                    <a:pt x="539" y="1"/>
                  </a:moveTo>
                  <a:cubicBezTo>
                    <a:pt x="520" y="1"/>
                    <a:pt x="500" y="20"/>
                    <a:pt x="481" y="20"/>
                  </a:cubicBezTo>
                  <a:lnTo>
                    <a:pt x="39" y="279"/>
                  </a:lnTo>
                  <a:cubicBezTo>
                    <a:pt x="1" y="299"/>
                    <a:pt x="1" y="323"/>
                    <a:pt x="1" y="342"/>
                  </a:cubicBezTo>
                  <a:cubicBezTo>
                    <a:pt x="1" y="380"/>
                    <a:pt x="1" y="399"/>
                    <a:pt x="20" y="419"/>
                  </a:cubicBezTo>
                  <a:lnTo>
                    <a:pt x="260" y="582"/>
                  </a:lnTo>
                  <a:cubicBezTo>
                    <a:pt x="279" y="601"/>
                    <a:pt x="318" y="620"/>
                    <a:pt x="342" y="620"/>
                  </a:cubicBezTo>
                  <a:cubicBezTo>
                    <a:pt x="361" y="620"/>
                    <a:pt x="380" y="601"/>
                    <a:pt x="400" y="601"/>
                  </a:cubicBezTo>
                  <a:lnTo>
                    <a:pt x="861" y="342"/>
                  </a:lnTo>
                  <a:cubicBezTo>
                    <a:pt x="880" y="323"/>
                    <a:pt x="899" y="299"/>
                    <a:pt x="899" y="260"/>
                  </a:cubicBezTo>
                  <a:cubicBezTo>
                    <a:pt x="899" y="241"/>
                    <a:pt x="880" y="222"/>
                    <a:pt x="861" y="202"/>
                  </a:cubicBezTo>
                  <a:lnTo>
                    <a:pt x="620" y="39"/>
                  </a:lnTo>
                  <a:cubicBezTo>
                    <a:pt x="601" y="20"/>
                    <a:pt x="582" y="1"/>
                    <a:pt x="539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10"/>
            <p:cNvSpPr/>
            <p:nvPr/>
          </p:nvSpPr>
          <p:spPr>
            <a:xfrm>
              <a:off x="6920541" y="2545340"/>
              <a:ext cx="87630" cy="53739"/>
            </a:xfrm>
            <a:custGeom>
              <a:rect b="b" l="l" r="r" t="t"/>
              <a:pathLst>
                <a:path extrusionOk="0" h="528" w="861">
                  <a:moveTo>
                    <a:pt x="538" y="1"/>
                  </a:moveTo>
                  <a:cubicBezTo>
                    <a:pt x="520" y="1"/>
                    <a:pt x="500" y="6"/>
                    <a:pt x="481" y="15"/>
                  </a:cubicBezTo>
                  <a:lnTo>
                    <a:pt x="39" y="280"/>
                  </a:lnTo>
                  <a:cubicBezTo>
                    <a:pt x="0" y="280"/>
                    <a:pt x="0" y="318"/>
                    <a:pt x="39" y="337"/>
                  </a:cubicBezTo>
                  <a:lnTo>
                    <a:pt x="260" y="496"/>
                  </a:lnTo>
                  <a:cubicBezTo>
                    <a:pt x="287" y="513"/>
                    <a:pt x="317" y="528"/>
                    <a:pt x="346" y="528"/>
                  </a:cubicBezTo>
                  <a:cubicBezTo>
                    <a:pt x="357" y="528"/>
                    <a:pt x="369" y="525"/>
                    <a:pt x="380" y="520"/>
                  </a:cubicBezTo>
                  <a:lnTo>
                    <a:pt x="822" y="256"/>
                  </a:lnTo>
                  <a:cubicBezTo>
                    <a:pt x="860" y="236"/>
                    <a:pt x="860" y="198"/>
                    <a:pt x="822" y="179"/>
                  </a:cubicBezTo>
                  <a:lnTo>
                    <a:pt x="582" y="15"/>
                  </a:lnTo>
                  <a:cubicBezTo>
                    <a:pt x="572" y="6"/>
                    <a:pt x="556" y="1"/>
                    <a:pt x="538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10"/>
            <p:cNvSpPr/>
            <p:nvPr/>
          </p:nvSpPr>
          <p:spPr>
            <a:xfrm>
              <a:off x="6918607" y="2540964"/>
              <a:ext cx="91498" cy="61270"/>
            </a:xfrm>
            <a:custGeom>
              <a:rect b="b" l="l" r="r" t="t"/>
              <a:pathLst>
                <a:path extrusionOk="0" h="602" w="899">
                  <a:moveTo>
                    <a:pt x="557" y="82"/>
                  </a:moveTo>
                  <a:cubicBezTo>
                    <a:pt x="557" y="82"/>
                    <a:pt x="581" y="82"/>
                    <a:pt x="581" y="102"/>
                  </a:cubicBezTo>
                  <a:lnTo>
                    <a:pt x="822" y="260"/>
                  </a:lnTo>
                  <a:lnTo>
                    <a:pt x="380" y="519"/>
                  </a:lnTo>
                  <a:lnTo>
                    <a:pt x="317" y="519"/>
                  </a:lnTo>
                  <a:lnTo>
                    <a:pt x="77" y="342"/>
                  </a:lnTo>
                  <a:lnTo>
                    <a:pt x="519" y="82"/>
                  </a:lnTo>
                  <a:close/>
                  <a:moveTo>
                    <a:pt x="557" y="1"/>
                  </a:moveTo>
                  <a:cubicBezTo>
                    <a:pt x="519" y="1"/>
                    <a:pt x="500" y="1"/>
                    <a:pt x="480" y="20"/>
                  </a:cubicBezTo>
                  <a:lnTo>
                    <a:pt x="38" y="279"/>
                  </a:lnTo>
                  <a:cubicBezTo>
                    <a:pt x="19" y="299"/>
                    <a:pt x="0" y="323"/>
                    <a:pt x="0" y="342"/>
                  </a:cubicBezTo>
                  <a:cubicBezTo>
                    <a:pt x="0" y="380"/>
                    <a:pt x="19" y="399"/>
                    <a:pt x="38" y="419"/>
                  </a:cubicBezTo>
                  <a:lnTo>
                    <a:pt x="259" y="582"/>
                  </a:lnTo>
                  <a:cubicBezTo>
                    <a:pt x="298" y="601"/>
                    <a:pt x="317" y="601"/>
                    <a:pt x="341" y="601"/>
                  </a:cubicBezTo>
                  <a:lnTo>
                    <a:pt x="418" y="601"/>
                  </a:lnTo>
                  <a:lnTo>
                    <a:pt x="860" y="323"/>
                  </a:lnTo>
                  <a:cubicBezTo>
                    <a:pt x="879" y="323"/>
                    <a:pt x="898" y="299"/>
                    <a:pt x="898" y="260"/>
                  </a:cubicBezTo>
                  <a:cubicBezTo>
                    <a:pt x="898" y="241"/>
                    <a:pt x="879" y="222"/>
                    <a:pt x="860" y="202"/>
                  </a:cubicBezTo>
                  <a:lnTo>
                    <a:pt x="639" y="20"/>
                  </a:lnTo>
                  <a:cubicBezTo>
                    <a:pt x="601" y="1"/>
                    <a:pt x="581" y="1"/>
                    <a:pt x="557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10"/>
            <p:cNvSpPr/>
            <p:nvPr/>
          </p:nvSpPr>
          <p:spPr>
            <a:xfrm>
              <a:off x="6851127" y="2586459"/>
              <a:ext cx="85595" cy="53230"/>
            </a:xfrm>
            <a:custGeom>
              <a:rect b="b" l="l" r="r" t="t"/>
              <a:pathLst>
                <a:path extrusionOk="0" h="523" w="841">
                  <a:moveTo>
                    <a:pt x="524" y="0"/>
                  </a:moveTo>
                  <a:cubicBezTo>
                    <a:pt x="506" y="0"/>
                    <a:pt x="490" y="5"/>
                    <a:pt x="480" y="15"/>
                  </a:cubicBezTo>
                  <a:lnTo>
                    <a:pt x="19" y="274"/>
                  </a:lnTo>
                  <a:cubicBezTo>
                    <a:pt x="0" y="274"/>
                    <a:pt x="0" y="313"/>
                    <a:pt x="19" y="332"/>
                  </a:cubicBezTo>
                  <a:lnTo>
                    <a:pt x="260" y="495"/>
                  </a:lnTo>
                  <a:cubicBezTo>
                    <a:pt x="276" y="509"/>
                    <a:pt x="301" y="522"/>
                    <a:pt x="327" y="522"/>
                  </a:cubicBezTo>
                  <a:cubicBezTo>
                    <a:pt x="338" y="522"/>
                    <a:pt x="349" y="520"/>
                    <a:pt x="360" y="514"/>
                  </a:cubicBezTo>
                  <a:lnTo>
                    <a:pt x="802" y="255"/>
                  </a:lnTo>
                  <a:cubicBezTo>
                    <a:pt x="841" y="236"/>
                    <a:pt x="841" y="193"/>
                    <a:pt x="802" y="173"/>
                  </a:cubicBezTo>
                  <a:lnTo>
                    <a:pt x="581" y="15"/>
                  </a:lnTo>
                  <a:cubicBezTo>
                    <a:pt x="562" y="5"/>
                    <a:pt x="542" y="0"/>
                    <a:pt x="524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10"/>
            <p:cNvSpPr/>
            <p:nvPr/>
          </p:nvSpPr>
          <p:spPr>
            <a:xfrm>
              <a:off x="6847158" y="2581574"/>
              <a:ext cx="94042" cy="61168"/>
            </a:xfrm>
            <a:custGeom>
              <a:rect b="b" l="l" r="r" t="t"/>
              <a:pathLst>
                <a:path extrusionOk="0" h="601" w="924">
                  <a:moveTo>
                    <a:pt x="563" y="82"/>
                  </a:moveTo>
                  <a:cubicBezTo>
                    <a:pt x="582" y="82"/>
                    <a:pt x="582" y="82"/>
                    <a:pt x="601" y="101"/>
                  </a:cubicBezTo>
                  <a:lnTo>
                    <a:pt x="822" y="260"/>
                  </a:lnTo>
                  <a:lnTo>
                    <a:pt x="380" y="524"/>
                  </a:lnTo>
                  <a:lnTo>
                    <a:pt x="323" y="524"/>
                  </a:lnTo>
                  <a:lnTo>
                    <a:pt x="82" y="341"/>
                  </a:lnTo>
                  <a:lnTo>
                    <a:pt x="539" y="82"/>
                  </a:lnTo>
                  <a:close/>
                  <a:moveTo>
                    <a:pt x="563" y="0"/>
                  </a:moveTo>
                  <a:cubicBezTo>
                    <a:pt x="539" y="0"/>
                    <a:pt x="519" y="0"/>
                    <a:pt x="500" y="20"/>
                  </a:cubicBezTo>
                  <a:lnTo>
                    <a:pt x="39" y="284"/>
                  </a:lnTo>
                  <a:cubicBezTo>
                    <a:pt x="20" y="303"/>
                    <a:pt x="1" y="322"/>
                    <a:pt x="1" y="341"/>
                  </a:cubicBezTo>
                  <a:cubicBezTo>
                    <a:pt x="1" y="380"/>
                    <a:pt x="20" y="404"/>
                    <a:pt x="39" y="423"/>
                  </a:cubicBezTo>
                  <a:lnTo>
                    <a:pt x="279" y="582"/>
                  </a:lnTo>
                  <a:cubicBezTo>
                    <a:pt x="299" y="601"/>
                    <a:pt x="323" y="601"/>
                    <a:pt x="361" y="601"/>
                  </a:cubicBezTo>
                  <a:lnTo>
                    <a:pt x="419" y="601"/>
                  </a:lnTo>
                  <a:lnTo>
                    <a:pt x="861" y="322"/>
                  </a:lnTo>
                  <a:cubicBezTo>
                    <a:pt x="899" y="322"/>
                    <a:pt x="923" y="303"/>
                    <a:pt x="899" y="260"/>
                  </a:cubicBezTo>
                  <a:cubicBezTo>
                    <a:pt x="899" y="241"/>
                    <a:pt x="899" y="221"/>
                    <a:pt x="880" y="202"/>
                  </a:cubicBezTo>
                  <a:lnTo>
                    <a:pt x="640" y="20"/>
                  </a:lnTo>
                  <a:cubicBezTo>
                    <a:pt x="620" y="0"/>
                    <a:pt x="582" y="0"/>
                    <a:pt x="56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10"/>
            <p:cNvSpPr/>
            <p:nvPr/>
          </p:nvSpPr>
          <p:spPr>
            <a:xfrm>
              <a:off x="6779678" y="2627069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33" y="0"/>
                  </a:moveTo>
                  <a:cubicBezTo>
                    <a:pt x="514" y="0"/>
                    <a:pt x="493" y="5"/>
                    <a:pt x="481" y="15"/>
                  </a:cubicBezTo>
                  <a:lnTo>
                    <a:pt x="25" y="274"/>
                  </a:lnTo>
                  <a:cubicBezTo>
                    <a:pt x="1" y="274"/>
                    <a:pt x="1" y="317"/>
                    <a:pt x="25" y="336"/>
                  </a:cubicBezTo>
                  <a:lnTo>
                    <a:pt x="265" y="514"/>
                  </a:lnTo>
                  <a:cubicBezTo>
                    <a:pt x="275" y="524"/>
                    <a:pt x="294" y="529"/>
                    <a:pt x="313" y="529"/>
                  </a:cubicBezTo>
                  <a:cubicBezTo>
                    <a:pt x="332" y="529"/>
                    <a:pt x="351" y="524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216"/>
                    <a:pt x="822" y="197"/>
                  </a:cubicBezTo>
                  <a:lnTo>
                    <a:pt x="582" y="15"/>
                  </a:lnTo>
                  <a:cubicBezTo>
                    <a:pt x="572" y="5"/>
                    <a:pt x="553" y="0"/>
                    <a:pt x="53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10"/>
            <p:cNvSpPr/>
            <p:nvPr/>
          </p:nvSpPr>
          <p:spPr>
            <a:xfrm>
              <a:off x="6775810" y="2622590"/>
              <a:ext cx="93941" cy="61270"/>
            </a:xfrm>
            <a:custGeom>
              <a:rect b="b" l="l" r="r" t="t"/>
              <a:pathLst>
                <a:path extrusionOk="0" h="602" w="923">
                  <a:moveTo>
                    <a:pt x="562" y="78"/>
                  </a:moveTo>
                  <a:cubicBezTo>
                    <a:pt x="582" y="78"/>
                    <a:pt x="601" y="78"/>
                    <a:pt x="601" y="97"/>
                  </a:cubicBezTo>
                  <a:lnTo>
                    <a:pt x="841" y="260"/>
                  </a:lnTo>
                  <a:lnTo>
                    <a:pt x="380" y="520"/>
                  </a:lnTo>
                  <a:lnTo>
                    <a:pt x="322" y="520"/>
                  </a:lnTo>
                  <a:lnTo>
                    <a:pt x="101" y="337"/>
                  </a:lnTo>
                  <a:lnTo>
                    <a:pt x="82" y="337"/>
                  </a:lnTo>
                  <a:lnTo>
                    <a:pt x="543" y="78"/>
                  </a:lnTo>
                  <a:close/>
                  <a:moveTo>
                    <a:pt x="562" y="1"/>
                  </a:moveTo>
                  <a:cubicBezTo>
                    <a:pt x="543" y="1"/>
                    <a:pt x="519" y="1"/>
                    <a:pt x="500" y="20"/>
                  </a:cubicBezTo>
                  <a:lnTo>
                    <a:pt x="39" y="280"/>
                  </a:lnTo>
                  <a:cubicBezTo>
                    <a:pt x="19" y="299"/>
                    <a:pt x="0" y="318"/>
                    <a:pt x="0" y="337"/>
                  </a:cubicBezTo>
                  <a:cubicBezTo>
                    <a:pt x="0" y="380"/>
                    <a:pt x="19" y="400"/>
                    <a:pt x="39" y="419"/>
                  </a:cubicBezTo>
                  <a:lnTo>
                    <a:pt x="279" y="577"/>
                  </a:lnTo>
                  <a:cubicBezTo>
                    <a:pt x="303" y="601"/>
                    <a:pt x="341" y="601"/>
                    <a:pt x="361" y="601"/>
                  </a:cubicBezTo>
                  <a:lnTo>
                    <a:pt x="423" y="601"/>
                  </a:lnTo>
                  <a:lnTo>
                    <a:pt x="879" y="337"/>
                  </a:lnTo>
                  <a:cubicBezTo>
                    <a:pt x="903" y="318"/>
                    <a:pt x="923" y="299"/>
                    <a:pt x="923" y="260"/>
                  </a:cubicBezTo>
                  <a:cubicBezTo>
                    <a:pt x="923" y="241"/>
                    <a:pt x="903" y="217"/>
                    <a:pt x="879" y="198"/>
                  </a:cubicBezTo>
                  <a:lnTo>
                    <a:pt x="639" y="20"/>
                  </a:lnTo>
                  <a:cubicBezTo>
                    <a:pt x="620" y="1"/>
                    <a:pt x="601" y="1"/>
                    <a:pt x="562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10"/>
            <p:cNvSpPr/>
            <p:nvPr/>
          </p:nvSpPr>
          <p:spPr>
            <a:xfrm>
              <a:off x="6708839" y="2667577"/>
              <a:ext cx="85595" cy="54451"/>
            </a:xfrm>
            <a:custGeom>
              <a:rect b="b" l="l" r="r" t="t"/>
              <a:pathLst>
                <a:path extrusionOk="0" h="535" w="841">
                  <a:moveTo>
                    <a:pt x="536" y="1"/>
                  </a:moveTo>
                  <a:cubicBezTo>
                    <a:pt x="519" y="1"/>
                    <a:pt x="500" y="6"/>
                    <a:pt x="481" y="15"/>
                  </a:cubicBezTo>
                  <a:lnTo>
                    <a:pt x="39" y="280"/>
                  </a:lnTo>
                  <a:cubicBezTo>
                    <a:pt x="0" y="299"/>
                    <a:pt x="0" y="318"/>
                    <a:pt x="39" y="337"/>
                  </a:cubicBezTo>
                  <a:lnTo>
                    <a:pt x="260" y="520"/>
                  </a:lnTo>
                  <a:cubicBezTo>
                    <a:pt x="279" y="529"/>
                    <a:pt x="298" y="534"/>
                    <a:pt x="315" y="534"/>
                  </a:cubicBezTo>
                  <a:cubicBezTo>
                    <a:pt x="333" y="534"/>
                    <a:pt x="348" y="529"/>
                    <a:pt x="360" y="520"/>
                  </a:cubicBezTo>
                  <a:lnTo>
                    <a:pt x="817" y="256"/>
                  </a:lnTo>
                  <a:cubicBezTo>
                    <a:pt x="841" y="236"/>
                    <a:pt x="841" y="217"/>
                    <a:pt x="817" y="198"/>
                  </a:cubicBezTo>
                  <a:lnTo>
                    <a:pt x="577" y="15"/>
                  </a:lnTo>
                  <a:cubicBezTo>
                    <a:pt x="567" y="6"/>
                    <a:pt x="553" y="1"/>
                    <a:pt x="536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10"/>
            <p:cNvSpPr/>
            <p:nvPr/>
          </p:nvSpPr>
          <p:spPr>
            <a:xfrm>
              <a:off x="6706396" y="2663200"/>
              <a:ext cx="92007" cy="61270"/>
            </a:xfrm>
            <a:custGeom>
              <a:rect b="b" l="l" r="r" t="t"/>
              <a:pathLst>
                <a:path extrusionOk="0" h="602" w="904">
                  <a:moveTo>
                    <a:pt x="543" y="82"/>
                  </a:moveTo>
                  <a:cubicBezTo>
                    <a:pt x="562" y="82"/>
                    <a:pt x="581" y="82"/>
                    <a:pt x="581" y="102"/>
                  </a:cubicBezTo>
                  <a:lnTo>
                    <a:pt x="822" y="260"/>
                  </a:lnTo>
                  <a:lnTo>
                    <a:pt x="360" y="519"/>
                  </a:lnTo>
                  <a:lnTo>
                    <a:pt x="322" y="519"/>
                  </a:lnTo>
                  <a:lnTo>
                    <a:pt x="82" y="342"/>
                  </a:lnTo>
                  <a:lnTo>
                    <a:pt x="524" y="82"/>
                  </a:lnTo>
                  <a:close/>
                  <a:moveTo>
                    <a:pt x="543" y="1"/>
                  </a:moveTo>
                  <a:cubicBezTo>
                    <a:pt x="524" y="1"/>
                    <a:pt x="505" y="1"/>
                    <a:pt x="480" y="20"/>
                  </a:cubicBezTo>
                  <a:lnTo>
                    <a:pt x="43" y="279"/>
                  </a:lnTo>
                  <a:cubicBezTo>
                    <a:pt x="24" y="299"/>
                    <a:pt x="0" y="323"/>
                    <a:pt x="0" y="342"/>
                  </a:cubicBezTo>
                  <a:cubicBezTo>
                    <a:pt x="0" y="380"/>
                    <a:pt x="0" y="399"/>
                    <a:pt x="43" y="419"/>
                  </a:cubicBezTo>
                  <a:lnTo>
                    <a:pt x="264" y="582"/>
                  </a:lnTo>
                  <a:cubicBezTo>
                    <a:pt x="284" y="601"/>
                    <a:pt x="322" y="601"/>
                    <a:pt x="341" y="601"/>
                  </a:cubicBezTo>
                  <a:lnTo>
                    <a:pt x="404" y="601"/>
                  </a:lnTo>
                  <a:lnTo>
                    <a:pt x="865" y="342"/>
                  </a:lnTo>
                  <a:cubicBezTo>
                    <a:pt x="884" y="323"/>
                    <a:pt x="903" y="299"/>
                    <a:pt x="903" y="260"/>
                  </a:cubicBezTo>
                  <a:cubicBezTo>
                    <a:pt x="903" y="241"/>
                    <a:pt x="884" y="222"/>
                    <a:pt x="865" y="202"/>
                  </a:cubicBezTo>
                  <a:lnTo>
                    <a:pt x="644" y="20"/>
                  </a:lnTo>
                  <a:cubicBezTo>
                    <a:pt x="601" y="20"/>
                    <a:pt x="581" y="1"/>
                    <a:pt x="543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10"/>
            <p:cNvSpPr/>
            <p:nvPr/>
          </p:nvSpPr>
          <p:spPr>
            <a:xfrm>
              <a:off x="6639324" y="2708695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23" y="0"/>
                  </a:moveTo>
                  <a:cubicBezTo>
                    <a:pt x="505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3"/>
                    <a:pt x="20" y="332"/>
                  </a:cubicBezTo>
                  <a:lnTo>
                    <a:pt x="260" y="514"/>
                  </a:lnTo>
                  <a:cubicBezTo>
                    <a:pt x="270" y="524"/>
                    <a:pt x="286" y="529"/>
                    <a:pt x="304" y="529"/>
                  </a:cubicBezTo>
                  <a:cubicBezTo>
                    <a:pt x="322" y="529"/>
                    <a:pt x="342" y="524"/>
                    <a:pt x="361" y="514"/>
                  </a:cubicBezTo>
                  <a:lnTo>
                    <a:pt x="803" y="255"/>
                  </a:lnTo>
                  <a:cubicBezTo>
                    <a:pt x="842" y="236"/>
                    <a:pt x="842" y="212"/>
                    <a:pt x="803" y="193"/>
                  </a:cubicBezTo>
                  <a:lnTo>
                    <a:pt x="582" y="15"/>
                  </a:lnTo>
                  <a:cubicBezTo>
                    <a:pt x="561" y="5"/>
                    <a:pt x="540" y="0"/>
                    <a:pt x="52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10"/>
            <p:cNvSpPr/>
            <p:nvPr/>
          </p:nvSpPr>
          <p:spPr>
            <a:xfrm>
              <a:off x="6635456" y="2703810"/>
              <a:ext cx="91498" cy="61168"/>
            </a:xfrm>
            <a:custGeom>
              <a:rect b="b" l="l" r="r" t="t"/>
              <a:pathLst>
                <a:path extrusionOk="0" h="601" w="899">
                  <a:moveTo>
                    <a:pt x="558" y="82"/>
                  </a:moveTo>
                  <a:cubicBezTo>
                    <a:pt x="558" y="82"/>
                    <a:pt x="577" y="82"/>
                    <a:pt x="601" y="101"/>
                  </a:cubicBezTo>
                  <a:lnTo>
                    <a:pt x="817" y="260"/>
                  </a:lnTo>
                  <a:lnTo>
                    <a:pt x="380" y="524"/>
                  </a:lnTo>
                  <a:lnTo>
                    <a:pt x="318" y="524"/>
                  </a:lnTo>
                  <a:lnTo>
                    <a:pt x="77" y="341"/>
                  </a:lnTo>
                  <a:lnTo>
                    <a:pt x="539" y="82"/>
                  </a:lnTo>
                  <a:close/>
                  <a:moveTo>
                    <a:pt x="558" y="0"/>
                  </a:moveTo>
                  <a:cubicBezTo>
                    <a:pt x="539" y="0"/>
                    <a:pt x="519" y="0"/>
                    <a:pt x="500" y="20"/>
                  </a:cubicBezTo>
                  <a:lnTo>
                    <a:pt x="39" y="284"/>
                  </a:lnTo>
                  <a:cubicBezTo>
                    <a:pt x="20" y="303"/>
                    <a:pt x="0" y="322"/>
                    <a:pt x="0" y="341"/>
                  </a:cubicBezTo>
                  <a:cubicBezTo>
                    <a:pt x="0" y="380"/>
                    <a:pt x="20" y="404"/>
                    <a:pt x="39" y="423"/>
                  </a:cubicBezTo>
                  <a:lnTo>
                    <a:pt x="279" y="582"/>
                  </a:lnTo>
                  <a:cubicBezTo>
                    <a:pt x="298" y="601"/>
                    <a:pt x="318" y="601"/>
                    <a:pt x="361" y="601"/>
                  </a:cubicBezTo>
                  <a:lnTo>
                    <a:pt x="418" y="601"/>
                  </a:lnTo>
                  <a:lnTo>
                    <a:pt x="860" y="341"/>
                  </a:lnTo>
                  <a:cubicBezTo>
                    <a:pt x="899" y="322"/>
                    <a:pt x="899" y="303"/>
                    <a:pt x="899" y="260"/>
                  </a:cubicBezTo>
                  <a:cubicBezTo>
                    <a:pt x="899" y="241"/>
                    <a:pt x="899" y="221"/>
                    <a:pt x="880" y="202"/>
                  </a:cubicBezTo>
                  <a:lnTo>
                    <a:pt x="639" y="20"/>
                  </a:lnTo>
                  <a:cubicBezTo>
                    <a:pt x="620" y="20"/>
                    <a:pt x="577" y="0"/>
                    <a:pt x="558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10"/>
            <p:cNvSpPr/>
            <p:nvPr/>
          </p:nvSpPr>
          <p:spPr>
            <a:xfrm>
              <a:off x="6567976" y="2749305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31" y="0"/>
                  </a:moveTo>
                  <a:cubicBezTo>
                    <a:pt x="511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7"/>
                    <a:pt x="20" y="336"/>
                  </a:cubicBezTo>
                  <a:lnTo>
                    <a:pt x="260" y="514"/>
                  </a:lnTo>
                  <a:cubicBezTo>
                    <a:pt x="270" y="524"/>
                    <a:pt x="290" y="529"/>
                    <a:pt x="310" y="529"/>
                  </a:cubicBezTo>
                  <a:cubicBezTo>
                    <a:pt x="331" y="529"/>
                    <a:pt x="351" y="524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216"/>
                    <a:pt x="822" y="197"/>
                  </a:cubicBezTo>
                  <a:lnTo>
                    <a:pt x="582" y="15"/>
                  </a:lnTo>
                  <a:cubicBezTo>
                    <a:pt x="572" y="5"/>
                    <a:pt x="552" y="0"/>
                    <a:pt x="531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10"/>
            <p:cNvSpPr/>
            <p:nvPr/>
          </p:nvSpPr>
          <p:spPr>
            <a:xfrm>
              <a:off x="6564108" y="2744827"/>
              <a:ext cx="93432" cy="61270"/>
            </a:xfrm>
            <a:custGeom>
              <a:rect b="b" l="l" r="r" t="t"/>
              <a:pathLst>
                <a:path extrusionOk="0" h="602" w="918">
                  <a:moveTo>
                    <a:pt x="557" y="78"/>
                  </a:moveTo>
                  <a:cubicBezTo>
                    <a:pt x="581" y="78"/>
                    <a:pt x="581" y="78"/>
                    <a:pt x="601" y="97"/>
                  </a:cubicBezTo>
                  <a:lnTo>
                    <a:pt x="841" y="260"/>
                  </a:lnTo>
                  <a:lnTo>
                    <a:pt x="380" y="520"/>
                  </a:lnTo>
                  <a:lnTo>
                    <a:pt x="317" y="520"/>
                  </a:lnTo>
                  <a:lnTo>
                    <a:pt x="94" y="350"/>
                  </a:lnTo>
                  <a:lnTo>
                    <a:pt x="94" y="350"/>
                  </a:lnTo>
                  <a:lnTo>
                    <a:pt x="538" y="78"/>
                  </a:lnTo>
                  <a:close/>
                  <a:moveTo>
                    <a:pt x="557" y="1"/>
                  </a:moveTo>
                  <a:cubicBezTo>
                    <a:pt x="538" y="1"/>
                    <a:pt x="519" y="1"/>
                    <a:pt x="500" y="20"/>
                  </a:cubicBezTo>
                  <a:lnTo>
                    <a:pt x="39" y="280"/>
                  </a:lnTo>
                  <a:cubicBezTo>
                    <a:pt x="19" y="299"/>
                    <a:pt x="0" y="318"/>
                    <a:pt x="0" y="337"/>
                  </a:cubicBezTo>
                  <a:cubicBezTo>
                    <a:pt x="0" y="380"/>
                    <a:pt x="19" y="400"/>
                    <a:pt x="39" y="419"/>
                  </a:cubicBezTo>
                  <a:lnTo>
                    <a:pt x="279" y="577"/>
                  </a:lnTo>
                  <a:cubicBezTo>
                    <a:pt x="298" y="601"/>
                    <a:pt x="317" y="601"/>
                    <a:pt x="360" y="601"/>
                  </a:cubicBezTo>
                  <a:lnTo>
                    <a:pt x="418" y="601"/>
                  </a:lnTo>
                  <a:lnTo>
                    <a:pt x="879" y="337"/>
                  </a:lnTo>
                  <a:cubicBezTo>
                    <a:pt x="898" y="318"/>
                    <a:pt x="918" y="299"/>
                    <a:pt x="918" y="260"/>
                  </a:cubicBezTo>
                  <a:cubicBezTo>
                    <a:pt x="918" y="241"/>
                    <a:pt x="898" y="217"/>
                    <a:pt x="879" y="198"/>
                  </a:cubicBezTo>
                  <a:lnTo>
                    <a:pt x="639" y="20"/>
                  </a:lnTo>
                  <a:cubicBezTo>
                    <a:pt x="620" y="20"/>
                    <a:pt x="601" y="1"/>
                    <a:pt x="557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10"/>
            <p:cNvSpPr/>
            <p:nvPr/>
          </p:nvSpPr>
          <p:spPr>
            <a:xfrm>
              <a:off x="6496628" y="2789813"/>
              <a:ext cx="85595" cy="54451"/>
            </a:xfrm>
            <a:custGeom>
              <a:rect b="b" l="l" r="r" t="t"/>
              <a:pathLst>
                <a:path extrusionOk="0" h="535" w="841">
                  <a:moveTo>
                    <a:pt x="540" y="1"/>
                  </a:moveTo>
                  <a:cubicBezTo>
                    <a:pt x="523" y="1"/>
                    <a:pt x="502" y="6"/>
                    <a:pt x="481" y="15"/>
                  </a:cubicBezTo>
                  <a:lnTo>
                    <a:pt x="43" y="280"/>
                  </a:lnTo>
                  <a:cubicBezTo>
                    <a:pt x="0" y="299"/>
                    <a:pt x="0" y="318"/>
                    <a:pt x="43" y="337"/>
                  </a:cubicBezTo>
                  <a:lnTo>
                    <a:pt x="260" y="520"/>
                  </a:lnTo>
                  <a:cubicBezTo>
                    <a:pt x="281" y="529"/>
                    <a:pt x="302" y="534"/>
                    <a:pt x="319" y="534"/>
                  </a:cubicBezTo>
                  <a:cubicBezTo>
                    <a:pt x="336" y="534"/>
                    <a:pt x="351" y="529"/>
                    <a:pt x="360" y="520"/>
                  </a:cubicBezTo>
                  <a:lnTo>
                    <a:pt x="822" y="256"/>
                  </a:lnTo>
                  <a:cubicBezTo>
                    <a:pt x="841" y="236"/>
                    <a:pt x="841" y="217"/>
                    <a:pt x="822" y="198"/>
                  </a:cubicBezTo>
                  <a:lnTo>
                    <a:pt x="581" y="15"/>
                  </a:lnTo>
                  <a:cubicBezTo>
                    <a:pt x="572" y="6"/>
                    <a:pt x="557" y="1"/>
                    <a:pt x="540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10"/>
            <p:cNvSpPr/>
            <p:nvPr/>
          </p:nvSpPr>
          <p:spPr>
            <a:xfrm>
              <a:off x="6494593" y="2785437"/>
              <a:ext cx="92109" cy="61270"/>
            </a:xfrm>
            <a:custGeom>
              <a:rect b="b" l="l" r="r" t="t"/>
              <a:pathLst>
                <a:path extrusionOk="0" h="602" w="905">
                  <a:moveTo>
                    <a:pt x="544" y="82"/>
                  </a:moveTo>
                  <a:cubicBezTo>
                    <a:pt x="563" y="82"/>
                    <a:pt x="582" y="82"/>
                    <a:pt x="582" y="102"/>
                  </a:cubicBezTo>
                  <a:lnTo>
                    <a:pt x="822" y="260"/>
                  </a:lnTo>
                  <a:lnTo>
                    <a:pt x="361" y="520"/>
                  </a:lnTo>
                  <a:lnTo>
                    <a:pt x="323" y="520"/>
                  </a:lnTo>
                  <a:lnTo>
                    <a:pt x="97" y="352"/>
                  </a:lnTo>
                  <a:lnTo>
                    <a:pt x="97" y="352"/>
                  </a:lnTo>
                  <a:lnTo>
                    <a:pt x="520" y="82"/>
                  </a:lnTo>
                  <a:close/>
                  <a:moveTo>
                    <a:pt x="544" y="1"/>
                  </a:moveTo>
                  <a:cubicBezTo>
                    <a:pt x="520" y="1"/>
                    <a:pt x="501" y="1"/>
                    <a:pt x="481" y="20"/>
                  </a:cubicBezTo>
                  <a:lnTo>
                    <a:pt x="39" y="279"/>
                  </a:lnTo>
                  <a:cubicBezTo>
                    <a:pt x="20" y="299"/>
                    <a:pt x="1" y="323"/>
                    <a:pt x="1" y="342"/>
                  </a:cubicBezTo>
                  <a:cubicBezTo>
                    <a:pt x="1" y="380"/>
                    <a:pt x="1" y="399"/>
                    <a:pt x="20" y="419"/>
                  </a:cubicBezTo>
                  <a:lnTo>
                    <a:pt x="260" y="582"/>
                  </a:lnTo>
                  <a:cubicBezTo>
                    <a:pt x="280" y="601"/>
                    <a:pt x="323" y="601"/>
                    <a:pt x="342" y="601"/>
                  </a:cubicBezTo>
                  <a:lnTo>
                    <a:pt x="400" y="601"/>
                  </a:lnTo>
                  <a:lnTo>
                    <a:pt x="861" y="342"/>
                  </a:lnTo>
                  <a:cubicBezTo>
                    <a:pt x="880" y="323"/>
                    <a:pt x="904" y="299"/>
                    <a:pt x="904" y="260"/>
                  </a:cubicBezTo>
                  <a:cubicBezTo>
                    <a:pt x="904" y="241"/>
                    <a:pt x="880" y="222"/>
                    <a:pt x="861" y="202"/>
                  </a:cubicBezTo>
                  <a:lnTo>
                    <a:pt x="640" y="20"/>
                  </a:lnTo>
                  <a:lnTo>
                    <a:pt x="621" y="20"/>
                  </a:lnTo>
                  <a:cubicBezTo>
                    <a:pt x="601" y="20"/>
                    <a:pt x="582" y="1"/>
                    <a:pt x="544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10"/>
            <p:cNvSpPr/>
            <p:nvPr/>
          </p:nvSpPr>
          <p:spPr>
            <a:xfrm>
              <a:off x="6427622" y="2830932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22" y="0"/>
                  </a:moveTo>
                  <a:cubicBezTo>
                    <a:pt x="505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3"/>
                    <a:pt x="20" y="332"/>
                  </a:cubicBezTo>
                  <a:lnTo>
                    <a:pt x="260" y="514"/>
                  </a:lnTo>
                  <a:cubicBezTo>
                    <a:pt x="270" y="524"/>
                    <a:pt x="284" y="529"/>
                    <a:pt x="302" y="529"/>
                  </a:cubicBezTo>
                  <a:cubicBezTo>
                    <a:pt x="319" y="529"/>
                    <a:pt x="339" y="524"/>
                    <a:pt x="361" y="514"/>
                  </a:cubicBezTo>
                  <a:lnTo>
                    <a:pt x="798" y="255"/>
                  </a:lnTo>
                  <a:cubicBezTo>
                    <a:pt x="841" y="236"/>
                    <a:pt x="841" y="212"/>
                    <a:pt x="798" y="193"/>
                  </a:cubicBezTo>
                  <a:lnTo>
                    <a:pt x="577" y="15"/>
                  </a:lnTo>
                  <a:cubicBezTo>
                    <a:pt x="558" y="5"/>
                    <a:pt x="539" y="0"/>
                    <a:pt x="522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10"/>
            <p:cNvSpPr/>
            <p:nvPr/>
          </p:nvSpPr>
          <p:spPr>
            <a:xfrm>
              <a:off x="6423245" y="2826047"/>
              <a:ext cx="92007" cy="63204"/>
            </a:xfrm>
            <a:custGeom>
              <a:rect b="b" l="l" r="r" t="t"/>
              <a:pathLst>
                <a:path extrusionOk="0" h="621" w="904">
                  <a:moveTo>
                    <a:pt x="563" y="82"/>
                  </a:moveTo>
                  <a:cubicBezTo>
                    <a:pt x="563" y="82"/>
                    <a:pt x="582" y="82"/>
                    <a:pt x="582" y="101"/>
                  </a:cubicBezTo>
                  <a:lnTo>
                    <a:pt x="822" y="260"/>
                  </a:lnTo>
                  <a:lnTo>
                    <a:pt x="380" y="524"/>
                  </a:lnTo>
                  <a:cubicBezTo>
                    <a:pt x="361" y="524"/>
                    <a:pt x="361" y="543"/>
                    <a:pt x="361" y="543"/>
                  </a:cubicBezTo>
                  <a:cubicBezTo>
                    <a:pt x="342" y="543"/>
                    <a:pt x="322" y="524"/>
                    <a:pt x="322" y="524"/>
                  </a:cubicBezTo>
                  <a:lnTo>
                    <a:pt x="96" y="352"/>
                  </a:lnTo>
                  <a:lnTo>
                    <a:pt x="96" y="352"/>
                  </a:lnTo>
                  <a:lnTo>
                    <a:pt x="543" y="82"/>
                  </a:lnTo>
                  <a:close/>
                  <a:moveTo>
                    <a:pt x="563" y="0"/>
                  </a:moveTo>
                  <a:cubicBezTo>
                    <a:pt x="543" y="0"/>
                    <a:pt x="524" y="0"/>
                    <a:pt x="500" y="20"/>
                  </a:cubicBezTo>
                  <a:lnTo>
                    <a:pt x="44" y="284"/>
                  </a:lnTo>
                  <a:cubicBezTo>
                    <a:pt x="20" y="303"/>
                    <a:pt x="1" y="322"/>
                    <a:pt x="1" y="341"/>
                  </a:cubicBezTo>
                  <a:cubicBezTo>
                    <a:pt x="1" y="380"/>
                    <a:pt x="20" y="404"/>
                    <a:pt x="44" y="423"/>
                  </a:cubicBezTo>
                  <a:lnTo>
                    <a:pt x="260" y="582"/>
                  </a:lnTo>
                  <a:cubicBezTo>
                    <a:pt x="303" y="601"/>
                    <a:pt x="322" y="601"/>
                    <a:pt x="361" y="620"/>
                  </a:cubicBezTo>
                  <a:cubicBezTo>
                    <a:pt x="380" y="620"/>
                    <a:pt x="404" y="601"/>
                    <a:pt x="423" y="601"/>
                  </a:cubicBezTo>
                  <a:lnTo>
                    <a:pt x="860" y="341"/>
                  </a:lnTo>
                  <a:cubicBezTo>
                    <a:pt x="884" y="322"/>
                    <a:pt x="904" y="303"/>
                    <a:pt x="904" y="260"/>
                  </a:cubicBezTo>
                  <a:cubicBezTo>
                    <a:pt x="904" y="241"/>
                    <a:pt x="904" y="221"/>
                    <a:pt x="884" y="202"/>
                  </a:cubicBezTo>
                  <a:lnTo>
                    <a:pt x="644" y="44"/>
                  </a:lnTo>
                  <a:cubicBezTo>
                    <a:pt x="620" y="20"/>
                    <a:pt x="582" y="0"/>
                    <a:pt x="563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10"/>
            <p:cNvSpPr/>
            <p:nvPr/>
          </p:nvSpPr>
          <p:spPr>
            <a:xfrm>
              <a:off x="6356274" y="2871542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29" y="0"/>
                  </a:moveTo>
                  <a:cubicBezTo>
                    <a:pt x="510" y="0"/>
                    <a:pt x="490" y="5"/>
                    <a:pt x="481" y="15"/>
                  </a:cubicBezTo>
                  <a:lnTo>
                    <a:pt x="20" y="274"/>
                  </a:lnTo>
                  <a:cubicBezTo>
                    <a:pt x="0" y="293"/>
                    <a:pt x="0" y="317"/>
                    <a:pt x="20" y="336"/>
                  </a:cubicBezTo>
                  <a:lnTo>
                    <a:pt x="260" y="514"/>
                  </a:lnTo>
                  <a:cubicBezTo>
                    <a:pt x="269" y="524"/>
                    <a:pt x="290" y="529"/>
                    <a:pt x="310" y="529"/>
                  </a:cubicBezTo>
                  <a:cubicBezTo>
                    <a:pt x="331" y="529"/>
                    <a:pt x="351" y="524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216"/>
                    <a:pt x="822" y="197"/>
                  </a:cubicBezTo>
                  <a:lnTo>
                    <a:pt x="582" y="15"/>
                  </a:lnTo>
                  <a:cubicBezTo>
                    <a:pt x="570" y="5"/>
                    <a:pt x="549" y="0"/>
                    <a:pt x="52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10"/>
            <p:cNvSpPr/>
            <p:nvPr/>
          </p:nvSpPr>
          <p:spPr>
            <a:xfrm>
              <a:off x="6351898" y="2867063"/>
              <a:ext cx="93941" cy="63204"/>
            </a:xfrm>
            <a:custGeom>
              <a:rect b="b" l="l" r="r" t="t"/>
              <a:pathLst>
                <a:path extrusionOk="0" h="621" w="923">
                  <a:moveTo>
                    <a:pt x="562" y="78"/>
                  </a:moveTo>
                  <a:cubicBezTo>
                    <a:pt x="581" y="78"/>
                    <a:pt x="581" y="78"/>
                    <a:pt x="601" y="97"/>
                  </a:cubicBezTo>
                  <a:lnTo>
                    <a:pt x="822" y="260"/>
                  </a:lnTo>
                  <a:lnTo>
                    <a:pt x="841" y="260"/>
                  </a:lnTo>
                  <a:lnTo>
                    <a:pt x="384" y="520"/>
                  </a:lnTo>
                  <a:lnTo>
                    <a:pt x="360" y="539"/>
                  </a:lnTo>
                  <a:cubicBezTo>
                    <a:pt x="341" y="539"/>
                    <a:pt x="322" y="520"/>
                    <a:pt x="322" y="520"/>
                  </a:cubicBezTo>
                  <a:lnTo>
                    <a:pt x="82" y="361"/>
                  </a:lnTo>
                  <a:lnTo>
                    <a:pt x="543" y="97"/>
                  </a:lnTo>
                  <a:lnTo>
                    <a:pt x="543" y="78"/>
                  </a:lnTo>
                  <a:close/>
                  <a:moveTo>
                    <a:pt x="562" y="1"/>
                  </a:moveTo>
                  <a:cubicBezTo>
                    <a:pt x="543" y="1"/>
                    <a:pt x="524" y="1"/>
                    <a:pt x="505" y="20"/>
                  </a:cubicBezTo>
                  <a:lnTo>
                    <a:pt x="43" y="280"/>
                  </a:lnTo>
                  <a:cubicBezTo>
                    <a:pt x="24" y="299"/>
                    <a:pt x="0" y="318"/>
                    <a:pt x="0" y="337"/>
                  </a:cubicBezTo>
                  <a:cubicBezTo>
                    <a:pt x="0" y="380"/>
                    <a:pt x="24" y="400"/>
                    <a:pt x="43" y="419"/>
                  </a:cubicBezTo>
                  <a:lnTo>
                    <a:pt x="284" y="577"/>
                  </a:lnTo>
                  <a:cubicBezTo>
                    <a:pt x="303" y="601"/>
                    <a:pt x="322" y="621"/>
                    <a:pt x="360" y="621"/>
                  </a:cubicBezTo>
                  <a:cubicBezTo>
                    <a:pt x="384" y="621"/>
                    <a:pt x="404" y="601"/>
                    <a:pt x="423" y="601"/>
                  </a:cubicBezTo>
                  <a:lnTo>
                    <a:pt x="884" y="337"/>
                  </a:lnTo>
                  <a:cubicBezTo>
                    <a:pt x="903" y="318"/>
                    <a:pt x="923" y="299"/>
                    <a:pt x="923" y="260"/>
                  </a:cubicBezTo>
                  <a:cubicBezTo>
                    <a:pt x="923" y="241"/>
                    <a:pt x="903" y="217"/>
                    <a:pt x="884" y="198"/>
                  </a:cubicBezTo>
                  <a:lnTo>
                    <a:pt x="644" y="39"/>
                  </a:lnTo>
                  <a:lnTo>
                    <a:pt x="644" y="20"/>
                  </a:lnTo>
                  <a:cubicBezTo>
                    <a:pt x="625" y="20"/>
                    <a:pt x="581" y="1"/>
                    <a:pt x="562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10"/>
            <p:cNvSpPr/>
            <p:nvPr/>
          </p:nvSpPr>
          <p:spPr>
            <a:xfrm>
              <a:off x="6213477" y="2953168"/>
              <a:ext cx="87630" cy="53840"/>
            </a:xfrm>
            <a:custGeom>
              <a:rect b="b" l="l" r="r" t="t"/>
              <a:pathLst>
                <a:path extrusionOk="0" h="529" w="861">
                  <a:moveTo>
                    <a:pt x="543" y="0"/>
                  </a:moveTo>
                  <a:cubicBezTo>
                    <a:pt x="525" y="0"/>
                    <a:pt x="510" y="5"/>
                    <a:pt x="500" y="15"/>
                  </a:cubicBezTo>
                  <a:lnTo>
                    <a:pt x="39" y="274"/>
                  </a:lnTo>
                  <a:cubicBezTo>
                    <a:pt x="20" y="294"/>
                    <a:pt x="1" y="313"/>
                    <a:pt x="39" y="332"/>
                  </a:cubicBezTo>
                  <a:lnTo>
                    <a:pt x="279" y="514"/>
                  </a:lnTo>
                  <a:cubicBezTo>
                    <a:pt x="291" y="524"/>
                    <a:pt x="307" y="529"/>
                    <a:pt x="324" y="529"/>
                  </a:cubicBezTo>
                  <a:cubicBezTo>
                    <a:pt x="342" y="529"/>
                    <a:pt x="361" y="524"/>
                    <a:pt x="380" y="514"/>
                  </a:cubicBezTo>
                  <a:lnTo>
                    <a:pt x="822" y="255"/>
                  </a:lnTo>
                  <a:cubicBezTo>
                    <a:pt x="861" y="236"/>
                    <a:pt x="861" y="212"/>
                    <a:pt x="822" y="193"/>
                  </a:cubicBezTo>
                  <a:lnTo>
                    <a:pt x="601" y="15"/>
                  </a:lnTo>
                  <a:cubicBezTo>
                    <a:pt x="582" y="5"/>
                    <a:pt x="561" y="0"/>
                    <a:pt x="543" y="0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10"/>
            <p:cNvSpPr/>
            <p:nvPr/>
          </p:nvSpPr>
          <p:spPr>
            <a:xfrm>
              <a:off x="6211544" y="2948283"/>
              <a:ext cx="91498" cy="63204"/>
            </a:xfrm>
            <a:custGeom>
              <a:rect b="b" l="l" r="r" t="t"/>
              <a:pathLst>
                <a:path extrusionOk="0" h="621" w="899">
                  <a:moveTo>
                    <a:pt x="562" y="82"/>
                  </a:moveTo>
                  <a:lnTo>
                    <a:pt x="582" y="101"/>
                  </a:lnTo>
                  <a:lnTo>
                    <a:pt x="822" y="260"/>
                  </a:lnTo>
                  <a:lnTo>
                    <a:pt x="380" y="524"/>
                  </a:lnTo>
                  <a:cubicBezTo>
                    <a:pt x="361" y="524"/>
                    <a:pt x="361" y="543"/>
                    <a:pt x="361" y="543"/>
                  </a:cubicBezTo>
                  <a:cubicBezTo>
                    <a:pt x="341" y="543"/>
                    <a:pt x="322" y="524"/>
                    <a:pt x="322" y="524"/>
                  </a:cubicBezTo>
                  <a:lnTo>
                    <a:pt x="82" y="361"/>
                  </a:lnTo>
                  <a:lnTo>
                    <a:pt x="538" y="101"/>
                  </a:lnTo>
                  <a:cubicBezTo>
                    <a:pt x="538" y="82"/>
                    <a:pt x="538" y="82"/>
                    <a:pt x="562" y="82"/>
                  </a:cubicBezTo>
                  <a:close/>
                  <a:moveTo>
                    <a:pt x="562" y="0"/>
                  </a:moveTo>
                  <a:cubicBezTo>
                    <a:pt x="538" y="0"/>
                    <a:pt x="519" y="20"/>
                    <a:pt x="500" y="20"/>
                  </a:cubicBezTo>
                  <a:lnTo>
                    <a:pt x="39" y="284"/>
                  </a:lnTo>
                  <a:cubicBezTo>
                    <a:pt x="20" y="303"/>
                    <a:pt x="0" y="322"/>
                    <a:pt x="0" y="342"/>
                  </a:cubicBezTo>
                  <a:cubicBezTo>
                    <a:pt x="0" y="380"/>
                    <a:pt x="20" y="404"/>
                    <a:pt x="39" y="423"/>
                  </a:cubicBezTo>
                  <a:lnTo>
                    <a:pt x="260" y="582"/>
                  </a:lnTo>
                  <a:cubicBezTo>
                    <a:pt x="298" y="601"/>
                    <a:pt x="322" y="620"/>
                    <a:pt x="361" y="620"/>
                  </a:cubicBezTo>
                  <a:cubicBezTo>
                    <a:pt x="380" y="620"/>
                    <a:pt x="399" y="601"/>
                    <a:pt x="418" y="601"/>
                  </a:cubicBezTo>
                  <a:lnTo>
                    <a:pt x="860" y="342"/>
                  </a:lnTo>
                  <a:cubicBezTo>
                    <a:pt x="880" y="322"/>
                    <a:pt x="899" y="303"/>
                    <a:pt x="899" y="260"/>
                  </a:cubicBezTo>
                  <a:cubicBezTo>
                    <a:pt x="899" y="241"/>
                    <a:pt x="899" y="221"/>
                    <a:pt x="860" y="202"/>
                  </a:cubicBezTo>
                  <a:lnTo>
                    <a:pt x="639" y="44"/>
                  </a:lnTo>
                  <a:cubicBezTo>
                    <a:pt x="620" y="20"/>
                    <a:pt x="582" y="0"/>
                    <a:pt x="562" y="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10"/>
            <p:cNvSpPr/>
            <p:nvPr/>
          </p:nvSpPr>
          <p:spPr>
            <a:xfrm>
              <a:off x="6144064" y="2993778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33" y="0"/>
                  </a:moveTo>
                  <a:cubicBezTo>
                    <a:pt x="513" y="0"/>
                    <a:pt x="493" y="5"/>
                    <a:pt x="481" y="15"/>
                  </a:cubicBezTo>
                  <a:lnTo>
                    <a:pt x="24" y="274"/>
                  </a:lnTo>
                  <a:cubicBezTo>
                    <a:pt x="0" y="293"/>
                    <a:pt x="0" y="317"/>
                    <a:pt x="24" y="336"/>
                  </a:cubicBezTo>
                  <a:lnTo>
                    <a:pt x="265" y="514"/>
                  </a:lnTo>
                  <a:cubicBezTo>
                    <a:pt x="274" y="524"/>
                    <a:pt x="293" y="529"/>
                    <a:pt x="313" y="529"/>
                  </a:cubicBezTo>
                  <a:cubicBezTo>
                    <a:pt x="332" y="529"/>
                    <a:pt x="351" y="524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216"/>
                    <a:pt x="822" y="197"/>
                  </a:cubicBezTo>
                  <a:lnTo>
                    <a:pt x="582" y="15"/>
                  </a:lnTo>
                  <a:cubicBezTo>
                    <a:pt x="572" y="5"/>
                    <a:pt x="553" y="0"/>
                    <a:pt x="533" y="0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10"/>
            <p:cNvSpPr/>
            <p:nvPr/>
          </p:nvSpPr>
          <p:spPr>
            <a:xfrm>
              <a:off x="6140094" y="2989300"/>
              <a:ext cx="94042" cy="63204"/>
            </a:xfrm>
            <a:custGeom>
              <a:rect b="b" l="l" r="r" t="t"/>
              <a:pathLst>
                <a:path extrusionOk="0" h="621" w="924">
                  <a:moveTo>
                    <a:pt x="563" y="78"/>
                  </a:moveTo>
                  <a:cubicBezTo>
                    <a:pt x="582" y="78"/>
                    <a:pt x="582" y="97"/>
                    <a:pt x="601" y="97"/>
                  </a:cubicBezTo>
                  <a:lnTo>
                    <a:pt x="822" y="260"/>
                  </a:lnTo>
                  <a:lnTo>
                    <a:pt x="829" y="267"/>
                  </a:lnTo>
                  <a:lnTo>
                    <a:pt x="829" y="267"/>
                  </a:lnTo>
                  <a:lnTo>
                    <a:pt x="381" y="520"/>
                  </a:lnTo>
                  <a:lnTo>
                    <a:pt x="361" y="539"/>
                  </a:lnTo>
                  <a:cubicBezTo>
                    <a:pt x="342" y="539"/>
                    <a:pt x="323" y="520"/>
                    <a:pt x="323" y="520"/>
                  </a:cubicBezTo>
                  <a:lnTo>
                    <a:pt x="83" y="361"/>
                  </a:lnTo>
                  <a:lnTo>
                    <a:pt x="544" y="97"/>
                  </a:lnTo>
                  <a:cubicBezTo>
                    <a:pt x="544" y="78"/>
                    <a:pt x="563" y="78"/>
                    <a:pt x="563" y="78"/>
                  </a:cubicBezTo>
                  <a:close/>
                  <a:moveTo>
                    <a:pt x="563" y="1"/>
                  </a:moveTo>
                  <a:cubicBezTo>
                    <a:pt x="544" y="1"/>
                    <a:pt x="520" y="20"/>
                    <a:pt x="501" y="20"/>
                  </a:cubicBezTo>
                  <a:lnTo>
                    <a:pt x="39" y="280"/>
                  </a:lnTo>
                  <a:cubicBezTo>
                    <a:pt x="20" y="299"/>
                    <a:pt x="1" y="318"/>
                    <a:pt x="1" y="361"/>
                  </a:cubicBezTo>
                  <a:cubicBezTo>
                    <a:pt x="1" y="380"/>
                    <a:pt x="20" y="400"/>
                    <a:pt x="39" y="419"/>
                  </a:cubicBezTo>
                  <a:lnTo>
                    <a:pt x="280" y="577"/>
                  </a:lnTo>
                  <a:cubicBezTo>
                    <a:pt x="304" y="601"/>
                    <a:pt x="323" y="621"/>
                    <a:pt x="361" y="621"/>
                  </a:cubicBezTo>
                  <a:cubicBezTo>
                    <a:pt x="381" y="621"/>
                    <a:pt x="400" y="601"/>
                    <a:pt x="424" y="601"/>
                  </a:cubicBezTo>
                  <a:lnTo>
                    <a:pt x="880" y="337"/>
                  </a:lnTo>
                  <a:cubicBezTo>
                    <a:pt x="904" y="318"/>
                    <a:pt x="923" y="299"/>
                    <a:pt x="923" y="260"/>
                  </a:cubicBezTo>
                  <a:cubicBezTo>
                    <a:pt x="923" y="241"/>
                    <a:pt x="904" y="217"/>
                    <a:pt x="880" y="198"/>
                  </a:cubicBezTo>
                  <a:lnTo>
                    <a:pt x="640" y="39"/>
                  </a:lnTo>
                  <a:cubicBezTo>
                    <a:pt x="621" y="20"/>
                    <a:pt x="582" y="1"/>
                    <a:pt x="563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10"/>
            <p:cNvSpPr/>
            <p:nvPr/>
          </p:nvSpPr>
          <p:spPr>
            <a:xfrm>
              <a:off x="6991888" y="2504832"/>
              <a:ext cx="85697" cy="53230"/>
            </a:xfrm>
            <a:custGeom>
              <a:rect b="b" l="l" r="r" t="t"/>
              <a:pathLst>
                <a:path extrusionOk="0" h="523" w="842">
                  <a:moveTo>
                    <a:pt x="537" y="0"/>
                  </a:moveTo>
                  <a:cubicBezTo>
                    <a:pt x="519" y="0"/>
                    <a:pt x="500" y="5"/>
                    <a:pt x="481" y="15"/>
                  </a:cubicBezTo>
                  <a:lnTo>
                    <a:pt x="20" y="274"/>
                  </a:lnTo>
                  <a:cubicBezTo>
                    <a:pt x="1" y="274"/>
                    <a:pt x="1" y="317"/>
                    <a:pt x="20" y="336"/>
                  </a:cubicBezTo>
                  <a:lnTo>
                    <a:pt x="260" y="495"/>
                  </a:lnTo>
                  <a:cubicBezTo>
                    <a:pt x="287" y="509"/>
                    <a:pt x="317" y="522"/>
                    <a:pt x="339" y="522"/>
                  </a:cubicBezTo>
                  <a:cubicBezTo>
                    <a:pt x="348" y="522"/>
                    <a:pt x="355" y="520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197"/>
                    <a:pt x="822" y="173"/>
                  </a:cubicBezTo>
                  <a:lnTo>
                    <a:pt x="582" y="15"/>
                  </a:lnTo>
                  <a:cubicBezTo>
                    <a:pt x="570" y="5"/>
                    <a:pt x="554" y="0"/>
                    <a:pt x="537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10"/>
            <p:cNvSpPr/>
            <p:nvPr/>
          </p:nvSpPr>
          <p:spPr>
            <a:xfrm>
              <a:off x="6991888" y="2504323"/>
              <a:ext cx="85697" cy="54858"/>
            </a:xfrm>
            <a:custGeom>
              <a:rect b="b" l="l" r="r" t="t"/>
              <a:pathLst>
                <a:path extrusionOk="0" h="539" w="842">
                  <a:moveTo>
                    <a:pt x="519" y="0"/>
                  </a:moveTo>
                  <a:cubicBezTo>
                    <a:pt x="539" y="0"/>
                    <a:pt x="558" y="20"/>
                    <a:pt x="582" y="20"/>
                  </a:cubicBezTo>
                  <a:cubicBezTo>
                    <a:pt x="558" y="0"/>
                    <a:pt x="539" y="0"/>
                    <a:pt x="519" y="0"/>
                  </a:cubicBezTo>
                  <a:close/>
                  <a:moveTo>
                    <a:pt x="582" y="20"/>
                  </a:moveTo>
                  <a:lnTo>
                    <a:pt x="822" y="202"/>
                  </a:lnTo>
                  <a:lnTo>
                    <a:pt x="841" y="221"/>
                  </a:lnTo>
                  <a:cubicBezTo>
                    <a:pt x="841" y="202"/>
                    <a:pt x="841" y="202"/>
                    <a:pt x="822" y="178"/>
                  </a:cubicBezTo>
                  <a:lnTo>
                    <a:pt x="582" y="20"/>
                  </a:lnTo>
                  <a:close/>
                  <a:moveTo>
                    <a:pt x="841" y="221"/>
                  </a:moveTo>
                  <a:lnTo>
                    <a:pt x="841" y="221"/>
                  </a:lnTo>
                  <a:cubicBezTo>
                    <a:pt x="841" y="241"/>
                    <a:pt x="822" y="241"/>
                    <a:pt x="822" y="241"/>
                  </a:cubicBezTo>
                  <a:lnTo>
                    <a:pt x="361" y="519"/>
                  </a:lnTo>
                  <a:lnTo>
                    <a:pt x="361" y="519"/>
                  </a:lnTo>
                  <a:lnTo>
                    <a:pt x="822" y="260"/>
                  </a:lnTo>
                  <a:cubicBezTo>
                    <a:pt x="841" y="260"/>
                    <a:pt x="841" y="241"/>
                    <a:pt x="841" y="221"/>
                  </a:cubicBezTo>
                  <a:close/>
                  <a:moveTo>
                    <a:pt x="481" y="0"/>
                  </a:moveTo>
                  <a:lnTo>
                    <a:pt x="20" y="260"/>
                  </a:lnTo>
                  <a:cubicBezTo>
                    <a:pt x="20" y="279"/>
                    <a:pt x="1" y="279"/>
                    <a:pt x="1" y="298"/>
                  </a:cubicBezTo>
                  <a:cubicBezTo>
                    <a:pt x="1" y="322"/>
                    <a:pt x="20" y="341"/>
                    <a:pt x="20" y="341"/>
                  </a:cubicBezTo>
                  <a:lnTo>
                    <a:pt x="260" y="519"/>
                  </a:lnTo>
                  <a:cubicBezTo>
                    <a:pt x="279" y="519"/>
                    <a:pt x="299" y="538"/>
                    <a:pt x="318" y="538"/>
                  </a:cubicBezTo>
                  <a:cubicBezTo>
                    <a:pt x="342" y="538"/>
                    <a:pt x="361" y="519"/>
                    <a:pt x="361" y="519"/>
                  </a:cubicBezTo>
                  <a:lnTo>
                    <a:pt x="318" y="519"/>
                  </a:lnTo>
                  <a:cubicBezTo>
                    <a:pt x="299" y="519"/>
                    <a:pt x="279" y="519"/>
                    <a:pt x="260" y="500"/>
                  </a:cubicBezTo>
                  <a:lnTo>
                    <a:pt x="39" y="341"/>
                  </a:lnTo>
                  <a:cubicBezTo>
                    <a:pt x="20" y="322"/>
                    <a:pt x="20" y="322"/>
                    <a:pt x="20" y="298"/>
                  </a:cubicBezTo>
                  <a:cubicBezTo>
                    <a:pt x="20" y="298"/>
                    <a:pt x="20" y="279"/>
                    <a:pt x="39" y="279"/>
                  </a:cubicBezTo>
                  <a:lnTo>
                    <a:pt x="481" y="20"/>
                  </a:lnTo>
                  <a:cubicBezTo>
                    <a:pt x="500" y="0"/>
                    <a:pt x="519" y="0"/>
                    <a:pt x="519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10"/>
            <p:cNvSpPr/>
            <p:nvPr/>
          </p:nvSpPr>
          <p:spPr>
            <a:xfrm>
              <a:off x="7063338" y="2464222"/>
              <a:ext cx="85595" cy="53230"/>
            </a:xfrm>
            <a:custGeom>
              <a:rect b="b" l="l" r="r" t="t"/>
              <a:pathLst>
                <a:path extrusionOk="0" h="523" w="841">
                  <a:moveTo>
                    <a:pt x="521" y="0"/>
                  </a:moveTo>
                  <a:cubicBezTo>
                    <a:pt x="504" y="0"/>
                    <a:pt x="490" y="5"/>
                    <a:pt x="480" y="15"/>
                  </a:cubicBezTo>
                  <a:lnTo>
                    <a:pt x="19" y="274"/>
                  </a:lnTo>
                  <a:cubicBezTo>
                    <a:pt x="0" y="274"/>
                    <a:pt x="0" y="313"/>
                    <a:pt x="19" y="332"/>
                  </a:cubicBezTo>
                  <a:lnTo>
                    <a:pt x="259" y="495"/>
                  </a:lnTo>
                  <a:cubicBezTo>
                    <a:pt x="273" y="509"/>
                    <a:pt x="296" y="522"/>
                    <a:pt x="324" y="522"/>
                  </a:cubicBezTo>
                  <a:cubicBezTo>
                    <a:pt x="335" y="522"/>
                    <a:pt x="348" y="520"/>
                    <a:pt x="360" y="514"/>
                  </a:cubicBezTo>
                  <a:lnTo>
                    <a:pt x="817" y="255"/>
                  </a:lnTo>
                  <a:cubicBezTo>
                    <a:pt x="841" y="236"/>
                    <a:pt x="841" y="193"/>
                    <a:pt x="817" y="173"/>
                  </a:cubicBezTo>
                  <a:lnTo>
                    <a:pt x="577" y="15"/>
                  </a:lnTo>
                  <a:cubicBezTo>
                    <a:pt x="557" y="5"/>
                    <a:pt x="538" y="0"/>
                    <a:pt x="521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10"/>
            <p:cNvSpPr/>
            <p:nvPr/>
          </p:nvSpPr>
          <p:spPr>
            <a:xfrm>
              <a:off x="7063338" y="2463714"/>
              <a:ext cx="85595" cy="54858"/>
            </a:xfrm>
            <a:custGeom>
              <a:rect b="b" l="l" r="r" t="t"/>
              <a:pathLst>
                <a:path extrusionOk="0" h="539" w="841">
                  <a:moveTo>
                    <a:pt x="519" y="1"/>
                  </a:moveTo>
                  <a:cubicBezTo>
                    <a:pt x="538" y="1"/>
                    <a:pt x="557" y="20"/>
                    <a:pt x="577" y="20"/>
                  </a:cubicBezTo>
                  <a:cubicBezTo>
                    <a:pt x="557" y="1"/>
                    <a:pt x="538" y="1"/>
                    <a:pt x="519" y="1"/>
                  </a:cubicBezTo>
                  <a:close/>
                  <a:moveTo>
                    <a:pt x="480" y="1"/>
                  </a:moveTo>
                  <a:lnTo>
                    <a:pt x="19" y="260"/>
                  </a:lnTo>
                  <a:cubicBezTo>
                    <a:pt x="0" y="279"/>
                    <a:pt x="0" y="279"/>
                    <a:pt x="0" y="298"/>
                  </a:cubicBezTo>
                  <a:lnTo>
                    <a:pt x="19" y="279"/>
                  </a:lnTo>
                  <a:lnTo>
                    <a:pt x="480" y="20"/>
                  </a:lnTo>
                  <a:cubicBezTo>
                    <a:pt x="480" y="1"/>
                    <a:pt x="500" y="1"/>
                    <a:pt x="519" y="1"/>
                  </a:cubicBezTo>
                  <a:close/>
                  <a:moveTo>
                    <a:pt x="0" y="298"/>
                  </a:moveTo>
                  <a:cubicBezTo>
                    <a:pt x="0" y="318"/>
                    <a:pt x="0" y="337"/>
                    <a:pt x="19" y="337"/>
                  </a:cubicBezTo>
                  <a:cubicBezTo>
                    <a:pt x="19" y="318"/>
                    <a:pt x="0" y="318"/>
                    <a:pt x="0" y="298"/>
                  </a:cubicBezTo>
                  <a:close/>
                  <a:moveTo>
                    <a:pt x="577" y="20"/>
                  </a:moveTo>
                  <a:lnTo>
                    <a:pt x="798" y="198"/>
                  </a:lnTo>
                  <a:cubicBezTo>
                    <a:pt x="817" y="198"/>
                    <a:pt x="817" y="217"/>
                    <a:pt x="817" y="217"/>
                  </a:cubicBezTo>
                  <a:cubicBezTo>
                    <a:pt x="817" y="241"/>
                    <a:pt x="817" y="241"/>
                    <a:pt x="798" y="241"/>
                  </a:cubicBezTo>
                  <a:lnTo>
                    <a:pt x="360" y="519"/>
                  </a:lnTo>
                  <a:lnTo>
                    <a:pt x="360" y="519"/>
                  </a:lnTo>
                  <a:lnTo>
                    <a:pt x="817" y="260"/>
                  </a:lnTo>
                  <a:cubicBezTo>
                    <a:pt x="817" y="260"/>
                    <a:pt x="841" y="241"/>
                    <a:pt x="841" y="217"/>
                  </a:cubicBezTo>
                  <a:cubicBezTo>
                    <a:pt x="841" y="198"/>
                    <a:pt x="817" y="198"/>
                    <a:pt x="817" y="178"/>
                  </a:cubicBezTo>
                  <a:lnTo>
                    <a:pt x="577" y="20"/>
                  </a:lnTo>
                  <a:close/>
                  <a:moveTo>
                    <a:pt x="19" y="337"/>
                  </a:moveTo>
                  <a:lnTo>
                    <a:pt x="259" y="519"/>
                  </a:lnTo>
                  <a:cubicBezTo>
                    <a:pt x="259" y="519"/>
                    <a:pt x="298" y="539"/>
                    <a:pt x="317" y="539"/>
                  </a:cubicBezTo>
                  <a:cubicBezTo>
                    <a:pt x="336" y="539"/>
                    <a:pt x="336" y="519"/>
                    <a:pt x="360" y="519"/>
                  </a:cubicBezTo>
                  <a:lnTo>
                    <a:pt x="317" y="519"/>
                  </a:lnTo>
                  <a:cubicBezTo>
                    <a:pt x="298" y="519"/>
                    <a:pt x="279" y="519"/>
                    <a:pt x="259" y="500"/>
                  </a:cubicBezTo>
                  <a:lnTo>
                    <a:pt x="19" y="33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10"/>
            <p:cNvSpPr/>
            <p:nvPr/>
          </p:nvSpPr>
          <p:spPr>
            <a:xfrm>
              <a:off x="6284825" y="2912050"/>
              <a:ext cx="85697" cy="54451"/>
            </a:xfrm>
            <a:custGeom>
              <a:rect b="b" l="l" r="r" t="t"/>
              <a:pathLst>
                <a:path extrusionOk="0" h="535" w="842">
                  <a:moveTo>
                    <a:pt x="539" y="1"/>
                  </a:moveTo>
                  <a:cubicBezTo>
                    <a:pt x="521" y="1"/>
                    <a:pt x="501" y="6"/>
                    <a:pt x="481" y="15"/>
                  </a:cubicBezTo>
                  <a:lnTo>
                    <a:pt x="39" y="280"/>
                  </a:lnTo>
                  <a:cubicBezTo>
                    <a:pt x="1" y="299"/>
                    <a:pt x="1" y="318"/>
                    <a:pt x="39" y="337"/>
                  </a:cubicBezTo>
                  <a:lnTo>
                    <a:pt x="260" y="520"/>
                  </a:lnTo>
                  <a:cubicBezTo>
                    <a:pt x="280" y="529"/>
                    <a:pt x="300" y="534"/>
                    <a:pt x="318" y="534"/>
                  </a:cubicBezTo>
                  <a:cubicBezTo>
                    <a:pt x="336" y="534"/>
                    <a:pt x="352" y="529"/>
                    <a:pt x="361" y="520"/>
                  </a:cubicBezTo>
                  <a:lnTo>
                    <a:pt x="822" y="256"/>
                  </a:lnTo>
                  <a:cubicBezTo>
                    <a:pt x="842" y="236"/>
                    <a:pt x="842" y="217"/>
                    <a:pt x="822" y="198"/>
                  </a:cubicBezTo>
                  <a:lnTo>
                    <a:pt x="582" y="15"/>
                  </a:lnTo>
                  <a:cubicBezTo>
                    <a:pt x="573" y="6"/>
                    <a:pt x="557" y="1"/>
                    <a:pt x="539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10"/>
            <p:cNvSpPr/>
            <p:nvPr/>
          </p:nvSpPr>
          <p:spPr>
            <a:xfrm>
              <a:off x="6284825" y="2911643"/>
              <a:ext cx="85697" cy="55265"/>
            </a:xfrm>
            <a:custGeom>
              <a:rect b="b" l="l" r="r" t="t"/>
              <a:pathLst>
                <a:path extrusionOk="0" h="543" w="842">
                  <a:moveTo>
                    <a:pt x="520" y="0"/>
                  </a:moveTo>
                  <a:cubicBezTo>
                    <a:pt x="520" y="0"/>
                    <a:pt x="501" y="0"/>
                    <a:pt x="481" y="19"/>
                  </a:cubicBezTo>
                  <a:lnTo>
                    <a:pt x="582" y="19"/>
                  </a:lnTo>
                  <a:cubicBezTo>
                    <a:pt x="582" y="0"/>
                    <a:pt x="539" y="0"/>
                    <a:pt x="520" y="0"/>
                  </a:cubicBezTo>
                  <a:close/>
                  <a:moveTo>
                    <a:pt x="582" y="19"/>
                  </a:moveTo>
                  <a:lnTo>
                    <a:pt x="582" y="19"/>
                  </a:lnTo>
                  <a:lnTo>
                    <a:pt x="582" y="19"/>
                  </a:lnTo>
                  <a:close/>
                  <a:moveTo>
                    <a:pt x="582" y="19"/>
                  </a:moveTo>
                  <a:lnTo>
                    <a:pt x="822" y="202"/>
                  </a:lnTo>
                  <a:lnTo>
                    <a:pt x="842" y="221"/>
                  </a:lnTo>
                  <a:cubicBezTo>
                    <a:pt x="842" y="221"/>
                    <a:pt x="842" y="202"/>
                    <a:pt x="822" y="183"/>
                  </a:cubicBezTo>
                  <a:lnTo>
                    <a:pt x="582" y="19"/>
                  </a:lnTo>
                  <a:close/>
                  <a:moveTo>
                    <a:pt x="842" y="221"/>
                  </a:moveTo>
                  <a:cubicBezTo>
                    <a:pt x="842" y="240"/>
                    <a:pt x="822" y="240"/>
                    <a:pt x="822" y="260"/>
                  </a:cubicBezTo>
                  <a:cubicBezTo>
                    <a:pt x="842" y="260"/>
                    <a:pt x="842" y="240"/>
                    <a:pt x="842" y="221"/>
                  </a:cubicBezTo>
                  <a:close/>
                  <a:moveTo>
                    <a:pt x="481" y="19"/>
                  </a:moveTo>
                  <a:lnTo>
                    <a:pt x="20" y="284"/>
                  </a:lnTo>
                  <a:lnTo>
                    <a:pt x="1" y="303"/>
                  </a:lnTo>
                  <a:cubicBezTo>
                    <a:pt x="1" y="322"/>
                    <a:pt x="20" y="341"/>
                    <a:pt x="20" y="341"/>
                  </a:cubicBezTo>
                  <a:lnTo>
                    <a:pt x="260" y="524"/>
                  </a:lnTo>
                  <a:cubicBezTo>
                    <a:pt x="280" y="543"/>
                    <a:pt x="299" y="543"/>
                    <a:pt x="323" y="543"/>
                  </a:cubicBezTo>
                  <a:cubicBezTo>
                    <a:pt x="342" y="543"/>
                    <a:pt x="361" y="543"/>
                    <a:pt x="361" y="524"/>
                  </a:cubicBezTo>
                  <a:lnTo>
                    <a:pt x="323" y="524"/>
                  </a:lnTo>
                  <a:cubicBezTo>
                    <a:pt x="299" y="524"/>
                    <a:pt x="280" y="524"/>
                    <a:pt x="260" y="500"/>
                  </a:cubicBezTo>
                  <a:lnTo>
                    <a:pt x="39" y="341"/>
                  </a:lnTo>
                  <a:cubicBezTo>
                    <a:pt x="20" y="322"/>
                    <a:pt x="20" y="322"/>
                    <a:pt x="20" y="303"/>
                  </a:cubicBezTo>
                  <a:lnTo>
                    <a:pt x="39" y="284"/>
                  </a:lnTo>
                  <a:lnTo>
                    <a:pt x="481" y="19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10"/>
            <p:cNvSpPr/>
            <p:nvPr/>
          </p:nvSpPr>
          <p:spPr>
            <a:xfrm>
              <a:off x="6920541" y="2545340"/>
              <a:ext cx="87630" cy="53739"/>
            </a:xfrm>
            <a:custGeom>
              <a:rect b="b" l="l" r="r" t="t"/>
              <a:pathLst>
                <a:path extrusionOk="0" h="528" w="861">
                  <a:moveTo>
                    <a:pt x="538" y="1"/>
                  </a:moveTo>
                  <a:cubicBezTo>
                    <a:pt x="520" y="1"/>
                    <a:pt x="500" y="6"/>
                    <a:pt x="481" y="15"/>
                  </a:cubicBezTo>
                  <a:lnTo>
                    <a:pt x="39" y="280"/>
                  </a:lnTo>
                  <a:cubicBezTo>
                    <a:pt x="0" y="280"/>
                    <a:pt x="0" y="318"/>
                    <a:pt x="39" y="337"/>
                  </a:cubicBezTo>
                  <a:lnTo>
                    <a:pt x="260" y="496"/>
                  </a:lnTo>
                  <a:cubicBezTo>
                    <a:pt x="287" y="513"/>
                    <a:pt x="317" y="528"/>
                    <a:pt x="346" y="528"/>
                  </a:cubicBezTo>
                  <a:cubicBezTo>
                    <a:pt x="357" y="528"/>
                    <a:pt x="369" y="525"/>
                    <a:pt x="380" y="520"/>
                  </a:cubicBezTo>
                  <a:lnTo>
                    <a:pt x="822" y="256"/>
                  </a:lnTo>
                  <a:cubicBezTo>
                    <a:pt x="860" y="236"/>
                    <a:pt x="860" y="198"/>
                    <a:pt x="822" y="179"/>
                  </a:cubicBezTo>
                  <a:lnTo>
                    <a:pt x="582" y="15"/>
                  </a:lnTo>
                  <a:cubicBezTo>
                    <a:pt x="572" y="6"/>
                    <a:pt x="556" y="1"/>
                    <a:pt x="538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10"/>
            <p:cNvSpPr/>
            <p:nvPr/>
          </p:nvSpPr>
          <p:spPr>
            <a:xfrm>
              <a:off x="6920541" y="2544933"/>
              <a:ext cx="85595" cy="55265"/>
            </a:xfrm>
            <a:custGeom>
              <a:rect b="b" l="l" r="r" t="t"/>
              <a:pathLst>
                <a:path extrusionOk="0" h="543" w="841">
                  <a:moveTo>
                    <a:pt x="538" y="0"/>
                  </a:moveTo>
                  <a:cubicBezTo>
                    <a:pt x="562" y="0"/>
                    <a:pt x="582" y="19"/>
                    <a:pt x="582" y="19"/>
                  </a:cubicBezTo>
                  <a:lnTo>
                    <a:pt x="822" y="202"/>
                  </a:lnTo>
                  <a:cubicBezTo>
                    <a:pt x="841" y="202"/>
                    <a:pt x="841" y="221"/>
                    <a:pt x="841" y="221"/>
                  </a:cubicBezTo>
                  <a:cubicBezTo>
                    <a:pt x="841" y="202"/>
                    <a:pt x="841" y="202"/>
                    <a:pt x="822" y="183"/>
                  </a:cubicBezTo>
                  <a:lnTo>
                    <a:pt x="601" y="19"/>
                  </a:lnTo>
                  <a:cubicBezTo>
                    <a:pt x="582" y="0"/>
                    <a:pt x="562" y="0"/>
                    <a:pt x="538" y="0"/>
                  </a:cubicBezTo>
                  <a:close/>
                  <a:moveTo>
                    <a:pt x="481" y="0"/>
                  </a:moveTo>
                  <a:lnTo>
                    <a:pt x="39" y="260"/>
                  </a:lnTo>
                  <a:cubicBezTo>
                    <a:pt x="19" y="284"/>
                    <a:pt x="0" y="284"/>
                    <a:pt x="0" y="303"/>
                  </a:cubicBezTo>
                  <a:cubicBezTo>
                    <a:pt x="0" y="322"/>
                    <a:pt x="19" y="341"/>
                    <a:pt x="39" y="341"/>
                  </a:cubicBezTo>
                  <a:cubicBezTo>
                    <a:pt x="19" y="322"/>
                    <a:pt x="19" y="322"/>
                    <a:pt x="19" y="303"/>
                  </a:cubicBezTo>
                  <a:cubicBezTo>
                    <a:pt x="19" y="303"/>
                    <a:pt x="19" y="284"/>
                    <a:pt x="39" y="284"/>
                  </a:cubicBezTo>
                  <a:lnTo>
                    <a:pt x="500" y="19"/>
                  </a:lnTo>
                  <a:cubicBezTo>
                    <a:pt x="500" y="19"/>
                    <a:pt x="519" y="0"/>
                    <a:pt x="538" y="0"/>
                  </a:cubicBezTo>
                  <a:close/>
                  <a:moveTo>
                    <a:pt x="841" y="222"/>
                  </a:moveTo>
                  <a:cubicBezTo>
                    <a:pt x="841" y="240"/>
                    <a:pt x="841" y="240"/>
                    <a:pt x="822" y="240"/>
                  </a:cubicBezTo>
                  <a:lnTo>
                    <a:pt x="361" y="524"/>
                  </a:lnTo>
                  <a:lnTo>
                    <a:pt x="322" y="524"/>
                  </a:lnTo>
                  <a:cubicBezTo>
                    <a:pt x="298" y="524"/>
                    <a:pt x="279" y="524"/>
                    <a:pt x="279" y="500"/>
                  </a:cubicBezTo>
                  <a:lnTo>
                    <a:pt x="39" y="341"/>
                  </a:lnTo>
                  <a:lnTo>
                    <a:pt x="260" y="524"/>
                  </a:lnTo>
                  <a:cubicBezTo>
                    <a:pt x="279" y="524"/>
                    <a:pt x="298" y="543"/>
                    <a:pt x="322" y="543"/>
                  </a:cubicBezTo>
                  <a:cubicBezTo>
                    <a:pt x="341" y="543"/>
                    <a:pt x="361" y="524"/>
                    <a:pt x="380" y="524"/>
                  </a:cubicBezTo>
                  <a:lnTo>
                    <a:pt x="822" y="260"/>
                  </a:lnTo>
                  <a:cubicBezTo>
                    <a:pt x="841" y="260"/>
                    <a:pt x="841" y="241"/>
                    <a:pt x="841" y="22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10"/>
            <p:cNvSpPr/>
            <p:nvPr/>
          </p:nvSpPr>
          <p:spPr>
            <a:xfrm>
              <a:off x="6851127" y="2586459"/>
              <a:ext cx="85595" cy="53230"/>
            </a:xfrm>
            <a:custGeom>
              <a:rect b="b" l="l" r="r" t="t"/>
              <a:pathLst>
                <a:path extrusionOk="0" h="523" w="841">
                  <a:moveTo>
                    <a:pt x="524" y="0"/>
                  </a:moveTo>
                  <a:cubicBezTo>
                    <a:pt x="506" y="0"/>
                    <a:pt x="490" y="5"/>
                    <a:pt x="480" y="15"/>
                  </a:cubicBezTo>
                  <a:lnTo>
                    <a:pt x="19" y="274"/>
                  </a:lnTo>
                  <a:cubicBezTo>
                    <a:pt x="0" y="274"/>
                    <a:pt x="0" y="313"/>
                    <a:pt x="19" y="332"/>
                  </a:cubicBezTo>
                  <a:lnTo>
                    <a:pt x="260" y="495"/>
                  </a:lnTo>
                  <a:cubicBezTo>
                    <a:pt x="276" y="509"/>
                    <a:pt x="301" y="522"/>
                    <a:pt x="327" y="522"/>
                  </a:cubicBezTo>
                  <a:cubicBezTo>
                    <a:pt x="338" y="522"/>
                    <a:pt x="349" y="520"/>
                    <a:pt x="360" y="514"/>
                  </a:cubicBezTo>
                  <a:lnTo>
                    <a:pt x="802" y="255"/>
                  </a:lnTo>
                  <a:cubicBezTo>
                    <a:pt x="841" y="236"/>
                    <a:pt x="841" y="193"/>
                    <a:pt x="802" y="173"/>
                  </a:cubicBezTo>
                  <a:lnTo>
                    <a:pt x="581" y="15"/>
                  </a:lnTo>
                  <a:cubicBezTo>
                    <a:pt x="562" y="5"/>
                    <a:pt x="542" y="0"/>
                    <a:pt x="524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10"/>
            <p:cNvSpPr/>
            <p:nvPr/>
          </p:nvSpPr>
          <p:spPr>
            <a:xfrm>
              <a:off x="6851127" y="2585950"/>
              <a:ext cx="85595" cy="54858"/>
            </a:xfrm>
            <a:custGeom>
              <a:rect b="b" l="l" r="r" t="t"/>
              <a:pathLst>
                <a:path extrusionOk="0" h="539" w="841">
                  <a:moveTo>
                    <a:pt x="524" y="1"/>
                  </a:moveTo>
                  <a:cubicBezTo>
                    <a:pt x="543" y="1"/>
                    <a:pt x="562" y="20"/>
                    <a:pt x="581" y="20"/>
                  </a:cubicBezTo>
                  <a:cubicBezTo>
                    <a:pt x="562" y="1"/>
                    <a:pt x="543" y="1"/>
                    <a:pt x="524" y="1"/>
                  </a:cubicBezTo>
                  <a:close/>
                  <a:moveTo>
                    <a:pt x="480" y="1"/>
                  </a:moveTo>
                  <a:lnTo>
                    <a:pt x="19" y="260"/>
                  </a:lnTo>
                  <a:cubicBezTo>
                    <a:pt x="0" y="279"/>
                    <a:pt x="0" y="298"/>
                    <a:pt x="0" y="298"/>
                  </a:cubicBezTo>
                  <a:lnTo>
                    <a:pt x="19" y="279"/>
                  </a:lnTo>
                  <a:lnTo>
                    <a:pt x="480" y="20"/>
                  </a:lnTo>
                  <a:cubicBezTo>
                    <a:pt x="480" y="20"/>
                    <a:pt x="500" y="1"/>
                    <a:pt x="524" y="1"/>
                  </a:cubicBezTo>
                  <a:close/>
                  <a:moveTo>
                    <a:pt x="0" y="298"/>
                  </a:moveTo>
                  <a:cubicBezTo>
                    <a:pt x="0" y="318"/>
                    <a:pt x="0" y="337"/>
                    <a:pt x="19" y="337"/>
                  </a:cubicBezTo>
                  <a:cubicBezTo>
                    <a:pt x="19" y="318"/>
                    <a:pt x="0" y="318"/>
                    <a:pt x="0" y="298"/>
                  </a:cubicBezTo>
                  <a:close/>
                  <a:moveTo>
                    <a:pt x="581" y="20"/>
                  </a:moveTo>
                  <a:lnTo>
                    <a:pt x="802" y="198"/>
                  </a:lnTo>
                  <a:cubicBezTo>
                    <a:pt x="822" y="198"/>
                    <a:pt x="822" y="217"/>
                    <a:pt x="822" y="217"/>
                  </a:cubicBezTo>
                  <a:cubicBezTo>
                    <a:pt x="822" y="241"/>
                    <a:pt x="822" y="241"/>
                    <a:pt x="802" y="260"/>
                  </a:cubicBezTo>
                  <a:lnTo>
                    <a:pt x="360" y="519"/>
                  </a:lnTo>
                  <a:lnTo>
                    <a:pt x="822" y="260"/>
                  </a:lnTo>
                  <a:cubicBezTo>
                    <a:pt x="822" y="260"/>
                    <a:pt x="841" y="241"/>
                    <a:pt x="841" y="217"/>
                  </a:cubicBezTo>
                  <a:cubicBezTo>
                    <a:pt x="841" y="198"/>
                    <a:pt x="822" y="198"/>
                    <a:pt x="822" y="178"/>
                  </a:cubicBezTo>
                  <a:lnTo>
                    <a:pt x="581" y="20"/>
                  </a:lnTo>
                  <a:close/>
                  <a:moveTo>
                    <a:pt x="19" y="337"/>
                  </a:moveTo>
                  <a:lnTo>
                    <a:pt x="260" y="519"/>
                  </a:lnTo>
                  <a:cubicBezTo>
                    <a:pt x="260" y="519"/>
                    <a:pt x="303" y="539"/>
                    <a:pt x="322" y="539"/>
                  </a:cubicBezTo>
                  <a:cubicBezTo>
                    <a:pt x="322" y="539"/>
                    <a:pt x="341" y="519"/>
                    <a:pt x="360" y="519"/>
                  </a:cubicBezTo>
                  <a:lnTo>
                    <a:pt x="322" y="519"/>
                  </a:lnTo>
                  <a:cubicBezTo>
                    <a:pt x="303" y="519"/>
                    <a:pt x="284" y="519"/>
                    <a:pt x="260" y="500"/>
                  </a:cubicBezTo>
                  <a:lnTo>
                    <a:pt x="19" y="33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10"/>
            <p:cNvSpPr/>
            <p:nvPr/>
          </p:nvSpPr>
          <p:spPr>
            <a:xfrm>
              <a:off x="6779678" y="2627069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33" y="0"/>
                  </a:moveTo>
                  <a:cubicBezTo>
                    <a:pt x="514" y="0"/>
                    <a:pt x="493" y="5"/>
                    <a:pt x="481" y="15"/>
                  </a:cubicBezTo>
                  <a:lnTo>
                    <a:pt x="25" y="274"/>
                  </a:lnTo>
                  <a:cubicBezTo>
                    <a:pt x="1" y="274"/>
                    <a:pt x="1" y="317"/>
                    <a:pt x="25" y="336"/>
                  </a:cubicBezTo>
                  <a:lnTo>
                    <a:pt x="265" y="514"/>
                  </a:lnTo>
                  <a:cubicBezTo>
                    <a:pt x="275" y="524"/>
                    <a:pt x="294" y="529"/>
                    <a:pt x="313" y="529"/>
                  </a:cubicBezTo>
                  <a:cubicBezTo>
                    <a:pt x="332" y="529"/>
                    <a:pt x="351" y="524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216"/>
                    <a:pt x="822" y="197"/>
                  </a:cubicBezTo>
                  <a:lnTo>
                    <a:pt x="582" y="15"/>
                  </a:lnTo>
                  <a:cubicBezTo>
                    <a:pt x="572" y="5"/>
                    <a:pt x="553" y="0"/>
                    <a:pt x="53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10"/>
            <p:cNvSpPr/>
            <p:nvPr/>
          </p:nvSpPr>
          <p:spPr>
            <a:xfrm>
              <a:off x="6779678" y="2626560"/>
              <a:ext cx="85697" cy="54858"/>
            </a:xfrm>
            <a:custGeom>
              <a:rect b="b" l="l" r="r" t="t"/>
              <a:pathLst>
                <a:path extrusionOk="0" h="539" w="842">
                  <a:moveTo>
                    <a:pt x="524" y="0"/>
                  </a:moveTo>
                  <a:cubicBezTo>
                    <a:pt x="544" y="0"/>
                    <a:pt x="563" y="20"/>
                    <a:pt x="582" y="20"/>
                  </a:cubicBezTo>
                  <a:cubicBezTo>
                    <a:pt x="563" y="0"/>
                    <a:pt x="544" y="0"/>
                    <a:pt x="524" y="0"/>
                  </a:cubicBezTo>
                  <a:close/>
                  <a:moveTo>
                    <a:pt x="582" y="20"/>
                  </a:moveTo>
                  <a:lnTo>
                    <a:pt x="822" y="202"/>
                  </a:lnTo>
                  <a:lnTo>
                    <a:pt x="841" y="221"/>
                  </a:lnTo>
                  <a:cubicBezTo>
                    <a:pt x="841" y="202"/>
                    <a:pt x="841" y="202"/>
                    <a:pt x="822" y="178"/>
                  </a:cubicBezTo>
                  <a:lnTo>
                    <a:pt x="582" y="20"/>
                  </a:lnTo>
                  <a:close/>
                  <a:moveTo>
                    <a:pt x="841" y="221"/>
                  </a:moveTo>
                  <a:lnTo>
                    <a:pt x="841" y="221"/>
                  </a:lnTo>
                  <a:cubicBezTo>
                    <a:pt x="841" y="241"/>
                    <a:pt x="822" y="241"/>
                    <a:pt x="822" y="260"/>
                  </a:cubicBezTo>
                  <a:cubicBezTo>
                    <a:pt x="841" y="260"/>
                    <a:pt x="841" y="241"/>
                    <a:pt x="841" y="221"/>
                  </a:cubicBezTo>
                  <a:close/>
                  <a:moveTo>
                    <a:pt x="481" y="0"/>
                  </a:moveTo>
                  <a:lnTo>
                    <a:pt x="25" y="260"/>
                  </a:lnTo>
                  <a:cubicBezTo>
                    <a:pt x="1" y="279"/>
                    <a:pt x="1" y="298"/>
                    <a:pt x="1" y="298"/>
                  </a:cubicBezTo>
                  <a:cubicBezTo>
                    <a:pt x="1" y="322"/>
                    <a:pt x="1" y="341"/>
                    <a:pt x="25" y="341"/>
                  </a:cubicBezTo>
                  <a:lnTo>
                    <a:pt x="265" y="519"/>
                  </a:lnTo>
                  <a:cubicBezTo>
                    <a:pt x="284" y="519"/>
                    <a:pt x="303" y="538"/>
                    <a:pt x="323" y="538"/>
                  </a:cubicBezTo>
                  <a:cubicBezTo>
                    <a:pt x="342" y="538"/>
                    <a:pt x="361" y="538"/>
                    <a:pt x="361" y="519"/>
                  </a:cubicBezTo>
                  <a:lnTo>
                    <a:pt x="323" y="519"/>
                  </a:lnTo>
                  <a:cubicBezTo>
                    <a:pt x="303" y="519"/>
                    <a:pt x="284" y="519"/>
                    <a:pt x="265" y="500"/>
                  </a:cubicBezTo>
                  <a:lnTo>
                    <a:pt x="44" y="341"/>
                  </a:lnTo>
                  <a:cubicBezTo>
                    <a:pt x="25" y="322"/>
                    <a:pt x="25" y="322"/>
                    <a:pt x="25" y="298"/>
                  </a:cubicBezTo>
                  <a:cubicBezTo>
                    <a:pt x="25" y="298"/>
                    <a:pt x="25" y="279"/>
                    <a:pt x="44" y="279"/>
                  </a:cubicBezTo>
                  <a:lnTo>
                    <a:pt x="481" y="20"/>
                  </a:lnTo>
                  <a:cubicBezTo>
                    <a:pt x="505" y="20"/>
                    <a:pt x="505" y="0"/>
                    <a:pt x="524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10"/>
            <p:cNvSpPr/>
            <p:nvPr/>
          </p:nvSpPr>
          <p:spPr>
            <a:xfrm>
              <a:off x="6708839" y="2667577"/>
              <a:ext cx="85595" cy="54451"/>
            </a:xfrm>
            <a:custGeom>
              <a:rect b="b" l="l" r="r" t="t"/>
              <a:pathLst>
                <a:path extrusionOk="0" h="535" w="841">
                  <a:moveTo>
                    <a:pt x="536" y="1"/>
                  </a:moveTo>
                  <a:cubicBezTo>
                    <a:pt x="519" y="1"/>
                    <a:pt x="500" y="6"/>
                    <a:pt x="481" y="15"/>
                  </a:cubicBezTo>
                  <a:lnTo>
                    <a:pt x="39" y="280"/>
                  </a:lnTo>
                  <a:cubicBezTo>
                    <a:pt x="0" y="299"/>
                    <a:pt x="0" y="318"/>
                    <a:pt x="39" y="337"/>
                  </a:cubicBezTo>
                  <a:lnTo>
                    <a:pt x="260" y="520"/>
                  </a:lnTo>
                  <a:cubicBezTo>
                    <a:pt x="279" y="529"/>
                    <a:pt x="298" y="534"/>
                    <a:pt x="315" y="534"/>
                  </a:cubicBezTo>
                  <a:cubicBezTo>
                    <a:pt x="333" y="534"/>
                    <a:pt x="348" y="529"/>
                    <a:pt x="360" y="520"/>
                  </a:cubicBezTo>
                  <a:lnTo>
                    <a:pt x="817" y="256"/>
                  </a:lnTo>
                  <a:cubicBezTo>
                    <a:pt x="841" y="236"/>
                    <a:pt x="841" y="217"/>
                    <a:pt x="817" y="198"/>
                  </a:cubicBezTo>
                  <a:lnTo>
                    <a:pt x="577" y="15"/>
                  </a:lnTo>
                  <a:cubicBezTo>
                    <a:pt x="567" y="6"/>
                    <a:pt x="553" y="1"/>
                    <a:pt x="536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10"/>
            <p:cNvSpPr/>
            <p:nvPr/>
          </p:nvSpPr>
          <p:spPr>
            <a:xfrm>
              <a:off x="6708839" y="2667170"/>
              <a:ext cx="85595" cy="55265"/>
            </a:xfrm>
            <a:custGeom>
              <a:rect b="b" l="l" r="r" t="t"/>
              <a:pathLst>
                <a:path extrusionOk="0" h="543" w="841">
                  <a:moveTo>
                    <a:pt x="519" y="0"/>
                  </a:moveTo>
                  <a:cubicBezTo>
                    <a:pt x="538" y="0"/>
                    <a:pt x="557" y="19"/>
                    <a:pt x="577" y="19"/>
                  </a:cubicBezTo>
                  <a:lnTo>
                    <a:pt x="817" y="202"/>
                  </a:lnTo>
                  <a:cubicBezTo>
                    <a:pt x="841" y="202"/>
                    <a:pt x="841" y="221"/>
                    <a:pt x="841" y="221"/>
                  </a:cubicBezTo>
                  <a:lnTo>
                    <a:pt x="841" y="221"/>
                  </a:lnTo>
                  <a:cubicBezTo>
                    <a:pt x="841" y="221"/>
                    <a:pt x="841" y="202"/>
                    <a:pt x="817" y="183"/>
                  </a:cubicBezTo>
                  <a:lnTo>
                    <a:pt x="601" y="19"/>
                  </a:lnTo>
                  <a:cubicBezTo>
                    <a:pt x="577" y="0"/>
                    <a:pt x="557" y="0"/>
                    <a:pt x="519" y="0"/>
                  </a:cubicBezTo>
                  <a:close/>
                  <a:moveTo>
                    <a:pt x="841" y="222"/>
                  </a:moveTo>
                  <a:cubicBezTo>
                    <a:pt x="841" y="240"/>
                    <a:pt x="840" y="241"/>
                    <a:pt x="817" y="260"/>
                  </a:cubicBezTo>
                  <a:cubicBezTo>
                    <a:pt x="840" y="260"/>
                    <a:pt x="841" y="241"/>
                    <a:pt x="841" y="222"/>
                  </a:cubicBezTo>
                  <a:close/>
                  <a:moveTo>
                    <a:pt x="481" y="0"/>
                  </a:moveTo>
                  <a:lnTo>
                    <a:pt x="39" y="260"/>
                  </a:lnTo>
                  <a:cubicBezTo>
                    <a:pt x="19" y="284"/>
                    <a:pt x="0" y="303"/>
                    <a:pt x="0" y="303"/>
                  </a:cubicBezTo>
                  <a:cubicBezTo>
                    <a:pt x="0" y="322"/>
                    <a:pt x="19" y="341"/>
                    <a:pt x="39" y="341"/>
                  </a:cubicBezTo>
                  <a:cubicBezTo>
                    <a:pt x="19" y="322"/>
                    <a:pt x="19" y="322"/>
                    <a:pt x="19" y="303"/>
                  </a:cubicBezTo>
                  <a:cubicBezTo>
                    <a:pt x="19" y="303"/>
                    <a:pt x="19" y="284"/>
                    <a:pt x="39" y="284"/>
                  </a:cubicBezTo>
                  <a:lnTo>
                    <a:pt x="500" y="19"/>
                  </a:lnTo>
                  <a:lnTo>
                    <a:pt x="519" y="0"/>
                  </a:lnTo>
                  <a:close/>
                  <a:moveTo>
                    <a:pt x="817" y="260"/>
                  </a:moveTo>
                  <a:lnTo>
                    <a:pt x="360" y="524"/>
                  </a:lnTo>
                  <a:lnTo>
                    <a:pt x="317" y="524"/>
                  </a:lnTo>
                  <a:cubicBezTo>
                    <a:pt x="298" y="524"/>
                    <a:pt x="279" y="524"/>
                    <a:pt x="279" y="500"/>
                  </a:cubicBezTo>
                  <a:lnTo>
                    <a:pt x="39" y="341"/>
                  </a:lnTo>
                  <a:lnTo>
                    <a:pt x="260" y="524"/>
                  </a:lnTo>
                  <a:cubicBezTo>
                    <a:pt x="279" y="524"/>
                    <a:pt x="298" y="543"/>
                    <a:pt x="317" y="543"/>
                  </a:cubicBezTo>
                  <a:cubicBezTo>
                    <a:pt x="336" y="543"/>
                    <a:pt x="360" y="543"/>
                    <a:pt x="380" y="524"/>
                  </a:cubicBezTo>
                  <a:lnTo>
                    <a:pt x="817" y="26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10"/>
            <p:cNvSpPr/>
            <p:nvPr/>
          </p:nvSpPr>
          <p:spPr>
            <a:xfrm>
              <a:off x="6639324" y="2708695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23" y="0"/>
                  </a:moveTo>
                  <a:cubicBezTo>
                    <a:pt x="505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3"/>
                    <a:pt x="20" y="332"/>
                  </a:cubicBezTo>
                  <a:lnTo>
                    <a:pt x="260" y="514"/>
                  </a:lnTo>
                  <a:cubicBezTo>
                    <a:pt x="270" y="524"/>
                    <a:pt x="286" y="529"/>
                    <a:pt x="304" y="529"/>
                  </a:cubicBezTo>
                  <a:cubicBezTo>
                    <a:pt x="322" y="529"/>
                    <a:pt x="342" y="524"/>
                    <a:pt x="361" y="514"/>
                  </a:cubicBezTo>
                  <a:lnTo>
                    <a:pt x="803" y="255"/>
                  </a:lnTo>
                  <a:cubicBezTo>
                    <a:pt x="842" y="236"/>
                    <a:pt x="842" y="212"/>
                    <a:pt x="803" y="193"/>
                  </a:cubicBezTo>
                  <a:lnTo>
                    <a:pt x="582" y="15"/>
                  </a:lnTo>
                  <a:cubicBezTo>
                    <a:pt x="561" y="5"/>
                    <a:pt x="540" y="0"/>
                    <a:pt x="52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10"/>
            <p:cNvSpPr/>
            <p:nvPr/>
          </p:nvSpPr>
          <p:spPr>
            <a:xfrm>
              <a:off x="6639324" y="2708187"/>
              <a:ext cx="85697" cy="54858"/>
            </a:xfrm>
            <a:custGeom>
              <a:rect b="b" l="l" r="r" t="t"/>
              <a:pathLst>
                <a:path extrusionOk="0" h="539" w="842">
                  <a:moveTo>
                    <a:pt x="520" y="1"/>
                  </a:moveTo>
                  <a:cubicBezTo>
                    <a:pt x="539" y="1"/>
                    <a:pt x="563" y="20"/>
                    <a:pt x="582" y="20"/>
                  </a:cubicBezTo>
                  <a:cubicBezTo>
                    <a:pt x="563" y="1"/>
                    <a:pt x="539" y="1"/>
                    <a:pt x="520" y="1"/>
                  </a:cubicBezTo>
                  <a:close/>
                  <a:moveTo>
                    <a:pt x="481" y="1"/>
                  </a:moveTo>
                  <a:lnTo>
                    <a:pt x="20" y="260"/>
                  </a:lnTo>
                  <a:cubicBezTo>
                    <a:pt x="1" y="279"/>
                    <a:pt x="1" y="298"/>
                    <a:pt x="1" y="298"/>
                  </a:cubicBezTo>
                  <a:lnTo>
                    <a:pt x="20" y="279"/>
                  </a:lnTo>
                  <a:lnTo>
                    <a:pt x="481" y="20"/>
                  </a:lnTo>
                  <a:cubicBezTo>
                    <a:pt x="481" y="20"/>
                    <a:pt x="501" y="1"/>
                    <a:pt x="520" y="1"/>
                  </a:cubicBezTo>
                  <a:close/>
                  <a:moveTo>
                    <a:pt x="1" y="299"/>
                  </a:moveTo>
                  <a:cubicBezTo>
                    <a:pt x="1" y="318"/>
                    <a:pt x="1" y="337"/>
                    <a:pt x="20" y="337"/>
                  </a:cubicBezTo>
                  <a:cubicBezTo>
                    <a:pt x="20" y="318"/>
                    <a:pt x="1" y="318"/>
                    <a:pt x="1" y="299"/>
                  </a:cubicBezTo>
                  <a:close/>
                  <a:moveTo>
                    <a:pt x="582" y="20"/>
                  </a:moveTo>
                  <a:lnTo>
                    <a:pt x="803" y="198"/>
                  </a:lnTo>
                  <a:cubicBezTo>
                    <a:pt x="822" y="198"/>
                    <a:pt x="822" y="217"/>
                    <a:pt x="822" y="217"/>
                  </a:cubicBezTo>
                  <a:cubicBezTo>
                    <a:pt x="822" y="241"/>
                    <a:pt x="822" y="241"/>
                    <a:pt x="803" y="260"/>
                  </a:cubicBezTo>
                  <a:lnTo>
                    <a:pt x="361" y="519"/>
                  </a:lnTo>
                  <a:lnTo>
                    <a:pt x="822" y="260"/>
                  </a:lnTo>
                  <a:cubicBezTo>
                    <a:pt x="822" y="260"/>
                    <a:pt x="842" y="241"/>
                    <a:pt x="842" y="217"/>
                  </a:cubicBezTo>
                  <a:cubicBezTo>
                    <a:pt x="842" y="217"/>
                    <a:pt x="822" y="198"/>
                    <a:pt x="822" y="178"/>
                  </a:cubicBezTo>
                  <a:lnTo>
                    <a:pt x="582" y="20"/>
                  </a:lnTo>
                  <a:close/>
                  <a:moveTo>
                    <a:pt x="20" y="337"/>
                  </a:moveTo>
                  <a:lnTo>
                    <a:pt x="260" y="519"/>
                  </a:lnTo>
                  <a:cubicBezTo>
                    <a:pt x="260" y="519"/>
                    <a:pt x="280" y="539"/>
                    <a:pt x="323" y="539"/>
                  </a:cubicBezTo>
                  <a:cubicBezTo>
                    <a:pt x="323" y="539"/>
                    <a:pt x="342" y="539"/>
                    <a:pt x="361" y="519"/>
                  </a:cubicBezTo>
                  <a:lnTo>
                    <a:pt x="323" y="519"/>
                  </a:lnTo>
                  <a:cubicBezTo>
                    <a:pt x="299" y="519"/>
                    <a:pt x="280" y="519"/>
                    <a:pt x="260" y="500"/>
                  </a:cubicBezTo>
                  <a:lnTo>
                    <a:pt x="20" y="33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10"/>
            <p:cNvSpPr/>
            <p:nvPr/>
          </p:nvSpPr>
          <p:spPr>
            <a:xfrm>
              <a:off x="6567976" y="2749305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31" y="0"/>
                  </a:moveTo>
                  <a:cubicBezTo>
                    <a:pt x="511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7"/>
                    <a:pt x="20" y="336"/>
                  </a:cubicBezTo>
                  <a:lnTo>
                    <a:pt x="260" y="514"/>
                  </a:lnTo>
                  <a:cubicBezTo>
                    <a:pt x="270" y="524"/>
                    <a:pt x="290" y="529"/>
                    <a:pt x="310" y="529"/>
                  </a:cubicBezTo>
                  <a:cubicBezTo>
                    <a:pt x="331" y="529"/>
                    <a:pt x="351" y="524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216"/>
                    <a:pt x="822" y="197"/>
                  </a:cubicBezTo>
                  <a:lnTo>
                    <a:pt x="582" y="15"/>
                  </a:lnTo>
                  <a:cubicBezTo>
                    <a:pt x="572" y="5"/>
                    <a:pt x="552" y="0"/>
                    <a:pt x="531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10"/>
            <p:cNvSpPr/>
            <p:nvPr/>
          </p:nvSpPr>
          <p:spPr>
            <a:xfrm>
              <a:off x="6567976" y="2748796"/>
              <a:ext cx="85697" cy="54858"/>
            </a:xfrm>
            <a:custGeom>
              <a:rect b="b" l="l" r="r" t="t"/>
              <a:pathLst>
                <a:path extrusionOk="0" h="539" w="842">
                  <a:moveTo>
                    <a:pt x="519" y="0"/>
                  </a:moveTo>
                  <a:cubicBezTo>
                    <a:pt x="543" y="0"/>
                    <a:pt x="563" y="20"/>
                    <a:pt x="582" y="20"/>
                  </a:cubicBezTo>
                  <a:cubicBezTo>
                    <a:pt x="563" y="0"/>
                    <a:pt x="543" y="0"/>
                    <a:pt x="519" y="0"/>
                  </a:cubicBezTo>
                  <a:close/>
                  <a:moveTo>
                    <a:pt x="582" y="20"/>
                  </a:moveTo>
                  <a:lnTo>
                    <a:pt x="822" y="202"/>
                  </a:lnTo>
                  <a:lnTo>
                    <a:pt x="822" y="221"/>
                  </a:lnTo>
                  <a:lnTo>
                    <a:pt x="822" y="260"/>
                  </a:lnTo>
                  <a:cubicBezTo>
                    <a:pt x="841" y="260"/>
                    <a:pt x="841" y="241"/>
                    <a:pt x="841" y="221"/>
                  </a:cubicBezTo>
                  <a:cubicBezTo>
                    <a:pt x="841" y="221"/>
                    <a:pt x="841" y="202"/>
                    <a:pt x="822" y="178"/>
                  </a:cubicBezTo>
                  <a:lnTo>
                    <a:pt x="582" y="20"/>
                  </a:lnTo>
                  <a:close/>
                  <a:moveTo>
                    <a:pt x="481" y="0"/>
                  </a:moveTo>
                  <a:lnTo>
                    <a:pt x="20" y="279"/>
                  </a:lnTo>
                  <a:lnTo>
                    <a:pt x="481" y="20"/>
                  </a:lnTo>
                  <a:cubicBezTo>
                    <a:pt x="500" y="20"/>
                    <a:pt x="500" y="0"/>
                    <a:pt x="519" y="0"/>
                  </a:cubicBezTo>
                  <a:close/>
                  <a:moveTo>
                    <a:pt x="20" y="279"/>
                  </a:moveTo>
                  <a:cubicBezTo>
                    <a:pt x="1" y="279"/>
                    <a:pt x="1" y="298"/>
                    <a:pt x="1" y="298"/>
                  </a:cubicBezTo>
                  <a:cubicBezTo>
                    <a:pt x="1" y="322"/>
                    <a:pt x="1" y="341"/>
                    <a:pt x="20" y="341"/>
                  </a:cubicBezTo>
                  <a:lnTo>
                    <a:pt x="20" y="298"/>
                  </a:lnTo>
                  <a:lnTo>
                    <a:pt x="20" y="279"/>
                  </a:lnTo>
                  <a:close/>
                  <a:moveTo>
                    <a:pt x="20" y="341"/>
                  </a:moveTo>
                  <a:lnTo>
                    <a:pt x="260" y="519"/>
                  </a:lnTo>
                  <a:cubicBezTo>
                    <a:pt x="279" y="519"/>
                    <a:pt x="303" y="538"/>
                    <a:pt x="322" y="538"/>
                  </a:cubicBezTo>
                  <a:cubicBezTo>
                    <a:pt x="342" y="538"/>
                    <a:pt x="361" y="538"/>
                    <a:pt x="361" y="519"/>
                  </a:cubicBezTo>
                  <a:lnTo>
                    <a:pt x="322" y="519"/>
                  </a:lnTo>
                  <a:cubicBezTo>
                    <a:pt x="303" y="519"/>
                    <a:pt x="279" y="519"/>
                    <a:pt x="260" y="500"/>
                  </a:cubicBezTo>
                  <a:lnTo>
                    <a:pt x="20" y="34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10"/>
            <p:cNvSpPr/>
            <p:nvPr/>
          </p:nvSpPr>
          <p:spPr>
            <a:xfrm>
              <a:off x="6496628" y="2789813"/>
              <a:ext cx="85595" cy="54451"/>
            </a:xfrm>
            <a:custGeom>
              <a:rect b="b" l="l" r="r" t="t"/>
              <a:pathLst>
                <a:path extrusionOk="0" h="535" w="841">
                  <a:moveTo>
                    <a:pt x="540" y="1"/>
                  </a:moveTo>
                  <a:cubicBezTo>
                    <a:pt x="523" y="1"/>
                    <a:pt x="502" y="6"/>
                    <a:pt x="481" y="15"/>
                  </a:cubicBezTo>
                  <a:lnTo>
                    <a:pt x="43" y="280"/>
                  </a:lnTo>
                  <a:cubicBezTo>
                    <a:pt x="0" y="299"/>
                    <a:pt x="0" y="318"/>
                    <a:pt x="43" y="337"/>
                  </a:cubicBezTo>
                  <a:lnTo>
                    <a:pt x="260" y="520"/>
                  </a:lnTo>
                  <a:cubicBezTo>
                    <a:pt x="281" y="529"/>
                    <a:pt x="302" y="534"/>
                    <a:pt x="319" y="534"/>
                  </a:cubicBezTo>
                  <a:cubicBezTo>
                    <a:pt x="336" y="534"/>
                    <a:pt x="351" y="529"/>
                    <a:pt x="360" y="520"/>
                  </a:cubicBezTo>
                  <a:lnTo>
                    <a:pt x="822" y="256"/>
                  </a:lnTo>
                  <a:cubicBezTo>
                    <a:pt x="841" y="236"/>
                    <a:pt x="841" y="217"/>
                    <a:pt x="822" y="198"/>
                  </a:cubicBezTo>
                  <a:lnTo>
                    <a:pt x="581" y="15"/>
                  </a:lnTo>
                  <a:cubicBezTo>
                    <a:pt x="572" y="6"/>
                    <a:pt x="557" y="1"/>
                    <a:pt x="540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10"/>
            <p:cNvSpPr/>
            <p:nvPr/>
          </p:nvSpPr>
          <p:spPr>
            <a:xfrm>
              <a:off x="6496628" y="2789406"/>
              <a:ext cx="85595" cy="55265"/>
            </a:xfrm>
            <a:custGeom>
              <a:rect b="b" l="l" r="r" t="t"/>
              <a:pathLst>
                <a:path extrusionOk="0" h="543" w="841">
                  <a:moveTo>
                    <a:pt x="841" y="221"/>
                  </a:moveTo>
                  <a:lnTo>
                    <a:pt x="841" y="221"/>
                  </a:lnTo>
                  <a:cubicBezTo>
                    <a:pt x="841" y="240"/>
                    <a:pt x="822" y="240"/>
                    <a:pt x="822" y="260"/>
                  </a:cubicBezTo>
                  <a:cubicBezTo>
                    <a:pt x="841" y="260"/>
                    <a:pt x="841" y="240"/>
                    <a:pt x="841" y="221"/>
                  </a:cubicBezTo>
                  <a:close/>
                  <a:moveTo>
                    <a:pt x="481" y="0"/>
                  </a:moveTo>
                  <a:lnTo>
                    <a:pt x="43" y="284"/>
                  </a:lnTo>
                  <a:lnTo>
                    <a:pt x="481" y="19"/>
                  </a:lnTo>
                  <a:lnTo>
                    <a:pt x="581" y="19"/>
                  </a:lnTo>
                  <a:lnTo>
                    <a:pt x="822" y="202"/>
                  </a:lnTo>
                  <a:lnTo>
                    <a:pt x="841" y="221"/>
                  </a:lnTo>
                  <a:cubicBezTo>
                    <a:pt x="841" y="221"/>
                    <a:pt x="841" y="202"/>
                    <a:pt x="822" y="183"/>
                  </a:cubicBezTo>
                  <a:lnTo>
                    <a:pt x="601" y="19"/>
                  </a:lnTo>
                  <a:cubicBezTo>
                    <a:pt x="581" y="0"/>
                    <a:pt x="562" y="0"/>
                    <a:pt x="524" y="0"/>
                  </a:cubicBezTo>
                  <a:close/>
                  <a:moveTo>
                    <a:pt x="822" y="260"/>
                  </a:moveTo>
                  <a:lnTo>
                    <a:pt x="360" y="524"/>
                  </a:lnTo>
                  <a:lnTo>
                    <a:pt x="322" y="524"/>
                  </a:lnTo>
                  <a:cubicBezTo>
                    <a:pt x="303" y="524"/>
                    <a:pt x="284" y="524"/>
                    <a:pt x="284" y="500"/>
                  </a:cubicBezTo>
                  <a:lnTo>
                    <a:pt x="43" y="341"/>
                  </a:lnTo>
                  <a:cubicBezTo>
                    <a:pt x="19" y="322"/>
                    <a:pt x="19" y="322"/>
                    <a:pt x="19" y="303"/>
                  </a:cubicBezTo>
                  <a:cubicBezTo>
                    <a:pt x="19" y="303"/>
                    <a:pt x="19" y="284"/>
                    <a:pt x="43" y="284"/>
                  </a:cubicBezTo>
                  <a:lnTo>
                    <a:pt x="43" y="284"/>
                  </a:lnTo>
                  <a:cubicBezTo>
                    <a:pt x="19" y="284"/>
                    <a:pt x="0" y="303"/>
                    <a:pt x="0" y="303"/>
                  </a:cubicBezTo>
                  <a:cubicBezTo>
                    <a:pt x="0" y="322"/>
                    <a:pt x="19" y="341"/>
                    <a:pt x="19" y="341"/>
                  </a:cubicBezTo>
                  <a:lnTo>
                    <a:pt x="260" y="524"/>
                  </a:lnTo>
                  <a:cubicBezTo>
                    <a:pt x="284" y="524"/>
                    <a:pt x="303" y="543"/>
                    <a:pt x="322" y="543"/>
                  </a:cubicBezTo>
                  <a:cubicBezTo>
                    <a:pt x="341" y="543"/>
                    <a:pt x="360" y="543"/>
                    <a:pt x="380" y="524"/>
                  </a:cubicBezTo>
                  <a:lnTo>
                    <a:pt x="822" y="26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10"/>
            <p:cNvSpPr/>
            <p:nvPr/>
          </p:nvSpPr>
          <p:spPr>
            <a:xfrm>
              <a:off x="6427622" y="2830932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22" y="0"/>
                  </a:moveTo>
                  <a:cubicBezTo>
                    <a:pt x="505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3"/>
                    <a:pt x="20" y="332"/>
                  </a:cubicBezTo>
                  <a:lnTo>
                    <a:pt x="260" y="514"/>
                  </a:lnTo>
                  <a:cubicBezTo>
                    <a:pt x="270" y="524"/>
                    <a:pt x="284" y="529"/>
                    <a:pt x="302" y="529"/>
                  </a:cubicBezTo>
                  <a:cubicBezTo>
                    <a:pt x="319" y="529"/>
                    <a:pt x="339" y="524"/>
                    <a:pt x="361" y="514"/>
                  </a:cubicBezTo>
                  <a:lnTo>
                    <a:pt x="798" y="255"/>
                  </a:lnTo>
                  <a:cubicBezTo>
                    <a:pt x="841" y="236"/>
                    <a:pt x="841" y="212"/>
                    <a:pt x="798" y="193"/>
                  </a:cubicBezTo>
                  <a:lnTo>
                    <a:pt x="577" y="15"/>
                  </a:lnTo>
                  <a:cubicBezTo>
                    <a:pt x="558" y="5"/>
                    <a:pt x="539" y="0"/>
                    <a:pt x="522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10"/>
            <p:cNvSpPr/>
            <p:nvPr/>
          </p:nvSpPr>
          <p:spPr>
            <a:xfrm>
              <a:off x="6427622" y="2830423"/>
              <a:ext cx="85697" cy="54858"/>
            </a:xfrm>
            <a:custGeom>
              <a:rect b="b" l="l" r="r" t="t"/>
              <a:pathLst>
                <a:path extrusionOk="0" h="539" w="842">
                  <a:moveTo>
                    <a:pt x="520" y="1"/>
                  </a:moveTo>
                  <a:cubicBezTo>
                    <a:pt x="500" y="1"/>
                    <a:pt x="481" y="1"/>
                    <a:pt x="457" y="20"/>
                  </a:cubicBezTo>
                  <a:lnTo>
                    <a:pt x="20" y="279"/>
                  </a:lnTo>
                  <a:lnTo>
                    <a:pt x="481" y="20"/>
                  </a:lnTo>
                  <a:lnTo>
                    <a:pt x="558" y="20"/>
                  </a:lnTo>
                  <a:lnTo>
                    <a:pt x="798" y="198"/>
                  </a:lnTo>
                  <a:cubicBezTo>
                    <a:pt x="817" y="198"/>
                    <a:pt x="817" y="217"/>
                    <a:pt x="817" y="217"/>
                  </a:cubicBezTo>
                  <a:cubicBezTo>
                    <a:pt x="817" y="241"/>
                    <a:pt x="817" y="241"/>
                    <a:pt x="798" y="260"/>
                  </a:cubicBezTo>
                  <a:cubicBezTo>
                    <a:pt x="817" y="260"/>
                    <a:pt x="841" y="241"/>
                    <a:pt x="841" y="217"/>
                  </a:cubicBezTo>
                  <a:cubicBezTo>
                    <a:pt x="841" y="217"/>
                    <a:pt x="817" y="198"/>
                    <a:pt x="817" y="178"/>
                  </a:cubicBezTo>
                  <a:lnTo>
                    <a:pt x="577" y="20"/>
                  </a:lnTo>
                  <a:cubicBezTo>
                    <a:pt x="558" y="1"/>
                    <a:pt x="539" y="1"/>
                    <a:pt x="520" y="1"/>
                  </a:cubicBezTo>
                  <a:close/>
                  <a:moveTo>
                    <a:pt x="1" y="300"/>
                  </a:moveTo>
                  <a:cubicBezTo>
                    <a:pt x="1" y="319"/>
                    <a:pt x="1" y="337"/>
                    <a:pt x="20" y="337"/>
                  </a:cubicBezTo>
                  <a:cubicBezTo>
                    <a:pt x="1" y="318"/>
                    <a:pt x="1" y="318"/>
                    <a:pt x="1" y="300"/>
                  </a:cubicBezTo>
                  <a:close/>
                  <a:moveTo>
                    <a:pt x="20" y="337"/>
                  </a:moveTo>
                  <a:lnTo>
                    <a:pt x="241" y="519"/>
                  </a:lnTo>
                  <a:cubicBezTo>
                    <a:pt x="260" y="519"/>
                    <a:pt x="279" y="539"/>
                    <a:pt x="318" y="539"/>
                  </a:cubicBezTo>
                  <a:cubicBezTo>
                    <a:pt x="318" y="539"/>
                    <a:pt x="337" y="539"/>
                    <a:pt x="361" y="519"/>
                  </a:cubicBezTo>
                  <a:lnTo>
                    <a:pt x="318" y="519"/>
                  </a:lnTo>
                  <a:cubicBezTo>
                    <a:pt x="299" y="519"/>
                    <a:pt x="279" y="519"/>
                    <a:pt x="260" y="500"/>
                  </a:cubicBezTo>
                  <a:lnTo>
                    <a:pt x="20" y="337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10"/>
            <p:cNvSpPr/>
            <p:nvPr/>
          </p:nvSpPr>
          <p:spPr>
            <a:xfrm>
              <a:off x="6356274" y="2871542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29" y="0"/>
                  </a:moveTo>
                  <a:cubicBezTo>
                    <a:pt x="510" y="0"/>
                    <a:pt x="490" y="5"/>
                    <a:pt x="481" y="15"/>
                  </a:cubicBezTo>
                  <a:lnTo>
                    <a:pt x="20" y="274"/>
                  </a:lnTo>
                  <a:cubicBezTo>
                    <a:pt x="0" y="293"/>
                    <a:pt x="0" y="317"/>
                    <a:pt x="20" y="336"/>
                  </a:cubicBezTo>
                  <a:lnTo>
                    <a:pt x="260" y="514"/>
                  </a:lnTo>
                  <a:cubicBezTo>
                    <a:pt x="269" y="524"/>
                    <a:pt x="290" y="529"/>
                    <a:pt x="310" y="529"/>
                  </a:cubicBezTo>
                  <a:cubicBezTo>
                    <a:pt x="331" y="529"/>
                    <a:pt x="351" y="524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216"/>
                    <a:pt x="822" y="197"/>
                  </a:cubicBezTo>
                  <a:lnTo>
                    <a:pt x="582" y="15"/>
                  </a:lnTo>
                  <a:cubicBezTo>
                    <a:pt x="570" y="5"/>
                    <a:pt x="549" y="0"/>
                    <a:pt x="52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10"/>
            <p:cNvSpPr/>
            <p:nvPr/>
          </p:nvSpPr>
          <p:spPr>
            <a:xfrm>
              <a:off x="6356274" y="2871033"/>
              <a:ext cx="85697" cy="54858"/>
            </a:xfrm>
            <a:custGeom>
              <a:rect b="b" l="l" r="r" t="t"/>
              <a:pathLst>
                <a:path extrusionOk="0" h="539" w="842">
                  <a:moveTo>
                    <a:pt x="519" y="0"/>
                  </a:moveTo>
                  <a:cubicBezTo>
                    <a:pt x="500" y="0"/>
                    <a:pt x="481" y="0"/>
                    <a:pt x="481" y="20"/>
                  </a:cubicBezTo>
                  <a:lnTo>
                    <a:pt x="582" y="20"/>
                  </a:lnTo>
                  <a:cubicBezTo>
                    <a:pt x="558" y="0"/>
                    <a:pt x="538" y="0"/>
                    <a:pt x="519" y="0"/>
                  </a:cubicBezTo>
                  <a:close/>
                  <a:moveTo>
                    <a:pt x="582" y="20"/>
                  </a:moveTo>
                  <a:lnTo>
                    <a:pt x="798" y="202"/>
                  </a:lnTo>
                  <a:cubicBezTo>
                    <a:pt x="822" y="202"/>
                    <a:pt x="822" y="221"/>
                    <a:pt x="822" y="221"/>
                  </a:cubicBezTo>
                  <a:cubicBezTo>
                    <a:pt x="822" y="241"/>
                    <a:pt x="822" y="241"/>
                    <a:pt x="798" y="260"/>
                  </a:cubicBezTo>
                  <a:lnTo>
                    <a:pt x="822" y="260"/>
                  </a:lnTo>
                  <a:cubicBezTo>
                    <a:pt x="841" y="260"/>
                    <a:pt x="841" y="241"/>
                    <a:pt x="841" y="221"/>
                  </a:cubicBezTo>
                  <a:cubicBezTo>
                    <a:pt x="841" y="221"/>
                    <a:pt x="841" y="202"/>
                    <a:pt x="822" y="178"/>
                  </a:cubicBezTo>
                  <a:lnTo>
                    <a:pt x="582" y="20"/>
                  </a:lnTo>
                  <a:close/>
                  <a:moveTo>
                    <a:pt x="20" y="279"/>
                  </a:moveTo>
                  <a:cubicBezTo>
                    <a:pt x="0" y="279"/>
                    <a:pt x="0" y="298"/>
                    <a:pt x="0" y="298"/>
                  </a:cubicBezTo>
                  <a:cubicBezTo>
                    <a:pt x="0" y="322"/>
                    <a:pt x="0" y="341"/>
                    <a:pt x="20" y="341"/>
                  </a:cubicBezTo>
                  <a:lnTo>
                    <a:pt x="20" y="298"/>
                  </a:lnTo>
                  <a:lnTo>
                    <a:pt x="20" y="279"/>
                  </a:lnTo>
                  <a:close/>
                  <a:moveTo>
                    <a:pt x="20" y="341"/>
                  </a:moveTo>
                  <a:lnTo>
                    <a:pt x="260" y="519"/>
                  </a:lnTo>
                  <a:cubicBezTo>
                    <a:pt x="279" y="538"/>
                    <a:pt x="298" y="538"/>
                    <a:pt x="317" y="538"/>
                  </a:cubicBezTo>
                  <a:cubicBezTo>
                    <a:pt x="341" y="538"/>
                    <a:pt x="341" y="538"/>
                    <a:pt x="361" y="519"/>
                  </a:cubicBezTo>
                  <a:lnTo>
                    <a:pt x="317" y="519"/>
                  </a:lnTo>
                  <a:cubicBezTo>
                    <a:pt x="298" y="519"/>
                    <a:pt x="279" y="519"/>
                    <a:pt x="260" y="500"/>
                  </a:cubicBezTo>
                  <a:lnTo>
                    <a:pt x="20" y="3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10"/>
            <p:cNvSpPr/>
            <p:nvPr/>
          </p:nvSpPr>
          <p:spPr>
            <a:xfrm>
              <a:off x="6213477" y="2953168"/>
              <a:ext cx="87630" cy="53840"/>
            </a:xfrm>
            <a:custGeom>
              <a:rect b="b" l="l" r="r" t="t"/>
              <a:pathLst>
                <a:path extrusionOk="0" h="529" w="861">
                  <a:moveTo>
                    <a:pt x="543" y="0"/>
                  </a:moveTo>
                  <a:cubicBezTo>
                    <a:pt x="525" y="0"/>
                    <a:pt x="510" y="5"/>
                    <a:pt x="500" y="15"/>
                  </a:cubicBezTo>
                  <a:lnTo>
                    <a:pt x="39" y="274"/>
                  </a:lnTo>
                  <a:cubicBezTo>
                    <a:pt x="20" y="294"/>
                    <a:pt x="1" y="313"/>
                    <a:pt x="39" y="332"/>
                  </a:cubicBezTo>
                  <a:lnTo>
                    <a:pt x="279" y="514"/>
                  </a:lnTo>
                  <a:cubicBezTo>
                    <a:pt x="291" y="524"/>
                    <a:pt x="307" y="529"/>
                    <a:pt x="324" y="529"/>
                  </a:cubicBezTo>
                  <a:cubicBezTo>
                    <a:pt x="342" y="529"/>
                    <a:pt x="361" y="524"/>
                    <a:pt x="380" y="514"/>
                  </a:cubicBezTo>
                  <a:lnTo>
                    <a:pt x="822" y="255"/>
                  </a:lnTo>
                  <a:cubicBezTo>
                    <a:pt x="861" y="236"/>
                    <a:pt x="861" y="212"/>
                    <a:pt x="822" y="193"/>
                  </a:cubicBezTo>
                  <a:lnTo>
                    <a:pt x="601" y="15"/>
                  </a:lnTo>
                  <a:cubicBezTo>
                    <a:pt x="582" y="5"/>
                    <a:pt x="561" y="0"/>
                    <a:pt x="543" y="0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10"/>
            <p:cNvSpPr/>
            <p:nvPr/>
          </p:nvSpPr>
          <p:spPr>
            <a:xfrm>
              <a:off x="6215411" y="2952660"/>
              <a:ext cx="85697" cy="54858"/>
            </a:xfrm>
            <a:custGeom>
              <a:rect b="b" l="l" r="r" t="t"/>
              <a:pathLst>
                <a:path extrusionOk="0" h="539" w="842">
                  <a:moveTo>
                    <a:pt x="524" y="1"/>
                  </a:moveTo>
                  <a:cubicBezTo>
                    <a:pt x="500" y="1"/>
                    <a:pt x="481" y="1"/>
                    <a:pt x="462" y="20"/>
                  </a:cubicBezTo>
                  <a:lnTo>
                    <a:pt x="20" y="279"/>
                  </a:lnTo>
                  <a:lnTo>
                    <a:pt x="481" y="20"/>
                  </a:lnTo>
                  <a:lnTo>
                    <a:pt x="563" y="20"/>
                  </a:lnTo>
                  <a:lnTo>
                    <a:pt x="803" y="198"/>
                  </a:lnTo>
                  <a:cubicBezTo>
                    <a:pt x="822" y="198"/>
                    <a:pt x="822" y="217"/>
                    <a:pt x="822" y="217"/>
                  </a:cubicBezTo>
                  <a:cubicBezTo>
                    <a:pt x="822" y="241"/>
                    <a:pt x="822" y="241"/>
                    <a:pt x="803" y="260"/>
                  </a:cubicBezTo>
                  <a:cubicBezTo>
                    <a:pt x="822" y="260"/>
                    <a:pt x="842" y="241"/>
                    <a:pt x="842" y="217"/>
                  </a:cubicBezTo>
                  <a:cubicBezTo>
                    <a:pt x="842" y="217"/>
                    <a:pt x="822" y="198"/>
                    <a:pt x="803" y="178"/>
                  </a:cubicBezTo>
                  <a:lnTo>
                    <a:pt x="582" y="20"/>
                  </a:lnTo>
                  <a:cubicBezTo>
                    <a:pt x="563" y="1"/>
                    <a:pt x="544" y="1"/>
                    <a:pt x="524" y="1"/>
                  </a:cubicBezTo>
                  <a:close/>
                  <a:moveTo>
                    <a:pt x="20" y="279"/>
                  </a:moveTo>
                  <a:cubicBezTo>
                    <a:pt x="1" y="279"/>
                    <a:pt x="1" y="299"/>
                    <a:pt x="1" y="299"/>
                  </a:cubicBezTo>
                  <a:lnTo>
                    <a:pt x="20" y="279"/>
                  </a:lnTo>
                  <a:close/>
                  <a:moveTo>
                    <a:pt x="1" y="300"/>
                  </a:moveTo>
                  <a:cubicBezTo>
                    <a:pt x="1" y="319"/>
                    <a:pt x="1" y="337"/>
                    <a:pt x="20" y="337"/>
                  </a:cubicBezTo>
                  <a:cubicBezTo>
                    <a:pt x="1" y="318"/>
                    <a:pt x="1" y="318"/>
                    <a:pt x="1" y="300"/>
                  </a:cubicBezTo>
                  <a:close/>
                  <a:moveTo>
                    <a:pt x="803" y="260"/>
                  </a:moveTo>
                  <a:lnTo>
                    <a:pt x="342" y="519"/>
                  </a:lnTo>
                  <a:lnTo>
                    <a:pt x="323" y="519"/>
                  </a:lnTo>
                  <a:cubicBezTo>
                    <a:pt x="303" y="519"/>
                    <a:pt x="260" y="519"/>
                    <a:pt x="260" y="500"/>
                  </a:cubicBezTo>
                  <a:lnTo>
                    <a:pt x="20" y="337"/>
                  </a:lnTo>
                  <a:lnTo>
                    <a:pt x="241" y="519"/>
                  </a:lnTo>
                  <a:cubicBezTo>
                    <a:pt x="260" y="539"/>
                    <a:pt x="284" y="539"/>
                    <a:pt x="323" y="539"/>
                  </a:cubicBezTo>
                  <a:cubicBezTo>
                    <a:pt x="323" y="539"/>
                    <a:pt x="342" y="539"/>
                    <a:pt x="361" y="519"/>
                  </a:cubicBezTo>
                  <a:lnTo>
                    <a:pt x="803" y="26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10"/>
            <p:cNvSpPr/>
            <p:nvPr/>
          </p:nvSpPr>
          <p:spPr>
            <a:xfrm>
              <a:off x="6144064" y="2993778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33" y="0"/>
                  </a:moveTo>
                  <a:cubicBezTo>
                    <a:pt x="513" y="0"/>
                    <a:pt x="493" y="5"/>
                    <a:pt x="481" y="15"/>
                  </a:cubicBezTo>
                  <a:lnTo>
                    <a:pt x="24" y="274"/>
                  </a:lnTo>
                  <a:cubicBezTo>
                    <a:pt x="0" y="293"/>
                    <a:pt x="0" y="317"/>
                    <a:pt x="24" y="336"/>
                  </a:cubicBezTo>
                  <a:lnTo>
                    <a:pt x="265" y="514"/>
                  </a:lnTo>
                  <a:cubicBezTo>
                    <a:pt x="274" y="524"/>
                    <a:pt x="293" y="529"/>
                    <a:pt x="313" y="529"/>
                  </a:cubicBezTo>
                  <a:cubicBezTo>
                    <a:pt x="332" y="529"/>
                    <a:pt x="351" y="524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216"/>
                    <a:pt x="822" y="197"/>
                  </a:cubicBezTo>
                  <a:lnTo>
                    <a:pt x="582" y="15"/>
                  </a:lnTo>
                  <a:cubicBezTo>
                    <a:pt x="572" y="5"/>
                    <a:pt x="553" y="0"/>
                    <a:pt x="533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10"/>
            <p:cNvSpPr/>
            <p:nvPr/>
          </p:nvSpPr>
          <p:spPr>
            <a:xfrm>
              <a:off x="6144064" y="2993269"/>
              <a:ext cx="85697" cy="54858"/>
            </a:xfrm>
            <a:custGeom>
              <a:rect b="b" l="l" r="r" t="t"/>
              <a:pathLst>
                <a:path extrusionOk="0" h="539" w="842">
                  <a:moveTo>
                    <a:pt x="524" y="0"/>
                  </a:moveTo>
                  <a:cubicBezTo>
                    <a:pt x="505" y="0"/>
                    <a:pt x="481" y="0"/>
                    <a:pt x="481" y="20"/>
                  </a:cubicBezTo>
                  <a:lnTo>
                    <a:pt x="582" y="20"/>
                  </a:lnTo>
                  <a:cubicBezTo>
                    <a:pt x="562" y="0"/>
                    <a:pt x="543" y="0"/>
                    <a:pt x="524" y="0"/>
                  </a:cubicBezTo>
                  <a:close/>
                  <a:moveTo>
                    <a:pt x="24" y="279"/>
                  </a:moveTo>
                  <a:cubicBezTo>
                    <a:pt x="0" y="279"/>
                    <a:pt x="0" y="298"/>
                    <a:pt x="0" y="322"/>
                  </a:cubicBezTo>
                  <a:cubicBezTo>
                    <a:pt x="0" y="298"/>
                    <a:pt x="24" y="298"/>
                    <a:pt x="24" y="279"/>
                  </a:cubicBezTo>
                  <a:close/>
                  <a:moveTo>
                    <a:pt x="0" y="322"/>
                  </a:moveTo>
                  <a:cubicBezTo>
                    <a:pt x="0" y="322"/>
                    <a:pt x="0" y="341"/>
                    <a:pt x="24" y="341"/>
                  </a:cubicBezTo>
                  <a:lnTo>
                    <a:pt x="0" y="322"/>
                  </a:lnTo>
                  <a:close/>
                  <a:moveTo>
                    <a:pt x="582" y="20"/>
                  </a:moveTo>
                  <a:lnTo>
                    <a:pt x="803" y="202"/>
                  </a:lnTo>
                  <a:cubicBezTo>
                    <a:pt x="822" y="202"/>
                    <a:pt x="822" y="221"/>
                    <a:pt x="822" y="221"/>
                  </a:cubicBezTo>
                  <a:cubicBezTo>
                    <a:pt x="822" y="241"/>
                    <a:pt x="822" y="241"/>
                    <a:pt x="803" y="260"/>
                  </a:cubicBezTo>
                  <a:lnTo>
                    <a:pt x="361" y="519"/>
                  </a:lnTo>
                  <a:lnTo>
                    <a:pt x="822" y="260"/>
                  </a:lnTo>
                  <a:cubicBezTo>
                    <a:pt x="841" y="260"/>
                    <a:pt x="841" y="241"/>
                    <a:pt x="841" y="221"/>
                  </a:cubicBezTo>
                  <a:cubicBezTo>
                    <a:pt x="841" y="221"/>
                    <a:pt x="841" y="202"/>
                    <a:pt x="822" y="178"/>
                  </a:cubicBezTo>
                  <a:lnTo>
                    <a:pt x="582" y="20"/>
                  </a:lnTo>
                  <a:close/>
                  <a:moveTo>
                    <a:pt x="24" y="341"/>
                  </a:moveTo>
                  <a:lnTo>
                    <a:pt x="265" y="519"/>
                  </a:lnTo>
                  <a:cubicBezTo>
                    <a:pt x="284" y="538"/>
                    <a:pt x="303" y="538"/>
                    <a:pt x="322" y="538"/>
                  </a:cubicBezTo>
                  <a:cubicBezTo>
                    <a:pt x="342" y="538"/>
                    <a:pt x="342" y="538"/>
                    <a:pt x="361" y="519"/>
                  </a:cubicBezTo>
                  <a:lnTo>
                    <a:pt x="322" y="519"/>
                  </a:lnTo>
                  <a:cubicBezTo>
                    <a:pt x="303" y="519"/>
                    <a:pt x="284" y="519"/>
                    <a:pt x="265" y="500"/>
                  </a:cubicBezTo>
                  <a:lnTo>
                    <a:pt x="24" y="34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10"/>
            <p:cNvSpPr/>
            <p:nvPr/>
          </p:nvSpPr>
          <p:spPr>
            <a:xfrm>
              <a:off x="7044712" y="2545340"/>
              <a:ext cx="85697" cy="54451"/>
            </a:xfrm>
            <a:custGeom>
              <a:rect b="b" l="l" r="r" t="t"/>
              <a:pathLst>
                <a:path extrusionOk="0" h="535" w="842">
                  <a:moveTo>
                    <a:pt x="539" y="1"/>
                  </a:moveTo>
                  <a:cubicBezTo>
                    <a:pt x="521" y="1"/>
                    <a:pt x="500" y="6"/>
                    <a:pt x="481" y="15"/>
                  </a:cubicBezTo>
                  <a:lnTo>
                    <a:pt x="39" y="280"/>
                  </a:lnTo>
                  <a:cubicBezTo>
                    <a:pt x="0" y="299"/>
                    <a:pt x="0" y="318"/>
                    <a:pt x="39" y="337"/>
                  </a:cubicBezTo>
                  <a:lnTo>
                    <a:pt x="260" y="520"/>
                  </a:lnTo>
                  <a:cubicBezTo>
                    <a:pt x="282" y="529"/>
                    <a:pt x="302" y="534"/>
                    <a:pt x="319" y="534"/>
                  </a:cubicBezTo>
                  <a:cubicBezTo>
                    <a:pt x="337" y="534"/>
                    <a:pt x="351" y="529"/>
                    <a:pt x="361" y="520"/>
                  </a:cubicBezTo>
                  <a:lnTo>
                    <a:pt x="822" y="256"/>
                  </a:lnTo>
                  <a:cubicBezTo>
                    <a:pt x="841" y="236"/>
                    <a:pt x="841" y="217"/>
                    <a:pt x="822" y="198"/>
                  </a:cubicBezTo>
                  <a:lnTo>
                    <a:pt x="582" y="15"/>
                  </a:lnTo>
                  <a:cubicBezTo>
                    <a:pt x="572" y="6"/>
                    <a:pt x="557" y="1"/>
                    <a:pt x="539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10"/>
            <p:cNvSpPr/>
            <p:nvPr/>
          </p:nvSpPr>
          <p:spPr>
            <a:xfrm>
              <a:off x="7042778" y="2540964"/>
              <a:ext cx="91498" cy="63204"/>
            </a:xfrm>
            <a:custGeom>
              <a:rect b="b" l="l" r="r" t="t"/>
              <a:pathLst>
                <a:path extrusionOk="0" h="621" w="899">
                  <a:moveTo>
                    <a:pt x="538" y="82"/>
                  </a:moveTo>
                  <a:cubicBezTo>
                    <a:pt x="562" y="82"/>
                    <a:pt x="582" y="102"/>
                    <a:pt x="582" y="102"/>
                  </a:cubicBezTo>
                  <a:lnTo>
                    <a:pt x="822" y="260"/>
                  </a:lnTo>
                  <a:lnTo>
                    <a:pt x="361" y="519"/>
                  </a:lnTo>
                  <a:cubicBezTo>
                    <a:pt x="361" y="539"/>
                    <a:pt x="361" y="539"/>
                    <a:pt x="341" y="539"/>
                  </a:cubicBezTo>
                  <a:cubicBezTo>
                    <a:pt x="341" y="539"/>
                    <a:pt x="322" y="519"/>
                    <a:pt x="298" y="519"/>
                  </a:cubicBezTo>
                  <a:lnTo>
                    <a:pt x="82" y="361"/>
                  </a:lnTo>
                  <a:lnTo>
                    <a:pt x="519" y="102"/>
                  </a:lnTo>
                  <a:lnTo>
                    <a:pt x="538" y="82"/>
                  </a:lnTo>
                  <a:close/>
                  <a:moveTo>
                    <a:pt x="538" y="1"/>
                  </a:moveTo>
                  <a:cubicBezTo>
                    <a:pt x="519" y="1"/>
                    <a:pt x="500" y="20"/>
                    <a:pt x="481" y="20"/>
                  </a:cubicBezTo>
                  <a:lnTo>
                    <a:pt x="39" y="279"/>
                  </a:lnTo>
                  <a:cubicBezTo>
                    <a:pt x="0" y="299"/>
                    <a:pt x="0" y="323"/>
                    <a:pt x="0" y="361"/>
                  </a:cubicBezTo>
                  <a:cubicBezTo>
                    <a:pt x="0" y="380"/>
                    <a:pt x="0" y="399"/>
                    <a:pt x="19" y="419"/>
                  </a:cubicBezTo>
                  <a:lnTo>
                    <a:pt x="260" y="582"/>
                  </a:lnTo>
                  <a:cubicBezTo>
                    <a:pt x="279" y="601"/>
                    <a:pt x="322" y="620"/>
                    <a:pt x="341" y="620"/>
                  </a:cubicBezTo>
                  <a:cubicBezTo>
                    <a:pt x="361" y="620"/>
                    <a:pt x="380" y="601"/>
                    <a:pt x="399" y="601"/>
                  </a:cubicBezTo>
                  <a:lnTo>
                    <a:pt x="860" y="342"/>
                  </a:lnTo>
                  <a:cubicBezTo>
                    <a:pt x="879" y="323"/>
                    <a:pt x="899" y="299"/>
                    <a:pt x="899" y="279"/>
                  </a:cubicBezTo>
                  <a:cubicBezTo>
                    <a:pt x="899" y="241"/>
                    <a:pt x="879" y="222"/>
                    <a:pt x="860" y="202"/>
                  </a:cubicBezTo>
                  <a:lnTo>
                    <a:pt x="620" y="39"/>
                  </a:lnTo>
                  <a:cubicBezTo>
                    <a:pt x="601" y="20"/>
                    <a:pt x="582" y="1"/>
                    <a:pt x="538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10"/>
            <p:cNvSpPr/>
            <p:nvPr/>
          </p:nvSpPr>
          <p:spPr>
            <a:xfrm>
              <a:off x="7116060" y="2504832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32" y="0"/>
                  </a:moveTo>
                  <a:cubicBezTo>
                    <a:pt x="511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7"/>
                    <a:pt x="20" y="336"/>
                  </a:cubicBezTo>
                  <a:lnTo>
                    <a:pt x="260" y="514"/>
                  </a:lnTo>
                  <a:cubicBezTo>
                    <a:pt x="270" y="524"/>
                    <a:pt x="290" y="529"/>
                    <a:pt x="311" y="529"/>
                  </a:cubicBezTo>
                  <a:cubicBezTo>
                    <a:pt x="331" y="529"/>
                    <a:pt x="352" y="524"/>
                    <a:pt x="361" y="514"/>
                  </a:cubicBezTo>
                  <a:lnTo>
                    <a:pt x="822" y="255"/>
                  </a:lnTo>
                  <a:cubicBezTo>
                    <a:pt x="842" y="236"/>
                    <a:pt x="842" y="216"/>
                    <a:pt x="822" y="197"/>
                  </a:cubicBezTo>
                  <a:lnTo>
                    <a:pt x="582" y="15"/>
                  </a:lnTo>
                  <a:cubicBezTo>
                    <a:pt x="573" y="5"/>
                    <a:pt x="552" y="0"/>
                    <a:pt x="532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10"/>
            <p:cNvSpPr/>
            <p:nvPr/>
          </p:nvSpPr>
          <p:spPr>
            <a:xfrm>
              <a:off x="7112192" y="2500354"/>
              <a:ext cx="93534" cy="63204"/>
            </a:xfrm>
            <a:custGeom>
              <a:rect b="b" l="l" r="r" t="t"/>
              <a:pathLst>
                <a:path extrusionOk="0" h="621" w="919">
                  <a:moveTo>
                    <a:pt x="558" y="78"/>
                  </a:moveTo>
                  <a:cubicBezTo>
                    <a:pt x="577" y="78"/>
                    <a:pt x="577" y="97"/>
                    <a:pt x="601" y="97"/>
                  </a:cubicBezTo>
                  <a:lnTo>
                    <a:pt x="817" y="260"/>
                  </a:lnTo>
                  <a:lnTo>
                    <a:pt x="827" y="268"/>
                  </a:lnTo>
                  <a:lnTo>
                    <a:pt x="827" y="268"/>
                  </a:lnTo>
                  <a:lnTo>
                    <a:pt x="380" y="520"/>
                  </a:lnTo>
                  <a:cubicBezTo>
                    <a:pt x="380" y="539"/>
                    <a:pt x="361" y="539"/>
                    <a:pt x="361" y="539"/>
                  </a:cubicBezTo>
                  <a:cubicBezTo>
                    <a:pt x="337" y="539"/>
                    <a:pt x="318" y="520"/>
                    <a:pt x="318" y="520"/>
                  </a:cubicBezTo>
                  <a:lnTo>
                    <a:pt x="77" y="361"/>
                  </a:lnTo>
                  <a:lnTo>
                    <a:pt x="539" y="97"/>
                  </a:lnTo>
                  <a:lnTo>
                    <a:pt x="558" y="78"/>
                  </a:lnTo>
                  <a:close/>
                  <a:moveTo>
                    <a:pt x="558" y="1"/>
                  </a:moveTo>
                  <a:cubicBezTo>
                    <a:pt x="539" y="1"/>
                    <a:pt x="519" y="20"/>
                    <a:pt x="500" y="20"/>
                  </a:cubicBezTo>
                  <a:lnTo>
                    <a:pt x="39" y="280"/>
                  </a:lnTo>
                  <a:cubicBezTo>
                    <a:pt x="20" y="299"/>
                    <a:pt x="0" y="318"/>
                    <a:pt x="0" y="361"/>
                  </a:cubicBezTo>
                  <a:cubicBezTo>
                    <a:pt x="0" y="380"/>
                    <a:pt x="20" y="400"/>
                    <a:pt x="39" y="419"/>
                  </a:cubicBezTo>
                  <a:lnTo>
                    <a:pt x="279" y="577"/>
                  </a:lnTo>
                  <a:cubicBezTo>
                    <a:pt x="298" y="601"/>
                    <a:pt x="318" y="621"/>
                    <a:pt x="361" y="621"/>
                  </a:cubicBezTo>
                  <a:cubicBezTo>
                    <a:pt x="380" y="621"/>
                    <a:pt x="399" y="601"/>
                    <a:pt x="418" y="601"/>
                  </a:cubicBezTo>
                  <a:lnTo>
                    <a:pt x="880" y="337"/>
                  </a:lnTo>
                  <a:cubicBezTo>
                    <a:pt x="899" y="318"/>
                    <a:pt x="918" y="299"/>
                    <a:pt x="918" y="260"/>
                  </a:cubicBezTo>
                  <a:cubicBezTo>
                    <a:pt x="918" y="241"/>
                    <a:pt x="899" y="217"/>
                    <a:pt x="880" y="198"/>
                  </a:cubicBezTo>
                  <a:lnTo>
                    <a:pt x="639" y="39"/>
                  </a:lnTo>
                  <a:cubicBezTo>
                    <a:pt x="620" y="20"/>
                    <a:pt x="577" y="1"/>
                    <a:pt x="558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10"/>
            <p:cNvSpPr/>
            <p:nvPr/>
          </p:nvSpPr>
          <p:spPr>
            <a:xfrm>
              <a:off x="6337649" y="2953779"/>
              <a:ext cx="85697" cy="53230"/>
            </a:xfrm>
            <a:custGeom>
              <a:rect b="b" l="l" r="r" t="t"/>
              <a:pathLst>
                <a:path extrusionOk="0" h="523" w="842">
                  <a:moveTo>
                    <a:pt x="518" y="1"/>
                  </a:moveTo>
                  <a:cubicBezTo>
                    <a:pt x="506" y="1"/>
                    <a:pt x="494" y="3"/>
                    <a:pt x="481" y="9"/>
                  </a:cubicBezTo>
                  <a:lnTo>
                    <a:pt x="44" y="268"/>
                  </a:lnTo>
                  <a:cubicBezTo>
                    <a:pt x="1" y="288"/>
                    <a:pt x="1" y="326"/>
                    <a:pt x="44" y="350"/>
                  </a:cubicBezTo>
                  <a:lnTo>
                    <a:pt x="260" y="508"/>
                  </a:lnTo>
                  <a:cubicBezTo>
                    <a:pt x="282" y="518"/>
                    <a:pt x="302" y="523"/>
                    <a:pt x="320" y="523"/>
                  </a:cubicBezTo>
                  <a:cubicBezTo>
                    <a:pt x="337" y="523"/>
                    <a:pt x="352" y="518"/>
                    <a:pt x="361" y="508"/>
                  </a:cubicBezTo>
                  <a:lnTo>
                    <a:pt x="822" y="249"/>
                  </a:lnTo>
                  <a:cubicBezTo>
                    <a:pt x="842" y="249"/>
                    <a:pt x="842" y="206"/>
                    <a:pt x="822" y="187"/>
                  </a:cubicBezTo>
                  <a:lnTo>
                    <a:pt x="582" y="28"/>
                  </a:lnTo>
                  <a:cubicBezTo>
                    <a:pt x="569" y="14"/>
                    <a:pt x="545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10"/>
            <p:cNvSpPr/>
            <p:nvPr/>
          </p:nvSpPr>
          <p:spPr>
            <a:xfrm>
              <a:off x="6335715" y="2950217"/>
              <a:ext cx="92007" cy="61270"/>
            </a:xfrm>
            <a:custGeom>
              <a:rect b="b" l="l" r="r" t="t"/>
              <a:pathLst>
                <a:path extrusionOk="0" h="602" w="904">
                  <a:moveTo>
                    <a:pt x="582" y="82"/>
                  </a:moveTo>
                  <a:lnTo>
                    <a:pt x="822" y="265"/>
                  </a:lnTo>
                  <a:lnTo>
                    <a:pt x="361" y="524"/>
                  </a:lnTo>
                  <a:lnTo>
                    <a:pt x="342" y="524"/>
                  </a:lnTo>
                  <a:cubicBezTo>
                    <a:pt x="342" y="524"/>
                    <a:pt x="322" y="524"/>
                    <a:pt x="322" y="505"/>
                  </a:cubicBezTo>
                  <a:lnTo>
                    <a:pt x="82" y="342"/>
                  </a:lnTo>
                  <a:lnTo>
                    <a:pt x="519" y="82"/>
                  </a:lnTo>
                  <a:close/>
                  <a:moveTo>
                    <a:pt x="481" y="1"/>
                  </a:moveTo>
                  <a:lnTo>
                    <a:pt x="39" y="284"/>
                  </a:lnTo>
                  <a:cubicBezTo>
                    <a:pt x="20" y="284"/>
                    <a:pt x="1" y="303"/>
                    <a:pt x="1" y="342"/>
                  </a:cubicBezTo>
                  <a:cubicBezTo>
                    <a:pt x="1" y="361"/>
                    <a:pt x="1" y="385"/>
                    <a:pt x="39" y="404"/>
                  </a:cubicBezTo>
                  <a:lnTo>
                    <a:pt x="260" y="582"/>
                  </a:lnTo>
                  <a:cubicBezTo>
                    <a:pt x="279" y="601"/>
                    <a:pt x="322" y="601"/>
                    <a:pt x="342" y="601"/>
                  </a:cubicBezTo>
                  <a:cubicBezTo>
                    <a:pt x="361" y="601"/>
                    <a:pt x="380" y="601"/>
                    <a:pt x="399" y="582"/>
                  </a:cubicBezTo>
                  <a:lnTo>
                    <a:pt x="423" y="582"/>
                  </a:lnTo>
                  <a:lnTo>
                    <a:pt x="861" y="323"/>
                  </a:lnTo>
                  <a:cubicBezTo>
                    <a:pt x="880" y="303"/>
                    <a:pt x="904" y="284"/>
                    <a:pt x="904" y="265"/>
                  </a:cubicBezTo>
                  <a:cubicBezTo>
                    <a:pt x="904" y="222"/>
                    <a:pt x="880" y="202"/>
                    <a:pt x="861" y="183"/>
                  </a:cubicBezTo>
                  <a:lnTo>
                    <a:pt x="620" y="25"/>
                  </a:lnTo>
                  <a:lnTo>
                    <a:pt x="640" y="25"/>
                  </a:lnTo>
                  <a:cubicBezTo>
                    <a:pt x="601" y="1"/>
                    <a:pt x="582" y="1"/>
                    <a:pt x="543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10"/>
            <p:cNvSpPr/>
            <p:nvPr/>
          </p:nvSpPr>
          <p:spPr>
            <a:xfrm>
              <a:off x="6973364" y="2586459"/>
              <a:ext cx="87630" cy="53840"/>
            </a:xfrm>
            <a:custGeom>
              <a:rect b="b" l="l" r="r" t="t"/>
              <a:pathLst>
                <a:path extrusionOk="0" h="529" w="861">
                  <a:moveTo>
                    <a:pt x="545" y="0"/>
                  </a:moveTo>
                  <a:cubicBezTo>
                    <a:pt x="527" y="0"/>
                    <a:pt x="512" y="5"/>
                    <a:pt x="500" y="15"/>
                  </a:cubicBezTo>
                  <a:lnTo>
                    <a:pt x="43" y="274"/>
                  </a:lnTo>
                  <a:cubicBezTo>
                    <a:pt x="19" y="293"/>
                    <a:pt x="0" y="313"/>
                    <a:pt x="43" y="332"/>
                  </a:cubicBezTo>
                  <a:lnTo>
                    <a:pt x="284" y="514"/>
                  </a:lnTo>
                  <a:cubicBezTo>
                    <a:pt x="293" y="524"/>
                    <a:pt x="308" y="529"/>
                    <a:pt x="324" y="529"/>
                  </a:cubicBezTo>
                  <a:cubicBezTo>
                    <a:pt x="341" y="529"/>
                    <a:pt x="360" y="524"/>
                    <a:pt x="380" y="514"/>
                  </a:cubicBezTo>
                  <a:lnTo>
                    <a:pt x="822" y="255"/>
                  </a:lnTo>
                  <a:cubicBezTo>
                    <a:pt x="860" y="236"/>
                    <a:pt x="860" y="212"/>
                    <a:pt x="822" y="193"/>
                  </a:cubicBezTo>
                  <a:lnTo>
                    <a:pt x="601" y="15"/>
                  </a:lnTo>
                  <a:cubicBezTo>
                    <a:pt x="581" y="5"/>
                    <a:pt x="562" y="0"/>
                    <a:pt x="545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10"/>
            <p:cNvSpPr/>
            <p:nvPr/>
          </p:nvSpPr>
          <p:spPr>
            <a:xfrm>
              <a:off x="6971329" y="2581574"/>
              <a:ext cx="92109" cy="63204"/>
            </a:xfrm>
            <a:custGeom>
              <a:rect b="b" l="l" r="r" t="t"/>
              <a:pathLst>
                <a:path extrusionOk="0" h="621" w="905">
                  <a:moveTo>
                    <a:pt x="563" y="82"/>
                  </a:moveTo>
                  <a:lnTo>
                    <a:pt x="582" y="101"/>
                  </a:lnTo>
                  <a:lnTo>
                    <a:pt x="822" y="260"/>
                  </a:lnTo>
                  <a:lnTo>
                    <a:pt x="380" y="524"/>
                  </a:lnTo>
                  <a:cubicBezTo>
                    <a:pt x="361" y="543"/>
                    <a:pt x="361" y="543"/>
                    <a:pt x="342" y="543"/>
                  </a:cubicBezTo>
                  <a:cubicBezTo>
                    <a:pt x="342" y="543"/>
                    <a:pt x="323" y="543"/>
                    <a:pt x="323" y="524"/>
                  </a:cubicBezTo>
                  <a:lnTo>
                    <a:pt x="83" y="361"/>
                  </a:lnTo>
                  <a:lnTo>
                    <a:pt x="544" y="101"/>
                  </a:lnTo>
                  <a:cubicBezTo>
                    <a:pt x="544" y="101"/>
                    <a:pt x="544" y="82"/>
                    <a:pt x="563" y="82"/>
                  </a:cubicBezTo>
                  <a:close/>
                  <a:moveTo>
                    <a:pt x="563" y="0"/>
                  </a:moveTo>
                  <a:cubicBezTo>
                    <a:pt x="544" y="0"/>
                    <a:pt x="520" y="20"/>
                    <a:pt x="501" y="20"/>
                  </a:cubicBezTo>
                  <a:lnTo>
                    <a:pt x="39" y="284"/>
                  </a:lnTo>
                  <a:cubicBezTo>
                    <a:pt x="20" y="303"/>
                    <a:pt x="1" y="322"/>
                    <a:pt x="1" y="361"/>
                  </a:cubicBezTo>
                  <a:cubicBezTo>
                    <a:pt x="1" y="380"/>
                    <a:pt x="20" y="404"/>
                    <a:pt x="39" y="423"/>
                  </a:cubicBezTo>
                  <a:lnTo>
                    <a:pt x="260" y="582"/>
                  </a:lnTo>
                  <a:cubicBezTo>
                    <a:pt x="304" y="601"/>
                    <a:pt x="323" y="620"/>
                    <a:pt x="342" y="620"/>
                  </a:cubicBezTo>
                  <a:cubicBezTo>
                    <a:pt x="380" y="620"/>
                    <a:pt x="400" y="620"/>
                    <a:pt x="424" y="601"/>
                  </a:cubicBezTo>
                  <a:lnTo>
                    <a:pt x="861" y="341"/>
                  </a:lnTo>
                  <a:cubicBezTo>
                    <a:pt x="880" y="322"/>
                    <a:pt x="904" y="303"/>
                    <a:pt x="904" y="284"/>
                  </a:cubicBezTo>
                  <a:cubicBezTo>
                    <a:pt x="904" y="241"/>
                    <a:pt x="904" y="221"/>
                    <a:pt x="861" y="202"/>
                  </a:cubicBezTo>
                  <a:lnTo>
                    <a:pt x="640" y="44"/>
                  </a:lnTo>
                  <a:cubicBezTo>
                    <a:pt x="621" y="20"/>
                    <a:pt x="582" y="0"/>
                    <a:pt x="56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10"/>
            <p:cNvSpPr/>
            <p:nvPr/>
          </p:nvSpPr>
          <p:spPr>
            <a:xfrm>
              <a:off x="6904358" y="2627069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29" y="0"/>
                  </a:moveTo>
                  <a:cubicBezTo>
                    <a:pt x="510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7"/>
                    <a:pt x="20" y="336"/>
                  </a:cubicBezTo>
                  <a:lnTo>
                    <a:pt x="260" y="514"/>
                  </a:lnTo>
                  <a:cubicBezTo>
                    <a:pt x="270" y="524"/>
                    <a:pt x="289" y="529"/>
                    <a:pt x="309" y="529"/>
                  </a:cubicBezTo>
                  <a:cubicBezTo>
                    <a:pt x="329" y="529"/>
                    <a:pt x="349" y="524"/>
                    <a:pt x="361" y="514"/>
                  </a:cubicBezTo>
                  <a:lnTo>
                    <a:pt x="817" y="255"/>
                  </a:lnTo>
                  <a:cubicBezTo>
                    <a:pt x="841" y="236"/>
                    <a:pt x="841" y="216"/>
                    <a:pt x="817" y="197"/>
                  </a:cubicBezTo>
                  <a:lnTo>
                    <a:pt x="577" y="15"/>
                  </a:lnTo>
                  <a:cubicBezTo>
                    <a:pt x="568" y="5"/>
                    <a:pt x="548" y="0"/>
                    <a:pt x="529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10"/>
            <p:cNvSpPr/>
            <p:nvPr/>
          </p:nvSpPr>
          <p:spPr>
            <a:xfrm>
              <a:off x="6899981" y="2622590"/>
              <a:ext cx="93941" cy="63204"/>
            </a:xfrm>
            <a:custGeom>
              <a:rect b="b" l="l" r="r" t="t"/>
              <a:pathLst>
                <a:path extrusionOk="0" h="621" w="923">
                  <a:moveTo>
                    <a:pt x="563" y="78"/>
                  </a:moveTo>
                  <a:cubicBezTo>
                    <a:pt x="582" y="78"/>
                    <a:pt x="582" y="97"/>
                    <a:pt x="601" y="97"/>
                  </a:cubicBezTo>
                  <a:lnTo>
                    <a:pt x="822" y="260"/>
                  </a:lnTo>
                  <a:lnTo>
                    <a:pt x="829" y="268"/>
                  </a:lnTo>
                  <a:lnTo>
                    <a:pt x="829" y="268"/>
                  </a:lnTo>
                  <a:lnTo>
                    <a:pt x="380" y="539"/>
                  </a:lnTo>
                  <a:lnTo>
                    <a:pt x="361" y="539"/>
                  </a:lnTo>
                  <a:cubicBezTo>
                    <a:pt x="342" y="539"/>
                    <a:pt x="322" y="539"/>
                    <a:pt x="322" y="520"/>
                  </a:cubicBezTo>
                  <a:lnTo>
                    <a:pt x="82" y="361"/>
                  </a:lnTo>
                  <a:lnTo>
                    <a:pt x="543" y="97"/>
                  </a:lnTo>
                  <a:cubicBezTo>
                    <a:pt x="543" y="97"/>
                    <a:pt x="543" y="78"/>
                    <a:pt x="563" y="78"/>
                  </a:cubicBezTo>
                  <a:close/>
                  <a:moveTo>
                    <a:pt x="563" y="1"/>
                  </a:moveTo>
                  <a:cubicBezTo>
                    <a:pt x="543" y="1"/>
                    <a:pt x="524" y="20"/>
                    <a:pt x="500" y="20"/>
                  </a:cubicBezTo>
                  <a:lnTo>
                    <a:pt x="44" y="280"/>
                  </a:lnTo>
                  <a:cubicBezTo>
                    <a:pt x="20" y="299"/>
                    <a:pt x="0" y="318"/>
                    <a:pt x="0" y="361"/>
                  </a:cubicBezTo>
                  <a:cubicBezTo>
                    <a:pt x="0" y="380"/>
                    <a:pt x="20" y="400"/>
                    <a:pt x="44" y="419"/>
                  </a:cubicBezTo>
                  <a:lnTo>
                    <a:pt x="284" y="577"/>
                  </a:lnTo>
                  <a:cubicBezTo>
                    <a:pt x="303" y="601"/>
                    <a:pt x="322" y="621"/>
                    <a:pt x="361" y="621"/>
                  </a:cubicBezTo>
                  <a:cubicBezTo>
                    <a:pt x="380" y="621"/>
                    <a:pt x="404" y="621"/>
                    <a:pt x="423" y="601"/>
                  </a:cubicBezTo>
                  <a:lnTo>
                    <a:pt x="884" y="337"/>
                  </a:lnTo>
                  <a:cubicBezTo>
                    <a:pt x="904" y="318"/>
                    <a:pt x="923" y="299"/>
                    <a:pt x="923" y="280"/>
                  </a:cubicBezTo>
                  <a:cubicBezTo>
                    <a:pt x="923" y="241"/>
                    <a:pt x="904" y="217"/>
                    <a:pt x="884" y="198"/>
                  </a:cubicBezTo>
                  <a:lnTo>
                    <a:pt x="644" y="39"/>
                  </a:lnTo>
                  <a:cubicBezTo>
                    <a:pt x="620" y="20"/>
                    <a:pt x="582" y="1"/>
                    <a:pt x="563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10"/>
            <p:cNvSpPr/>
            <p:nvPr/>
          </p:nvSpPr>
          <p:spPr>
            <a:xfrm>
              <a:off x="6833010" y="2667577"/>
              <a:ext cx="85697" cy="54451"/>
            </a:xfrm>
            <a:custGeom>
              <a:rect b="b" l="l" r="r" t="t"/>
              <a:pathLst>
                <a:path extrusionOk="0" h="535" w="842">
                  <a:moveTo>
                    <a:pt x="537" y="1"/>
                  </a:moveTo>
                  <a:cubicBezTo>
                    <a:pt x="519" y="1"/>
                    <a:pt x="500" y="6"/>
                    <a:pt x="481" y="15"/>
                  </a:cubicBezTo>
                  <a:lnTo>
                    <a:pt x="39" y="280"/>
                  </a:lnTo>
                  <a:cubicBezTo>
                    <a:pt x="0" y="299"/>
                    <a:pt x="0" y="318"/>
                    <a:pt x="20" y="337"/>
                  </a:cubicBezTo>
                  <a:lnTo>
                    <a:pt x="260" y="520"/>
                  </a:lnTo>
                  <a:cubicBezTo>
                    <a:pt x="279" y="529"/>
                    <a:pt x="299" y="534"/>
                    <a:pt x="317" y="534"/>
                  </a:cubicBezTo>
                  <a:cubicBezTo>
                    <a:pt x="335" y="534"/>
                    <a:pt x="351" y="529"/>
                    <a:pt x="361" y="520"/>
                  </a:cubicBezTo>
                  <a:lnTo>
                    <a:pt x="822" y="256"/>
                  </a:lnTo>
                  <a:cubicBezTo>
                    <a:pt x="841" y="236"/>
                    <a:pt x="841" y="217"/>
                    <a:pt x="822" y="198"/>
                  </a:cubicBezTo>
                  <a:lnTo>
                    <a:pt x="582" y="15"/>
                  </a:lnTo>
                  <a:cubicBezTo>
                    <a:pt x="570" y="6"/>
                    <a:pt x="554" y="1"/>
                    <a:pt x="537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10"/>
            <p:cNvSpPr/>
            <p:nvPr/>
          </p:nvSpPr>
          <p:spPr>
            <a:xfrm>
              <a:off x="6828634" y="2663200"/>
              <a:ext cx="93941" cy="63204"/>
            </a:xfrm>
            <a:custGeom>
              <a:rect b="b" l="l" r="r" t="t"/>
              <a:pathLst>
                <a:path extrusionOk="0" h="621" w="923">
                  <a:moveTo>
                    <a:pt x="562" y="82"/>
                  </a:moveTo>
                  <a:cubicBezTo>
                    <a:pt x="581" y="82"/>
                    <a:pt x="601" y="102"/>
                    <a:pt x="601" y="102"/>
                  </a:cubicBezTo>
                  <a:lnTo>
                    <a:pt x="827" y="269"/>
                  </a:lnTo>
                  <a:lnTo>
                    <a:pt x="384" y="539"/>
                  </a:lnTo>
                  <a:lnTo>
                    <a:pt x="360" y="539"/>
                  </a:lnTo>
                  <a:cubicBezTo>
                    <a:pt x="341" y="539"/>
                    <a:pt x="341" y="539"/>
                    <a:pt x="322" y="519"/>
                  </a:cubicBezTo>
                  <a:lnTo>
                    <a:pt x="101" y="361"/>
                  </a:lnTo>
                  <a:lnTo>
                    <a:pt x="543" y="102"/>
                  </a:lnTo>
                  <a:lnTo>
                    <a:pt x="562" y="82"/>
                  </a:lnTo>
                  <a:close/>
                  <a:moveTo>
                    <a:pt x="562" y="1"/>
                  </a:moveTo>
                  <a:cubicBezTo>
                    <a:pt x="543" y="1"/>
                    <a:pt x="524" y="20"/>
                    <a:pt x="505" y="20"/>
                  </a:cubicBezTo>
                  <a:lnTo>
                    <a:pt x="63" y="279"/>
                  </a:lnTo>
                  <a:cubicBezTo>
                    <a:pt x="24" y="299"/>
                    <a:pt x="0" y="323"/>
                    <a:pt x="0" y="361"/>
                  </a:cubicBezTo>
                  <a:cubicBezTo>
                    <a:pt x="0" y="380"/>
                    <a:pt x="24" y="399"/>
                    <a:pt x="43" y="419"/>
                  </a:cubicBezTo>
                  <a:lnTo>
                    <a:pt x="284" y="601"/>
                  </a:lnTo>
                  <a:cubicBezTo>
                    <a:pt x="303" y="601"/>
                    <a:pt x="341" y="620"/>
                    <a:pt x="360" y="620"/>
                  </a:cubicBezTo>
                  <a:cubicBezTo>
                    <a:pt x="384" y="620"/>
                    <a:pt x="404" y="620"/>
                    <a:pt x="423" y="601"/>
                  </a:cubicBezTo>
                  <a:lnTo>
                    <a:pt x="884" y="342"/>
                  </a:lnTo>
                  <a:cubicBezTo>
                    <a:pt x="903" y="323"/>
                    <a:pt x="922" y="299"/>
                    <a:pt x="922" y="279"/>
                  </a:cubicBezTo>
                  <a:cubicBezTo>
                    <a:pt x="922" y="241"/>
                    <a:pt x="903" y="222"/>
                    <a:pt x="884" y="202"/>
                  </a:cubicBezTo>
                  <a:lnTo>
                    <a:pt x="644" y="39"/>
                  </a:lnTo>
                  <a:cubicBezTo>
                    <a:pt x="625" y="20"/>
                    <a:pt x="601" y="20"/>
                    <a:pt x="562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10"/>
            <p:cNvSpPr/>
            <p:nvPr/>
          </p:nvSpPr>
          <p:spPr>
            <a:xfrm>
              <a:off x="6761561" y="2708695"/>
              <a:ext cx="87630" cy="53840"/>
            </a:xfrm>
            <a:custGeom>
              <a:rect b="b" l="l" r="r" t="t"/>
              <a:pathLst>
                <a:path extrusionOk="0" h="529" w="861">
                  <a:moveTo>
                    <a:pt x="539" y="0"/>
                  </a:moveTo>
                  <a:cubicBezTo>
                    <a:pt x="521" y="0"/>
                    <a:pt x="501" y="5"/>
                    <a:pt x="481" y="15"/>
                  </a:cubicBezTo>
                  <a:lnTo>
                    <a:pt x="39" y="274"/>
                  </a:lnTo>
                  <a:cubicBezTo>
                    <a:pt x="1" y="293"/>
                    <a:pt x="1" y="313"/>
                    <a:pt x="39" y="332"/>
                  </a:cubicBezTo>
                  <a:lnTo>
                    <a:pt x="280" y="514"/>
                  </a:lnTo>
                  <a:cubicBezTo>
                    <a:pt x="289" y="524"/>
                    <a:pt x="305" y="529"/>
                    <a:pt x="323" y="529"/>
                  </a:cubicBezTo>
                  <a:cubicBezTo>
                    <a:pt x="341" y="529"/>
                    <a:pt x="361" y="524"/>
                    <a:pt x="380" y="514"/>
                  </a:cubicBezTo>
                  <a:lnTo>
                    <a:pt x="822" y="255"/>
                  </a:lnTo>
                  <a:cubicBezTo>
                    <a:pt x="861" y="236"/>
                    <a:pt x="861" y="212"/>
                    <a:pt x="822" y="193"/>
                  </a:cubicBezTo>
                  <a:lnTo>
                    <a:pt x="582" y="15"/>
                  </a:lnTo>
                  <a:cubicBezTo>
                    <a:pt x="573" y="5"/>
                    <a:pt x="557" y="0"/>
                    <a:pt x="539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10"/>
            <p:cNvSpPr/>
            <p:nvPr/>
          </p:nvSpPr>
          <p:spPr>
            <a:xfrm>
              <a:off x="6759627" y="2705744"/>
              <a:ext cx="91600" cy="61270"/>
            </a:xfrm>
            <a:custGeom>
              <a:rect b="b" l="l" r="r" t="t"/>
              <a:pathLst>
                <a:path extrusionOk="0" h="602" w="900">
                  <a:moveTo>
                    <a:pt x="582" y="82"/>
                  </a:moveTo>
                  <a:lnTo>
                    <a:pt x="805" y="252"/>
                  </a:lnTo>
                  <a:lnTo>
                    <a:pt x="805" y="252"/>
                  </a:lnTo>
                  <a:lnTo>
                    <a:pt x="380" y="524"/>
                  </a:lnTo>
                  <a:lnTo>
                    <a:pt x="342" y="524"/>
                  </a:lnTo>
                  <a:cubicBezTo>
                    <a:pt x="342" y="524"/>
                    <a:pt x="318" y="524"/>
                    <a:pt x="318" y="505"/>
                  </a:cubicBezTo>
                  <a:lnTo>
                    <a:pt x="78" y="342"/>
                  </a:lnTo>
                  <a:lnTo>
                    <a:pt x="520" y="82"/>
                  </a:lnTo>
                  <a:close/>
                  <a:moveTo>
                    <a:pt x="481" y="1"/>
                  </a:moveTo>
                  <a:lnTo>
                    <a:pt x="39" y="265"/>
                  </a:lnTo>
                  <a:cubicBezTo>
                    <a:pt x="20" y="284"/>
                    <a:pt x="1" y="303"/>
                    <a:pt x="1" y="342"/>
                  </a:cubicBezTo>
                  <a:cubicBezTo>
                    <a:pt x="1" y="361"/>
                    <a:pt x="20" y="385"/>
                    <a:pt x="39" y="404"/>
                  </a:cubicBezTo>
                  <a:lnTo>
                    <a:pt x="260" y="582"/>
                  </a:lnTo>
                  <a:cubicBezTo>
                    <a:pt x="299" y="582"/>
                    <a:pt x="318" y="601"/>
                    <a:pt x="342" y="601"/>
                  </a:cubicBezTo>
                  <a:cubicBezTo>
                    <a:pt x="361" y="601"/>
                    <a:pt x="399" y="601"/>
                    <a:pt x="419" y="582"/>
                  </a:cubicBezTo>
                  <a:lnTo>
                    <a:pt x="861" y="322"/>
                  </a:lnTo>
                  <a:cubicBezTo>
                    <a:pt x="880" y="303"/>
                    <a:pt x="899" y="284"/>
                    <a:pt x="899" y="265"/>
                  </a:cubicBezTo>
                  <a:cubicBezTo>
                    <a:pt x="899" y="222"/>
                    <a:pt x="880" y="202"/>
                    <a:pt x="861" y="183"/>
                  </a:cubicBezTo>
                  <a:lnTo>
                    <a:pt x="640" y="25"/>
                  </a:lnTo>
                  <a:cubicBezTo>
                    <a:pt x="601" y="1"/>
                    <a:pt x="582" y="1"/>
                    <a:pt x="558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10"/>
            <p:cNvSpPr/>
            <p:nvPr/>
          </p:nvSpPr>
          <p:spPr>
            <a:xfrm>
              <a:off x="6692147" y="2749305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24" y="0"/>
                  </a:moveTo>
                  <a:cubicBezTo>
                    <a:pt x="506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7"/>
                    <a:pt x="20" y="336"/>
                  </a:cubicBezTo>
                  <a:lnTo>
                    <a:pt x="260" y="514"/>
                  </a:lnTo>
                  <a:cubicBezTo>
                    <a:pt x="272" y="524"/>
                    <a:pt x="288" y="529"/>
                    <a:pt x="305" y="529"/>
                  </a:cubicBezTo>
                  <a:cubicBezTo>
                    <a:pt x="323" y="529"/>
                    <a:pt x="342" y="524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216"/>
                    <a:pt x="822" y="197"/>
                  </a:cubicBezTo>
                  <a:lnTo>
                    <a:pt x="582" y="15"/>
                  </a:lnTo>
                  <a:cubicBezTo>
                    <a:pt x="563" y="5"/>
                    <a:pt x="542" y="0"/>
                    <a:pt x="524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10"/>
            <p:cNvSpPr/>
            <p:nvPr/>
          </p:nvSpPr>
          <p:spPr>
            <a:xfrm>
              <a:off x="6688280" y="2746863"/>
              <a:ext cx="93941" cy="61168"/>
            </a:xfrm>
            <a:custGeom>
              <a:rect b="b" l="l" r="r" t="t"/>
              <a:pathLst>
                <a:path extrusionOk="0" h="601" w="923">
                  <a:moveTo>
                    <a:pt x="601" y="77"/>
                  </a:moveTo>
                  <a:lnTo>
                    <a:pt x="817" y="255"/>
                  </a:lnTo>
                  <a:lnTo>
                    <a:pt x="817" y="255"/>
                  </a:lnTo>
                  <a:lnTo>
                    <a:pt x="380" y="519"/>
                  </a:lnTo>
                  <a:lnTo>
                    <a:pt x="361" y="519"/>
                  </a:lnTo>
                  <a:cubicBezTo>
                    <a:pt x="341" y="519"/>
                    <a:pt x="322" y="519"/>
                    <a:pt x="322" y="500"/>
                  </a:cubicBezTo>
                  <a:lnTo>
                    <a:pt x="82" y="341"/>
                  </a:lnTo>
                  <a:lnTo>
                    <a:pt x="538" y="77"/>
                  </a:lnTo>
                  <a:close/>
                  <a:moveTo>
                    <a:pt x="500" y="0"/>
                  </a:moveTo>
                  <a:lnTo>
                    <a:pt x="39" y="260"/>
                  </a:lnTo>
                  <a:cubicBezTo>
                    <a:pt x="20" y="279"/>
                    <a:pt x="0" y="298"/>
                    <a:pt x="0" y="341"/>
                  </a:cubicBezTo>
                  <a:cubicBezTo>
                    <a:pt x="0" y="360"/>
                    <a:pt x="20" y="380"/>
                    <a:pt x="39" y="399"/>
                  </a:cubicBezTo>
                  <a:lnTo>
                    <a:pt x="279" y="581"/>
                  </a:lnTo>
                  <a:cubicBezTo>
                    <a:pt x="298" y="581"/>
                    <a:pt x="322" y="601"/>
                    <a:pt x="361" y="601"/>
                  </a:cubicBezTo>
                  <a:cubicBezTo>
                    <a:pt x="380" y="601"/>
                    <a:pt x="399" y="601"/>
                    <a:pt x="418" y="581"/>
                  </a:cubicBezTo>
                  <a:lnTo>
                    <a:pt x="879" y="317"/>
                  </a:lnTo>
                  <a:cubicBezTo>
                    <a:pt x="899" y="298"/>
                    <a:pt x="923" y="279"/>
                    <a:pt x="923" y="260"/>
                  </a:cubicBezTo>
                  <a:cubicBezTo>
                    <a:pt x="923" y="221"/>
                    <a:pt x="899" y="197"/>
                    <a:pt x="879" y="178"/>
                  </a:cubicBezTo>
                  <a:lnTo>
                    <a:pt x="639" y="19"/>
                  </a:lnTo>
                  <a:cubicBezTo>
                    <a:pt x="620" y="0"/>
                    <a:pt x="582" y="0"/>
                    <a:pt x="562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10"/>
            <p:cNvSpPr/>
            <p:nvPr/>
          </p:nvSpPr>
          <p:spPr>
            <a:xfrm>
              <a:off x="6620800" y="2789813"/>
              <a:ext cx="85697" cy="54451"/>
            </a:xfrm>
            <a:custGeom>
              <a:rect b="b" l="l" r="r" t="t"/>
              <a:pathLst>
                <a:path extrusionOk="0" h="535" w="842">
                  <a:moveTo>
                    <a:pt x="540" y="1"/>
                  </a:moveTo>
                  <a:cubicBezTo>
                    <a:pt x="523" y="1"/>
                    <a:pt x="502" y="6"/>
                    <a:pt x="481" y="15"/>
                  </a:cubicBezTo>
                  <a:lnTo>
                    <a:pt x="24" y="280"/>
                  </a:lnTo>
                  <a:cubicBezTo>
                    <a:pt x="0" y="299"/>
                    <a:pt x="0" y="318"/>
                    <a:pt x="24" y="337"/>
                  </a:cubicBezTo>
                  <a:lnTo>
                    <a:pt x="265" y="520"/>
                  </a:lnTo>
                  <a:cubicBezTo>
                    <a:pt x="284" y="529"/>
                    <a:pt x="303" y="534"/>
                    <a:pt x="320" y="534"/>
                  </a:cubicBezTo>
                  <a:cubicBezTo>
                    <a:pt x="337" y="534"/>
                    <a:pt x="351" y="529"/>
                    <a:pt x="361" y="520"/>
                  </a:cubicBezTo>
                  <a:lnTo>
                    <a:pt x="822" y="256"/>
                  </a:lnTo>
                  <a:cubicBezTo>
                    <a:pt x="841" y="236"/>
                    <a:pt x="841" y="217"/>
                    <a:pt x="822" y="198"/>
                  </a:cubicBezTo>
                  <a:lnTo>
                    <a:pt x="582" y="15"/>
                  </a:lnTo>
                  <a:cubicBezTo>
                    <a:pt x="572" y="6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10"/>
            <p:cNvSpPr/>
            <p:nvPr/>
          </p:nvSpPr>
          <p:spPr>
            <a:xfrm>
              <a:off x="6616830" y="2787371"/>
              <a:ext cx="94042" cy="61270"/>
            </a:xfrm>
            <a:custGeom>
              <a:rect b="b" l="l" r="r" t="t"/>
              <a:pathLst>
                <a:path extrusionOk="0" h="602" w="924">
                  <a:moveTo>
                    <a:pt x="601" y="83"/>
                  </a:moveTo>
                  <a:lnTo>
                    <a:pt x="842" y="260"/>
                  </a:lnTo>
                  <a:lnTo>
                    <a:pt x="380" y="520"/>
                  </a:lnTo>
                  <a:lnTo>
                    <a:pt x="361" y="520"/>
                  </a:lnTo>
                  <a:cubicBezTo>
                    <a:pt x="342" y="520"/>
                    <a:pt x="342" y="520"/>
                    <a:pt x="323" y="501"/>
                  </a:cubicBezTo>
                  <a:lnTo>
                    <a:pt x="102" y="342"/>
                  </a:lnTo>
                  <a:lnTo>
                    <a:pt x="83" y="342"/>
                  </a:lnTo>
                  <a:lnTo>
                    <a:pt x="544" y="83"/>
                  </a:lnTo>
                  <a:close/>
                  <a:moveTo>
                    <a:pt x="501" y="1"/>
                  </a:moveTo>
                  <a:lnTo>
                    <a:pt x="39" y="260"/>
                  </a:lnTo>
                  <a:cubicBezTo>
                    <a:pt x="20" y="280"/>
                    <a:pt x="1" y="304"/>
                    <a:pt x="1" y="342"/>
                  </a:cubicBezTo>
                  <a:cubicBezTo>
                    <a:pt x="1" y="361"/>
                    <a:pt x="20" y="380"/>
                    <a:pt x="39" y="400"/>
                  </a:cubicBezTo>
                  <a:lnTo>
                    <a:pt x="280" y="582"/>
                  </a:lnTo>
                  <a:cubicBezTo>
                    <a:pt x="304" y="601"/>
                    <a:pt x="342" y="601"/>
                    <a:pt x="361" y="601"/>
                  </a:cubicBezTo>
                  <a:cubicBezTo>
                    <a:pt x="380" y="601"/>
                    <a:pt x="400" y="601"/>
                    <a:pt x="424" y="582"/>
                  </a:cubicBezTo>
                  <a:lnTo>
                    <a:pt x="880" y="323"/>
                  </a:lnTo>
                  <a:cubicBezTo>
                    <a:pt x="904" y="304"/>
                    <a:pt x="923" y="280"/>
                    <a:pt x="923" y="260"/>
                  </a:cubicBezTo>
                  <a:cubicBezTo>
                    <a:pt x="923" y="222"/>
                    <a:pt x="904" y="203"/>
                    <a:pt x="880" y="183"/>
                  </a:cubicBezTo>
                  <a:lnTo>
                    <a:pt x="640" y="20"/>
                  </a:lnTo>
                  <a:cubicBezTo>
                    <a:pt x="621" y="1"/>
                    <a:pt x="601" y="1"/>
                    <a:pt x="563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10"/>
            <p:cNvSpPr/>
            <p:nvPr/>
          </p:nvSpPr>
          <p:spPr>
            <a:xfrm>
              <a:off x="6549859" y="2830932"/>
              <a:ext cx="87630" cy="53840"/>
            </a:xfrm>
            <a:custGeom>
              <a:rect b="b" l="l" r="r" t="t"/>
              <a:pathLst>
                <a:path extrusionOk="0" h="529" w="861">
                  <a:moveTo>
                    <a:pt x="536" y="0"/>
                  </a:moveTo>
                  <a:cubicBezTo>
                    <a:pt x="520" y="0"/>
                    <a:pt x="500" y="5"/>
                    <a:pt x="481" y="15"/>
                  </a:cubicBezTo>
                  <a:lnTo>
                    <a:pt x="39" y="274"/>
                  </a:lnTo>
                  <a:cubicBezTo>
                    <a:pt x="1" y="293"/>
                    <a:pt x="1" y="313"/>
                    <a:pt x="39" y="332"/>
                  </a:cubicBezTo>
                  <a:lnTo>
                    <a:pt x="260" y="514"/>
                  </a:lnTo>
                  <a:cubicBezTo>
                    <a:pt x="279" y="524"/>
                    <a:pt x="299" y="529"/>
                    <a:pt x="316" y="529"/>
                  </a:cubicBezTo>
                  <a:cubicBezTo>
                    <a:pt x="333" y="529"/>
                    <a:pt x="349" y="524"/>
                    <a:pt x="361" y="514"/>
                  </a:cubicBezTo>
                  <a:lnTo>
                    <a:pt x="817" y="255"/>
                  </a:lnTo>
                  <a:cubicBezTo>
                    <a:pt x="861" y="236"/>
                    <a:pt x="861" y="212"/>
                    <a:pt x="817" y="193"/>
                  </a:cubicBezTo>
                  <a:lnTo>
                    <a:pt x="577" y="15"/>
                  </a:lnTo>
                  <a:cubicBezTo>
                    <a:pt x="568" y="5"/>
                    <a:pt x="553" y="0"/>
                    <a:pt x="53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10"/>
            <p:cNvSpPr/>
            <p:nvPr/>
          </p:nvSpPr>
          <p:spPr>
            <a:xfrm>
              <a:off x="6547417" y="2827980"/>
              <a:ext cx="92007" cy="61270"/>
            </a:xfrm>
            <a:custGeom>
              <a:rect b="b" l="l" r="r" t="t"/>
              <a:pathLst>
                <a:path extrusionOk="0" h="602" w="904">
                  <a:moveTo>
                    <a:pt x="582" y="82"/>
                  </a:moveTo>
                  <a:lnTo>
                    <a:pt x="822" y="265"/>
                  </a:lnTo>
                  <a:lnTo>
                    <a:pt x="361" y="524"/>
                  </a:lnTo>
                  <a:lnTo>
                    <a:pt x="342" y="524"/>
                  </a:lnTo>
                  <a:cubicBezTo>
                    <a:pt x="342" y="524"/>
                    <a:pt x="323" y="524"/>
                    <a:pt x="323" y="505"/>
                  </a:cubicBezTo>
                  <a:lnTo>
                    <a:pt x="82" y="342"/>
                  </a:lnTo>
                  <a:lnTo>
                    <a:pt x="524" y="82"/>
                  </a:lnTo>
                  <a:close/>
                  <a:moveTo>
                    <a:pt x="481" y="1"/>
                  </a:moveTo>
                  <a:lnTo>
                    <a:pt x="44" y="265"/>
                  </a:lnTo>
                  <a:cubicBezTo>
                    <a:pt x="25" y="284"/>
                    <a:pt x="1" y="303"/>
                    <a:pt x="1" y="342"/>
                  </a:cubicBezTo>
                  <a:cubicBezTo>
                    <a:pt x="1" y="361"/>
                    <a:pt x="25" y="385"/>
                    <a:pt x="44" y="404"/>
                  </a:cubicBezTo>
                  <a:lnTo>
                    <a:pt x="265" y="582"/>
                  </a:lnTo>
                  <a:cubicBezTo>
                    <a:pt x="303" y="582"/>
                    <a:pt x="323" y="601"/>
                    <a:pt x="342" y="601"/>
                  </a:cubicBezTo>
                  <a:cubicBezTo>
                    <a:pt x="361" y="601"/>
                    <a:pt x="404" y="601"/>
                    <a:pt x="404" y="582"/>
                  </a:cubicBezTo>
                  <a:lnTo>
                    <a:pt x="865" y="322"/>
                  </a:lnTo>
                  <a:cubicBezTo>
                    <a:pt x="885" y="303"/>
                    <a:pt x="904" y="284"/>
                    <a:pt x="904" y="265"/>
                  </a:cubicBezTo>
                  <a:cubicBezTo>
                    <a:pt x="904" y="222"/>
                    <a:pt x="885" y="202"/>
                    <a:pt x="865" y="183"/>
                  </a:cubicBezTo>
                  <a:lnTo>
                    <a:pt x="645" y="25"/>
                  </a:lnTo>
                  <a:cubicBezTo>
                    <a:pt x="601" y="1"/>
                    <a:pt x="582" y="1"/>
                    <a:pt x="563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10"/>
            <p:cNvSpPr/>
            <p:nvPr/>
          </p:nvSpPr>
          <p:spPr>
            <a:xfrm>
              <a:off x="6480446" y="2872152"/>
              <a:ext cx="85697" cy="53230"/>
            </a:xfrm>
            <a:custGeom>
              <a:rect b="b" l="l" r="r" t="t"/>
              <a:pathLst>
                <a:path extrusionOk="0" h="523" w="842">
                  <a:moveTo>
                    <a:pt x="502" y="1"/>
                  </a:moveTo>
                  <a:cubicBezTo>
                    <a:pt x="494" y="1"/>
                    <a:pt x="487" y="3"/>
                    <a:pt x="481" y="9"/>
                  </a:cubicBezTo>
                  <a:lnTo>
                    <a:pt x="20" y="268"/>
                  </a:lnTo>
                  <a:cubicBezTo>
                    <a:pt x="1" y="287"/>
                    <a:pt x="1" y="311"/>
                    <a:pt x="20" y="350"/>
                  </a:cubicBezTo>
                  <a:lnTo>
                    <a:pt x="260" y="508"/>
                  </a:lnTo>
                  <a:cubicBezTo>
                    <a:pt x="270" y="518"/>
                    <a:pt x="285" y="523"/>
                    <a:pt x="303" y="523"/>
                  </a:cubicBezTo>
                  <a:cubicBezTo>
                    <a:pt x="321" y="523"/>
                    <a:pt x="342" y="518"/>
                    <a:pt x="361" y="508"/>
                  </a:cubicBezTo>
                  <a:lnTo>
                    <a:pt x="803" y="249"/>
                  </a:lnTo>
                  <a:cubicBezTo>
                    <a:pt x="841" y="249"/>
                    <a:pt x="841" y="210"/>
                    <a:pt x="803" y="191"/>
                  </a:cubicBezTo>
                  <a:lnTo>
                    <a:pt x="582" y="28"/>
                  </a:lnTo>
                  <a:cubicBezTo>
                    <a:pt x="551" y="14"/>
                    <a:pt x="523" y="1"/>
                    <a:pt x="502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10"/>
            <p:cNvSpPr/>
            <p:nvPr/>
          </p:nvSpPr>
          <p:spPr>
            <a:xfrm>
              <a:off x="6476578" y="2869099"/>
              <a:ext cx="91498" cy="61168"/>
            </a:xfrm>
            <a:custGeom>
              <a:rect b="b" l="l" r="r" t="t"/>
              <a:pathLst>
                <a:path extrusionOk="0" h="601" w="899">
                  <a:moveTo>
                    <a:pt x="601" y="77"/>
                  </a:moveTo>
                  <a:lnTo>
                    <a:pt x="817" y="260"/>
                  </a:lnTo>
                  <a:lnTo>
                    <a:pt x="380" y="519"/>
                  </a:lnTo>
                  <a:lnTo>
                    <a:pt x="360" y="519"/>
                  </a:lnTo>
                  <a:cubicBezTo>
                    <a:pt x="336" y="519"/>
                    <a:pt x="317" y="519"/>
                    <a:pt x="317" y="500"/>
                  </a:cubicBezTo>
                  <a:lnTo>
                    <a:pt x="77" y="341"/>
                  </a:lnTo>
                  <a:lnTo>
                    <a:pt x="538" y="77"/>
                  </a:lnTo>
                  <a:close/>
                  <a:moveTo>
                    <a:pt x="500" y="0"/>
                  </a:moveTo>
                  <a:lnTo>
                    <a:pt x="39" y="260"/>
                  </a:lnTo>
                  <a:cubicBezTo>
                    <a:pt x="19" y="279"/>
                    <a:pt x="0" y="298"/>
                    <a:pt x="0" y="341"/>
                  </a:cubicBezTo>
                  <a:cubicBezTo>
                    <a:pt x="0" y="360"/>
                    <a:pt x="19" y="380"/>
                    <a:pt x="39" y="399"/>
                  </a:cubicBezTo>
                  <a:lnTo>
                    <a:pt x="279" y="581"/>
                  </a:lnTo>
                  <a:cubicBezTo>
                    <a:pt x="298" y="601"/>
                    <a:pt x="317" y="601"/>
                    <a:pt x="360" y="601"/>
                  </a:cubicBezTo>
                  <a:cubicBezTo>
                    <a:pt x="380" y="601"/>
                    <a:pt x="399" y="601"/>
                    <a:pt x="418" y="581"/>
                  </a:cubicBezTo>
                  <a:lnTo>
                    <a:pt x="860" y="317"/>
                  </a:lnTo>
                  <a:cubicBezTo>
                    <a:pt x="899" y="298"/>
                    <a:pt x="899" y="279"/>
                    <a:pt x="899" y="260"/>
                  </a:cubicBezTo>
                  <a:cubicBezTo>
                    <a:pt x="899" y="221"/>
                    <a:pt x="899" y="197"/>
                    <a:pt x="879" y="178"/>
                  </a:cubicBezTo>
                  <a:lnTo>
                    <a:pt x="639" y="19"/>
                  </a:lnTo>
                  <a:cubicBezTo>
                    <a:pt x="620" y="0"/>
                    <a:pt x="577" y="0"/>
                    <a:pt x="557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10"/>
            <p:cNvSpPr/>
            <p:nvPr/>
          </p:nvSpPr>
          <p:spPr>
            <a:xfrm>
              <a:off x="6409098" y="2912762"/>
              <a:ext cx="85595" cy="53739"/>
            </a:xfrm>
            <a:custGeom>
              <a:rect b="b" l="l" r="r" t="t"/>
              <a:pathLst>
                <a:path extrusionOk="0" h="528" w="841">
                  <a:moveTo>
                    <a:pt x="506" y="0"/>
                  </a:moveTo>
                  <a:cubicBezTo>
                    <a:pt x="495" y="0"/>
                    <a:pt x="486" y="3"/>
                    <a:pt x="481" y="8"/>
                  </a:cubicBezTo>
                  <a:lnTo>
                    <a:pt x="19" y="273"/>
                  </a:lnTo>
                  <a:cubicBezTo>
                    <a:pt x="0" y="292"/>
                    <a:pt x="0" y="330"/>
                    <a:pt x="19" y="349"/>
                  </a:cubicBezTo>
                  <a:lnTo>
                    <a:pt x="260" y="513"/>
                  </a:lnTo>
                  <a:cubicBezTo>
                    <a:pt x="269" y="522"/>
                    <a:pt x="290" y="527"/>
                    <a:pt x="310" y="527"/>
                  </a:cubicBezTo>
                  <a:cubicBezTo>
                    <a:pt x="330" y="527"/>
                    <a:pt x="351" y="522"/>
                    <a:pt x="361" y="513"/>
                  </a:cubicBezTo>
                  <a:lnTo>
                    <a:pt x="822" y="249"/>
                  </a:lnTo>
                  <a:cubicBezTo>
                    <a:pt x="841" y="249"/>
                    <a:pt x="841" y="210"/>
                    <a:pt x="822" y="191"/>
                  </a:cubicBezTo>
                  <a:lnTo>
                    <a:pt x="582" y="32"/>
                  </a:lnTo>
                  <a:cubicBezTo>
                    <a:pt x="568" y="15"/>
                    <a:pt x="532" y="0"/>
                    <a:pt x="50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10"/>
            <p:cNvSpPr/>
            <p:nvPr/>
          </p:nvSpPr>
          <p:spPr>
            <a:xfrm>
              <a:off x="6405129" y="2909607"/>
              <a:ext cx="93534" cy="61270"/>
            </a:xfrm>
            <a:custGeom>
              <a:rect b="b" l="l" r="r" t="t"/>
              <a:pathLst>
                <a:path extrusionOk="0" h="602" w="919">
                  <a:moveTo>
                    <a:pt x="601" y="83"/>
                  </a:moveTo>
                  <a:lnTo>
                    <a:pt x="841" y="260"/>
                  </a:lnTo>
                  <a:lnTo>
                    <a:pt x="380" y="520"/>
                  </a:lnTo>
                  <a:lnTo>
                    <a:pt x="361" y="520"/>
                  </a:lnTo>
                  <a:cubicBezTo>
                    <a:pt x="342" y="520"/>
                    <a:pt x="342" y="520"/>
                    <a:pt x="318" y="501"/>
                  </a:cubicBezTo>
                  <a:lnTo>
                    <a:pt x="102" y="342"/>
                  </a:lnTo>
                  <a:lnTo>
                    <a:pt x="78" y="342"/>
                  </a:lnTo>
                  <a:lnTo>
                    <a:pt x="539" y="83"/>
                  </a:lnTo>
                  <a:close/>
                  <a:moveTo>
                    <a:pt x="500" y="1"/>
                  </a:moveTo>
                  <a:lnTo>
                    <a:pt x="39" y="280"/>
                  </a:lnTo>
                  <a:cubicBezTo>
                    <a:pt x="20" y="280"/>
                    <a:pt x="1" y="304"/>
                    <a:pt x="1" y="342"/>
                  </a:cubicBezTo>
                  <a:cubicBezTo>
                    <a:pt x="1" y="361"/>
                    <a:pt x="20" y="380"/>
                    <a:pt x="39" y="400"/>
                  </a:cubicBezTo>
                  <a:lnTo>
                    <a:pt x="279" y="582"/>
                  </a:lnTo>
                  <a:cubicBezTo>
                    <a:pt x="299" y="601"/>
                    <a:pt x="342" y="601"/>
                    <a:pt x="361" y="601"/>
                  </a:cubicBezTo>
                  <a:cubicBezTo>
                    <a:pt x="380" y="601"/>
                    <a:pt x="400" y="601"/>
                    <a:pt x="419" y="582"/>
                  </a:cubicBezTo>
                  <a:lnTo>
                    <a:pt x="880" y="323"/>
                  </a:lnTo>
                  <a:cubicBezTo>
                    <a:pt x="899" y="304"/>
                    <a:pt x="918" y="280"/>
                    <a:pt x="918" y="260"/>
                  </a:cubicBezTo>
                  <a:cubicBezTo>
                    <a:pt x="918" y="222"/>
                    <a:pt x="899" y="203"/>
                    <a:pt x="880" y="183"/>
                  </a:cubicBezTo>
                  <a:lnTo>
                    <a:pt x="640" y="20"/>
                  </a:lnTo>
                  <a:cubicBezTo>
                    <a:pt x="621" y="1"/>
                    <a:pt x="601" y="1"/>
                    <a:pt x="558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10"/>
            <p:cNvSpPr/>
            <p:nvPr/>
          </p:nvSpPr>
          <p:spPr>
            <a:xfrm>
              <a:off x="6268744" y="2994389"/>
              <a:ext cx="85697" cy="53230"/>
            </a:xfrm>
            <a:custGeom>
              <a:rect b="b" l="l" r="r" t="t"/>
              <a:pathLst>
                <a:path extrusionOk="0" h="523" w="842">
                  <a:moveTo>
                    <a:pt x="502" y="1"/>
                  </a:moveTo>
                  <a:cubicBezTo>
                    <a:pt x="494" y="1"/>
                    <a:pt x="486" y="3"/>
                    <a:pt x="481" y="9"/>
                  </a:cubicBezTo>
                  <a:lnTo>
                    <a:pt x="20" y="268"/>
                  </a:lnTo>
                  <a:cubicBezTo>
                    <a:pt x="0" y="287"/>
                    <a:pt x="0" y="330"/>
                    <a:pt x="20" y="350"/>
                  </a:cubicBezTo>
                  <a:lnTo>
                    <a:pt x="260" y="508"/>
                  </a:lnTo>
                  <a:cubicBezTo>
                    <a:pt x="269" y="518"/>
                    <a:pt x="284" y="523"/>
                    <a:pt x="301" y="523"/>
                  </a:cubicBezTo>
                  <a:cubicBezTo>
                    <a:pt x="319" y="523"/>
                    <a:pt x="339" y="518"/>
                    <a:pt x="361" y="508"/>
                  </a:cubicBezTo>
                  <a:lnTo>
                    <a:pt x="798" y="249"/>
                  </a:lnTo>
                  <a:cubicBezTo>
                    <a:pt x="841" y="249"/>
                    <a:pt x="841" y="210"/>
                    <a:pt x="798" y="191"/>
                  </a:cubicBezTo>
                  <a:lnTo>
                    <a:pt x="577" y="28"/>
                  </a:lnTo>
                  <a:cubicBezTo>
                    <a:pt x="550" y="14"/>
                    <a:pt x="523" y="1"/>
                    <a:pt x="502" y="1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10"/>
            <p:cNvSpPr/>
            <p:nvPr/>
          </p:nvSpPr>
          <p:spPr>
            <a:xfrm>
              <a:off x="6264367" y="2991335"/>
              <a:ext cx="92007" cy="61168"/>
            </a:xfrm>
            <a:custGeom>
              <a:rect b="b" l="l" r="r" t="t"/>
              <a:pathLst>
                <a:path extrusionOk="0" h="601" w="904">
                  <a:moveTo>
                    <a:pt x="601" y="77"/>
                  </a:moveTo>
                  <a:lnTo>
                    <a:pt x="822" y="260"/>
                  </a:lnTo>
                  <a:lnTo>
                    <a:pt x="380" y="519"/>
                  </a:lnTo>
                  <a:lnTo>
                    <a:pt x="361" y="519"/>
                  </a:lnTo>
                  <a:cubicBezTo>
                    <a:pt x="341" y="519"/>
                    <a:pt x="322" y="519"/>
                    <a:pt x="322" y="500"/>
                  </a:cubicBezTo>
                  <a:lnTo>
                    <a:pt x="82" y="341"/>
                  </a:lnTo>
                  <a:lnTo>
                    <a:pt x="543" y="77"/>
                  </a:lnTo>
                  <a:close/>
                  <a:moveTo>
                    <a:pt x="500" y="0"/>
                  </a:moveTo>
                  <a:lnTo>
                    <a:pt x="43" y="279"/>
                  </a:lnTo>
                  <a:cubicBezTo>
                    <a:pt x="19" y="279"/>
                    <a:pt x="0" y="298"/>
                    <a:pt x="0" y="341"/>
                  </a:cubicBezTo>
                  <a:cubicBezTo>
                    <a:pt x="0" y="360"/>
                    <a:pt x="19" y="380"/>
                    <a:pt x="43" y="399"/>
                  </a:cubicBezTo>
                  <a:lnTo>
                    <a:pt x="284" y="581"/>
                  </a:lnTo>
                  <a:cubicBezTo>
                    <a:pt x="303" y="601"/>
                    <a:pt x="322" y="601"/>
                    <a:pt x="361" y="601"/>
                  </a:cubicBezTo>
                  <a:cubicBezTo>
                    <a:pt x="380" y="601"/>
                    <a:pt x="404" y="601"/>
                    <a:pt x="423" y="581"/>
                  </a:cubicBezTo>
                  <a:lnTo>
                    <a:pt x="860" y="317"/>
                  </a:lnTo>
                  <a:cubicBezTo>
                    <a:pt x="903" y="298"/>
                    <a:pt x="903" y="279"/>
                    <a:pt x="903" y="260"/>
                  </a:cubicBezTo>
                  <a:cubicBezTo>
                    <a:pt x="903" y="221"/>
                    <a:pt x="903" y="197"/>
                    <a:pt x="884" y="197"/>
                  </a:cubicBezTo>
                  <a:lnTo>
                    <a:pt x="644" y="19"/>
                  </a:lnTo>
                  <a:cubicBezTo>
                    <a:pt x="620" y="0"/>
                    <a:pt x="582" y="0"/>
                    <a:pt x="562" y="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10"/>
            <p:cNvSpPr/>
            <p:nvPr/>
          </p:nvSpPr>
          <p:spPr>
            <a:xfrm>
              <a:off x="6197396" y="3034999"/>
              <a:ext cx="85595" cy="54146"/>
            </a:xfrm>
            <a:custGeom>
              <a:rect b="b" l="l" r="r" t="t"/>
              <a:pathLst>
                <a:path extrusionOk="0" h="532" w="841">
                  <a:moveTo>
                    <a:pt x="505" y="0"/>
                  </a:moveTo>
                  <a:cubicBezTo>
                    <a:pt x="495" y="0"/>
                    <a:pt x="486" y="3"/>
                    <a:pt x="480" y="8"/>
                  </a:cubicBezTo>
                  <a:lnTo>
                    <a:pt x="19" y="273"/>
                  </a:lnTo>
                  <a:cubicBezTo>
                    <a:pt x="0" y="292"/>
                    <a:pt x="0" y="330"/>
                    <a:pt x="19" y="349"/>
                  </a:cubicBezTo>
                  <a:lnTo>
                    <a:pt x="259" y="513"/>
                  </a:lnTo>
                  <a:cubicBezTo>
                    <a:pt x="279" y="532"/>
                    <a:pt x="341" y="532"/>
                    <a:pt x="360" y="532"/>
                  </a:cubicBezTo>
                  <a:lnTo>
                    <a:pt x="822" y="249"/>
                  </a:lnTo>
                  <a:cubicBezTo>
                    <a:pt x="841" y="249"/>
                    <a:pt x="841" y="210"/>
                    <a:pt x="822" y="191"/>
                  </a:cubicBezTo>
                  <a:lnTo>
                    <a:pt x="581" y="32"/>
                  </a:lnTo>
                  <a:cubicBezTo>
                    <a:pt x="564" y="15"/>
                    <a:pt x="530" y="0"/>
                    <a:pt x="505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10"/>
            <p:cNvSpPr/>
            <p:nvPr/>
          </p:nvSpPr>
          <p:spPr>
            <a:xfrm>
              <a:off x="6192918" y="3031844"/>
              <a:ext cx="94042" cy="61270"/>
            </a:xfrm>
            <a:custGeom>
              <a:rect b="b" l="l" r="r" t="t"/>
              <a:pathLst>
                <a:path extrusionOk="0" h="602" w="924">
                  <a:moveTo>
                    <a:pt x="601" y="83"/>
                  </a:moveTo>
                  <a:lnTo>
                    <a:pt x="842" y="260"/>
                  </a:lnTo>
                  <a:lnTo>
                    <a:pt x="385" y="520"/>
                  </a:lnTo>
                  <a:lnTo>
                    <a:pt x="323" y="520"/>
                  </a:lnTo>
                  <a:lnTo>
                    <a:pt x="82" y="342"/>
                  </a:lnTo>
                  <a:lnTo>
                    <a:pt x="544" y="83"/>
                  </a:lnTo>
                  <a:close/>
                  <a:moveTo>
                    <a:pt x="563" y="1"/>
                  </a:moveTo>
                  <a:cubicBezTo>
                    <a:pt x="544" y="1"/>
                    <a:pt x="524" y="1"/>
                    <a:pt x="505" y="20"/>
                  </a:cubicBezTo>
                  <a:lnTo>
                    <a:pt x="44" y="280"/>
                  </a:lnTo>
                  <a:cubicBezTo>
                    <a:pt x="25" y="280"/>
                    <a:pt x="1" y="304"/>
                    <a:pt x="1" y="342"/>
                  </a:cubicBezTo>
                  <a:cubicBezTo>
                    <a:pt x="1" y="361"/>
                    <a:pt x="25" y="380"/>
                    <a:pt x="44" y="400"/>
                  </a:cubicBezTo>
                  <a:lnTo>
                    <a:pt x="284" y="582"/>
                  </a:lnTo>
                  <a:cubicBezTo>
                    <a:pt x="303" y="601"/>
                    <a:pt x="342" y="601"/>
                    <a:pt x="361" y="601"/>
                  </a:cubicBezTo>
                  <a:cubicBezTo>
                    <a:pt x="385" y="601"/>
                    <a:pt x="404" y="601"/>
                    <a:pt x="424" y="582"/>
                  </a:cubicBezTo>
                  <a:lnTo>
                    <a:pt x="885" y="323"/>
                  </a:lnTo>
                  <a:cubicBezTo>
                    <a:pt x="904" y="323"/>
                    <a:pt x="923" y="280"/>
                    <a:pt x="923" y="260"/>
                  </a:cubicBezTo>
                  <a:cubicBezTo>
                    <a:pt x="923" y="222"/>
                    <a:pt x="904" y="203"/>
                    <a:pt x="885" y="203"/>
                  </a:cubicBezTo>
                  <a:lnTo>
                    <a:pt x="885" y="183"/>
                  </a:lnTo>
                  <a:lnTo>
                    <a:pt x="645" y="20"/>
                  </a:lnTo>
                  <a:cubicBezTo>
                    <a:pt x="625" y="1"/>
                    <a:pt x="601" y="1"/>
                    <a:pt x="563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10"/>
            <p:cNvSpPr/>
            <p:nvPr/>
          </p:nvSpPr>
          <p:spPr>
            <a:xfrm>
              <a:off x="7044712" y="2545340"/>
              <a:ext cx="85697" cy="54451"/>
            </a:xfrm>
            <a:custGeom>
              <a:rect b="b" l="l" r="r" t="t"/>
              <a:pathLst>
                <a:path extrusionOk="0" h="535" w="842">
                  <a:moveTo>
                    <a:pt x="539" y="1"/>
                  </a:moveTo>
                  <a:cubicBezTo>
                    <a:pt x="521" y="1"/>
                    <a:pt x="500" y="6"/>
                    <a:pt x="481" y="15"/>
                  </a:cubicBezTo>
                  <a:lnTo>
                    <a:pt x="39" y="280"/>
                  </a:lnTo>
                  <a:cubicBezTo>
                    <a:pt x="0" y="299"/>
                    <a:pt x="0" y="318"/>
                    <a:pt x="39" y="337"/>
                  </a:cubicBezTo>
                  <a:lnTo>
                    <a:pt x="260" y="520"/>
                  </a:lnTo>
                  <a:cubicBezTo>
                    <a:pt x="282" y="529"/>
                    <a:pt x="302" y="534"/>
                    <a:pt x="319" y="534"/>
                  </a:cubicBezTo>
                  <a:cubicBezTo>
                    <a:pt x="337" y="534"/>
                    <a:pt x="351" y="529"/>
                    <a:pt x="361" y="520"/>
                  </a:cubicBezTo>
                  <a:lnTo>
                    <a:pt x="822" y="256"/>
                  </a:lnTo>
                  <a:cubicBezTo>
                    <a:pt x="841" y="236"/>
                    <a:pt x="841" y="217"/>
                    <a:pt x="822" y="198"/>
                  </a:cubicBezTo>
                  <a:lnTo>
                    <a:pt x="582" y="15"/>
                  </a:lnTo>
                  <a:cubicBezTo>
                    <a:pt x="572" y="6"/>
                    <a:pt x="557" y="1"/>
                    <a:pt x="539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10"/>
            <p:cNvSpPr/>
            <p:nvPr/>
          </p:nvSpPr>
          <p:spPr>
            <a:xfrm>
              <a:off x="7044712" y="2544933"/>
              <a:ext cx="85697" cy="55265"/>
            </a:xfrm>
            <a:custGeom>
              <a:rect b="b" l="l" r="r" t="t"/>
              <a:pathLst>
                <a:path extrusionOk="0" h="543" w="842">
                  <a:moveTo>
                    <a:pt x="519" y="0"/>
                  </a:moveTo>
                  <a:cubicBezTo>
                    <a:pt x="519" y="0"/>
                    <a:pt x="500" y="0"/>
                    <a:pt x="481" y="19"/>
                  </a:cubicBezTo>
                  <a:lnTo>
                    <a:pt x="519" y="19"/>
                  </a:lnTo>
                  <a:cubicBezTo>
                    <a:pt x="543" y="19"/>
                    <a:pt x="563" y="19"/>
                    <a:pt x="582" y="43"/>
                  </a:cubicBezTo>
                  <a:lnTo>
                    <a:pt x="822" y="202"/>
                  </a:lnTo>
                  <a:lnTo>
                    <a:pt x="822" y="202"/>
                  </a:lnTo>
                  <a:lnTo>
                    <a:pt x="582" y="19"/>
                  </a:lnTo>
                  <a:cubicBezTo>
                    <a:pt x="582" y="0"/>
                    <a:pt x="543" y="0"/>
                    <a:pt x="519" y="0"/>
                  </a:cubicBezTo>
                  <a:close/>
                  <a:moveTo>
                    <a:pt x="822" y="202"/>
                  </a:moveTo>
                  <a:cubicBezTo>
                    <a:pt x="822" y="221"/>
                    <a:pt x="841" y="221"/>
                    <a:pt x="841" y="240"/>
                  </a:cubicBezTo>
                  <a:cubicBezTo>
                    <a:pt x="841" y="221"/>
                    <a:pt x="841" y="202"/>
                    <a:pt x="822" y="202"/>
                  </a:cubicBezTo>
                  <a:close/>
                  <a:moveTo>
                    <a:pt x="841" y="240"/>
                  </a:moveTo>
                  <a:cubicBezTo>
                    <a:pt x="841" y="240"/>
                    <a:pt x="822" y="240"/>
                    <a:pt x="822" y="260"/>
                  </a:cubicBezTo>
                  <a:cubicBezTo>
                    <a:pt x="841" y="260"/>
                    <a:pt x="841" y="240"/>
                    <a:pt x="841" y="240"/>
                  </a:cubicBezTo>
                  <a:close/>
                  <a:moveTo>
                    <a:pt x="481" y="19"/>
                  </a:moveTo>
                  <a:lnTo>
                    <a:pt x="20" y="284"/>
                  </a:lnTo>
                  <a:cubicBezTo>
                    <a:pt x="20" y="284"/>
                    <a:pt x="0" y="303"/>
                    <a:pt x="0" y="322"/>
                  </a:cubicBezTo>
                  <a:cubicBezTo>
                    <a:pt x="0" y="322"/>
                    <a:pt x="20" y="341"/>
                    <a:pt x="20" y="360"/>
                  </a:cubicBezTo>
                  <a:lnTo>
                    <a:pt x="260" y="524"/>
                  </a:lnTo>
                  <a:lnTo>
                    <a:pt x="39" y="341"/>
                  </a:lnTo>
                  <a:cubicBezTo>
                    <a:pt x="20" y="341"/>
                    <a:pt x="20" y="322"/>
                    <a:pt x="20" y="322"/>
                  </a:cubicBezTo>
                  <a:cubicBezTo>
                    <a:pt x="20" y="303"/>
                    <a:pt x="20" y="303"/>
                    <a:pt x="39" y="284"/>
                  </a:cubicBezTo>
                  <a:lnTo>
                    <a:pt x="481" y="19"/>
                  </a:lnTo>
                  <a:close/>
                  <a:moveTo>
                    <a:pt x="260" y="524"/>
                  </a:moveTo>
                  <a:cubicBezTo>
                    <a:pt x="279" y="543"/>
                    <a:pt x="303" y="543"/>
                    <a:pt x="322" y="543"/>
                  </a:cubicBezTo>
                  <a:cubicBezTo>
                    <a:pt x="342" y="543"/>
                    <a:pt x="361" y="543"/>
                    <a:pt x="361" y="524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10"/>
            <p:cNvSpPr/>
            <p:nvPr/>
          </p:nvSpPr>
          <p:spPr>
            <a:xfrm>
              <a:off x="7116060" y="2504832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32" y="0"/>
                  </a:moveTo>
                  <a:cubicBezTo>
                    <a:pt x="511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7"/>
                    <a:pt x="20" y="336"/>
                  </a:cubicBezTo>
                  <a:lnTo>
                    <a:pt x="260" y="514"/>
                  </a:lnTo>
                  <a:cubicBezTo>
                    <a:pt x="270" y="524"/>
                    <a:pt x="290" y="529"/>
                    <a:pt x="311" y="529"/>
                  </a:cubicBezTo>
                  <a:cubicBezTo>
                    <a:pt x="331" y="529"/>
                    <a:pt x="352" y="524"/>
                    <a:pt x="361" y="514"/>
                  </a:cubicBezTo>
                  <a:lnTo>
                    <a:pt x="822" y="255"/>
                  </a:lnTo>
                  <a:cubicBezTo>
                    <a:pt x="842" y="236"/>
                    <a:pt x="842" y="216"/>
                    <a:pt x="822" y="197"/>
                  </a:cubicBezTo>
                  <a:lnTo>
                    <a:pt x="582" y="15"/>
                  </a:lnTo>
                  <a:cubicBezTo>
                    <a:pt x="573" y="5"/>
                    <a:pt x="552" y="0"/>
                    <a:pt x="532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10"/>
            <p:cNvSpPr/>
            <p:nvPr/>
          </p:nvSpPr>
          <p:spPr>
            <a:xfrm>
              <a:off x="7116060" y="2504323"/>
              <a:ext cx="85697" cy="54858"/>
            </a:xfrm>
            <a:custGeom>
              <a:rect b="b" l="l" r="r" t="t"/>
              <a:pathLst>
                <a:path extrusionOk="0" h="539" w="842">
                  <a:moveTo>
                    <a:pt x="20" y="279"/>
                  </a:moveTo>
                  <a:cubicBezTo>
                    <a:pt x="1" y="279"/>
                    <a:pt x="1" y="298"/>
                    <a:pt x="1" y="322"/>
                  </a:cubicBezTo>
                  <a:cubicBezTo>
                    <a:pt x="1" y="322"/>
                    <a:pt x="1" y="341"/>
                    <a:pt x="20" y="361"/>
                  </a:cubicBezTo>
                  <a:lnTo>
                    <a:pt x="260" y="519"/>
                  </a:lnTo>
                  <a:lnTo>
                    <a:pt x="20" y="341"/>
                  </a:lnTo>
                  <a:lnTo>
                    <a:pt x="20" y="322"/>
                  </a:lnTo>
                  <a:lnTo>
                    <a:pt x="20" y="279"/>
                  </a:lnTo>
                  <a:close/>
                  <a:moveTo>
                    <a:pt x="520" y="0"/>
                  </a:moveTo>
                  <a:cubicBezTo>
                    <a:pt x="501" y="0"/>
                    <a:pt x="481" y="0"/>
                    <a:pt x="481" y="20"/>
                  </a:cubicBezTo>
                  <a:lnTo>
                    <a:pt x="520" y="20"/>
                  </a:lnTo>
                  <a:cubicBezTo>
                    <a:pt x="539" y="20"/>
                    <a:pt x="563" y="20"/>
                    <a:pt x="582" y="39"/>
                  </a:cubicBezTo>
                  <a:lnTo>
                    <a:pt x="803" y="202"/>
                  </a:lnTo>
                  <a:cubicBezTo>
                    <a:pt x="822" y="202"/>
                    <a:pt x="822" y="221"/>
                    <a:pt x="822" y="221"/>
                  </a:cubicBezTo>
                  <a:cubicBezTo>
                    <a:pt x="822" y="241"/>
                    <a:pt x="822" y="241"/>
                    <a:pt x="803" y="260"/>
                  </a:cubicBezTo>
                  <a:lnTo>
                    <a:pt x="361" y="519"/>
                  </a:lnTo>
                  <a:lnTo>
                    <a:pt x="822" y="260"/>
                  </a:lnTo>
                  <a:cubicBezTo>
                    <a:pt x="842" y="260"/>
                    <a:pt x="842" y="241"/>
                    <a:pt x="842" y="221"/>
                  </a:cubicBezTo>
                  <a:cubicBezTo>
                    <a:pt x="842" y="221"/>
                    <a:pt x="842" y="202"/>
                    <a:pt x="822" y="202"/>
                  </a:cubicBezTo>
                  <a:lnTo>
                    <a:pt x="582" y="20"/>
                  </a:lnTo>
                  <a:cubicBezTo>
                    <a:pt x="563" y="0"/>
                    <a:pt x="539" y="0"/>
                    <a:pt x="520" y="0"/>
                  </a:cubicBezTo>
                  <a:close/>
                  <a:moveTo>
                    <a:pt x="260" y="519"/>
                  </a:moveTo>
                  <a:cubicBezTo>
                    <a:pt x="280" y="538"/>
                    <a:pt x="299" y="538"/>
                    <a:pt x="323" y="538"/>
                  </a:cubicBezTo>
                  <a:cubicBezTo>
                    <a:pt x="342" y="538"/>
                    <a:pt x="342" y="538"/>
                    <a:pt x="361" y="519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10"/>
            <p:cNvSpPr/>
            <p:nvPr/>
          </p:nvSpPr>
          <p:spPr>
            <a:xfrm>
              <a:off x="6337649" y="2953779"/>
              <a:ext cx="85697" cy="53230"/>
            </a:xfrm>
            <a:custGeom>
              <a:rect b="b" l="l" r="r" t="t"/>
              <a:pathLst>
                <a:path extrusionOk="0" h="523" w="842">
                  <a:moveTo>
                    <a:pt x="518" y="1"/>
                  </a:moveTo>
                  <a:cubicBezTo>
                    <a:pt x="506" y="1"/>
                    <a:pt x="494" y="3"/>
                    <a:pt x="481" y="9"/>
                  </a:cubicBezTo>
                  <a:lnTo>
                    <a:pt x="44" y="268"/>
                  </a:lnTo>
                  <a:cubicBezTo>
                    <a:pt x="1" y="288"/>
                    <a:pt x="1" y="326"/>
                    <a:pt x="44" y="350"/>
                  </a:cubicBezTo>
                  <a:lnTo>
                    <a:pt x="260" y="508"/>
                  </a:lnTo>
                  <a:cubicBezTo>
                    <a:pt x="282" y="518"/>
                    <a:pt x="302" y="523"/>
                    <a:pt x="320" y="523"/>
                  </a:cubicBezTo>
                  <a:cubicBezTo>
                    <a:pt x="337" y="523"/>
                    <a:pt x="352" y="518"/>
                    <a:pt x="361" y="508"/>
                  </a:cubicBezTo>
                  <a:lnTo>
                    <a:pt x="822" y="249"/>
                  </a:lnTo>
                  <a:cubicBezTo>
                    <a:pt x="842" y="249"/>
                    <a:pt x="842" y="206"/>
                    <a:pt x="822" y="187"/>
                  </a:cubicBezTo>
                  <a:lnTo>
                    <a:pt x="582" y="28"/>
                  </a:lnTo>
                  <a:cubicBezTo>
                    <a:pt x="569" y="14"/>
                    <a:pt x="545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10"/>
            <p:cNvSpPr/>
            <p:nvPr/>
          </p:nvSpPr>
          <p:spPr>
            <a:xfrm>
              <a:off x="6337649" y="2952660"/>
              <a:ext cx="85697" cy="54858"/>
            </a:xfrm>
            <a:custGeom>
              <a:rect b="b" l="l" r="r" t="t"/>
              <a:pathLst>
                <a:path extrusionOk="0" h="539" w="842">
                  <a:moveTo>
                    <a:pt x="822" y="198"/>
                  </a:moveTo>
                  <a:cubicBezTo>
                    <a:pt x="842" y="217"/>
                    <a:pt x="842" y="217"/>
                    <a:pt x="842" y="241"/>
                  </a:cubicBezTo>
                  <a:cubicBezTo>
                    <a:pt x="842" y="217"/>
                    <a:pt x="842" y="198"/>
                    <a:pt x="822" y="198"/>
                  </a:cubicBezTo>
                  <a:close/>
                  <a:moveTo>
                    <a:pt x="524" y="1"/>
                  </a:moveTo>
                  <a:cubicBezTo>
                    <a:pt x="524" y="1"/>
                    <a:pt x="500" y="20"/>
                    <a:pt x="481" y="20"/>
                  </a:cubicBezTo>
                  <a:lnTo>
                    <a:pt x="44" y="279"/>
                  </a:lnTo>
                  <a:cubicBezTo>
                    <a:pt x="20" y="279"/>
                    <a:pt x="1" y="299"/>
                    <a:pt x="1" y="318"/>
                  </a:cubicBezTo>
                  <a:cubicBezTo>
                    <a:pt x="1" y="337"/>
                    <a:pt x="20" y="337"/>
                    <a:pt x="44" y="361"/>
                  </a:cubicBezTo>
                  <a:lnTo>
                    <a:pt x="260" y="519"/>
                  </a:lnTo>
                  <a:cubicBezTo>
                    <a:pt x="284" y="539"/>
                    <a:pt x="303" y="539"/>
                    <a:pt x="323" y="539"/>
                  </a:cubicBezTo>
                  <a:cubicBezTo>
                    <a:pt x="303" y="539"/>
                    <a:pt x="284" y="519"/>
                    <a:pt x="284" y="519"/>
                  </a:cubicBezTo>
                  <a:lnTo>
                    <a:pt x="44" y="337"/>
                  </a:lnTo>
                  <a:cubicBezTo>
                    <a:pt x="20" y="337"/>
                    <a:pt x="20" y="318"/>
                    <a:pt x="20" y="318"/>
                  </a:cubicBezTo>
                  <a:cubicBezTo>
                    <a:pt x="20" y="299"/>
                    <a:pt x="20" y="299"/>
                    <a:pt x="44" y="299"/>
                  </a:cubicBezTo>
                  <a:lnTo>
                    <a:pt x="500" y="20"/>
                  </a:lnTo>
                  <a:lnTo>
                    <a:pt x="524" y="20"/>
                  </a:lnTo>
                  <a:cubicBezTo>
                    <a:pt x="544" y="20"/>
                    <a:pt x="563" y="20"/>
                    <a:pt x="582" y="39"/>
                  </a:cubicBezTo>
                  <a:lnTo>
                    <a:pt x="822" y="198"/>
                  </a:lnTo>
                  <a:lnTo>
                    <a:pt x="601" y="20"/>
                  </a:lnTo>
                  <a:cubicBezTo>
                    <a:pt x="582" y="20"/>
                    <a:pt x="563" y="1"/>
                    <a:pt x="524" y="1"/>
                  </a:cubicBezTo>
                  <a:close/>
                  <a:moveTo>
                    <a:pt x="842" y="241"/>
                  </a:moveTo>
                  <a:cubicBezTo>
                    <a:pt x="842" y="241"/>
                    <a:pt x="841" y="260"/>
                    <a:pt x="822" y="260"/>
                  </a:cubicBezTo>
                  <a:lnTo>
                    <a:pt x="361" y="519"/>
                  </a:lnTo>
                  <a:cubicBezTo>
                    <a:pt x="361" y="519"/>
                    <a:pt x="342" y="539"/>
                    <a:pt x="323" y="539"/>
                  </a:cubicBezTo>
                  <a:lnTo>
                    <a:pt x="380" y="539"/>
                  </a:lnTo>
                  <a:lnTo>
                    <a:pt x="822" y="279"/>
                  </a:lnTo>
                  <a:cubicBezTo>
                    <a:pt x="842" y="260"/>
                    <a:pt x="842" y="260"/>
                    <a:pt x="842" y="24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10"/>
            <p:cNvSpPr/>
            <p:nvPr/>
          </p:nvSpPr>
          <p:spPr>
            <a:xfrm>
              <a:off x="6973364" y="2586459"/>
              <a:ext cx="87630" cy="53840"/>
            </a:xfrm>
            <a:custGeom>
              <a:rect b="b" l="l" r="r" t="t"/>
              <a:pathLst>
                <a:path extrusionOk="0" h="529" w="861">
                  <a:moveTo>
                    <a:pt x="545" y="0"/>
                  </a:moveTo>
                  <a:cubicBezTo>
                    <a:pt x="527" y="0"/>
                    <a:pt x="512" y="5"/>
                    <a:pt x="500" y="15"/>
                  </a:cubicBezTo>
                  <a:lnTo>
                    <a:pt x="43" y="274"/>
                  </a:lnTo>
                  <a:cubicBezTo>
                    <a:pt x="19" y="293"/>
                    <a:pt x="0" y="313"/>
                    <a:pt x="43" y="332"/>
                  </a:cubicBezTo>
                  <a:lnTo>
                    <a:pt x="284" y="514"/>
                  </a:lnTo>
                  <a:cubicBezTo>
                    <a:pt x="293" y="524"/>
                    <a:pt x="308" y="529"/>
                    <a:pt x="324" y="529"/>
                  </a:cubicBezTo>
                  <a:cubicBezTo>
                    <a:pt x="341" y="529"/>
                    <a:pt x="360" y="524"/>
                    <a:pt x="380" y="514"/>
                  </a:cubicBezTo>
                  <a:lnTo>
                    <a:pt x="822" y="255"/>
                  </a:lnTo>
                  <a:cubicBezTo>
                    <a:pt x="860" y="236"/>
                    <a:pt x="860" y="212"/>
                    <a:pt x="822" y="193"/>
                  </a:cubicBezTo>
                  <a:lnTo>
                    <a:pt x="601" y="15"/>
                  </a:lnTo>
                  <a:cubicBezTo>
                    <a:pt x="581" y="5"/>
                    <a:pt x="562" y="0"/>
                    <a:pt x="545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10"/>
            <p:cNvSpPr/>
            <p:nvPr/>
          </p:nvSpPr>
          <p:spPr>
            <a:xfrm>
              <a:off x="6975298" y="2585950"/>
              <a:ext cx="85697" cy="54858"/>
            </a:xfrm>
            <a:custGeom>
              <a:rect b="b" l="l" r="r" t="t"/>
              <a:pathLst>
                <a:path extrusionOk="0" h="539" w="842">
                  <a:moveTo>
                    <a:pt x="803" y="198"/>
                  </a:moveTo>
                  <a:cubicBezTo>
                    <a:pt x="822" y="217"/>
                    <a:pt x="822" y="217"/>
                    <a:pt x="822" y="241"/>
                  </a:cubicBezTo>
                  <a:cubicBezTo>
                    <a:pt x="822" y="241"/>
                    <a:pt x="822" y="260"/>
                    <a:pt x="803" y="260"/>
                  </a:cubicBezTo>
                  <a:cubicBezTo>
                    <a:pt x="822" y="260"/>
                    <a:pt x="841" y="241"/>
                    <a:pt x="841" y="241"/>
                  </a:cubicBezTo>
                  <a:cubicBezTo>
                    <a:pt x="841" y="217"/>
                    <a:pt x="822" y="198"/>
                    <a:pt x="803" y="198"/>
                  </a:cubicBezTo>
                  <a:close/>
                  <a:moveTo>
                    <a:pt x="524" y="1"/>
                  </a:moveTo>
                  <a:cubicBezTo>
                    <a:pt x="505" y="1"/>
                    <a:pt x="481" y="1"/>
                    <a:pt x="462" y="20"/>
                  </a:cubicBezTo>
                  <a:lnTo>
                    <a:pt x="24" y="279"/>
                  </a:lnTo>
                  <a:lnTo>
                    <a:pt x="481" y="20"/>
                  </a:lnTo>
                  <a:lnTo>
                    <a:pt x="524" y="20"/>
                  </a:lnTo>
                  <a:cubicBezTo>
                    <a:pt x="543" y="20"/>
                    <a:pt x="562" y="20"/>
                    <a:pt x="562" y="39"/>
                  </a:cubicBezTo>
                  <a:lnTo>
                    <a:pt x="803" y="198"/>
                  </a:lnTo>
                  <a:lnTo>
                    <a:pt x="582" y="20"/>
                  </a:lnTo>
                  <a:cubicBezTo>
                    <a:pt x="562" y="1"/>
                    <a:pt x="543" y="1"/>
                    <a:pt x="524" y="1"/>
                  </a:cubicBezTo>
                  <a:close/>
                  <a:moveTo>
                    <a:pt x="24" y="279"/>
                  </a:moveTo>
                  <a:cubicBezTo>
                    <a:pt x="0" y="279"/>
                    <a:pt x="0" y="298"/>
                    <a:pt x="0" y="318"/>
                  </a:cubicBezTo>
                  <a:cubicBezTo>
                    <a:pt x="0" y="298"/>
                    <a:pt x="0" y="298"/>
                    <a:pt x="24" y="279"/>
                  </a:cubicBezTo>
                  <a:close/>
                  <a:moveTo>
                    <a:pt x="803" y="260"/>
                  </a:moveTo>
                  <a:lnTo>
                    <a:pt x="341" y="519"/>
                  </a:lnTo>
                  <a:lnTo>
                    <a:pt x="265" y="519"/>
                  </a:lnTo>
                  <a:lnTo>
                    <a:pt x="24" y="337"/>
                  </a:lnTo>
                  <a:cubicBezTo>
                    <a:pt x="1" y="337"/>
                    <a:pt x="0" y="319"/>
                    <a:pt x="0" y="318"/>
                  </a:cubicBezTo>
                  <a:lnTo>
                    <a:pt x="0" y="318"/>
                  </a:lnTo>
                  <a:cubicBezTo>
                    <a:pt x="0" y="319"/>
                    <a:pt x="1" y="338"/>
                    <a:pt x="24" y="361"/>
                  </a:cubicBezTo>
                  <a:lnTo>
                    <a:pt x="241" y="519"/>
                  </a:lnTo>
                  <a:cubicBezTo>
                    <a:pt x="265" y="539"/>
                    <a:pt x="284" y="539"/>
                    <a:pt x="303" y="539"/>
                  </a:cubicBezTo>
                  <a:cubicBezTo>
                    <a:pt x="322" y="539"/>
                    <a:pt x="341" y="539"/>
                    <a:pt x="361" y="519"/>
                  </a:cubicBezTo>
                  <a:lnTo>
                    <a:pt x="803" y="26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10"/>
            <p:cNvSpPr/>
            <p:nvPr/>
          </p:nvSpPr>
          <p:spPr>
            <a:xfrm>
              <a:off x="6904358" y="2627069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29" y="0"/>
                  </a:moveTo>
                  <a:cubicBezTo>
                    <a:pt x="510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7"/>
                    <a:pt x="20" y="336"/>
                  </a:cubicBezTo>
                  <a:lnTo>
                    <a:pt x="260" y="514"/>
                  </a:lnTo>
                  <a:cubicBezTo>
                    <a:pt x="270" y="524"/>
                    <a:pt x="289" y="529"/>
                    <a:pt x="309" y="529"/>
                  </a:cubicBezTo>
                  <a:cubicBezTo>
                    <a:pt x="329" y="529"/>
                    <a:pt x="349" y="524"/>
                    <a:pt x="361" y="514"/>
                  </a:cubicBezTo>
                  <a:lnTo>
                    <a:pt x="817" y="255"/>
                  </a:lnTo>
                  <a:cubicBezTo>
                    <a:pt x="841" y="236"/>
                    <a:pt x="841" y="216"/>
                    <a:pt x="817" y="197"/>
                  </a:cubicBezTo>
                  <a:lnTo>
                    <a:pt x="577" y="15"/>
                  </a:lnTo>
                  <a:cubicBezTo>
                    <a:pt x="568" y="5"/>
                    <a:pt x="548" y="0"/>
                    <a:pt x="529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10"/>
            <p:cNvSpPr/>
            <p:nvPr/>
          </p:nvSpPr>
          <p:spPr>
            <a:xfrm>
              <a:off x="6904358" y="2626560"/>
              <a:ext cx="85697" cy="54858"/>
            </a:xfrm>
            <a:custGeom>
              <a:rect b="b" l="l" r="r" t="t"/>
              <a:pathLst>
                <a:path extrusionOk="0" h="539" w="842">
                  <a:moveTo>
                    <a:pt x="20" y="279"/>
                  </a:moveTo>
                  <a:cubicBezTo>
                    <a:pt x="1" y="279"/>
                    <a:pt x="1" y="298"/>
                    <a:pt x="1" y="322"/>
                  </a:cubicBezTo>
                  <a:cubicBezTo>
                    <a:pt x="1" y="298"/>
                    <a:pt x="20" y="298"/>
                    <a:pt x="20" y="279"/>
                  </a:cubicBezTo>
                  <a:close/>
                  <a:moveTo>
                    <a:pt x="1" y="322"/>
                  </a:moveTo>
                  <a:cubicBezTo>
                    <a:pt x="1" y="322"/>
                    <a:pt x="1" y="341"/>
                    <a:pt x="20" y="361"/>
                  </a:cubicBezTo>
                  <a:lnTo>
                    <a:pt x="260" y="519"/>
                  </a:lnTo>
                  <a:lnTo>
                    <a:pt x="260" y="519"/>
                  </a:lnTo>
                  <a:lnTo>
                    <a:pt x="20" y="341"/>
                  </a:lnTo>
                  <a:lnTo>
                    <a:pt x="1" y="322"/>
                  </a:lnTo>
                  <a:close/>
                  <a:moveTo>
                    <a:pt x="520" y="0"/>
                  </a:moveTo>
                  <a:cubicBezTo>
                    <a:pt x="500" y="0"/>
                    <a:pt x="481" y="0"/>
                    <a:pt x="481" y="20"/>
                  </a:cubicBezTo>
                  <a:lnTo>
                    <a:pt x="520" y="20"/>
                  </a:lnTo>
                  <a:cubicBezTo>
                    <a:pt x="539" y="20"/>
                    <a:pt x="558" y="20"/>
                    <a:pt x="577" y="39"/>
                  </a:cubicBezTo>
                  <a:lnTo>
                    <a:pt x="798" y="202"/>
                  </a:lnTo>
                  <a:cubicBezTo>
                    <a:pt x="817" y="221"/>
                    <a:pt x="817" y="221"/>
                    <a:pt x="817" y="241"/>
                  </a:cubicBezTo>
                  <a:cubicBezTo>
                    <a:pt x="817" y="241"/>
                    <a:pt x="817" y="260"/>
                    <a:pt x="798" y="260"/>
                  </a:cubicBezTo>
                  <a:lnTo>
                    <a:pt x="361" y="519"/>
                  </a:lnTo>
                  <a:lnTo>
                    <a:pt x="260" y="519"/>
                  </a:lnTo>
                  <a:cubicBezTo>
                    <a:pt x="279" y="538"/>
                    <a:pt x="299" y="538"/>
                    <a:pt x="318" y="538"/>
                  </a:cubicBezTo>
                  <a:lnTo>
                    <a:pt x="361" y="538"/>
                  </a:lnTo>
                  <a:lnTo>
                    <a:pt x="817" y="260"/>
                  </a:lnTo>
                  <a:lnTo>
                    <a:pt x="841" y="241"/>
                  </a:lnTo>
                  <a:cubicBezTo>
                    <a:pt x="841" y="221"/>
                    <a:pt x="841" y="202"/>
                    <a:pt x="817" y="202"/>
                  </a:cubicBezTo>
                  <a:lnTo>
                    <a:pt x="577" y="20"/>
                  </a:lnTo>
                  <a:cubicBezTo>
                    <a:pt x="558" y="0"/>
                    <a:pt x="539" y="0"/>
                    <a:pt x="520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10"/>
            <p:cNvSpPr/>
            <p:nvPr/>
          </p:nvSpPr>
          <p:spPr>
            <a:xfrm>
              <a:off x="6833010" y="2667577"/>
              <a:ext cx="85697" cy="54451"/>
            </a:xfrm>
            <a:custGeom>
              <a:rect b="b" l="l" r="r" t="t"/>
              <a:pathLst>
                <a:path extrusionOk="0" h="535" w="842">
                  <a:moveTo>
                    <a:pt x="537" y="1"/>
                  </a:moveTo>
                  <a:cubicBezTo>
                    <a:pt x="519" y="1"/>
                    <a:pt x="500" y="6"/>
                    <a:pt x="481" y="15"/>
                  </a:cubicBezTo>
                  <a:lnTo>
                    <a:pt x="39" y="280"/>
                  </a:lnTo>
                  <a:cubicBezTo>
                    <a:pt x="0" y="299"/>
                    <a:pt x="0" y="318"/>
                    <a:pt x="20" y="337"/>
                  </a:cubicBezTo>
                  <a:lnTo>
                    <a:pt x="260" y="520"/>
                  </a:lnTo>
                  <a:cubicBezTo>
                    <a:pt x="279" y="529"/>
                    <a:pt x="299" y="534"/>
                    <a:pt x="317" y="534"/>
                  </a:cubicBezTo>
                  <a:cubicBezTo>
                    <a:pt x="335" y="534"/>
                    <a:pt x="351" y="529"/>
                    <a:pt x="361" y="520"/>
                  </a:cubicBezTo>
                  <a:lnTo>
                    <a:pt x="822" y="256"/>
                  </a:lnTo>
                  <a:cubicBezTo>
                    <a:pt x="841" y="236"/>
                    <a:pt x="841" y="217"/>
                    <a:pt x="822" y="198"/>
                  </a:cubicBezTo>
                  <a:lnTo>
                    <a:pt x="582" y="15"/>
                  </a:lnTo>
                  <a:cubicBezTo>
                    <a:pt x="570" y="6"/>
                    <a:pt x="554" y="1"/>
                    <a:pt x="537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10"/>
            <p:cNvSpPr/>
            <p:nvPr/>
          </p:nvSpPr>
          <p:spPr>
            <a:xfrm>
              <a:off x="6833010" y="2667170"/>
              <a:ext cx="85697" cy="55265"/>
            </a:xfrm>
            <a:custGeom>
              <a:rect b="b" l="l" r="r" t="t"/>
              <a:pathLst>
                <a:path extrusionOk="0" h="543" w="842">
                  <a:moveTo>
                    <a:pt x="519" y="0"/>
                  </a:moveTo>
                  <a:cubicBezTo>
                    <a:pt x="500" y="0"/>
                    <a:pt x="500" y="0"/>
                    <a:pt x="481" y="19"/>
                  </a:cubicBezTo>
                  <a:lnTo>
                    <a:pt x="519" y="19"/>
                  </a:lnTo>
                  <a:cubicBezTo>
                    <a:pt x="538" y="19"/>
                    <a:pt x="558" y="19"/>
                    <a:pt x="582" y="43"/>
                  </a:cubicBezTo>
                  <a:lnTo>
                    <a:pt x="822" y="202"/>
                  </a:lnTo>
                  <a:lnTo>
                    <a:pt x="822" y="202"/>
                  </a:lnTo>
                  <a:lnTo>
                    <a:pt x="582" y="19"/>
                  </a:lnTo>
                  <a:cubicBezTo>
                    <a:pt x="582" y="19"/>
                    <a:pt x="538" y="0"/>
                    <a:pt x="519" y="0"/>
                  </a:cubicBezTo>
                  <a:close/>
                  <a:moveTo>
                    <a:pt x="822" y="202"/>
                  </a:moveTo>
                  <a:cubicBezTo>
                    <a:pt x="822" y="221"/>
                    <a:pt x="841" y="221"/>
                    <a:pt x="841" y="240"/>
                  </a:cubicBezTo>
                  <a:cubicBezTo>
                    <a:pt x="841" y="221"/>
                    <a:pt x="841" y="202"/>
                    <a:pt x="822" y="202"/>
                  </a:cubicBezTo>
                  <a:close/>
                  <a:moveTo>
                    <a:pt x="841" y="240"/>
                  </a:moveTo>
                  <a:lnTo>
                    <a:pt x="822" y="260"/>
                  </a:lnTo>
                  <a:cubicBezTo>
                    <a:pt x="841" y="260"/>
                    <a:pt x="841" y="240"/>
                    <a:pt x="841" y="240"/>
                  </a:cubicBezTo>
                  <a:close/>
                  <a:moveTo>
                    <a:pt x="481" y="19"/>
                  </a:moveTo>
                  <a:lnTo>
                    <a:pt x="20" y="284"/>
                  </a:lnTo>
                  <a:cubicBezTo>
                    <a:pt x="20" y="284"/>
                    <a:pt x="0" y="303"/>
                    <a:pt x="0" y="322"/>
                  </a:cubicBezTo>
                  <a:cubicBezTo>
                    <a:pt x="0" y="322"/>
                    <a:pt x="20" y="341"/>
                    <a:pt x="20" y="360"/>
                  </a:cubicBezTo>
                  <a:lnTo>
                    <a:pt x="260" y="524"/>
                  </a:lnTo>
                  <a:lnTo>
                    <a:pt x="260" y="524"/>
                  </a:lnTo>
                  <a:lnTo>
                    <a:pt x="39" y="341"/>
                  </a:lnTo>
                  <a:cubicBezTo>
                    <a:pt x="20" y="341"/>
                    <a:pt x="20" y="322"/>
                    <a:pt x="20" y="322"/>
                  </a:cubicBezTo>
                  <a:cubicBezTo>
                    <a:pt x="20" y="303"/>
                    <a:pt x="20" y="303"/>
                    <a:pt x="39" y="284"/>
                  </a:cubicBezTo>
                  <a:lnTo>
                    <a:pt x="481" y="19"/>
                  </a:lnTo>
                  <a:close/>
                  <a:moveTo>
                    <a:pt x="822" y="260"/>
                  </a:moveTo>
                  <a:lnTo>
                    <a:pt x="361" y="524"/>
                  </a:lnTo>
                  <a:lnTo>
                    <a:pt x="260" y="524"/>
                  </a:lnTo>
                  <a:cubicBezTo>
                    <a:pt x="279" y="543"/>
                    <a:pt x="298" y="543"/>
                    <a:pt x="317" y="543"/>
                  </a:cubicBezTo>
                  <a:lnTo>
                    <a:pt x="361" y="543"/>
                  </a:lnTo>
                  <a:lnTo>
                    <a:pt x="822" y="26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10"/>
            <p:cNvSpPr/>
            <p:nvPr/>
          </p:nvSpPr>
          <p:spPr>
            <a:xfrm>
              <a:off x="6761561" y="2708695"/>
              <a:ext cx="87630" cy="53840"/>
            </a:xfrm>
            <a:custGeom>
              <a:rect b="b" l="l" r="r" t="t"/>
              <a:pathLst>
                <a:path extrusionOk="0" h="529" w="861">
                  <a:moveTo>
                    <a:pt x="539" y="0"/>
                  </a:moveTo>
                  <a:cubicBezTo>
                    <a:pt x="521" y="0"/>
                    <a:pt x="501" y="5"/>
                    <a:pt x="481" y="15"/>
                  </a:cubicBezTo>
                  <a:lnTo>
                    <a:pt x="39" y="274"/>
                  </a:lnTo>
                  <a:cubicBezTo>
                    <a:pt x="1" y="293"/>
                    <a:pt x="1" y="313"/>
                    <a:pt x="39" y="332"/>
                  </a:cubicBezTo>
                  <a:lnTo>
                    <a:pt x="280" y="514"/>
                  </a:lnTo>
                  <a:cubicBezTo>
                    <a:pt x="289" y="524"/>
                    <a:pt x="305" y="529"/>
                    <a:pt x="323" y="529"/>
                  </a:cubicBezTo>
                  <a:cubicBezTo>
                    <a:pt x="341" y="529"/>
                    <a:pt x="361" y="524"/>
                    <a:pt x="380" y="514"/>
                  </a:cubicBezTo>
                  <a:lnTo>
                    <a:pt x="822" y="255"/>
                  </a:lnTo>
                  <a:cubicBezTo>
                    <a:pt x="861" y="236"/>
                    <a:pt x="861" y="212"/>
                    <a:pt x="822" y="193"/>
                  </a:cubicBezTo>
                  <a:lnTo>
                    <a:pt x="582" y="15"/>
                  </a:lnTo>
                  <a:cubicBezTo>
                    <a:pt x="573" y="5"/>
                    <a:pt x="557" y="0"/>
                    <a:pt x="539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10"/>
            <p:cNvSpPr/>
            <p:nvPr/>
          </p:nvSpPr>
          <p:spPr>
            <a:xfrm>
              <a:off x="6761561" y="2708187"/>
              <a:ext cx="87630" cy="54858"/>
            </a:xfrm>
            <a:custGeom>
              <a:rect b="b" l="l" r="r" t="t"/>
              <a:pathLst>
                <a:path extrusionOk="0" h="539" w="861">
                  <a:moveTo>
                    <a:pt x="822" y="198"/>
                  </a:moveTo>
                  <a:cubicBezTo>
                    <a:pt x="842" y="217"/>
                    <a:pt x="842" y="217"/>
                    <a:pt x="842" y="241"/>
                  </a:cubicBezTo>
                  <a:cubicBezTo>
                    <a:pt x="842" y="241"/>
                    <a:pt x="842" y="260"/>
                    <a:pt x="822" y="260"/>
                  </a:cubicBezTo>
                  <a:cubicBezTo>
                    <a:pt x="842" y="260"/>
                    <a:pt x="861" y="241"/>
                    <a:pt x="861" y="241"/>
                  </a:cubicBezTo>
                  <a:cubicBezTo>
                    <a:pt x="861" y="217"/>
                    <a:pt x="842" y="198"/>
                    <a:pt x="822" y="198"/>
                  </a:cubicBezTo>
                  <a:close/>
                  <a:moveTo>
                    <a:pt x="539" y="1"/>
                  </a:moveTo>
                  <a:cubicBezTo>
                    <a:pt x="520" y="1"/>
                    <a:pt x="501" y="1"/>
                    <a:pt x="481" y="20"/>
                  </a:cubicBezTo>
                  <a:lnTo>
                    <a:pt x="39" y="279"/>
                  </a:lnTo>
                  <a:lnTo>
                    <a:pt x="501" y="20"/>
                  </a:lnTo>
                  <a:lnTo>
                    <a:pt x="539" y="20"/>
                  </a:lnTo>
                  <a:cubicBezTo>
                    <a:pt x="563" y="20"/>
                    <a:pt x="582" y="20"/>
                    <a:pt x="582" y="39"/>
                  </a:cubicBezTo>
                  <a:lnTo>
                    <a:pt x="822" y="198"/>
                  </a:lnTo>
                  <a:lnTo>
                    <a:pt x="822" y="198"/>
                  </a:lnTo>
                  <a:lnTo>
                    <a:pt x="601" y="20"/>
                  </a:lnTo>
                  <a:cubicBezTo>
                    <a:pt x="582" y="20"/>
                    <a:pt x="563" y="1"/>
                    <a:pt x="539" y="1"/>
                  </a:cubicBezTo>
                  <a:close/>
                  <a:moveTo>
                    <a:pt x="39" y="279"/>
                  </a:moveTo>
                  <a:cubicBezTo>
                    <a:pt x="20" y="279"/>
                    <a:pt x="1" y="298"/>
                    <a:pt x="1" y="318"/>
                  </a:cubicBezTo>
                  <a:cubicBezTo>
                    <a:pt x="1" y="318"/>
                    <a:pt x="20" y="337"/>
                    <a:pt x="39" y="361"/>
                  </a:cubicBezTo>
                  <a:lnTo>
                    <a:pt x="260" y="519"/>
                  </a:lnTo>
                  <a:cubicBezTo>
                    <a:pt x="280" y="539"/>
                    <a:pt x="299" y="539"/>
                    <a:pt x="323" y="539"/>
                  </a:cubicBezTo>
                  <a:cubicBezTo>
                    <a:pt x="299" y="539"/>
                    <a:pt x="280" y="519"/>
                    <a:pt x="280" y="519"/>
                  </a:cubicBezTo>
                  <a:lnTo>
                    <a:pt x="39" y="337"/>
                  </a:lnTo>
                  <a:cubicBezTo>
                    <a:pt x="20" y="337"/>
                    <a:pt x="20" y="318"/>
                    <a:pt x="20" y="318"/>
                  </a:cubicBezTo>
                  <a:cubicBezTo>
                    <a:pt x="20" y="298"/>
                    <a:pt x="20" y="298"/>
                    <a:pt x="39" y="279"/>
                  </a:cubicBezTo>
                  <a:close/>
                  <a:moveTo>
                    <a:pt x="822" y="260"/>
                  </a:moveTo>
                  <a:lnTo>
                    <a:pt x="361" y="519"/>
                  </a:lnTo>
                  <a:cubicBezTo>
                    <a:pt x="361" y="519"/>
                    <a:pt x="342" y="539"/>
                    <a:pt x="323" y="539"/>
                  </a:cubicBezTo>
                  <a:lnTo>
                    <a:pt x="380" y="539"/>
                  </a:lnTo>
                  <a:lnTo>
                    <a:pt x="822" y="26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10"/>
            <p:cNvSpPr/>
            <p:nvPr/>
          </p:nvSpPr>
          <p:spPr>
            <a:xfrm>
              <a:off x="6692147" y="2749305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24" y="0"/>
                  </a:moveTo>
                  <a:cubicBezTo>
                    <a:pt x="506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7"/>
                    <a:pt x="20" y="336"/>
                  </a:cubicBezTo>
                  <a:lnTo>
                    <a:pt x="260" y="514"/>
                  </a:lnTo>
                  <a:cubicBezTo>
                    <a:pt x="272" y="524"/>
                    <a:pt x="288" y="529"/>
                    <a:pt x="305" y="529"/>
                  </a:cubicBezTo>
                  <a:cubicBezTo>
                    <a:pt x="323" y="529"/>
                    <a:pt x="342" y="524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216"/>
                    <a:pt x="822" y="197"/>
                  </a:cubicBezTo>
                  <a:lnTo>
                    <a:pt x="582" y="15"/>
                  </a:lnTo>
                  <a:cubicBezTo>
                    <a:pt x="563" y="5"/>
                    <a:pt x="542" y="0"/>
                    <a:pt x="524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10"/>
            <p:cNvSpPr/>
            <p:nvPr/>
          </p:nvSpPr>
          <p:spPr>
            <a:xfrm>
              <a:off x="6692147" y="2748796"/>
              <a:ext cx="85697" cy="54858"/>
            </a:xfrm>
            <a:custGeom>
              <a:rect b="b" l="l" r="r" t="t"/>
              <a:pathLst>
                <a:path extrusionOk="0" h="539" w="842">
                  <a:moveTo>
                    <a:pt x="20" y="279"/>
                  </a:moveTo>
                  <a:cubicBezTo>
                    <a:pt x="1" y="279"/>
                    <a:pt x="1" y="298"/>
                    <a:pt x="1" y="322"/>
                  </a:cubicBezTo>
                  <a:cubicBezTo>
                    <a:pt x="1" y="298"/>
                    <a:pt x="20" y="298"/>
                    <a:pt x="20" y="279"/>
                  </a:cubicBezTo>
                  <a:close/>
                  <a:moveTo>
                    <a:pt x="1" y="322"/>
                  </a:moveTo>
                  <a:cubicBezTo>
                    <a:pt x="1" y="322"/>
                    <a:pt x="1" y="341"/>
                    <a:pt x="20" y="361"/>
                  </a:cubicBezTo>
                  <a:lnTo>
                    <a:pt x="260" y="519"/>
                  </a:lnTo>
                  <a:lnTo>
                    <a:pt x="20" y="341"/>
                  </a:lnTo>
                  <a:lnTo>
                    <a:pt x="1" y="322"/>
                  </a:lnTo>
                  <a:close/>
                  <a:moveTo>
                    <a:pt x="260" y="519"/>
                  </a:moveTo>
                  <a:cubicBezTo>
                    <a:pt x="260" y="538"/>
                    <a:pt x="303" y="538"/>
                    <a:pt x="323" y="538"/>
                  </a:cubicBezTo>
                  <a:cubicBezTo>
                    <a:pt x="303" y="538"/>
                    <a:pt x="284" y="519"/>
                    <a:pt x="260" y="519"/>
                  </a:cubicBezTo>
                  <a:close/>
                  <a:moveTo>
                    <a:pt x="524" y="0"/>
                  </a:moveTo>
                  <a:cubicBezTo>
                    <a:pt x="500" y="0"/>
                    <a:pt x="481" y="0"/>
                    <a:pt x="481" y="20"/>
                  </a:cubicBezTo>
                  <a:lnTo>
                    <a:pt x="524" y="20"/>
                  </a:lnTo>
                  <a:cubicBezTo>
                    <a:pt x="544" y="20"/>
                    <a:pt x="563" y="20"/>
                    <a:pt x="582" y="39"/>
                  </a:cubicBezTo>
                  <a:lnTo>
                    <a:pt x="803" y="202"/>
                  </a:lnTo>
                  <a:cubicBezTo>
                    <a:pt x="822" y="221"/>
                    <a:pt x="822" y="221"/>
                    <a:pt x="822" y="241"/>
                  </a:cubicBezTo>
                  <a:cubicBezTo>
                    <a:pt x="822" y="241"/>
                    <a:pt x="822" y="260"/>
                    <a:pt x="803" y="260"/>
                  </a:cubicBezTo>
                  <a:lnTo>
                    <a:pt x="361" y="519"/>
                  </a:lnTo>
                  <a:cubicBezTo>
                    <a:pt x="342" y="519"/>
                    <a:pt x="323" y="538"/>
                    <a:pt x="323" y="538"/>
                  </a:cubicBezTo>
                  <a:lnTo>
                    <a:pt x="361" y="538"/>
                  </a:lnTo>
                  <a:lnTo>
                    <a:pt x="822" y="260"/>
                  </a:lnTo>
                  <a:lnTo>
                    <a:pt x="841" y="241"/>
                  </a:lnTo>
                  <a:cubicBezTo>
                    <a:pt x="841" y="221"/>
                    <a:pt x="822" y="202"/>
                    <a:pt x="822" y="202"/>
                  </a:cubicBezTo>
                  <a:lnTo>
                    <a:pt x="582" y="20"/>
                  </a:lnTo>
                  <a:cubicBezTo>
                    <a:pt x="563" y="20"/>
                    <a:pt x="544" y="0"/>
                    <a:pt x="524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10"/>
            <p:cNvSpPr/>
            <p:nvPr/>
          </p:nvSpPr>
          <p:spPr>
            <a:xfrm>
              <a:off x="6620800" y="2789813"/>
              <a:ext cx="85697" cy="54451"/>
            </a:xfrm>
            <a:custGeom>
              <a:rect b="b" l="l" r="r" t="t"/>
              <a:pathLst>
                <a:path extrusionOk="0" h="535" w="842">
                  <a:moveTo>
                    <a:pt x="540" y="1"/>
                  </a:moveTo>
                  <a:cubicBezTo>
                    <a:pt x="523" y="1"/>
                    <a:pt x="502" y="6"/>
                    <a:pt x="481" y="15"/>
                  </a:cubicBezTo>
                  <a:lnTo>
                    <a:pt x="24" y="280"/>
                  </a:lnTo>
                  <a:cubicBezTo>
                    <a:pt x="0" y="299"/>
                    <a:pt x="0" y="318"/>
                    <a:pt x="24" y="337"/>
                  </a:cubicBezTo>
                  <a:lnTo>
                    <a:pt x="265" y="520"/>
                  </a:lnTo>
                  <a:cubicBezTo>
                    <a:pt x="284" y="529"/>
                    <a:pt x="303" y="534"/>
                    <a:pt x="320" y="534"/>
                  </a:cubicBezTo>
                  <a:cubicBezTo>
                    <a:pt x="337" y="534"/>
                    <a:pt x="351" y="529"/>
                    <a:pt x="361" y="520"/>
                  </a:cubicBezTo>
                  <a:lnTo>
                    <a:pt x="822" y="256"/>
                  </a:lnTo>
                  <a:cubicBezTo>
                    <a:pt x="841" y="236"/>
                    <a:pt x="841" y="217"/>
                    <a:pt x="822" y="198"/>
                  </a:cubicBezTo>
                  <a:lnTo>
                    <a:pt x="582" y="15"/>
                  </a:lnTo>
                  <a:cubicBezTo>
                    <a:pt x="572" y="6"/>
                    <a:pt x="558" y="1"/>
                    <a:pt x="540" y="1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10"/>
            <p:cNvSpPr/>
            <p:nvPr/>
          </p:nvSpPr>
          <p:spPr>
            <a:xfrm>
              <a:off x="6620800" y="2789406"/>
              <a:ext cx="85697" cy="55265"/>
            </a:xfrm>
            <a:custGeom>
              <a:rect b="b" l="l" r="r" t="t"/>
              <a:pathLst>
                <a:path extrusionOk="0" h="543" w="842">
                  <a:moveTo>
                    <a:pt x="524" y="0"/>
                  </a:moveTo>
                  <a:cubicBezTo>
                    <a:pt x="505" y="0"/>
                    <a:pt x="505" y="0"/>
                    <a:pt x="481" y="19"/>
                  </a:cubicBezTo>
                  <a:lnTo>
                    <a:pt x="524" y="19"/>
                  </a:lnTo>
                  <a:cubicBezTo>
                    <a:pt x="543" y="19"/>
                    <a:pt x="562" y="19"/>
                    <a:pt x="582" y="43"/>
                  </a:cubicBezTo>
                  <a:lnTo>
                    <a:pt x="822" y="202"/>
                  </a:lnTo>
                  <a:lnTo>
                    <a:pt x="822" y="202"/>
                  </a:lnTo>
                  <a:lnTo>
                    <a:pt x="582" y="19"/>
                  </a:lnTo>
                  <a:cubicBezTo>
                    <a:pt x="562" y="19"/>
                    <a:pt x="543" y="0"/>
                    <a:pt x="524" y="0"/>
                  </a:cubicBezTo>
                  <a:close/>
                  <a:moveTo>
                    <a:pt x="822" y="202"/>
                  </a:moveTo>
                  <a:cubicBezTo>
                    <a:pt x="822" y="221"/>
                    <a:pt x="841" y="221"/>
                    <a:pt x="841" y="240"/>
                  </a:cubicBezTo>
                  <a:cubicBezTo>
                    <a:pt x="841" y="221"/>
                    <a:pt x="841" y="202"/>
                    <a:pt x="822" y="202"/>
                  </a:cubicBezTo>
                  <a:close/>
                  <a:moveTo>
                    <a:pt x="481" y="19"/>
                  </a:moveTo>
                  <a:lnTo>
                    <a:pt x="24" y="284"/>
                  </a:lnTo>
                  <a:cubicBezTo>
                    <a:pt x="24" y="284"/>
                    <a:pt x="0" y="303"/>
                    <a:pt x="0" y="322"/>
                  </a:cubicBezTo>
                  <a:cubicBezTo>
                    <a:pt x="0" y="322"/>
                    <a:pt x="0" y="341"/>
                    <a:pt x="24" y="360"/>
                  </a:cubicBezTo>
                  <a:lnTo>
                    <a:pt x="265" y="524"/>
                  </a:lnTo>
                  <a:lnTo>
                    <a:pt x="44" y="341"/>
                  </a:lnTo>
                  <a:cubicBezTo>
                    <a:pt x="24" y="341"/>
                    <a:pt x="24" y="322"/>
                    <a:pt x="24" y="322"/>
                  </a:cubicBezTo>
                  <a:cubicBezTo>
                    <a:pt x="24" y="303"/>
                    <a:pt x="24" y="303"/>
                    <a:pt x="44" y="284"/>
                  </a:cubicBezTo>
                  <a:lnTo>
                    <a:pt x="481" y="19"/>
                  </a:lnTo>
                  <a:close/>
                  <a:moveTo>
                    <a:pt x="265" y="524"/>
                  </a:moveTo>
                  <a:cubicBezTo>
                    <a:pt x="284" y="543"/>
                    <a:pt x="303" y="543"/>
                    <a:pt x="322" y="543"/>
                  </a:cubicBezTo>
                  <a:cubicBezTo>
                    <a:pt x="303" y="543"/>
                    <a:pt x="284" y="524"/>
                    <a:pt x="265" y="524"/>
                  </a:cubicBezTo>
                  <a:close/>
                  <a:moveTo>
                    <a:pt x="841" y="240"/>
                  </a:moveTo>
                  <a:lnTo>
                    <a:pt x="822" y="260"/>
                  </a:lnTo>
                  <a:lnTo>
                    <a:pt x="361" y="524"/>
                  </a:lnTo>
                  <a:cubicBezTo>
                    <a:pt x="341" y="524"/>
                    <a:pt x="341" y="543"/>
                    <a:pt x="322" y="543"/>
                  </a:cubicBezTo>
                  <a:lnTo>
                    <a:pt x="361" y="543"/>
                  </a:lnTo>
                  <a:lnTo>
                    <a:pt x="822" y="284"/>
                  </a:lnTo>
                  <a:cubicBezTo>
                    <a:pt x="841" y="260"/>
                    <a:pt x="841" y="240"/>
                    <a:pt x="841" y="24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10"/>
            <p:cNvSpPr/>
            <p:nvPr/>
          </p:nvSpPr>
          <p:spPr>
            <a:xfrm>
              <a:off x="6549859" y="2830932"/>
              <a:ext cx="87630" cy="53840"/>
            </a:xfrm>
            <a:custGeom>
              <a:rect b="b" l="l" r="r" t="t"/>
              <a:pathLst>
                <a:path extrusionOk="0" h="529" w="861">
                  <a:moveTo>
                    <a:pt x="536" y="0"/>
                  </a:moveTo>
                  <a:cubicBezTo>
                    <a:pt x="520" y="0"/>
                    <a:pt x="500" y="5"/>
                    <a:pt x="481" y="15"/>
                  </a:cubicBezTo>
                  <a:lnTo>
                    <a:pt x="39" y="274"/>
                  </a:lnTo>
                  <a:cubicBezTo>
                    <a:pt x="1" y="293"/>
                    <a:pt x="1" y="313"/>
                    <a:pt x="39" y="332"/>
                  </a:cubicBezTo>
                  <a:lnTo>
                    <a:pt x="260" y="514"/>
                  </a:lnTo>
                  <a:cubicBezTo>
                    <a:pt x="279" y="524"/>
                    <a:pt x="299" y="529"/>
                    <a:pt x="316" y="529"/>
                  </a:cubicBezTo>
                  <a:cubicBezTo>
                    <a:pt x="333" y="529"/>
                    <a:pt x="349" y="524"/>
                    <a:pt x="361" y="514"/>
                  </a:cubicBezTo>
                  <a:lnTo>
                    <a:pt x="817" y="255"/>
                  </a:lnTo>
                  <a:cubicBezTo>
                    <a:pt x="861" y="236"/>
                    <a:pt x="861" y="212"/>
                    <a:pt x="817" y="193"/>
                  </a:cubicBezTo>
                  <a:lnTo>
                    <a:pt x="577" y="15"/>
                  </a:lnTo>
                  <a:cubicBezTo>
                    <a:pt x="568" y="5"/>
                    <a:pt x="553" y="0"/>
                    <a:pt x="53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10"/>
            <p:cNvSpPr/>
            <p:nvPr/>
          </p:nvSpPr>
          <p:spPr>
            <a:xfrm>
              <a:off x="6549859" y="2830423"/>
              <a:ext cx="85697" cy="54858"/>
            </a:xfrm>
            <a:custGeom>
              <a:rect b="b" l="l" r="r" t="t"/>
              <a:pathLst>
                <a:path extrusionOk="0" h="539" w="842">
                  <a:moveTo>
                    <a:pt x="817" y="198"/>
                  </a:moveTo>
                  <a:cubicBezTo>
                    <a:pt x="841" y="217"/>
                    <a:pt x="841" y="217"/>
                    <a:pt x="841" y="241"/>
                  </a:cubicBezTo>
                  <a:cubicBezTo>
                    <a:pt x="841" y="217"/>
                    <a:pt x="841" y="198"/>
                    <a:pt x="817" y="198"/>
                  </a:cubicBezTo>
                  <a:close/>
                  <a:moveTo>
                    <a:pt x="539" y="1"/>
                  </a:moveTo>
                  <a:cubicBezTo>
                    <a:pt x="520" y="1"/>
                    <a:pt x="500" y="1"/>
                    <a:pt x="481" y="20"/>
                  </a:cubicBezTo>
                  <a:lnTo>
                    <a:pt x="39" y="279"/>
                  </a:lnTo>
                  <a:lnTo>
                    <a:pt x="39" y="279"/>
                  </a:lnTo>
                  <a:lnTo>
                    <a:pt x="500" y="20"/>
                  </a:lnTo>
                  <a:lnTo>
                    <a:pt x="539" y="20"/>
                  </a:lnTo>
                  <a:cubicBezTo>
                    <a:pt x="558" y="20"/>
                    <a:pt x="577" y="20"/>
                    <a:pt x="577" y="39"/>
                  </a:cubicBezTo>
                  <a:lnTo>
                    <a:pt x="817" y="198"/>
                  </a:lnTo>
                  <a:lnTo>
                    <a:pt x="817" y="198"/>
                  </a:lnTo>
                  <a:lnTo>
                    <a:pt x="601" y="20"/>
                  </a:lnTo>
                  <a:cubicBezTo>
                    <a:pt x="577" y="20"/>
                    <a:pt x="558" y="1"/>
                    <a:pt x="539" y="1"/>
                  </a:cubicBezTo>
                  <a:close/>
                  <a:moveTo>
                    <a:pt x="39" y="279"/>
                  </a:moveTo>
                  <a:cubicBezTo>
                    <a:pt x="20" y="279"/>
                    <a:pt x="1" y="298"/>
                    <a:pt x="1" y="318"/>
                  </a:cubicBezTo>
                  <a:cubicBezTo>
                    <a:pt x="1" y="318"/>
                    <a:pt x="20" y="337"/>
                    <a:pt x="39" y="361"/>
                  </a:cubicBezTo>
                  <a:lnTo>
                    <a:pt x="260" y="519"/>
                  </a:lnTo>
                  <a:cubicBezTo>
                    <a:pt x="279" y="539"/>
                    <a:pt x="299" y="539"/>
                    <a:pt x="318" y="539"/>
                  </a:cubicBezTo>
                  <a:cubicBezTo>
                    <a:pt x="299" y="539"/>
                    <a:pt x="279" y="519"/>
                    <a:pt x="279" y="519"/>
                  </a:cubicBezTo>
                  <a:lnTo>
                    <a:pt x="39" y="337"/>
                  </a:lnTo>
                  <a:cubicBezTo>
                    <a:pt x="20" y="337"/>
                    <a:pt x="20" y="318"/>
                    <a:pt x="20" y="318"/>
                  </a:cubicBezTo>
                  <a:cubicBezTo>
                    <a:pt x="20" y="298"/>
                    <a:pt x="20" y="298"/>
                    <a:pt x="39" y="279"/>
                  </a:cubicBezTo>
                  <a:close/>
                  <a:moveTo>
                    <a:pt x="841" y="241"/>
                  </a:moveTo>
                  <a:cubicBezTo>
                    <a:pt x="841" y="242"/>
                    <a:pt x="841" y="260"/>
                    <a:pt x="817" y="260"/>
                  </a:cubicBezTo>
                  <a:lnTo>
                    <a:pt x="361" y="519"/>
                  </a:lnTo>
                  <a:cubicBezTo>
                    <a:pt x="361" y="519"/>
                    <a:pt x="337" y="539"/>
                    <a:pt x="318" y="539"/>
                  </a:cubicBezTo>
                  <a:lnTo>
                    <a:pt x="380" y="539"/>
                  </a:lnTo>
                  <a:lnTo>
                    <a:pt x="817" y="279"/>
                  </a:lnTo>
                  <a:cubicBezTo>
                    <a:pt x="841" y="261"/>
                    <a:pt x="841" y="242"/>
                    <a:pt x="841" y="24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10"/>
            <p:cNvSpPr/>
            <p:nvPr/>
          </p:nvSpPr>
          <p:spPr>
            <a:xfrm>
              <a:off x="6480446" y="2872152"/>
              <a:ext cx="85697" cy="53230"/>
            </a:xfrm>
            <a:custGeom>
              <a:rect b="b" l="l" r="r" t="t"/>
              <a:pathLst>
                <a:path extrusionOk="0" h="523" w="842">
                  <a:moveTo>
                    <a:pt x="502" y="1"/>
                  </a:moveTo>
                  <a:cubicBezTo>
                    <a:pt x="494" y="1"/>
                    <a:pt x="487" y="3"/>
                    <a:pt x="481" y="9"/>
                  </a:cubicBezTo>
                  <a:lnTo>
                    <a:pt x="20" y="268"/>
                  </a:lnTo>
                  <a:cubicBezTo>
                    <a:pt x="1" y="287"/>
                    <a:pt x="1" y="311"/>
                    <a:pt x="20" y="350"/>
                  </a:cubicBezTo>
                  <a:lnTo>
                    <a:pt x="260" y="508"/>
                  </a:lnTo>
                  <a:cubicBezTo>
                    <a:pt x="270" y="518"/>
                    <a:pt x="285" y="523"/>
                    <a:pt x="303" y="523"/>
                  </a:cubicBezTo>
                  <a:cubicBezTo>
                    <a:pt x="321" y="523"/>
                    <a:pt x="342" y="518"/>
                    <a:pt x="361" y="508"/>
                  </a:cubicBezTo>
                  <a:lnTo>
                    <a:pt x="803" y="249"/>
                  </a:lnTo>
                  <a:cubicBezTo>
                    <a:pt x="841" y="249"/>
                    <a:pt x="841" y="210"/>
                    <a:pt x="803" y="191"/>
                  </a:cubicBezTo>
                  <a:lnTo>
                    <a:pt x="582" y="28"/>
                  </a:lnTo>
                  <a:cubicBezTo>
                    <a:pt x="551" y="14"/>
                    <a:pt x="523" y="1"/>
                    <a:pt x="502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10"/>
            <p:cNvSpPr/>
            <p:nvPr/>
          </p:nvSpPr>
          <p:spPr>
            <a:xfrm>
              <a:off x="6480446" y="2871033"/>
              <a:ext cx="85697" cy="54858"/>
            </a:xfrm>
            <a:custGeom>
              <a:rect b="b" l="l" r="r" t="t"/>
              <a:pathLst>
                <a:path extrusionOk="0" h="539" w="842">
                  <a:moveTo>
                    <a:pt x="20" y="279"/>
                  </a:moveTo>
                  <a:cubicBezTo>
                    <a:pt x="1" y="279"/>
                    <a:pt x="1" y="298"/>
                    <a:pt x="1" y="322"/>
                  </a:cubicBezTo>
                  <a:cubicBezTo>
                    <a:pt x="1" y="298"/>
                    <a:pt x="20" y="298"/>
                    <a:pt x="20" y="279"/>
                  </a:cubicBezTo>
                  <a:close/>
                  <a:moveTo>
                    <a:pt x="1" y="322"/>
                  </a:moveTo>
                  <a:cubicBezTo>
                    <a:pt x="1" y="341"/>
                    <a:pt x="1" y="341"/>
                    <a:pt x="20" y="361"/>
                  </a:cubicBezTo>
                  <a:lnTo>
                    <a:pt x="260" y="519"/>
                  </a:lnTo>
                  <a:lnTo>
                    <a:pt x="260" y="519"/>
                  </a:lnTo>
                  <a:lnTo>
                    <a:pt x="20" y="341"/>
                  </a:lnTo>
                  <a:lnTo>
                    <a:pt x="1" y="322"/>
                  </a:lnTo>
                  <a:close/>
                  <a:moveTo>
                    <a:pt x="260" y="519"/>
                  </a:moveTo>
                  <a:cubicBezTo>
                    <a:pt x="260" y="538"/>
                    <a:pt x="298" y="538"/>
                    <a:pt x="322" y="538"/>
                  </a:cubicBezTo>
                  <a:cubicBezTo>
                    <a:pt x="298" y="538"/>
                    <a:pt x="279" y="519"/>
                    <a:pt x="260" y="519"/>
                  </a:cubicBezTo>
                  <a:close/>
                  <a:moveTo>
                    <a:pt x="519" y="0"/>
                  </a:moveTo>
                  <a:cubicBezTo>
                    <a:pt x="500" y="0"/>
                    <a:pt x="481" y="20"/>
                    <a:pt x="481" y="20"/>
                  </a:cubicBezTo>
                  <a:lnTo>
                    <a:pt x="519" y="20"/>
                  </a:lnTo>
                  <a:cubicBezTo>
                    <a:pt x="539" y="20"/>
                    <a:pt x="563" y="20"/>
                    <a:pt x="582" y="39"/>
                  </a:cubicBezTo>
                  <a:lnTo>
                    <a:pt x="803" y="202"/>
                  </a:lnTo>
                  <a:cubicBezTo>
                    <a:pt x="822" y="221"/>
                    <a:pt x="822" y="221"/>
                    <a:pt x="822" y="241"/>
                  </a:cubicBezTo>
                  <a:cubicBezTo>
                    <a:pt x="822" y="241"/>
                    <a:pt x="822" y="260"/>
                    <a:pt x="803" y="260"/>
                  </a:cubicBezTo>
                  <a:lnTo>
                    <a:pt x="361" y="519"/>
                  </a:lnTo>
                  <a:cubicBezTo>
                    <a:pt x="342" y="519"/>
                    <a:pt x="322" y="538"/>
                    <a:pt x="322" y="538"/>
                  </a:cubicBezTo>
                  <a:lnTo>
                    <a:pt x="361" y="538"/>
                  </a:lnTo>
                  <a:lnTo>
                    <a:pt x="822" y="279"/>
                  </a:lnTo>
                  <a:cubicBezTo>
                    <a:pt x="822" y="260"/>
                    <a:pt x="841" y="241"/>
                    <a:pt x="841" y="241"/>
                  </a:cubicBezTo>
                  <a:cubicBezTo>
                    <a:pt x="841" y="221"/>
                    <a:pt x="822" y="202"/>
                    <a:pt x="822" y="202"/>
                  </a:cubicBezTo>
                  <a:lnTo>
                    <a:pt x="582" y="20"/>
                  </a:lnTo>
                  <a:cubicBezTo>
                    <a:pt x="563" y="20"/>
                    <a:pt x="539" y="0"/>
                    <a:pt x="51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10"/>
            <p:cNvSpPr/>
            <p:nvPr/>
          </p:nvSpPr>
          <p:spPr>
            <a:xfrm>
              <a:off x="6409098" y="2912762"/>
              <a:ext cx="85595" cy="53739"/>
            </a:xfrm>
            <a:custGeom>
              <a:rect b="b" l="l" r="r" t="t"/>
              <a:pathLst>
                <a:path extrusionOk="0" h="528" w="841">
                  <a:moveTo>
                    <a:pt x="506" y="0"/>
                  </a:moveTo>
                  <a:cubicBezTo>
                    <a:pt x="495" y="0"/>
                    <a:pt x="486" y="3"/>
                    <a:pt x="481" y="8"/>
                  </a:cubicBezTo>
                  <a:lnTo>
                    <a:pt x="19" y="273"/>
                  </a:lnTo>
                  <a:cubicBezTo>
                    <a:pt x="0" y="292"/>
                    <a:pt x="0" y="330"/>
                    <a:pt x="19" y="349"/>
                  </a:cubicBezTo>
                  <a:lnTo>
                    <a:pt x="260" y="513"/>
                  </a:lnTo>
                  <a:cubicBezTo>
                    <a:pt x="269" y="522"/>
                    <a:pt x="290" y="527"/>
                    <a:pt x="310" y="527"/>
                  </a:cubicBezTo>
                  <a:cubicBezTo>
                    <a:pt x="330" y="527"/>
                    <a:pt x="351" y="522"/>
                    <a:pt x="361" y="513"/>
                  </a:cubicBezTo>
                  <a:lnTo>
                    <a:pt x="822" y="249"/>
                  </a:lnTo>
                  <a:cubicBezTo>
                    <a:pt x="841" y="249"/>
                    <a:pt x="841" y="210"/>
                    <a:pt x="822" y="191"/>
                  </a:cubicBezTo>
                  <a:lnTo>
                    <a:pt x="582" y="32"/>
                  </a:lnTo>
                  <a:cubicBezTo>
                    <a:pt x="568" y="15"/>
                    <a:pt x="532" y="0"/>
                    <a:pt x="50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10"/>
            <p:cNvSpPr/>
            <p:nvPr/>
          </p:nvSpPr>
          <p:spPr>
            <a:xfrm>
              <a:off x="6409098" y="2911643"/>
              <a:ext cx="85595" cy="55265"/>
            </a:xfrm>
            <a:custGeom>
              <a:rect b="b" l="l" r="r" t="t"/>
              <a:pathLst>
                <a:path extrusionOk="0" h="543" w="841">
                  <a:moveTo>
                    <a:pt x="519" y="0"/>
                  </a:moveTo>
                  <a:cubicBezTo>
                    <a:pt x="500" y="0"/>
                    <a:pt x="500" y="19"/>
                    <a:pt x="481" y="19"/>
                  </a:cubicBezTo>
                  <a:lnTo>
                    <a:pt x="519" y="19"/>
                  </a:lnTo>
                  <a:cubicBezTo>
                    <a:pt x="543" y="19"/>
                    <a:pt x="562" y="19"/>
                    <a:pt x="582" y="43"/>
                  </a:cubicBezTo>
                  <a:lnTo>
                    <a:pt x="822" y="202"/>
                  </a:lnTo>
                  <a:lnTo>
                    <a:pt x="822" y="202"/>
                  </a:lnTo>
                  <a:lnTo>
                    <a:pt x="582" y="19"/>
                  </a:lnTo>
                  <a:cubicBezTo>
                    <a:pt x="562" y="19"/>
                    <a:pt x="543" y="0"/>
                    <a:pt x="519" y="0"/>
                  </a:cubicBezTo>
                  <a:close/>
                  <a:moveTo>
                    <a:pt x="822" y="202"/>
                  </a:moveTo>
                  <a:cubicBezTo>
                    <a:pt x="822" y="221"/>
                    <a:pt x="841" y="221"/>
                    <a:pt x="841" y="240"/>
                  </a:cubicBezTo>
                  <a:cubicBezTo>
                    <a:pt x="841" y="221"/>
                    <a:pt x="841" y="202"/>
                    <a:pt x="822" y="202"/>
                  </a:cubicBezTo>
                  <a:close/>
                  <a:moveTo>
                    <a:pt x="481" y="19"/>
                  </a:moveTo>
                  <a:lnTo>
                    <a:pt x="19" y="284"/>
                  </a:lnTo>
                  <a:cubicBezTo>
                    <a:pt x="0" y="284"/>
                    <a:pt x="0" y="303"/>
                    <a:pt x="0" y="322"/>
                  </a:cubicBezTo>
                  <a:cubicBezTo>
                    <a:pt x="0" y="341"/>
                    <a:pt x="0" y="341"/>
                    <a:pt x="19" y="360"/>
                  </a:cubicBezTo>
                  <a:lnTo>
                    <a:pt x="260" y="524"/>
                  </a:lnTo>
                  <a:lnTo>
                    <a:pt x="39" y="341"/>
                  </a:lnTo>
                  <a:cubicBezTo>
                    <a:pt x="19" y="341"/>
                    <a:pt x="19" y="322"/>
                    <a:pt x="19" y="322"/>
                  </a:cubicBezTo>
                  <a:cubicBezTo>
                    <a:pt x="19" y="303"/>
                    <a:pt x="19" y="303"/>
                    <a:pt x="39" y="303"/>
                  </a:cubicBezTo>
                  <a:lnTo>
                    <a:pt x="481" y="19"/>
                  </a:lnTo>
                  <a:close/>
                  <a:moveTo>
                    <a:pt x="260" y="524"/>
                  </a:moveTo>
                  <a:lnTo>
                    <a:pt x="260" y="524"/>
                  </a:lnTo>
                  <a:lnTo>
                    <a:pt x="260" y="524"/>
                  </a:lnTo>
                  <a:close/>
                  <a:moveTo>
                    <a:pt x="260" y="524"/>
                  </a:moveTo>
                  <a:cubicBezTo>
                    <a:pt x="279" y="543"/>
                    <a:pt x="303" y="543"/>
                    <a:pt x="322" y="543"/>
                  </a:cubicBezTo>
                  <a:cubicBezTo>
                    <a:pt x="303" y="543"/>
                    <a:pt x="279" y="524"/>
                    <a:pt x="260" y="524"/>
                  </a:cubicBezTo>
                  <a:close/>
                  <a:moveTo>
                    <a:pt x="841" y="240"/>
                  </a:moveTo>
                  <a:lnTo>
                    <a:pt x="822" y="260"/>
                  </a:lnTo>
                  <a:lnTo>
                    <a:pt x="361" y="524"/>
                  </a:lnTo>
                  <a:cubicBezTo>
                    <a:pt x="341" y="524"/>
                    <a:pt x="341" y="543"/>
                    <a:pt x="322" y="543"/>
                  </a:cubicBezTo>
                  <a:lnTo>
                    <a:pt x="361" y="543"/>
                  </a:lnTo>
                  <a:lnTo>
                    <a:pt x="822" y="284"/>
                  </a:lnTo>
                  <a:cubicBezTo>
                    <a:pt x="841" y="260"/>
                    <a:pt x="841" y="240"/>
                    <a:pt x="841" y="24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10"/>
            <p:cNvSpPr/>
            <p:nvPr/>
          </p:nvSpPr>
          <p:spPr>
            <a:xfrm>
              <a:off x="6268744" y="2994389"/>
              <a:ext cx="85697" cy="53230"/>
            </a:xfrm>
            <a:custGeom>
              <a:rect b="b" l="l" r="r" t="t"/>
              <a:pathLst>
                <a:path extrusionOk="0" h="523" w="842">
                  <a:moveTo>
                    <a:pt x="502" y="1"/>
                  </a:moveTo>
                  <a:cubicBezTo>
                    <a:pt x="494" y="1"/>
                    <a:pt x="486" y="3"/>
                    <a:pt x="481" y="9"/>
                  </a:cubicBezTo>
                  <a:lnTo>
                    <a:pt x="20" y="268"/>
                  </a:lnTo>
                  <a:cubicBezTo>
                    <a:pt x="0" y="287"/>
                    <a:pt x="0" y="330"/>
                    <a:pt x="20" y="350"/>
                  </a:cubicBezTo>
                  <a:lnTo>
                    <a:pt x="260" y="508"/>
                  </a:lnTo>
                  <a:cubicBezTo>
                    <a:pt x="269" y="518"/>
                    <a:pt x="284" y="523"/>
                    <a:pt x="301" y="523"/>
                  </a:cubicBezTo>
                  <a:cubicBezTo>
                    <a:pt x="319" y="523"/>
                    <a:pt x="339" y="518"/>
                    <a:pt x="361" y="508"/>
                  </a:cubicBezTo>
                  <a:lnTo>
                    <a:pt x="798" y="249"/>
                  </a:lnTo>
                  <a:cubicBezTo>
                    <a:pt x="841" y="249"/>
                    <a:pt x="841" y="210"/>
                    <a:pt x="798" y="191"/>
                  </a:cubicBezTo>
                  <a:lnTo>
                    <a:pt x="577" y="28"/>
                  </a:lnTo>
                  <a:cubicBezTo>
                    <a:pt x="550" y="14"/>
                    <a:pt x="523" y="1"/>
                    <a:pt x="502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10"/>
            <p:cNvSpPr/>
            <p:nvPr/>
          </p:nvSpPr>
          <p:spPr>
            <a:xfrm>
              <a:off x="6268744" y="2993269"/>
              <a:ext cx="85697" cy="54858"/>
            </a:xfrm>
            <a:custGeom>
              <a:rect b="b" l="l" r="r" t="t"/>
              <a:pathLst>
                <a:path extrusionOk="0" h="539" w="842">
                  <a:moveTo>
                    <a:pt x="481" y="20"/>
                  </a:moveTo>
                  <a:lnTo>
                    <a:pt x="20" y="279"/>
                  </a:lnTo>
                  <a:cubicBezTo>
                    <a:pt x="0" y="279"/>
                    <a:pt x="0" y="298"/>
                    <a:pt x="0" y="322"/>
                  </a:cubicBezTo>
                  <a:cubicBezTo>
                    <a:pt x="0" y="298"/>
                    <a:pt x="20" y="298"/>
                    <a:pt x="20" y="298"/>
                  </a:cubicBezTo>
                  <a:lnTo>
                    <a:pt x="481" y="20"/>
                  </a:lnTo>
                  <a:close/>
                  <a:moveTo>
                    <a:pt x="0" y="322"/>
                  </a:moveTo>
                  <a:cubicBezTo>
                    <a:pt x="0" y="341"/>
                    <a:pt x="0" y="341"/>
                    <a:pt x="20" y="361"/>
                  </a:cubicBezTo>
                  <a:lnTo>
                    <a:pt x="260" y="519"/>
                  </a:lnTo>
                  <a:lnTo>
                    <a:pt x="260" y="519"/>
                  </a:lnTo>
                  <a:lnTo>
                    <a:pt x="20" y="341"/>
                  </a:lnTo>
                  <a:lnTo>
                    <a:pt x="0" y="322"/>
                  </a:lnTo>
                  <a:close/>
                  <a:moveTo>
                    <a:pt x="260" y="519"/>
                  </a:moveTo>
                  <a:cubicBezTo>
                    <a:pt x="260" y="538"/>
                    <a:pt x="298" y="538"/>
                    <a:pt x="318" y="538"/>
                  </a:cubicBezTo>
                  <a:cubicBezTo>
                    <a:pt x="298" y="538"/>
                    <a:pt x="279" y="519"/>
                    <a:pt x="260" y="519"/>
                  </a:cubicBezTo>
                  <a:close/>
                  <a:moveTo>
                    <a:pt x="519" y="0"/>
                  </a:moveTo>
                  <a:cubicBezTo>
                    <a:pt x="500" y="0"/>
                    <a:pt x="481" y="20"/>
                    <a:pt x="481" y="20"/>
                  </a:cubicBezTo>
                  <a:lnTo>
                    <a:pt x="519" y="20"/>
                  </a:lnTo>
                  <a:cubicBezTo>
                    <a:pt x="539" y="20"/>
                    <a:pt x="558" y="20"/>
                    <a:pt x="577" y="39"/>
                  </a:cubicBezTo>
                  <a:lnTo>
                    <a:pt x="798" y="202"/>
                  </a:lnTo>
                  <a:cubicBezTo>
                    <a:pt x="817" y="221"/>
                    <a:pt x="817" y="221"/>
                    <a:pt x="817" y="241"/>
                  </a:cubicBezTo>
                  <a:cubicBezTo>
                    <a:pt x="817" y="241"/>
                    <a:pt x="817" y="260"/>
                    <a:pt x="798" y="260"/>
                  </a:cubicBezTo>
                  <a:lnTo>
                    <a:pt x="361" y="519"/>
                  </a:lnTo>
                  <a:cubicBezTo>
                    <a:pt x="337" y="538"/>
                    <a:pt x="318" y="538"/>
                    <a:pt x="318" y="538"/>
                  </a:cubicBezTo>
                  <a:lnTo>
                    <a:pt x="361" y="538"/>
                  </a:lnTo>
                  <a:lnTo>
                    <a:pt x="817" y="279"/>
                  </a:lnTo>
                  <a:cubicBezTo>
                    <a:pt x="817" y="260"/>
                    <a:pt x="841" y="260"/>
                    <a:pt x="841" y="241"/>
                  </a:cubicBezTo>
                  <a:cubicBezTo>
                    <a:pt x="841" y="221"/>
                    <a:pt x="817" y="202"/>
                    <a:pt x="817" y="202"/>
                  </a:cubicBezTo>
                  <a:lnTo>
                    <a:pt x="577" y="20"/>
                  </a:lnTo>
                  <a:cubicBezTo>
                    <a:pt x="558" y="20"/>
                    <a:pt x="539" y="0"/>
                    <a:pt x="519" y="0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10"/>
            <p:cNvSpPr/>
            <p:nvPr/>
          </p:nvSpPr>
          <p:spPr>
            <a:xfrm>
              <a:off x="6197396" y="3034999"/>
              <a:ext cx="85595" cy="54146"/>
            </a:xfrm>
            <a:custGeom>
              <a:rect b="b" l="l" r="r" t="t"/>
              <a:pathLst>
                <a:path extrusionOk="0" h="532" w="841">
                  <a:moveTo>
                    <a:pt x="505" y="0"/>
                  </a:moveTo>
                  <a:cubicBezTo>
                    <a:pt x="495" y="0"/>
                    <a:pt x="486" y="3"/>
                    <a:pt x="480" y="8"/>
                  </a:cubicBezTo>
                  <a:lnTo>
                    <a:pt x="19" y="273"/>
                  </a:lnTo>
                  <a:cubicBezTo>
                    <a:pt x="0" y="292"/>
                    <a:pt x="0" y="330"/>
                    <a:pt x="19" y="349"/>
                  </a:cubicBezTo>
                  <a:lnTo>
                    <a:pt x="259" y="513"/>
                  </a:lnTo>
                  <a:cubicBezTo>
                    <a:pt x="279" y="532"/>
                    <a:pt x="341" y="532"/>
                    <a:pt x="360" y="532"/>
                  </a:cubicBezTo>
                  <a:lnTo>
                    <a:pt x="822" y="249"/>
                  </a:lnTo>
                  <a:cubicBezTo>
                    <a:pt x="841" y="249"/>
                    <a:pt x="841" y="210"/>
                    <a:pt x="822" y="191"/>
                  </a:cubicBezTo>
                  <a:lnTo>
                    <a:pt x="581" y="32"/>
                  </a:lnTo>
                  <a:cubicBezTo>
                    <a:pt x="564" y="15"/>
                    <a:pt x="530" y="0"/>
                    <a:pt x="505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10"/>
            <p:cNvSpPr/>
            <p:nvPr/>
          </p:nvSpPr>
          <p:spPr>
            <a:xfrm>
              <a:off x="6197396" y="3033879"/>
              <a:ext cx="85595" cy="55265"/>
            </a:xfrm>
            <a:custGeom>
              <a:rect b="b" l="l" r="r" t="t"/>
              <a:pathLst>
                <a:path extrusionOk="0" h="543" w="841">
                  <a:moveTo>
                    <a:pt x="519" y="0"/>
                  </a:moveTo>
                  <a:cubicBezTo>
                    <a:pt x="500" y="0"/>
                    <a:pt x="500" y="19"/>
                    <a:pt x="480" y="19"/>
                  </a:cubicBezTo>
                  <a:lnTo>
                    <a:pt x="19" y="284"/>
                  </a:lnTo>
                  <a:cubicBezTo>
                    <a:pt x="0" y="303"/>
                    <a:pt x="0" y="303"/>
                    <a:pt x="0" y="322"/>
                  </a:cubicBezTo>
                  <a:cubicBezTo>
                    <a:pt x="0" y="341"/>
                    <a:pt x="0" y="341"/>
                    <a:pt x="19" y="360"/>
                  </a:cubicBezTo>
                  <a:lnTo>
                    <a:pt x="259" y="524"/>
                  </a:lnTo>
                  <a:lnTo>
                    <a:pt x="259" y="524"/>
                  </a:lnTo>
                  <a:lnTo>
                    <a:pt x="19" y="341"/>
                  </a:lnTo>
                  <a:lnTo>
                    <a:pt x="19" y="322"/>
                  </a:lnTo>
                  <a:lnTo>
                    <a:pt x="19" y="303"/>
                  </a:lnTo>
                  <a:lnTo>
                    <a:pt x="480" y="43"/>
                  </a:lnTo>
                  <a:cubicBezTo>
                    <a:pt x="500" y="19"/>
                    <a:pt x="500" y="19"/>
                    <a:pt x="519" y="19"/>
                  </a:cubicBezTo>
                  <a:cubicBezTo>
                    <a:pt x="538" y="19"/>
                    <a:pt x="557" y="19"/>
                    <a:pt x="581" y="43"/>
                  </a:cubicBezTo>
                  <a:lnTo>
                    <a:pt x="822" y="202"/>
                  </a:lnTo>
                  <a:lnTo>
                    <a:pt x="822" y="202"/>
                  </a:lnTo>
                  <a:lnTo>
                    <a:pt x="581" y="19"/>
                  </a:lnTo>
                  <a:cubicBezTo>
                    <a:pt x="557" y="19"/>
                    <a:pt x="538" y="0"/>
                    <a:pt x="519" y="0"/>
                  </a:cubicBezTo>
                  <a:close/>
                  <a:moveTo>
                    <a:pt x="259" y="524"/>
                  </a:moveTo>
                  <a:cubicBezTo>
                    <a:pt x="279" y="543"/>
                    <a:pt x="298" y="543"/>
                    <a:pt x="317" y="543"/>
                  </a:cubicBezTo>
                  <a:cubicBezTo>
                    <a:pt x="298" y="543"/>
                    <a:pt x="279" y="524"/>
                    <a:pt x="259" y="524"/>
                  </a:cubicBezTo>
                  <a:close/>
                  <a:moveTo>
                    <a:pt x="822" y="202"/>
                  </a:moveTo>
                  <a:lnTo>
                    <a:pt x="822" y="240"/>
                  </a:lnTo>
                  <a:lnTo>
                    <a:pt x="822" y="260"/>
                  </a:lnTo>
                  <a:lnTo>
                    <a:pt x="360" y="524"/>
                  </a:lnTo>
                  <a:cubicBezTo>
                    <a:pt x="341" y="543"/>
                    <a:pt x="341" y="543"/>
                    <a:pt x="317" y="543"/>
                  </a:cubicBezTo>
                  <a:lnTo>
                    <a:pt x="360" y="543"/>
                  </a:lnTo>
                  <a:lnTo>
                    <a:pt x="822" y="284"/>
                  </a:lnTo>
                  <a:cubicBezTo>
                    <a:pt x="841" y="260"/>
                    <a:pt x="841" y="260"/>
                    <a:pt x="841" y="240"/>
                  </a:cubicBezTo>
                  <a:cubicBezTo>
                    <a:pt x="841" y="221"/>
                    <a:pt x="841" y="202"/>
                    <a:pt x="822" y="20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10"/>
            <p:cNvSpPr/>
            <p:nvPr/>
          </p:nvSpPr>
          <p:spPr>
            <a:xfrm>
              <a:off x="7097536" y="2587884"/>
              <a:ext cx="85697" cy="52924"/>
            </a:xfrm>
            <a:custGeom>
              <a:rect b="b" l="l" r="r" t="t"/>
              <a:pathLst>
                <a:path extrusionOk="0" h="520" w="842">
                  <a:moveTo>
                    <a:pt x="481" y="1"/>
                  </a:moveTo>
                  <a:lnTo>
                    <a:pt x="44" y="260"/>
                  </a:lnTo>
                  <a:cubicBezTo>
                    <a:pt x="0" y="279"/>
                    <a:pt x="0" y="318"/>
                    <a:pt x="44" y="342"/>
                  </a:cubicBezTo>
                  <a:lnTo>
                    <a:pt x="265" y="500"/>
                  </a:lnTo>
                  <a:cubicBezTo>
                    <a:pt x="303" y="520"/>
                    <a:pt x="341" y="520"/>
                    <a:pt x="361" y="520"/>
                  </a:cubicBezTo>
                  <a:lnTo>
                    <a:pt x="822" y="260"/>
                  </a:lnTo>
                  <a:cubicBezTo>
                    <a:pt x="841" y="241"/>
                    <a:pt x="841" y="198"/>
                    <a:pt x="822" y="179"/>
                  </a:cubicBezTo>
                  <a:lnTo>
                    <a:pt x="582" y="20"/>
                  </a:lnTo>
                  <a:cubicBezTo>
                    <a:pt x="562" y="1"/>
                    <a:pt x="524" y="1"/>
                    <a:pt x="481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10"/>
            <p:cNvSpPr/>
            <p:nvPr/>
          </p:nvSpPr>
          <p:spPr>
            <a:xfrm>
              <a:off x="7095602" y="2583507"/>
              <a:ext cx="92007" cy="61270"/>
            </a:xfrm>
            <a:custGeom>
              <a:rect b="b" l="l" r="r" t="t"/>
              <a:pathLst>
                <a:path extrusionOk="0" h="602" w="904">
                  <a:moveTo>
                    <a:pt x="581" y="82"/>
                  </a:moveTo>
                  <a:lnTo>
                    <a:pt x="822" y="265"/>
                  </a:lnTo>
                  <a:lnTo>
                    <a:pt x="360" y="524"/>
                  </a:lnTo>
                  <a:lnTo>
                    <a:pt x="322" y="524"/>
                  </a:lnTo>
                  <a:lnTo>
                    <a:pt x="82" y="342"/>
                  </a:lnTo>
                  <a:lnTo>
                    <a:pt x="524" y="82"/>
                  </a:lnTo>
                  <a:close/>
                  <a:moveTo>
                    <a:pt x="543" y="1"/>
                  </a:moveTo>
                  <a:cubicBezTo>
                    <a:pt x="524" y="1"/>
                    <a:pt x="500" y="1"/>
                    <a:pt x="481" y="25"/>
                  </a:cubicBezTo>
                  <a:lnTo>
                    <a:pt x="43" y="284"/>
                  </a:lnTo>
                  <a:cubicBezTo>
                    <a:pt x="19" y="284"/>
                    <a:pt x="0" y="322"/>
                    <a:pt x="0" y="342"/>
                  </a:cubicBezTo>
                  <a:cubicBezTo>
                    <a:pt x="0" y="361"/>
                    <a:pt x="0" y="404"/>
                    <a:pt x="43" y="404"/>
                  </a:cubicBezTo>
                  <a:lnTo>
                    <a:pt x="260" y="582"/>
                  </a:lnTo>
                  <a:cubicBezTo>
                    <a:pt x="284" y="601"/>
                    <a:pt x="322" y="601"/>
                    <a:pt x="341" y="601"/>
                  </a:cubicBezTo>
                  <a:cubicBezTo>
                    <a:pt x="360" y="601"/>
                    <a:pt x="380" y="601"/>
                    <a:pt x="404" y="582"/>
                  </a:cubicBezTo>
                  <a:lnTo>
                    <a:pt x="860" y="322"/>
                  </a:lnTo>
                  <a:cubicBezTo>
                    <a:pt x="884" y="322"/>
                    <a:pt x="903" y="284"/>
                    <a:pt x="903" y="265"/>
                  </a:cubicBezTo>
                  <a:cubicBezTo>
                    <a:pt x="903" y="241"/>
                    <a:pt x="884" y="202"/>
                    <a:pt x="860" y="202"/>
                  </a:cubicBezTo>
                  <a:lnTo>
                    <a:pt x="644" y="25"/>
                  </a:lnTo>
                  <a:cubicBezTo>
                    <a:pt x="601" y="1"/>
                    <a:pt x="581" y="1"/>
                    <a:pt x="543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10"/>
            <p:cNvSpPr/>
            <p:nvPr/>
          </p:nvSpPr>
          <p:spPr>
            <a:xfrm>
              <a:off x="7168883" y="2546867"/>
              <a:ext cx="85697" cy="53331"/>
            </a:xfrm>
            <a:custGeom>
              <a:rect b="b" l="l" r="r" t="t"/>
              <a:pathLst>
                <a:path extrusionOk="0" h="524" w="842">
                  <a:moveTo>
                    <a:pt x="481" y="0"/>
                  </a:moveTo>
                  <a:lnTo>
                    <a:pt x="20" y="265"/>
                  </a:lnTo>
                  <a:cubicBezTo>
                    <a:pt x="1" y="284"/>
                    <a:pt x="1" y="322"/>
                    <a:pt x="20" y="341"/>
                  </a:cubicBezTo>
                  <a:lnTo>
                    <a:pt x="260" y="505"/>
                  </a:lnTo>
                  <a:cubicBezTo>
                    <a:pt x="284" y="524"/>
                    <a:pt x="342" y="524"/>
                    <a:pt x="361" y="524"/>
                  </a:cubicBezTo>
                  <a:lnTo>
                    <a:pt x="822" y="241"/>
                  </a:lnTo>
                  <a:cubicBezTo>
                    <a:pt x="841" y="241"/>
                    <a:pt x="841" y="202"/>
                    <a:pt x="822" y="183"/>
                  </a:cubicBezTo>
                  <a:lnTo>
                    <a:pt x="582" y="24"/>
                  </a:lnTo>
                  <a:cubicBezTo>
                    <a:pt x="563" y="0"/>
                    <a:pt x="500" y="0"/>
                    <a:pt x="481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10"/>
            <p:cNvSpPr/>
            <p:nvPr/>
          </p:nvSpPr>
          <p:spPr>
            <a:xfrm>
              <a:off x="7165016" y="2542898"/>
              <a:ext cx="93941" cy="61270"/>
            </a:xfrm>
            <a:custGeom>
              <a:rect b="b" l="l" r="r" t="t"/>
              <a:pathLst>
                <a:path extrusionOk="0" h="602" w="923">
                  <a:moveTo>
                    <a:pt x="601" y="83"/>
                  </a:moveTo>
                  <a:lnTo>
                    <a:pt x="841" y="260"/>
                  </a:lnTo>
                  <a:lnTo>
                    <a:pt x="380" y="520"/>
                  </a:lnTo>
                  <a:lnTo>
                    <a:pt x="322" y="520"/>
                  </a:lnTo>
                  <a:lnTo>
                    <a:pt x="101" y="342"/>
                  </a:lnTo>
                  <a:lnTo>
                    <a:pt x="82" y="342"/>
                  </a:lnTo>
                  <a:lnTo>
                    <a:pt x="538" y="83"/>
                  </a:lnTo>
                  <a:close/>
                  <a:moveTo>
                    <a:pt x="562" y="1"/>
                  </a:moveTo>
                  <a:cubicBezTo>
                    <a:pt x="538" y="1"/>
                    <a:pt x="519" y="1"/>
                    <a:pt x="500" y="20"/>
                  </a:cubicBezTo>
                  <a:lnTo>
                    <a:pt x="39" y="280"/>
                  </a:lnTo>
                  <a:cubicBezTo>
                    <a:pt x="20" y="280"/>
                    <a:pt x="0" y="323"/>
                    <a:pt x="0" y="342"/>
                  </a:cubicBezTo>
                  <a:cubicBezTo>
                    <a:pt x="0" y="361"/>
                    <a:pt x="20" y="400"/>
                    <a:pt x="39" y="400"/>
                  </a:cubicBezTo>
                  <a:lnTo>
                    <a:pt x="279" y="582"/>
                  </a:lnTo>
                  <a:cubicBezTo>
                    <a:pt x="298" y="601"/>
                    <a:pt x="341" y="601"/>
                    <a:pt x="361" y="601"/>
                  </a:cubicBezTo>
                  <a:cubicBezTo>
                    <a:pt x="380" y="601"/>
                    <a:pt x="399" y="601"/>
                    <a:pt x="418" y="582"/>
                  </a:cubicBezTo>
                  <a:lnTo>
                    <a:pt x="879" y="323"/>
                  </a:lnTo>
                  <a:cubicBezTo>
                    <a:pt x="899" y="323"/>
                    <a:pt x="923" y="280"/>
                    <a:pt x="923" y="260"/>
                  </a:cubicBezTo>
                  <a:cubicBezTo>
                    <a:pt x="923" y="241"/>
                    <a:pt x="899" y="203"/>
                    <a:pt x="879" y="203"/>
                  </a:cubicBezTo>
                  <a:lnTo>
                    <a:pt x="639" y="20"/>
                  </a:lnTo>
                  <a:cubicBezTo>
                    <a:pt x="620" y="1"/>
                    <a:pt x="601" y="1"/>
                    <a:pt x="562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10"/>
            <p:cNvSpPr/>
            <p:nvPr/>
          </p:nvSpPr>
          <p:spPr>
            <a:xfrm>
              <a:off x="6390981" y="2995712"/>
              <a:ext cx="87630" cy="53433"/>
            </a:xfrm>
            <a:custGeom>
              <a:rect b="b" l="l" r="r" t="t"/>
              <a:pathLst>
                <a:path extrusionOk="0" h="525" w="861">
                  <a:moveTo>
                    <a:pt x="539" y="0"/>
                  </a:moveTo>
                  <a:cubicBezTo>
                    <a:pt x="519" y="0"/>
                    <a:pt x="500" y="5"/>
                    <a:pt x="481" y="15"/>
                  </a:cubicBezTo>
                  <a:lnTo>
                    <a:pt x="39" y="274"/>
                  </a:lnTo>
                  <a:cubicBezTo>
                    <a:pt x="0" y="274"/>
                    <a:pt x="0" y="317"/>
                    <a:pt x="39" y="337"/>
                  </a:cubicBezTo>
                  <a:lnTo>
                    <a:pt x="279" y="495"/>
                  </a:lnTo>
                  <a:cubicBezTo>
                    <a:pt x="293" y="509"/>
                    <a:pt x="315" y="525"/>
                    <a:pt x="343" y="525"/>
                  </a:cubicBezTo>
                  <a:cubicBezTo>
                    <a:pt x="355" y="525"/>
                    <a:pt x="367" y="522"/>
                    <a:pt x="380" y="514"/>
                  </a:cubicBezTo>
                  <a:lnTo>
                    <a:pt x="817" y="255"/>
                  </a:lnTo>
                  <a:cubicBezTo>
                    <a:pt x="860" y="236"/>
                    <a:pt x="860" y="217"/>
                    <a:pt x="817" y="178"/>
                  </a:cubicBezTo>
                  <a:lnTo>
                    <a:pt x="601" y="15"/>
                  </a:lnTo>
                  <a:cubicBezTo>
                    <a:pt x="579" y="5"/>
                    <a:pt x="559" y="0"/>
                    <a:pt x="53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10"/>
            <p:cNvSpPr/>
            <p:nvPr/>
          </p:nvSpPr>
          <p:spPr>
            <a:xfrm>
              <a:off x="6388538" y="2991335"/>
              <a:ext cx="92007" cy="61168"/>
            </a:xfrm>
            <a:custGeom>
              <a:rect b="b" l="l" r="r" t="t"/>
              <a:pathLst>
                <a:path extrusionOk="0" h="601" w="904">
                  <a:moveTo>
                    <a:pt x="563" y="77"/>
                  </a:moveTo>
                  <a:cubicBezTo>
                    <a:pt x="563" y="77"/>
                    <a:pt x="582" y="77"/>
                    <a:pt x="582" y="101"/>
                  </a:cubicBezTo>
                  <a:lnTo>
                    <a:pt x="822" y="260"/>
                  </a:lnTo>
                  <a:lnTo>
                    <a:pt x="385" y="519"/>
                  </a:lnTo>
                  <a:lnTo>
                    <a:pt x="322" y="519"/>
                  </a:lnTo>
                  <a:lnTo>
                    <a:pt x="82" y="341"/>
                  </a:lnTo>
                  <a:lnTo>
                    <a:pt x="524" y="77"/>
                  </a:lnTo>
                  <a:close/>
                  <a:moveTo>
                    <a:pt x="563" y="0"/>
                  </a:moveTo>
                  <a:cubicBezTo>
                    <a:pt x="543" y="0"/>
                    <a:pt x="505" y="0"/>
                    <a:pt x="481" y="19"/>
                  </a:cubicBezTo>
                  <a:lnTo>
                    <a:pt x="44" y="279"/>
                  </a:lnTo>
                  <a:cubicBezTo>
                    <a:pt x="24" y="298"/>
                    <a:pt x="0" y="317"/>
                    <a:pt x="0" y="341"/>
                  </a:cubicBezTo>
                  <a:cubicBezTo>
                    <a:pt x="0" y="380"/>
                    <a:pt x="24" y="399"/>
                    <a:pt x="44" y="418"/>
                  </a:cubicBezTo>
                  <a:lnTo>
                    <a:pt x="265" y="581"/>
                  </a:lnTo>
                  <a:cubicBezTo>
                    <a:pt x="303" y="601"/>
                    <a:pt x="322" y="601"/>
                    <a:pt x="342" y="601"/>
                  </a:cubicBezTo>
                  <a:lnTo>
                    <a:pt x="423" y="601"/>
                  </a:lnTo>
                  <a:lnTo>
                    <a:pt x="855" y="324"/>
                  </a:lnTo>
                  <a:lnTo>
                    <a:pt x="865" y="341"/>
                  </a:lnTo>
                  <a:cubicBezTo>
                    <a:pt x="884" y="317"/>
                    <a:pt x="904" y="298"/>
                    <a:pt x="904" y="260"/>
                  </a:cubicBezTo>
                  <a:cubicBezTo>
                    <a:pt x="904" y="240"/>
                    <a:pt x="884" y="221"/>
                    <a:pt x="865" y="197"/>
                  </a:cubicBezTo>
                  <a:lnTo>
                    <a:pt x="644" y="19"/>
                  </a:lnTo>
                  <a:cubicBezTo>
                    <a:pt x="601" y="0"/>
                    <a:pt x="582" y="0"/>
                    <a:pt x="563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10"/>
            <p:cNvSpPr/>
            <p:nvPr/>
          </p:nvSpPr>
          <p:spPr>
            <a:xfrm>
              <a:off x="7028529" y="2628494"/>
              <a:ext cx="85697" cy="52924"/>
            </a:xfrm>
            <a:custGeom>
              <a:rect b="b" l="l" r="r" t="t"/>
              <a:pathLst>
                <a:path extrusionOk="0" h="520" w="842">
                  <a:moveTo>
                    <a:pt x="481" y="1"/>
                  </a:moveTo>
                  <a:lnTo>
                    <a:pt x="20" y="260"/>
                  </a:lnTo>
                  <a:cubicBezTo>
                    <a:pt x="1" y="279"/>
                    <a:pt x="1" y="322"/>
                    <a:pt x="20" y="342"/>
                  </a:cubicBezTo>
                  <a:lnTo>
                    <a:pt x="260" y="500"/>
                  </a:lnTo>
                  <a:cubicBezTo>
                    <a:pt x="280" y="519"/>
                    <a:pt x="318" y="519"/>
                    <a:pt x="361" y="519"/>
                  </a:cubicBezTo>
                  <a:lnTo>
                    <a:pt x="798" y="260"/>
                  </a:lnTo>
                  <a:cubicBezTo>
                    <a:pt x="842" y="241"/>
                    <a:pt x="842" y="202"/>
                    <a:pt x="798" y="183"/>
                  </a:cubicBezTo>
                  <a:lnTo>
                    <a:pt x="582" y="20"/>
                  </a:lnTo>
                  <a:cubicBezTo>
                    <a:pt x="539" y="1"/>
                    <a:pt x="501" y="1"/>
                    <a:pt x="481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10"/>
            <p:cNvSpPr/>
            <p:nvPr/>
          </p:nvSpPr>
          <p:spPr>
            <a:xfrm>
              <a:off x="7024152" y="2624626"/>
              <a:ext cx="92007" cy="61168"/>
            </a:xfrm>
            <a:custGeom>
              <a:rect b="b" l="l" r="r" t="t"/>
              <a:pathLst>
                <a:path extrusionOk="0" h="601" w="904">
                  <a:moveTo>
                    <a:pt x="601" y="77"/>
                  </a:moveTo>
                  <a:lnTo>
                    <a:pt x="822" y="260"/>
                  </a:lnTo>
                  <a:lnTo>
                    <a:pt x="385" y="519"/>
                  </a:lnTo>
                  <a:lnTo>
                    <a:pt x="323" y="519"/>
                  </a:lnTo>
                  <a:lnTo>
                    <a:pt x="82" y="341"/>
                  </a:lnTo>
                  <a:lnTo>
                    <a:pt x="544" y="77"/>
                  </a:lnTo>
                  <a:close/>
                  <a:moveTo>
                    <a:pt x="563" y="0"/>
                  </a:moveTo>
                  <a:cubicBezTo>
                    <a:pt x="544" y="0"/>
                    <a:pt x="524" y="0"/>
                    <a:pt x="505" y="19"/>
                  </a:cubicBezTo>
                  <a:lnTo>
                    <a:pt x="44" y="279"/>
                  </a:lnTo>
                  <a:cubicBezTo>
                    <a:pt x="25" y="279"/>
                    <a:pt x="1" y="317"/>
                    <a:pt x="1" y="341"/>
                  </a:cubicBezTo>
                  <a:cubicBezTo>
                    <a:pt x="1" y="360"/>
                    <a:pt x="25" y="399"/>
                    <a:pt x="44" y="399"/>
                  </a:cubicBezTo>
                  <a:lnTo>
                    <a:pt x="284" y="581"/>
                  </a:lnTo>
                  <a:cubicBezTo>
                    <a:pt x="303" y="601"/>
                    <a:pt x="323" y="601"/>
                    <a:pt x="361" y="601"/>
                  </a:cubicBezTo>
                  <a:cubicBezTo>
                    <a:pt x="385" y="601"/>
                    <a:pt x="404" y="601"/>
                    <a:pt x="423" y="581"/>
                  </a:cubicBezTo>
                  <a:lnTo>
                    <a:pt x="865" y="317"/>
                  </a:lnTo>
                  <a:cubicBezTo>
                    <a:pt x="904" y="317"/>
                    <a:pt x="904" y="279"/>
                    <a:pt x="904" y="260"/>
                  </a:cubicBezTo>
                  <a:cubicBezTo>
                    <a:pt x="904" y="240"/>
                    <a:pt x="904" y="197"/>
                    <a:pt x="885" y="197"/>
                  </a:cubicBezTo>
                  <a:lnTo>
                    <a:pt x="865" y="178"/>
                  </a:lnTo>
                  <a:lnTo>
                    <a:pt x="644" y="19"/>
                  </a:lnTo>
                  <a:cubicBezTo>
                    <a:pt x="625" y="0"/>
                    <a:pt x="582" y="0"/>
                    <a:pt x="56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10"/>
            <p:cNvSpPr/>
            <p:nvPr/>
          </p:nvSpPr>
          <p:spPr>
            <a:xfrm>
              <a:off x="6957181" y="2669103"/>
              <a:ext cx="85697" cy="53331"/>
            </a:xfrm>
            <a:custGeom>
              <a:rect b="b" l="l" r="r" t="t"/>
              <a:pathLst>
                <a:path extrusionOk="0" h="524" w="842">
                  <a:moveTo>
                    <a:pt x="481" y="0"/>
                  </a:moveTo>
                  <a:lnTo>
                    <a:pt x="20" y="265"/>
                  </a:lnTo>
                  <a:cubicBezTo>
                    <a:pt x="1" y="284"/>
                    <a:pt x="1" y="322"/>
                    <a:pt x="20" y="341"/>
                  </a:cubicBezTo>
                  <a:lnTo>
                    <a:pt x="260" y="505"/>
                  </a:lnTo>
                  <a:cubicBezTo>
                    <a:pt x="279" y="524"/>
                    <a:pt x="342" y="524"/>
                    <a:pt x="361" y="524"/>
                  </a:cubicBezTo>
                  <a:lnTo>
                    <a:pt x="822" y="265"/>
                  </a:lnTo>
                  <a:cubicBezTo>
                    <a:pt x="841" y="241"/>
                    <a:pt x="841" y="202"/>
                    <a:pt x="822" y="183"/>
                  </a:cubicBezTo>
                  <a:lnTo>
                    <a:pt x="582" y="24"/>
                  </a:lnTo>
                  <a:cubicBezTo>
                    <a:pt x="563" y="0"/>
                    <a:pt x="500" y="0"/>
                    <a:pt x="481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10"/>
            <p:cNvSpPr/>
            <p:nvPr/>
          </p:nvSpPr>
          <p:spPr>
            <a:xfrm>
              <a:off x="6953314" y="2665134"/>
              <a:ext cx="93432" cy="61270"/>
            </a:xfrm>
            <a:custGeom>
              <a:rect b="b" l="l" r="r" t="t"/>
              <a:pathLst>
                <a:path extrusionOk="0" h="602" w="918">
                  <a:moveTo>
                    <a:pt x="601" y="83"/>
                  </a:moveTo>
                  <a:lnTo>
                    <a:pt x="841" y="260"/>
                  </a:lnTo>
                  <a:lnTo>
                    <a:pt x="380" y="520"/>
                  </a:lnTo>
                  <a:lnTo>
                    <a:pt x="317" y="520"/>
                  </a:lnTo>
                  <a:lnTo>
                    <a:pt x="77" y="342"/>
                  </a:lnTo>
                  <a:lnTo>
                    <a:pt x="538" y="83"/>
                  </a:lnTo>
                  <a:close/>
                  <a:moveTo>
                    <a:pt x="557" y="1"/>
                  </a:moveTo>
                  <a:cubicBezTo>
                    <a:pt x="538" y="1"/>
                    <a:pt x="519" y="1"/>
                    <a:pt x="500" y="20"/>
                  </a:cubicBezTo>
                  <a:lnTo>
                    <a:pt x="39" y="280"/>
                  </a:lnTo>
                  <a:cubicBezTo>
                    <a:pt x="19" y="280"/>
                    <a:pt x="0" y="323"/>
                    <a:pt x="0" y="342"/>
                  </a:cubicBezTo>
                  <a:cubicBezTo>
                    <a:pt x="0" y="361"/>
                    <a:pt x="19" y="400"/>
                    <a:pt x="39" y="400"/>
                  </a:cubicBezTo>
                  <a:lnTo>
                    <a:pt x="279" y="582"/>
                  </a:lnTo>
                  <a:cubicBezTo>
                    <a:pt x="298" y="601"/>
                    <a:pt x="317" y="601"/>
                    <a:pt x="360" y="601"/>
                  </a:cubicBezTo>
                  <a:cubicBezTo>
                    <a:pt x="380" y="601"/>
                    <a:pt x="399" y="601"/>
                    <a:pt x="418" y="582"/>
                  </a:cubicBezTo>
                  <a:lnTo>
                    <a:pt x="879" y="323"/>
                  </a:lnTo>
                  <a:cubicBezTo>
                    <a:pt x="898" y="323"/>
                    <a:pt x="918" y="280"/>
                    <a:pt x="918" y="260"/>
                  </a:cubicBezTo>
                  <a:cubicBezTo>
                    <a:pt x="918" y="241"/>
                    <a:pt x="898" y="203"/>
                    <a:pt x="879" y="203"/>
                  </a:cubicBezTo>
                  <a:lnTo>
                    <a:pt x="639" y="20"/>
                  </a:lnTo>
                  <a:cubicBezTo>
                    <a:pt x="620" y="1"/>
                    <a:pt x="601" y="1"/>
                    <a:pt x="557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10"/>
            <p:cNvSpPr/>
            <p:nvPr/>
          </p:nvSpPr>
          <p:spPr>
            <a:xfrm>
              <a:off x="6885834" y="2710120"/>
              <a:ext cx="85595" cy="52924"/>
            </a:xfrm>
            <a:custGeom>
              <a:rect b="b" l="l" r="r" t="t"/>
              <a:pathLst>
                <a:path extrusionOk="0" h="520" w="841">
                  <a:moveTo>
                    <a:pt x="481" y="1"/>
                  </a:moveTo>
                  <a:lnTo>
                    <a:pt x="39" y="260"/>
                  </a:lnTo>
                  <a:cubicBezTo>
                    <a:pt x="0" y="279"/>
                    <a:pt x="0" y="318"/>
                    <a:pt x="39" y="342"/>
                  </a:cubicBezTo>
                  <a:lnTo>
                    <a:pt x="260" y="500"/>
                  </a:lnTo>
                  <a:cubicBezTo>
                    <a:pt x="303" y="520"/>
                    <a:pt x="341" y="520"/>
                    <a:pt x="360" y="520"/>
                  </a:cubicBezTo>
                  <a:lnTo>
                    <a:pt x="822" y="260"/>
                  </a:lnTo>
                  <a:cubicBezTo>
                    <a:pt x="841" y="241"/>
                    <a:pt x="841" y="198"/>
                    <a:pt x="822" y="179"/>
                  </a:cubicBezTo>
                  <a:lnTo>
                    <a:pt x="581" y="20"/>
                  </a:lnTo>
                  <a:cubicBezTo>
                    <a:pt x="562" y="1"/>
                    <a:pt x="519" y="1"/>
                    <a:pt x="481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10"/>
            <p:cNvSpPr/>
            <p:nvPr/>
          </p:nvSpPr>
          <p:spPr>
            <a:xfrm>
              <a:off x="6883798" y="2705744"/>
              <a:ext cx="91600" cy="61270"/>
            </a:xfrm>
            <a:custGeom>
              <a:rect b="b" l="l" r="r" t="t"/>
              <a:pathLst>
                <a:path extrusionOk="0" h="602" w="900">
                  <a:moveTo>
                    <a:pt x="582" y="82"/>
                  </a:moveTo>
                  <a:lnTo>
                    <a:pt x="822" y="265"/>
                  </a:lnTo>
                  <a:lnTo>
                    <a:pt x="361" y="524"/>
                  </a:lnTo>
                  <a:lnTo>
                    <a:pt x="299" y="524"/>
                  </a:lnTo>
                  <a:lnTo>
                    <a:pt x="83" y="342"/>
                  </a:lnTo>
                  <a:lnTo>
                    <a:pt x="520" y="82"/>
                  </a:lnTo>
                  <a:close/>
                  <a:moveTo>
                    <a:pt x="539" y="1"/>
                  </a:moveTo>
                  <a:cubicBezTo>
                    <a:pt x="520" y="1"/>
                    <a:pt x="501" y="1"/>
                    <a:pt x="481" y="25"/>
                  </a:cubicBezTo>
                  <a:lnTo>
                    <a:pt x="39" y="284"/>
                  </a:lnTo>
                  <a:cubicBezTo>
                    <a:pt x="1" y="284"/>
                    <a:pt x="1" y="322"/>
                    <a:pt x="1" y="342"/>
                  </a:cubicBezTo>
                  <a:cubicBezTo>
                    <a:pt x="1" y="361"/>
                    <a:pt x="1" y="404"/>
                    <a:pt x="20" y="404"/>
                  </a:cubicBezTo>
                  <a:lnTo>
                    <a:pt x="260" y="582"/>
                  </a:lnTo>
                  <a:cubicBezTo>
                    <a:pt x="280" y="601"/>
                    <a:pt x="323" y="601"/>
                    <a:pt x="342" y="601"/>
                  </a:cubicBezTo>
                  <a:cubicBezTo>
                    <a:pt x="361" y="601"/>
                    <a:pt x="380" y="601"/>
                    <a:pt x="400" y="582"/>
                  </a:cubicBezTo>
                  <a:lnTo>
                    <a:pt x="861" y="322"/>
                  </a:lnTo>
                  <a:cubicBezTo>
                    <a:pt x="880" y="322"/>
                    <a:pt x="899" y="284"/>
                    <a:pt x="899" y="265"/>
                  </a:cubicBezTo>
                  <a:cubicBezTo>
                    <a:pt x="899" y="241"/>
                    <a:pt x="880" y="202"/>
                    <a:pt x="861" y="202"/>
                  </a:cubicBezTo>
                  <a:lnTo>
                    <a:pt x="640" y="25"/>
                  </a:lnTo>
                  <a:lnTo>
                    <a:pt x="621" y="25"/>
                  </a:lnTo>
                  <a:cubicBezTo>
                    <a:pt x="601" y="1"/>
                    <a:pt x="582" y="1"/>
                    <a:pt x="539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10"/>
            <p:cNvSpPr/>
            <p:nvPr/>
          </p:nvSpPr>
          <p:spPr>
            <a:xfrm>
              <a:off x="6816318" y="2750730"/>
              <a:ext cx="85697" cy="52924"/>
            </a:xfrm>
            <a:custGeom>
              <a:rect b="b" l="l" r="r" t="t"/>
              <a:pathLst>
                <a:path extrusionOk="0" h="520" w="842">
                  <a:moveTo>
                    <a:pt x="481" y="1"/>
                  </a:moveTo>
                  <a:lnTo>
                    <a:pt x="25" y="279"/>
                  </a:lnTo>
                  <a:cubicBezTo>
                    <a:pt x="1" y="279"/>
                    <a:pt x="1" y="322"/>
                    <a:pt x="25" y="342"/>
                  </a:cubicBezTo>
                  <a:lnTo>
                    <a:pt x="265" y="500"/>
                  </a:lnTo>
                  <a:cubicBezTo>
                    <a:pt x="284" y="519"/>
                    <a:pt x="323" y="519"/>
                    <a:pt x="361" y="519"/>
                  </a:cubicBezTo>
                  <a:lnTo>
                    <a:pt x="803" y="260"/>
                  </a:lnTo>
                  <a:cubicBezTo>
                    <a:pt x="842" y="241"/>
                    <a:pt x="842" y="202"/>
                    <a:pt x="803" y="183"/>
                  </a:cubicBezTo>
                  <a:lnTo>
                    <a:pt x="582" y="20"/>
                  </a:lnTo>
                  <a:cubicBezTo>
                    <a:pt x="544" y="1"/>
                    <a:pt x="505" y="1"/>
                    <a:pt x="481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10"/>
            <p:cNvSpPr/>
            <p:nvPr/>
          </p:nvSpPr>
          <p:spPr>
            <a:xfrm>
              <a:off x="6812451" y="2746863"/>
              <a:ext cx="92007" cy="61168"/>
            </a:xfrm>
            <a:custGeom>
              <a:rect b="b" l="l" r="r" t="t"/>
              <a:pathLst>
                <a:path extrusionOk="0" h="601" w="904">
                  <a:moveTo>
                    <a:pt x="582" y="77"/>
                  </a:moveTo>
                  <a:lnTo>
                    <a:pt x="822" y="260"/>
                  </a:lnTo>
                  <a:lnTo>
                    <a:pt x="380" y="519"/>
                  </a:lnTo>
                  <a:lnTo>
                    <a:pt x="322" y="519"/>
                  </a:lnTo>
                  <a:lnTo>
                    <a:pt x="82" y="341"/>
                  </a:lnTo>
                  <a:lnTo>
                    <a:pt x="543" y="77"/>
                  </a:lnTo>
                  <a:close/>
                  <a:moveTo>
                    <a:pt x="563" y="0"/>
                  </a:moveTo>
                  <a:cubicBezTo>
                    <a:pt x="543" y="0"/>
                    <a:pt x="519" y="0"/>
                    <a:pt x="500" y="19"/>
                  </a:cubicBezTo>
                  <a:lnTo>
                    <a:pt x="39" y="279"/>
                  </a:lnTo>
                  <a:cubicBezTo>
                    <a:pt x="20" y="279"/>
                    <a:pt x="1" y="317"/>
                    <a:pt x="1" y="341"/>
                  </a:cubicBezTo>
                  <a:cubicBezTo>
                    <a:pt x="1" y="360"/>
                    <a:pt x="20" y="399"/>
                    <a:pt x="39" y="399"/>
                  </a:cubicBezTo>
                  <a:lnTo>
                    <a:pt x="260" y="581"/>
                  </a:lnTo>
                  <a:cubicBezTo>
                    <a:pt x="303" y="601"/>
                    <a:pt x="322" y="601"/>
                    <a:pt x="361" y="601"/>
                  </a:cubicBezTo>
                  <a:cubicBezTo>
                    <a:pt x="380" y="601"/>
                    <a:pt x="399" y="601"/>
                    <a:pt x="423" y="581"/>
                  </a:cubicBezTo>
                  <a:lnTo>
                    <a:pt x="860" y="317"/>
                  </a:lnTo>
                  <a:cubicBezTo>
                    <a:pt x="880" y="317"/>
                    <a:pt x="904" y="279"/>
                    <a:pt x="904" y="260"/>
                  </a:cubicBezTo>
                  <a:cubicBezTo>
                    <a:pt x="904" y="240"/>
                    <a:pt x="904" y="197"/>
                    <a:pt x="860" y="197"/>
                  </a:cubicBezTo>
                  <a:lnTo>
                    <a:pt x="880" y="197"/>
                  </a:lnTo>
                  <a:lnTo>
                    <a:pt x="640" y="19"/>
                  </a:lnTo>
                  <a:cubicBezTo>
                    <a:pt x="620" y="0"/>
                    <a:pt x="582" y="0"/>
                    <a:pt x="56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10"/>
            <p:cNvSpPr/>
            <p:nvPr/>
          </p:nvSpPr>
          <p:spPr>
            <a:xfrm>
              <a:off x="6745480" y="2791340"/>
              <a:ext cx="85697" cy="54146"/>
            </a:xfrm>
            <a:custGeom>
              <a:rect b="b" l="l" r="r" t="t"/>
              <a:pathLst>
                <a:path extrusionOk="0" h="532" w="842">
                  <a:moveTo>
                    <a:pt x="481" y="0"/>
                  </a:moveTo>
                  <a:lnTo>
                    <a:pt x="20" y="284"/>
                  </a:lnTo>
                  <a:cubicBezTo>
                    <a:pt x="0" y="284"/>
                    <a:pt x="0" y="322"/>
                    <a:pt x="20" y="341"/>
                  </a:cubicBezTo>
                  <a:lnTo>
                    <a:pt x="260" y="505"/>
                  </a:lnTo>
                  <a:cubicBezTo>
                    <a:pt x="273" y="518"/>
                    <a:pt x="306" y="532"/>
                    <a:pt x="333" y="532"/>
                  </a:cubicBezTo>
                  <a:cubicBezTo>
                    <a:pt x="344" y="532"/>
                    <a:pt x="354" y="530"/>
                    <a:pt x="361" y="524"/>
                  </a:cubicBezTo>
                  <a:lnTo>
                    <a:pt x="817" y="265"/>
                  </a:lnTo>
                  <a:cubicBezTo>
                    <a:pt x="841" y="241"/>
                    <a:pt x="841" y="202"/>
                    <a:pt x="817" y="183"/>
                  </a:cubicBezTo>
                  <a:lnTo>
                    <a:pt x="577" y="24"/>
                  </a:lnTo>
                  <a:cubicBezTo>
                    <a:pt x="558" y="0"/>
                    <a:pt x="500" y="0"/>
                    <a:pt x="481" y="0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10"/>
            <p:cNvSpPr/>
            <p:nvPr/>
          </p:nvSpPr>
          <p:spPr>
            <a:xfrm>
              <a:off x="6741103" y="2787371"/>
              <a:ext cx="93941" cy="61270"/>
            </a:xfrm>
            <a:custGeom>
              <a:rect b="b" l="l" r="r" t="t"/>
              <a:pathLst>
                <a:path extrusionOk="0" h="602" w="923">
                  <a:moveTo>
                    <a:pt x="601" y="83"/>
                  </a:moveTo>
                  <a:lnTo>
                    <a:pt x="822" y="260"/>
                  </a:lnTo>
                  <a:lnTo>
                    <a:pt x="841" y="260"/>
                  </a:lnTo>
                  <a:lnTo>
                    <a:pt x="380" y="520"/>
                  </a:lnTo>
                  <a:lnTo>
                    <a:pt x="322" y="520"/>
                  </a:lnTo>
                  <a:lnTo>
                    <a:pt x="82" y="342"/>
                  </a:lnTo>
                  <a:lnTo>
                    <a:pt x="543" y="83"/>
                  </a:lnTo>
                  <a:close/>
                  <a:moveTo>
                    <a:pt x="562" y="1"/>
                  </a:moveTo>
                  <a:cubicBezTo>
                    <a:pt x="543" y="1"/>
                    <a:pt x="524" y="1"/>
                    <a:pt x="500" y="20"/>
                  </a:cubicBezTo>
                  <a:lnTo>
                    <a:pt x="43" y="280"/>
                  </a:lnTo>
                  <a:cubicBezTo>
                    <a:pt x="19" y="280"/>
                    <a:pt x="0" y="323"/>
                    <a:pt x="0" y="342"/>
                  </a:cubicBezTo>
                  <a:cubicBezTo>
                    <a:pt x="0" y="380"/>
                    <a:pt x="19" y="400"/>
                    <a:pt x="43" y="400"/>
                  </a:cubicBezTo>
                  <a:lnTo>
                    <a:pt x="284" y="582"/>
                  </a:lnTo>
                  <a:cubicBezTo>
                    <a:pt x="303" y="601"/>
                    <a:pt x="322" y="601"/>
                    <a:pt x="360" y="601"/>
                  </a:cubicBezTo>
                  <a:cubicBezTo>
                    <a:pt x="380" y="601"/>
                    <a:pt x="404" y="601"/>
                    <a:pt x="423" y="582"/>
                  </a:cubicBezTo>
                  <a:lnTo>
                    <a:pt x="884" y="323"/>
                  </a:lnTo>
                  <a:cubicBezTo>
                    <a:pt x="903" y="323"/>
                    <a:pt x="923" y="280"/>
                    <a:pt x="923" y="260"/>
                  </a:cubicBezTo>
                  <a:cubicBezTo>
                    <a:pt x="923" y="241"/>
                    <a:pt x="903" y="203"/>
                    <a:pt x="884" y="203"/>
                  </a:cubicBezTo>
                  <a:lnTo>
                    <a:pt x="644" y="20"/>
                  </a:lnTo>
                  <a:cubicBezTo>
                    <a:pt x="620" y="1"/>
                    <a:pt x="581" y="1"/>
                    <a:pt x="562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10"/>
            <p:cNvSpPr/>
            <p:nvPr/>
          </p:nvSpPr>
          <p:spPr>
            <a:xfrm>
              <a:off x="6674132" y="2832357"/>
              <a:ext cx="85595" cy="53739"/>
            </a:xfrm>
            <a:custGeom>
              <a:rect b="b" l="l" r="r" t="t"/>
              <a:pathLst>
                <a:path extrusionOk="0" h="528" w="841">
                  <a:moveTo>
                    <a:pt x="480" y="1"/>
                  </a:moveTo>
                  <a:lnTo>
                    <a:pt x="38" y="279"/>
                  </a:lnTo>
                  <a:cubicBezTo>
                    <a:pt x="0" y="279"/>
                    <a:pt x="0" y="318"/>
                    <a:pt x="38" y="342"/>
                  </a:cubicBezTo>
                  <a:lnTo>
                    <a:pt x="259" y="500"/>
                  </a:lnTo>
                  <a:cubicBezTo>
                    <a:pt x="287" y="514"/>
                    <a:pt x="316" y="528"/>
                    <a:pt x="338" y="528"/>
                  </a:cubicBezTo>
                  <a:cubicBezTo>
                    <a:pt x="347" y="528"/>
                    <a:pt x="355" y="525"/>
                    <a:pt x="360" y="520"/>
                  </a:cubicBezTo>
                  <a:lnTo>
                    <a:pt x="822" y="260"/>
                  </a:lnTo>
                  <a:cubicBezTo>
                    <a:pt x="841" y="241"/>
                    <a:pt x="841" y="198"/>
                    <a:pt x="822" y="179"/>
                  </a:cubicBezTo>
                  <a:lnTo>
                    <a:pt x="581" y="20"/>
                  </a:lnTo>
                  <a:cubicBezTo>
                    <a:pt x="557" y="1"/>
                    <a:pt x="519" y="1"/>
                    <a:pt x="480" y="1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10"/>
            <p:cNvSpPr/>
            <p:nvPr/>
          </p:nvSpPr>
          <p:spPr>
            <a:xfrm>
              <a:off x="6672097" y="2827980"/>
              <a:ext cx="91600" cy="61270"/>
            </a:xfrm>
            <a:custGeom>
              <a:rect b="b" l="l" r="r" t="t"/>
              <a:pathLst>
                <a:path extrusionOk="0" h="602" w="900">
                  <a:moveTo>
                    <a:pt x="577" y="82"/>
                  </a:moveTo>
                  <a:lnTo>
                    <a:pt x="817" y="265"/>
                  </a:lnTo>
                  <a:lnTo>
                    <a:pt x="361" y="524"/>
                  </a:lnTo>
                  <a:lnTo>
                    <a:pt x="299" y="524"/>
                  </a:lnTo>
                  <a:lnTo>
                    <a:pt x="78" y="342"/>
                  </a:lnTo>
                  <a:lnTo>
                    <a:pt x="520" y="82"/>
                  </a:lnTo>
                  <a:close/>
                  <a:moveTo>
                    <a:pt x="539" y="1"/>
                  </a:moveTo>
                  <a:cubicBezTo>
                    <a:pt x="520" y="1"/>
                    <a:pt x="500" y="1"/>
                    <a:pt x="481" y="25"/>
                  </a:cubicBezTo>
                  <a:lnTo>
                    <a:pt x="39" y="284"/>
                  </a:lnTo>
                  <a:cubicBezTo>
                    <a:pt x="1" y="284"/>
                    <a:pt x="1" y="322"/>
                    <a:pt x="1" y="342"/>
                  </a:cubicBezTo>
                  <a:cubicBezTo>
                    <a:pt x="1" y="385"/>
                    <a:pt x="1" y="404"/>
                    <a:pt x="20" y="404"/>
                  </a:cubicBezTo>
                  <a:lnTo>
                    <a:pt x="260" y="582"/>
                  </a:lnTo>
                  <a:cubicBezTo>
                    <a:pt x="279" y="601"/>
                    <a:pt x="318" y="601"/>
                    <a:pt x="337" y="601"/>
                  </a:cubicBezTo>
                  <a:cubicBezTo>
                    <a:pt x="361" y="601"/>
                    <a:pt x="380" y="601"/>
                    <a:pt x="400" y="582"/>
                  </a:cubicBezTo>
                  <a:lnTo>
                    <a:pt x="861" y="322"/>
                  </a:lnTo>
                  <a:cubicBezTo>
                    <a:pt x="880" y="322"/>
                    <a:pt x="899" y="303"/>
                    <a:pt x="899" y="265"/>
                  </a:cubicBezTo>
                  <a:cubicBezTo>
                    <a:pt x="899" y="241"/>
                    <a:pt x="880" y="222"/>
                    <a:pt x="861" y="202"/>
                  </a:cubicBezTo>
                  <a:lnTo>
                    <a:pt x="621" y="25"/>
                  </a:lnTo>
                  <a:cubicBezTo>
                    <a:pt x="601" y="1"/>
                    <a:pt x="577" y="1"/>
                    <a:pt x="539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10"/>
            <p:cNvSpPr/>
            <p:nvPr/>
          </p:nvSpPr>
          <p:spPr>
            <a:xfrm>
              <a:off x="6602683" y="2873475"/>
              <a:ext cx="87630" cy="53433"/>
            </a:xfrm>
            <a:custGeom>
              <a:rect b="b" l="l" r="r" t="t"/>
              <a:pathLst>
                <a:path extrusionOk="0" h="525" w="861">
                  <a:moveTo>
                    <a:pt x="543" y="0"/>
                  </a:moveTo>
                  <a:cubicBezTo>
                    <a:pt x="525" y="0"/>
                    <a:pt x="510" y="5"/>
                    <a:pt x="500" y="15"/>
                  </a:cubicBezTo>
                  <a:lnTo>
                    <a:pt x="39" y="274"/>
                  </a:lnTo>
                  <a:cubicBezTo>
                    <a:pt x="20" y="274"/>
                    <a:pt x="1" y="317"/>
                    <a:pt x="39" y="337"/>
                  </a:cubicBezTo>
                  <a:lnTo>
                    <a:pt x="279" y="495"/>
                  </a:lnTo>
                  <a:cubicBezTo>
                    <a:pt x="293" y="509"/>
                    <a:pt x="318" y="525"/>
                    <a:pt x="345" y="525"/>
                  </a:cubicBezTo>
                  <a:cubicBezTo>
                    <a:pt x="357" y="525"/>
                    <a:pt x="369" y="522"/>
                    <a:pt x="380" y="514"/>
                  </a:cubicBezTo>
                  <a:lnTo>
                    <a:pt x="822" y="255"/>
                  </a:lnTo>
                  <a:cubicBezTo>
                    <a:pt x="861" y="236"/>
                    <a:pt x="861" y="197"/>
                    <a:pt x="822" y="178"/>
                  </a:cubicBezTo>
                  <a:lnTo>
                    <a:pt x="601" y="15"/>
                  </a:lnTo>
                  <a:cubicBezTo>
                    <a:pt x="582" y="5"/>
                    <a:pt x="561" y="0"/>
                    <a:pt x="543" y="0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10"/>
            <p:cNvSpPr/>
            <p:nvPr/>
          </p:nvSpPr>
          <p:spPr>
            <a:xfrm>
              <a:off x="6600749" y="2869099"/>
              <a:ext cx="91498" cy="61168"/>
            </a:xfrm>
            <a:custGeom>
              <a:rect b="b" l="l" r="r" t="t"/>
              <a:pathLst>
                <a:path extrusionOk="0" h="601" w="899">
                  <a:moveTo>
                    <a:pt x="582" y="77"/>
                  </a:moveTo>
                  <a:lnTo>
                    <a:pt x="822" y="260"/>
                  </a:lnTo>
                  <a:lnTo>
                    <a:pt x="380" y="519"/>
                  </a:lnTo>
                  <a:lnTo>
                    <a:pt x="317" y="519"/>
                  </a:lnTo>
                  <a:lnTo>
                    <a:pt x="77" y="341"/>
                  </a:lnTo>
                  <a:lnTo>
                    <a:pt x="538" y="77"/>
                  </a:lnTo>
                  <a:close/>
                  <a:moveTo>
                    <a:pt x="558" y="0"/>
                  </a:moveTo>
                  <a:cubicBezTo>
                    <a:pt x="538" y="0"/>
                    <a:pt x="519" y="0"/>
                    <a:pt x="500" y="19"/>
                  </a:cubicBezTo>
                  <a:lnTo>
                    <a:pt x="39" y="279"/>
                  </a:lnTo>
                  <a:cubicBezTo>
                    <a:pt x="20" y="279"/>
                    <a:pt x="0" y="317"/>
                    <a:pt x="0" y="341"/>
                  </a:cubicBezTo>
                  <a:cubicBezTo>
                    <a:pt x="0" y="380"/>
                    <a:pt x="20" y="399"/>
                    <a:pt x="39" y="399"/>
                  </a:cubicBezTo>
                  <a:lnTo>
                    <a:pt x="260" y="581"/>
                  </a:lnTo>
                  <a:cubicBezTo>
                    <a:pt x="298" y="601"/>
                    <a:pt x="317" y="601"/>
                    <a:pt x="341" y="601"/>
                  </a:cubicBezTo>
                  <a:cubicBezTo>
                    <a:pt x="380" y="601"/>
                    <a:pt x="399" y="601"/>
                    <a:pt x="418" y="581"/>
                  </a:cubicBezTo>
                  <a:lnTo>
                    <a:pt x="860" y="317"/>
                  </a:lnTo>
                  <a:cubicBezTo>
                    <a:pt x="880" y="317"/>
                    <a:pt x="899" y="298"/>
                    <a:pt x="899" y="260"/>
                  </a:cubicBezTo>
                  <a:cubicBezTo>
                    <a:pt x="899" y="240"/>
                    <a:pt x="880" y="221"/>
                    <a:pt x="860" y="197"/>
                  </a:cubicBezTo>
                  <a:lnTo>
                    <a:pt x="639" y="19"/>
                  </a:lnTo>
                  <a:cubicBezTo>
                    <a:pt x="620" y="0"/>
                    <a:pt x="582" y="0"/>
                    <a:pt x="558" y="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10"/>
            <p:cNvSpPr/>
            <p:nvPr/>
          </p:nvSpPr>
          <p:spPr>
            <a:xfrm>
              <a:off x="6533269" y="2914187"/>
              <a:ext cx="85697" cy="53535"/>
            </a:xfrm>
            <a:custGeom>
              <a:rect b="b" l="l" r="r" t="t"/>
              <a:pathLst>
                <a:path extrusionOk="0" h="526" w="842">
                  <a:moveTo>
                    <a:pt x="524" y="0"/>
                  </a:moveTo>
                  <a:cubicBezTo>
                    <a:pt x="506" y="0"/>
                    <a:pt x="490" y="6"/>
                    <a:pt x="481" y="18"/>
                  </a:cubicBezTo>
                  <a:lnTo>
                    <a:pt x="20" y="278"/>
                  </a:lnTo>
                  <a:cubicBezTo>
                    <a:pt x="0" y="278"/>
                    <a:pt x="0" y="316"/>
                    <a:pt x="20" y="335"/>
                  </a:cubicBezTo>
                  <a:lnTo>
                    <a:pt x="260" y="499"/>
                  </a:lnTo>
                  <a:cubicBezTo>
                    <a:pt x="277" y="512"/>
                    <a:pt x="311" y="526"/>
                    <a:pt x="336" y="526"/>
                  </a:cubicBezTo>
                  <a:cubicBezTo>
                    <a:pt x="346" y="526"/>
                    <a:pt x="355" y="524"/>
                    <a:pt x="361" y="518"/>
                  </a:cubicBezTo>
                  <a:lnTo>
                    <a:pt x="822" y="259"/>
                  </a:lnTo>
                  <a:cubicBezTo>
                    <a:pt x="841" y="235"/>
                    <a:pt x="841" y="196"/>
                    <a:pt x="822" y="177"/>
                  </a:cubicBezTo>
                  <a:lnTo>
                    <a:pt x="582" y="18"/>
                  </a:lnTo>
                  <a:cubicBezTo>
                    <a:pt x="563" y="6"/>
                    <a:pt x="542" y="0"/>
                    <a:pt x="524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10"/>
            <p:cNvSpPr/>
            <p:nvPr/>
          </p:nvSpPr>
          <p:spPr>
            <a:xfrm>
              <a:off x="6529402" y="2909607"/>
              <a:ext cx="93941" cy="61270"/>
            </a:xfrm>
            <a:custGeom>
              <a:rect b="b" l="l" r="r" t="t"/>
              <a:pathLst>
                <a:path extrusionOk="0" h="602" w="923">
                  <a:moveTo>
                    <a:pt x="562" y="83"/>
                  </a:moveTo>
                  <a:cubicBezTo>
                    <a:pt x="581" y="83"/>
                    <a:pt x="581" y="83"/>
                    <a:pt x="601" y="102"/>
                  </a:cubicBezTo>
                  <a:lnTo>
                    <a:pt x="822" y="260"/>
                  </a:lnTo>
                  <a:lnTo>
                    <a:pt x="841" y="260"/>
                  </a:lnTo>
                  <a:lnTo>
                    <a:pt x="380" y="520"/>
                  </a:lnTo>
                  <a:lnTo>
                    <a:pt x="322" y="520"/>
                  </a:lnTo>
                  <a:lnTo>
                    <a:pt x="82" y="342"/>
                  </a:lnTo>
                  <a:lnTo>
                    <a:pt x="538" y="83"/>
                  </a:lnTo>
                  <a:close/>
                  <a:moveTo>
                    <a:pt x="562" y="1"/>
                  </a:moveTo>
                  <a:cubicBezTo>
                    <a:pt x="538" y="1"/>
                    <a:pt x="519" y="1"/>
                    <a:pt x="500" y="20"/>
                  </a:cubicBezTo>
                  <a:lnTo>
                    <a:pt x="38" y="280"/>
                  </a:lnTo>
                  <a:cubicBezTo>
                    <a:pt x="19" y="304"/>
                    <a:pt x="0" y="323"/>
                    <a:pt x="0" y="342"/>
                  </a:cubicBezTo>
                  <a:cubicBezTo>
                    <a:pt x="0" y="380"/>
                    <a:pt x="19" y="400"/>
                    <a:pt x="38" y="424"/>
                  </a:cubicBezTo>
                  <a:lnTo>
                    <a:pt x="279" y="582"/>
                  </a:lnTo>
                  <a:cubicBezTo>
                    <a:pt x="298" y="601"/>
                    <a:pt x="322" y="601"/>
                    <a:pt x="360" y="601"/>
                  </a:cubicBezTo>
                  <a:lnTo>
                    <a:pt x="418" y="601"/>
                  </a:lnTo>
                  <a:lnTo>
                    <a:pt x="418" y="582"/>
                  </a:lnTo>
                  <a:lnTo>
                    <a:pt x="879" y="323"/>
                  </a:lnTo>
                  <a:cubicBezTo>
                    <a:pt x="898" y="323"/>
                    <a:pt x="922" y="304"/>
                    <a:pt x="922" y="260"/>
                  </a:cubicBezTo>
                  <a:cubicBezTo>
                    <a:pt x="922" y="241"/>
                    <a:pt x="898" y="222"/>
                    <a:pt x="879" y="203"/>
                  </a:cubicBezTo>
                  <a:lnTo>
                    <a:pt x="639" y="20"/>
                  </a:lnTo>
                  <a:cubicBezTo>
                    <a:pt x="620" y="1"/>
                    <a:pt x="581" y="1"/>
                    <a:pt x="562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10"/>
            <p:cNvSpPr/>
            <p:nvPr/>
          </p:nvSpPr>
          <p:spPr>
            <a:xfrm>
              <a:off x="6461922" y="2955102"/>
              <a:ext cx="85595" cy="53230"/>
            </a:xfrm>
            <a:custGeom>
              <a:rect b="b" l="l" r="r" t="t"/>
              <a:pathLst>
                <a:path extrusionOk="0" h="523" w="841">
                  <a:moveTo>
                    <a:pt x="540" y="1"/>
                  </a:moveTo>
                  <a:cubicBezTo>
                    <a:pt x="522" y="1"/>
                    <a:pt x="502" y="5"/>
                    <a:pt x="480" y="15"/>
                  </a:cubicBezTo>
                  <a:lnTo>
                    <a:pt x="43" y="275"/>
                  </a:lnTo>
                  <a:cubicBezTo>
                    <a:pt x="0" y="275"/>
                    <a:pt x="0" y="313"/>
                    <a:pt x="24" y="337"/>
                  </a:cubicBezTo>
                  <a:lnTo>
                    <a:pt x="264" y="495"/>
                  </a:lnTo>
                  <a:cubicBezTo>
                    <a:pt x="291" y="509"/>
                    <a:pt x="319" y="523"/>
                    <a:pt x="339" y="523"/>
                  </a:cubicBezTo>
                  <a:cubicBezTo>
                    <a:pt x="347" y="523"/>
                    <a:pt x="355" y="520"/>
                    <a:pt x="360" y="515"/>
                  </a:cubicBezTo>
                  <a:lnTo>
                    <a:pt x="822" y="255"/>
                  </a:lnTo>
                  <a:cubicBezTo>
                    <a:pt x="841" y="236"/>
                    <a:pt x="841" y="193"/>
                    <a:pt x="822" y="174"/>
                  </a:cubicBezTo>
                  <a:lnTo>
                    <a:pt x="581" y="15"/>
                  </a:lnTo>
                  <a:cubicBezTo>
                    <a:pt x="572" y="5"/>
                    <a:pt x="557" y="1"/>
                    <a:pt x="540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10"/>
            <p:cNvSpPr/>
            <p:nvPr/>
          </p:nvSpPr>
          <p:spPr>
            <a:xfrm>
              <a:off x="6457952" y="2950217"/>
              <a:ext cx="93941" cy="61270"/>
            </a:xfrm>
            <a:custGeom>
              <a:rect b="b" l="l" r="r" t="t"/>
              <a:pathLst>
                <a:path extrusionOk="0" h="602" w="923">
                  <a:moveTo>
                    <a:pt x="563" y="82"/>
                  </a:moveTo>
                  <a:cubicBezTo>
                    <a:pt x="582" y="82"/>
                    <a:pt x="601" y="82"/>
                    <a:pt x="601" y="102"/>
                  </a:cubicBezTo>
                  <a:lnTo>
                    <a:pt x="841" y="265"/>
                  </a:lnTo>
                  <a:lnTo>
                    <a:pt x="380" y="524"/>
                  </a:lnTo>
                  <a:lnTo>
                    <a:pt x="322" y="524"/>
                  </a:lnTo>
                  <a:lnTo>
                    <a:pt x="102" y="342"/>
                  </a:lnTo>
                  <a:lnTo>
                    <a:pt x="543" y="82"/>
                  </a:lnTo>
                  <a:close/>
                  <a:moveTo>
                    <a:pt x="563" y="1"/>
                  </a:moveTo>
                  <a:cubicBezTo>
                    <a:pt x="543" y="1"/>
                    <a:pt x="519" y="1"/>
                    <a:pt x="500" y="25"/>
                  </a:cubicBezTo>
                  <a:lnTo>
                    <a:pt x="63" y="284"/>
                  </a:lnTo>
                  <a:cubicBezTo>
                    <a:pt x="20" y="303"/>
                    <a:pt x="1" y="323"/>
                    <a:pt x="1" y="342"/>
                  </a:cubicBezTo>
                  <a:cubicBezTo>
                    <a:pt x="1" y="385"/>
                    <a:pt x="20" y="404"/>
                    <a:pt x="39" y="423"/>
                  </a:cubicBezTo>
                  <a:lnTo>
                    <a:pt x="279" y="582"/>
                  </a:lnTo>
                  <a:cubicBezTo>
                    <a:pt x="303" y="601"/>
                    <a:pt x="342" y="601"/>
                    <a:pt x="361" y="601"/>
                  </a:cubicBezTo>
                  <a:lnTo>
                    <a:pt x="423" y="601"/>
                  </a:lnTo>
                  <a:lnTo>
                    <a:pt x="880" y="323"/>
                  </a:lnTo>
                  <a:cubicBezTo>
                    <a:pt x="904" y="323"/>
                    <a:pt x="923" y="303"/>
                    <a:pt x="923" y="265"/>
                  </a:cubicBezTo>
                  <a:cubicBezTo>
                    <a:pt x="923" y="241"/>
                    <a:pt x="904" y="222"/>
                    <a:pt x="880" y="202"/>
                  </a:cubicBezTo>
                  <a:lnTo>
                    <a:pt x="640" y="25"/>
                  </a:lnTo>
                  <a:cubicBezTo>
                    <a:pt x="620" y="1"/>
                    <a:pt x="601" y="1"/>
                    <a:pt x="563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10"/>
            <p:cNvSpPr/>
            <p:nvPr/>
          </p:nvSpPr>
          <p:spPr>
            <a:xfrm>
              <a:off x="6321567" y="3036424"/>
              <a:ext cx="85595" cy="54247"/>
            </a:xfrm>
            <a:custGeom>
              <a:rect b="b" l="l" r="r" t="t"/>
              <a:pathLst>
                <a:path extrusionOk="0" h="533" w="841">
                  <a:moveTo>
                    <a:pt x="522" y="0"/>
                  </a:moveTo>
                  <a:cubicBezTo>
                    <a:pt x="505" y="0"/>
                    <a:pt x="490" y="6"/>
                    <a:pt x="481" y="18"/>
                  </a:cubicBezTo>
                  <a:lnTo>
                    <a:pt x="20" y="278"/>
                  </a:lnTo>
                  <a:cubicBezTo>
                    <a:pt x="0" y="297"/>
                    <a:pt x="0" y="316"/>
                    <a:pt x="20" y="335"/>
                  </a:cubicBezTo>
                  <a:lnTo>
                    <a:pt x="260" y="518"/>
                  </a:lnTo>
                  <a:cubicBezTo>
                    <a:pt x="269" y="528"/>
                    <a:pt x="285" y="532"/>
                    <a:pt x="303" y="532"/>
                  </a:cubicBezTo>
                  <a:cubicBezTo>
                    <a:pt x="321" y="532"/>
                    <a:pt x="341" y="528"/>
                    <a:pt x="361" y="518"/>
                  </a:cubicBezTo>
                  <a:lnTo>
                    <a:pt x="822" y="259"/>
                  </a:lnTo>
                  <a:cubicBezTo>
                    <a:pt x="841" y="235"/>
                    <a:pt x="841" y="215"/>
                    <a:pt x="822" y="196"/>
                  </a:cubicBezTo>
                  <a:lnTo>
                    <a:pt x="582" y="18"/>
                  </a:lnTo>
                  <a:cubicBezTo>
                    <a:pt x="560" y="6"/>
                    <a:pt x="540" y="0"/>
                    <a:pt x="522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10"/>
            <p:cNvSpPr/>
            <p:nvPr/>
          </p:nvSpPr>
          <p:spPr>
            <a:xfrm>
              <a:off x="6317598" y="3031844"/>
              <a:ext cx="93534" cy="61270"/>
            </a:xfrm>
            <a:custGeom>
              <a:rect b="b" l="l" r="r" t="t"/>
              <a:pathLst>
                <a:path extrusionOk="0" h="602" w="919">
                  <a:moveTo>
                    <a:pt x="558" y="83"/>
                  </a:moveTo>
                  <a:cubicBezTo>
                    <a:pt x="577" y="83"/>
                    <a:pt x="577" y="83"/>
                    <a:pt x="601" y="102"/>
                  </a:cubicBezTo>
                  <a:lnTo>
                    <a:pt x="818" y="260"/>
                  </a:lnTo>
                  <a:lnTo>
                    <a:pt x="842" y="260"/>
                  </a:lnTo>
                  <a:lnTo>
                    <a:pt x="380" y="520"/>
                  </a:lnTo>
                  <a:lnTo>
                    <a:pt x="318" y="520"/>
                  </a:lnTo>
                  <a:lnTo>
                    <a:pt x="78" y="342"/>
                  </a:lnTo>
                  <a:lnTo>
                    <a:pt x="539" y="83"/>
                  </a:lnTo>
                  <a:close/>
                  <a:moveTo>
                    <a:pt x="558" y="1"/>
                  </a:moveTo>
                  <a:cubicBezTo>
                    <a:pt x="539" y="1"/>
                    <a:pt x="520" y="1"/>
                    <a:pt x="500" y="20"/>
                  </a:cubicBezTo>
                  <a:lnTo>
                    <a:pt x="39" y="280"/>
                  </a:lnTo>
                  <a:cubicBezTo>
                    <a:pt x="20" y="304"/>
                    <a:pt x="1" y="323"/>
                    <a:pt x="1" y="342"/>
                  </a:cubicBezTo>
                  <a:cubicBezTo>
                    <a:pt x="1" y="380"/>
                    <a:pt x="20" y="400"/>
                    <a:pt x="39" y="424"/>
                  </a:cubicBezTo>
                  <a:lnTo>
                    <a:pt x="279" y="582"/>
                  </a:lnTo>
                  <a:cubicBezTo>
                    <a:pt x="299" y="601"/>
                    <a:pt x="318" y="601"/>
                    <a:pt x="361" y="601"/>
                  </a:cubicBezTo>
                  <a:lnTo>
                    <a:pt x="419" y="601"/>
                  </a:lnTo>
                  <a:lnTo>
                    <a:pt x="880" y="342"/>
                  </a:lnTo>
                  <a:cubicBezTo>
                    <a:pt x="899" y="323"/>
                    <a:pt x="918" y="304"/>
                    <a:pt x="918" y="260"/>
                  </a:cubicBezTo>
                  <a:cubicBezTo>
                    <a:pt x="918" y="241"/>
                    <a:pt x="899" y="222"/>
                    <a:pt x="880" y="203"/>
                  </a:cubicBezTo>
                  <a:lnTo>
                    <a:pt x="640" y="20"/>
                  </a:lnTo>
                  <a:cubicBezTo>
                    <a:pt x="621" y="1"/>
                    <a:pt x="577" y="1"/>
                    <a:pt x="558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10"/>
            <p:cNvSpPr/>
            <p:nvPr/>
          </p:nvSpPr>
          <p:spPr>
            <a:xfrm>
              <a:off x="6250118" y="3077339"/>
              <a:ext cx="85697" cy="53942"/>
            </a:xfrm>
            <a:custGeom>
              <a:rect b="b" l="l" r="r" t="t"/>
              <a:pathLst>
                <a:path extrusionOk="0" h="530" w="842">
                  <a:moveTo>
                    <a:pt x="539" y="1"/>
                  </a:moveTo>
                  <a:cubicBezTo>
                    <a:pt x="521" y="1"/>
                    <a:pt x="501" y="5"/>
                    <a:pt x="481" y="15"/>
                  </a:cubicBezTo>
                  <a:lnTo>
                    <a:pt x="20" y="275"/>
                  </a:lnTo>
                  <a:cubicBezTo>
                    <a:pt x="1" y="294"/>
                    <a:pt x="1" y="313"/>
                    <a:pt x="20" y="337"/>
                  </a:cubicBezTo>
                  <a:lnTo>
                    <a:pt x="260" y="515"/>
                  </a:lnTo>
                  <a:cubicBezTo>
                    <a:pt x="282" y="524"/>
                    <a:pt x="302" y="529"/>
                    <a:pt x="320" y="529"/>
                  </a:cubicBezTo>
                  <a:cubicBezTo>
                    <a:pt x="337" y="529"/>
                    <a:pt x="352" y="524"/>
                    <a:pt x="361" y="515"/>
                  </a:cubicBezTo>
                  <a:lnTo>
                    <a:pt x="822" y="255"/>
                  </a:lnTo>
                  <a:cubicBezTo>
                    <a:pt x="842" y="236"/>
                    <a:pt x="842" y="217"/>
                    <a:pt x="822" y="193"/>
                  </a:cubicBezTo>
                  <a:lnTo>
                    <a:pt x="582" y="15"/>
                  </a:lnTo>
                  <a:cubicBezTo>
                    <a:pt x="573" y="5"/>
                    <a:pt x="557" y="1"/>
                    <a:pt x="539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10"/>
            <p:cNvSpPr/>
            <p:nvPr/>
          </p:nvSpPr>
          <p:spPr>
            <a:xfrm>
              <a:off x="6246250" y="3072453"/>
              <a:ext cx="93534" cy="61270"/>
            </a:xfrm>
            <a:custGeom>
              <a:rect b="b" l="l" r="r" t="t"/>
              <a:pathLst>
                <a:path extrusionOk="0" h="602" w="919">
                  <a:moveTo>
                    <a:pt x="558" y="82"/>
                  </a:moveTo>
                  <a:cubicBezTo>
                    <a:pt x="582" y="82"/>
                    <a:pt x="601" y="82"/>
                    <a:pt x="601" y="102"/>
                  </a:cubicBezTo>
                  <a:lnTo>
                    <a:pt x="841" y="265"/>
                  </a:lnTo>
                  <a:lnTo>
                    <a:pt x="380" y="524"/>
                  </a:lnTo>
                  <a:lnTo>
                    <a:pt x="318" y="524"/>
                  </a:lnTo>
                  <a:lnTo>
                    <a:pt x="101" y="342"/>
                  </a:lnTo>
                  <a:lnTo>
                    <a:pt x="77" y="342"/>
                  </a:lnTo>
                  <a:lnTo>
                    <a:pt x="539" y="82"/>
                  </a:lnTo>
                  <a:close/>
                  <a:moveTo>
                    <a:pt x="558" y="1"/>
                  </a:moveTo>
                  <a:cubicBezTo>
                    <a:pt x="539" y="1"/>
                    <a:pt x="519" y="1"/>
                    <a:pt x="500" y="25"/>
                  </a:cubicBezTo>
                  <a:lnTo>
                    <a:pt x="39" y="284"/>
                  </a:lnTo>
                  <a:cubicBezTo>
                    <a:pt x="20" y="303"/>
                    <a:pt x="0" y="323"/>
                    <a:pt x="0" y="342"/>
                  </a:cubicBezTo>
                  <a:cubicBezTo>
                    <a:pt x="0" y="385"/>
                    <a:pt x="20" y="404"/>
                    <a:pt x="39" y="423"/>
                  </a:cubicBezTo>
                  <a:lnTo>
                    <a:pt x="279" y="582"/>
                  </a:lnTo>
                  <a:cubicBezTo>
                    <a:pt x="298" y="601"/>
                    <a:pt x="342" y="601"/>
                    <a:pt x="361" y="601"/>
                  </a:cubicBezTo>
                  <a:lnTo>
                    <a:pt x="418" y="601"/>
                  </a:lnTo>
                  <a:lnTo>
                    <a:pt x="880" y="342"/>
                  </a:lnTo>
                  <a:cubicBezTo>
                    <a:pt x="899" y="323"/>
                    <a:pt x="918" y="303"/>
                    <a:pt x="918" y="265"/>
                  </a:cubicBezTo>
                  <a:cubicBezTo>
                    <a:pt x="918" y="241"/>
                    <a:pt x="899" y="222"/>
                    <a:pt x="880" y="202"/>
                  </a:cubicBezTo>
                  <a:lnTo>
                    <a:pt x="639" y="25"/>
                  </a:lnTo>
                  <a:cubicBezTo>
                    <a:pt x="620" y="25"/>
                    <a:pt x="601" y="1"/>
                    <a:pt x="558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10"/>
            <p:cNvSpPr/>
            <p:nvPr/>
          </p:nvSpPr>
          <p:spPr>
            <a:xfrm>
              <a:off x="7097536" y="2587884"/>
              <a:ext cx="85697" cy="52924"/>
            </a:xfrm>
            <a:custGeom>
              <a:rect b="b" l="l" r="r" t="t"/>
              <a:pathLst>
                <a:path extrusionOk="0" h="520" w="842">
                  <a:moveTo>
                    <a:pt x="481" y="1"/>
                  </a:moveTo>
                  <a:lnTo>
                    <a:pt x="44" y="260"/>
                  </a:lnTo>
                  <a:cubicBezTo>
                    <a:pt x="0" y="279"/>
                    <a:pt x="0" y="318"/>
                    <a:pt x="44" y="342"/>
                  </a:cubicBezTo>
                  <a:lnTo>
                    <a:pt x="265" y="500"/>
                  </a:lnTo>
                  <a:cubicBezTo>
                    <a:pt x="303" y="520"/>
                    <a:pt x="341" y="520"/>
                    <a:pt x="361" y="520"/>
                  </a:cubicBezTo>
                  <a:lnTo>
                    <a:pt x="822" y="260"/>
                  </a:lnTo>
                  <a:cubicBezTo>
                    <a:pt x="841" y="241"/>
                    <a:pt x="841" y="198"/>
                    <a:pt x="822" y="179"/>
                  </a:cubicBezTo>
                  <a:lnTo>
                    <a:pt x="582" y="20"/>
                  </a:lnTo>
                  <a:cubicBezTo>
                    <a:pt x="562" y="1"/>
                    <a:pt x="524" y="1"/>
                    <a:pt x="481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10"/>
            <p:cNvSpPr/>
            <p:nvPr/>
          </p:nvSpPr>
          <p:spPr>
            <a:xfrm>
              <a:off x="7097536" y="2587884"/>
              <a:ext cx="85697" cy="52924"/>
            </a:xfrm>
            <a:custGeom>
              <a:rect b="b" l="l" r="r" t="t"/>
              <a:pathLst>
                <a:path extrusionOk="0" h="520" w="842">
                  <a:moveTo>
                    <a:pt x="524" y="1"/>
                  </a:moveTo>
                  <a:cubicBezTo>
                    <a:pt x="543" y="1"/>
                    <a:pt x="562" y="1"/>
                    <a:pt x="582" y="20"/>
                  </a:cubicBezTo>
                  <a:lnTo>
                    <a:pt x="822" y="179"/>
                  </a:lnTo>
                  <a:lnTo>
                    <a:pt x="601" y="1"/>
                  </a:lnTo>
                  <a:close/>
                  <a:moveTo>
                    <a:pt x="481" y="1"/>
                  </a:moveTo>
                  <a:lnTo>
                    <a:pt x="44" y="260"/>
                  </a:lnTo>
                  <a:cubicBezTo>
                    <a:pt x="24" y="279"/>
                    <a:pt x="0" y="279"/>
                    <a:pt x="0" y="299"/>
                  </a:cubicBezTo>
                  <a:cubicBezTo>
                    <a:pt x="0" y="318"/>
                    <a:pt x="24" y="318"/>
                    <a:pt x="44" y="342"/>
                  </a:cubicBezTo>
                  <a:lnTo>
                    <a:pt x="265" y="500"/>
                  </a:lnTo>
                  <a:cubicBezTo>
                    <a:pt x="284" y="520"/>
                    <a:pt x="303" y="520"/>
                    <a:pt x="322" y="520"/>
                  </a:cubicBezTo>
                  <a:cubicBezTo>
                    <a:pt x="303" y="520"/>
                    <a:pt x="284" y="520"/>
                    <a:pt x="284" y="500"/>
                  </a:cubicBezTo>
                  <a:lnTo>
                    <a:pt x="44" y="318"/>
                  </a:lnTo>
                  <a:cubicBezTo>
                    <a:pt x="24" y="318"/>
                    <a:pt x="24" y="299"/>
                    <a:pt x="24" y="299"/>
                  </a:cubicBezTo>
                  <a:cubicBezTo>
                    <a:pt x="24" y="299"/>
                    <a:pt x="24" y="279"/>
                    <a:pt x="44" y="279"/>
                  </a:cubicBezTo>
                  <a:lnTo>
                    <a:pt x="481" y="20"/>
                  </a:lnTo>
                  <a:cubicBezTo>
                    <a:pt x="505" y="1"/>
                    <a:pt x="524" y="1"/>
                    <a:pt x="524" y="1"/>
                  </a:cubicBezTo>
                  <a:close/>
                  <a:moveTo>
                    <a:pt x="841" y="222"/>
                  </a:moveTo>
                  <a:cubicBezTo>
                    <a:pt x="841" y="222"/>
                    <a:pt x="841" y="241"/>
                    <a:pt x="822" y="241"/>
                  </a:cubicBezTo>
                  <a:lnTo>
                    <a:pt x="361" y="500"/>
                  </a:lnTo>
                  <a:cubicBezTo>
                    <a:pt x="361" y="520"/>
                    <a:pt x="341" y="520"/>
                    <a:pt x="322" y="520"/>
                  </a:cubicBezTo>
                  <a:lnTo>
                    <a:pt x="385" y="520"/>
                  </a:lnTo>
                  <a:lnTo>
                    <a:pt x="822" y="260"/>
                  </a:lnTo>
                  <a:cubicBezTo>
                    <a:pt x="841" y="241"/>
                    <a:pt x="841" y="241"/>
                    <a:pt x="841" y="22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10"/>
            <p:cNvSpPr/>
            <p:nvPr/>
          </p:nvSpPr>
          <p:spPr>
            <a:xfrm>
              <a:off x="7168883" y="2546867"/>
              <a:ext cx="85697" cy="53331"/>
            </a:xfrm>
            <a:custGeom>
              <a:rect b="b" l="l" r="r" t="t"/>
              <a:pathLst>
                <a:path extrusionOk="0" h="524" w="842">
                  <a:moveTo>
                    <a:pt x="481" y="0"/>
                  </a:moveTo>
                  <a:lnTo>
                    <a:pt x="20" y="265"/>
                  </a:lnTo>
                  <a:cubicBezTo>
                    <a:pt x="1" y="284"/>
                    <a:pt x="1" y="322"/>
                    <a:pt x="20" y="341"/>
                  </a:cubicBezTo>
                  <a:lnTo>
                    <a:pt x="260" y="505"/>
                  </a:lnTo>
                  <a:cubicBezTo>
                    <a:pt x="284" y="524"/>
                    <a:pt x="342" y="524"/>
                    <a:pt x="361" y="524"/>
                  </a:cubicBezTo>
                  <a:lnTo>
                    <a:pt x="822" y="241"/>
                  </a:lnTo>
                  <a:cubicBezTo>
                    <a:pt x="841" y="241"/>
                    <a:pt x="841" y="202"/>
                    <a:pt x="822" y="183"/>
                  </a:cubicBezTo>
                  <a:lnTo>
                    <a:pt x="582" y="24"/>
                  </a:lnTo>
                  <a:cubicBezTo>
                    <a:pt x="563" y="0"/>
                    <a:pt x="500" y="0"/>
                    <a:pt x="481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10"/>
            <p:cNvSpPr/>
            <p:nvPr/>
          </p:nvSpPr>
          <p:spPr>
            <a:xfrm>
              <a:off x="7168883" y="2546867"/>
              <a:ext cx="85697" cy="53331"/>
            </a:xfrm>
            <a:custGeom>
              <a:rect b="b" l="l" r="r" t="t"/>
              <a:pathLst>
                <a:path extrusionOk="0" h="524" w="842">
                  <a:moveTo>
                    <a:pt x="524" y="0"/>
                  </a:moveTo>
                  <a:cubicBezTo>
                    <a:pt x="544" y="0"/>
                    <a:pt x="563" y="0"/>
                    <a:pt x="582" y="24"/>
                  </a:cubicBezTo>
                  <a:lnTo>
                    <a:pt x="822" y="183"/>
                  </a:lnTo>
                  <a:lnTo>
                    <a:pt x="822" y="183"/>
                  </a:lnTo>
                  <a:lnTo>
                    <a:pt x="582" y="0"/>
                  </a:lnTo>
                  <a:close/>
                  <a:moveTo>
                    <a:pt x="481" y="0"/>
                  </a:moveTo>
                  <a:lnTo>
                    <a:pt x="20" y="265"/>
                  </a:lnTo>
                  <a:cubicBezTo>
                    <a:pt x="1" y="284"/>
                    <a:pt x="1" y="284"/>
                    <a:pt x="1" y="303"/>
                  </a:cubicBezTo>
                  <a:cubicBezTo>
                    <a:pt x="1" y="322"/>
                    <a:pt x="1" y="322"/>
                    <a:pt x="20" y="341"/>
                  </a:cubicBezTo>
                  <a:lnTo>
                    <a:pt x="260" y="505"/>
                  </a:lnTo>
                  <a:lnTo>
                    <a:pt x="44" y="322"/>
                  </a:lnTo>
                  <a:cubicBezTo>
                    <a:pt x="20" y="322"/>
                    <a:pt x="20" y="303"/>
                    <a:pt x="20" y="303"/>
                  </a:cubicBezTo>
                  <a:cubicBezTo>
                    <a:pt x="20" y="284"/>
                    <a:pt x="20" y="284"/>
                    <a:pt x="44" y="284"/>
                  </a:cubicBezTo>
                  <a:lnTo>
                    <a:pt x="481" y="24"/>
                  </a:lnTo>
                  <a:cubicBezTo>
                    <a:pt x="500" y="0"/>
                    <a:pt x="500" y="0"/>
                    <a:pt x="524" y="0"/>
                  </a:cubicBezTo>
                  <a:close/>
                  <a:moveTo>
                    <a:pt x="260" y="505"/>
                  </a:moveTo>
                  <a:cubicBezTo>
                    <a:pt x="284" y="524"/>
                    <a:pt x="303" y="524"/>
                    <a:pt x="323" y="524"/>
                  </a:cubicBezTo>
                  <a:cubicBezTo>
                    <a:pt x="303" y="524"/>
                    <a:pt x="284" y="505"/>
                    <a:pt x="260" y="505"/>
                  </a:cubicBezTo>
                  <a:close/>
                  <a:moveTo>
                    <a:pt x="822" y="183"/>
                  </a:moveTo>
                  <a:lnTo>
                    <a:pt x="822" y="221"/>
                  </a:lnTo>
                  <a:lnTo>
                    <a:pt x="822" y="241"/>
                  </a:lnTo>
                  <a:lnTo>
                    <a:pt x="361" y="505"/>
                  </a:lnTo>
                  <a:cubicBezTo>
                    <a:pt x="342" y="524"/>
                    <a:pt x="342" y="524"/>
                    <a:pt x="323" y="524"/>
                  </a:cubicBezTo>
                  <a:lnTo>
                    <a:pt x="361" y="524"/>
                  </a:lnTo>
                  <a:lnTo>
                    <a:pt x="822" y="265"/>
                  </a:lnTo>
                  <a:cubicBezTo>
                    <a:pt x="841" y="241"/>
                    <a:pt x="841" y="241"/>
                    <a:pt x="841" y="221"/>
                  </a:cubicBezTo>
                  <a:cubicBezTo>
                    <a:pt x="841" y="202"/>
                    <a:pt x="841" y="183"/>
                    <a:pt x="822" y="183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10"/>
            <p:cNvSpPr/>
            <p:nvPr/>
          </p:nvSpPr>
          <p:spPr>
            <a:xfrm>
              <a:off x="6390981" y="2995712"/>
              <a:ext cx="87630" cy="53433"/>
            </a:xfrm>
            <a:custGeom>
              <a:rect b="b" l="l" r="r" t="t"/>
              <a:pathLst>
                <a:path extrusionOk="0" h="525" w="861">
                  <a:moveTo>
                    <a:pt x="539" y="0"/>
                  </a:moveTo>
                  <a:cubicBezTo>
                    <a:pt x="519" y="0"/>
                    <a:pt x="500" y="5"/>
                    <a:pt x="481" y="15"/>
                  </a:cubicBezTo>
                  <a:lnTo>
                    <a:pt x="39" y="274"/>
                  </a:lnTo>
                  <a:cubicBezTo>
                    <a:pt x="0" y="274"/>
                    <a:pt x="0" y="317"/>
                    <a:pt x="39" y="337"/>
                  </a:cubicBezTo>
                  <a:lnTo>
                    <a:pt x="279" y="495"/>
                  </a:lnTo>
                  <a:cubicBezTo>
                    <a:pt x="293" y="509"/>
                    <a:pt x="315" y="525"/>
                    <a:pt x="343" y="525"/>
                  </a:cubicBezTo>
                  <a:cubicBezTo>
                    <a:pt x="355" y="525"/>
                    <a:pt x="367" y="522"/>
                    <a:pt x="380" y="514"/>
                  </a:cubicBezTo>
                  <a:lnTo>
                    <a:pt x="817" y="255"/>
                  </a:lnTo>
                  <a:cubicBezTo>
                    <a:pt x="860" y="236"/>
                    <a:pt x="860" y="217"/>
                    <a:pt x="817" y="178"/>
                  </a:cubicBezTo>
                  <a:lnTo>
                    <a:pt x="601" y="15"/>
                  </a:lnTo>
                  <a:cubicBezTo>
                    <a:pt x="579" y="5"/>
                    <a:pt x="559" y="0"/>
                    <a:pt x="53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10"/>
            <p:cNvSpPr/>
            <p:nvPr/>
          </p:nvSpPr>
          <p:spPr>
            <a:xfrm>
              <a:off x="6390981" y="2995203"/>
              <a:ext cx="87630" cy="55367"/>
            </a:xfrm>
            <a:custGeom>
              <a:rect b="b" l="l" r="r" t="t"/>
              <a:pathLst>
                <a:path extrusionOk="0" h="544" w="861">
                  <a:moveTo>
                    <a:pt x="539" y="1"/>
                  </a:moveTo>
                  <a:cubicBezTo>
                    <a:pt x="558" y="1"/>
                    <a:pt x="577" y="20"/>
                    <a:pt x="577" y="20"/>
                  </a:cubicBezTo>
                  <a:lnTo>
                    <a:pt x="817" y="202"/>
                  </a:lnTo>
                  <a:cubicBezTo>
                    <a:pt x="841" y="202"/>
                    <a:pt x="841" y="222"/>
                    <a:pt x="841" y="222"/>
                  </a:cubicBezTo>
                  <a:cubicBezTo>
                    <a:pt x="841" y="241"/>
                    <a:pt x="841" y="241"/>
                    <a:pt x="817" y="260"/>
                  </a:cubicBezTo>
                  <a:cubicBezTo>
                    <a:pt x="841" y="260"/>
                    <a:pt x="860" y="241"/>
                    <a:pt x="860" y="222"/>
                  </a:cubicBezTo>
                  <a:cubicBezTo>
                    <a:pt x="860" y="202"/>
                    <a:pt x="841" y="202"/>
                    <a:pt x="817" y="183"/>
                  </a:cubicBezTo>
                  <a:lnTo>
                    <a:pt x="601" y="20"/>
                  </a:lnTo>
                  <a:cubicBezTo>
                    <a:pt x="577" y="1"/>
                    <a:pt x="558" y="1"/>
                    <a:pt x="539" y="1"/>
                  </a:cubicBezTo>
                  <a:close/>
                  <a:moveTo>
                    <a:pt x="481" y="1"/>
                  </a:moveTo>
                  <a:lnTo>
                    <a:pt x="39" y="260"/>
                  </a:lnTo>
                  <a:lnTo>
                    <a:pt x="0" y="303"/>
                  </a:lnTo>
                  <a:cubicBezTo>
                    <a:pt x="0" y="322"/>
                    <a:pt x="20" y="342"/>
                    <a:pt x="39" y="342"/>
                  </a:cubicBezTo>
                  <a:cubicBezTo>
                    <a:pt x="20" y="322"/>
                    <a:pt x="20" y="322"/>
                    <a:pt x="20" y="303"/>
                  </a:cubicBezTo>
                  <a:cubicBezTo>
                    <a:pt x="20" y="303"/>
                    <a:pt x="20" y="279"/>
                    <a:pt x="39" y="279"/>
                  </a:cubicBezTo>
                  <a:lnTo>
                    <a:pt x="500" y="20"/>
                  </a:lnTo>
                  <a:cubicBezTo>
                    <a:pt x="500" y="20"/>
                    <a:pt x="519" y="1"/>
                    <a:pt x="539" y="1"/>
                  </a:cubicBezTo>
                  <a:close/>
                  <a:moveTo>
                    <a:pt x="817" y="260"/>
                  </a:moveTo>
                  <a:lnTo>
                    <a:pt x="361" y="519"/>
                  </a:lnTo>
                  <a:lnTo>
                    <a:pt x="318" y="519"/>
                  </a:lnTo>
                  <a:cubicBezTo>
                    <a:pt x="298" y="519"/>
                    <a:pt x="279" y="519"/>
                    <a:pt x="279" y="500"/>
                  </a:cubicBezTo>
                  <a:lnTo>
                    <a:pt x="39" y="342"/>
                  </a:lnTo>
                  <a:lnTo>
                    <a:pt x="39" y="342"/>
                  </a:lnTo>
                  <a:lnTo>
                    <a:pt x="260" y="519"/>
                  </a:lnTo>
                  <a:cubicBezTo>
                    <a:pt x="279" y="519"/>
                    <a:pt x="298" y="543"/>
                    <a:pt x="318" y="543"/>
                  </a:cubicBezTo>
                  <a:cubicBezTo>
                    <a:pt x="337" y="543"/>
                    <a:pt x="361" y="519"/>
                    <a:pt x="380" y="519"/>
                  </a:cubicBezTo>
                  <a:lnTo>
                    <a:pt x="817" y="26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10"/>
            <p:cNvSpPr/>
            <p:nvPr/>
          </p:nvSpPr>
          <p:spPr>
            <a:xfrm>
              <a:off x="7028529" y="2628494"/>
              <a:ext cx="85697" cy="52924"/>
            </a:xfrm>
            <a:custGeom>
              <a:rect b="b" l="l" r="r" t="t"/>
              <a:pathLst>
                <a:path extrusionOk="0" h="520" w="842">
                  <a:moveTo>
                    <a:pt x="481" y="1"/>
                  </a:moveTo>
                  <a:lnTo>
                    <a:pt x="20" y="260"/>
                  </a:lnTo>
                  <a:cubicBezTo>
                    <a:pt x="1" y="279"/>
                    <a:pt x="1" y="322"/>
                    <a:pt x="20" y="342"/>
                  </a:cubicBezTo>
                  <a:lnTo>
                    <a:pt x="260" y="500"/>
                  </a:lnTo>
                  <a:cubicBezTo>
                    <a:pt x="280" y="519"/>
                    <a:pt x="318" y="519"/>
                    <a:pt x="361" y="519"/>
                  </a:cubicBezTo>
                  <a:lnTo>
                    <a:pt x="798" y="260"/>
                  </a:lnTo>
                  <a:cubicBezTo>
                    <a:pt x="842" y="241"/>
                    <a:pt x="842" y="202"/>
                    <a:pt x="798" y="183"/>
                  </a:cubicBezTo>
                  <a:lnTo>
                    <a:pt x="582" y="20"/>
                  </a:lnTo>
                  <a:cubicBezTo>
                    <a:pt x="539" y="1"/>
                    <a:pt x="501" y="1"/>
                    <a:pt x="481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10"/>
            <p:cNvSpPr/>
            <p:nvPr/>
          </p:nvSpPr>
          <p:spPr>
            <a:xfrm>
              <a:off x="7028529" y="2628494"/>
              <a:ext cx="85697" cy="52924"/>
            </a:xfrm>
            <a:custGeom>
              <a:rect b="b" l="l" r="r" t="t"/>
              <a:pathLst>
                <a:path extrusionOk="0" h="520" w="842">
                  <a:moveTo>
                    <a:pt x="462" y="1"/>
                  </a:moveTo>
                  <a:lnTo>
                    <a:pt x="20" y="260"/>
                  </a:lnTo>
                  <a:cubicBezTo>
                    <a:pt x="1" y="279"/>
                    <a:pt x="1" y="279"/>
                    <a:pt x="1" y="303"/>
                  </a:cubicBezTo>
                  <a:lnTo>
                    <a:pt x="20" y="279"/>
                  </a:lnTo>
                  <a:lnTo>
                    <a:pt x="481" y="20"/>
                  </a:lnTo>
                  <a:cubicBezTo>
                    <a:pt x="481" y="1"/>
                    <a:pt x="501" y="1"/>
                    <a:pt x="520" y="1"/>
                  </a:cubicBezTo>
                  <a:close/>
                  <a:moveTo>
                    <a:pt x="1" y="303"/>
                  </a:moveTo>
                  <a:cubicBezTo>
                    <a:pt x="1" y="322"/>
                    <a:pt x="1" y="322"/>
                    <a:pt x="20" y="342"/>
                  </a:cubicBezTo>
                  <a:lnTo>
                    <a:pt x="260" y="500"/>
                  </a:lnTo>
                  <a:lnTo>
                    <a:pt x="20" y="322"/>
                  </a:lnTo>
                  <a:lnTo>
                    <a:pt x="1" y="303"/>
                  </a:lnTo>
                  <a:close/>
                  <a:moveTo>
                    <a:pt x="260" y="500"/>
                  </a:moveTo>
                  <a:cubicBezTo>
                    <a:pt x="260" y="519"/>
                    <a:pt x="280" y="519"/>
                    <a:pt x="318" y="519"/>
                  </a:cubicBezTo>
                  <a:cubicBezTo>
                    <a:pt x="299" y="519"/>
                    <a:pt x="280" y="519"/>
                    <a:pt x="260" y="500"/>
                  </a:cubicBezTo>
                  <a:close/>
                  <a:moveTo>
                    <a:pt x="520" y="1"/>
                  </a:moveTo>
                  <a:cubicBezTo>
                    <a:pt x="539" y="1"/>
                    <a:pt x="558" y="1"/>
                    <a:pt x="582" y="20"/>
                  </a:cubicBezTo>
                  <a:lnTo>
                    <a:pt x="798" y="202"/>
                  </a:lnTo>
                  <a:cubicBezTo>
                    <a:pt x="822" y="202"/>
                    <a:pt x="822" y="202"/>
                    <a:pt x="822" y="222"/>
                  </a:cubicBezTo>
                  <a:cubicBezTo>
                    <a:pt x="822" y="222"/>
                    <a:pt x="822" y="241"/>
                    <a:pt x="798" y="241"/>
                  </a:cubicBezTo>
                  <a:lnTo>
                    <a:pt x="361" y="500"/>
                  </a:lnTo>
                  <a:cubicBezTo>
                    <a:pt x="342" y="519"/>
                    <a:pt x="318" y="519"/>
                    <a:pt x="318" y="519"/>
                  </a:cubicBezTo>
                  <a:lnTo>
                    <a:pt x="361" y="519"/>
                  </a:lnTo>
                  <a:lnTo>
                    <a:pt x="822" y="260"/>
                  </a:lnTo>
                  <a:cubicBezTo>
                    <a:pt x="822" y="241"/>
                    <a:pt x="842" y="241"/>
                    <a:pt x="842" y="222"/>
                  </a:cubicBezTo>
                  <a:cubicBezTo>
                    <a:pt x="842" y="202"/>
                    <a:pt x="822" y="202"/>
                    <a:pt x="822" y="183"/>
                  </a:cubicBezTo>
                  <a:lnTo>
                    <a:pt x="582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10"/>
            <p:cNvSpPr/>
            <p:nvPr/>
          </p:nvSpPr>
          <p:spPr>
            <a:xfrm>
              <a:off x="6957181" y="2669103"/>
              <a:ext cx="85697" cy="53331"/>
            </a:xfrm>
            <a:custGeom>
              <a:rect b="b" l="l" r="r" t="t"/>
              <a:pathLst>
                <a:path extrusionOk="0" h="524" w="842">
                  <a:moveTo>
                    <a:pt x="481" y="0"/>
                  </a:moveTo>
                  <a:lnTo>
                    <a:pt x="20" y="265"/>
                  </a:lnTo>
                  <a:cubicBezTo>
                    <a:pt x="1" y="284"/>
                    <a:pt x="1" y="322"/>
                    <a:pt x="20" y="341"/>
                  </a:cubicBezTo>
                  <a:lnTo>
                    <a:pt x="260" y="505"/>
                  </a:lnTo>
                  <a:cubicBezTo>
                    <a:pt x="279" y="524"/>
                    <a:pt x="342" y="524"/>
                    <a:pt x="361" y="524"/>
                  </a:cubicBezTo>
                  <a:lnTo>
                    <a:pt x="822" y="265"/>
                  </a:lnTo>
                  <a:cubicBezTo>
                    <a:pt x="841" y="241"/>
                    <a:pt x="841" y="202"/>
                    <a:pt x="822" y="183"/>
                  </a:cubicBezTo>
                  <a:lnTo>
                    <a:pt x="582" y="24"/>
                  </a:lnTo>
                  <a:cubicBezTo>
                    <a:pt x="563" y="0"/>
                    <a:pt x="500" y="0"/>
                    <a:pt x="481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10"/>
            <p:cNvSpPr/>
            <p:nvPr/>
          </p:nvSpPr>
          <p:spPr>
            <a:xfrm>
              <a:off x="6957181" y="2669103"/>
              <a:ext cx="85697" cy="53331"/>
            </a:xfrm>
            <a:custGeom>
              <a:rect b="b" l="l" r="r" t="t"/>
              <a:pathLst>
                <a:path extrusionOk="0" h="524" w="842">
                  <a:moveTo>
                    <a:pt x="481" y="0"/>
                  </a:moveTo>
                  <a:lnTo>
                    <a:pt x="20" y="265"/>
                  </a:lnTo>
                  <a:cubicBezTo>
                    <a:pt x="1" y="284"/>
                    <a:pt x="1" y="284"/>
                    <a:pt x="1" y="303"/>
                  </a:cubicBezTo>
                  <a:cubicBezTo>
                    <a:pt x="1" y="322"/>
                    <a:pt x="1" y="322"/>
                    <a:pt x="20" y="341"/>
                  </a:cubicBezTo>
                  <a:lnTo>
                    <a:pt x="260" y="524"/>
                  </a:lnTo>
                  <a:lnTo>
                    <a:pt x="322" y="524"/>
                  </a:lnTo>
                  <a:cubicBezTo>
                    <a:pt x="298" y="524"/>
                    <a:pt x="279" y="524"/>
                    <a:pt x="260" y="505"/>
                  </a:cubicBezTo>
                  <a:lnTo>
                    <a:pt x="20" y="322"/>
                  </a:lnTo>
                  <a:lnTo>
                    <a:pt x="20" y="303"/>
                  </a:lnTo>
                  <a:lnTo>
                    <a:pt x="20" y="284"/>
                  </a:lnTo>
                  <a:lnTo>
                    <a:pt x="481" y="24"/>
                  </a:lnTo>
                  <a:cubicBezTo>
                    <a:pt x="500" y="0"/>
                    <a:pt x="500" y="0"/>
                    <a:pt x="519" y="0"/>
                  </a:cubicBezTo>
                  <a:close/>
                  <a:moveTo>
                    <a:pt x="519" y="0"/>
                  </a:moveTo>
                  <a:cubicBezTo>
                    <a:pt x="539" y="0"/>
                    <a:pt x="563" y="0"/>
                    <a:pt x="582" y="24"/>
                  </a:cubicBezTo>
                  <a:lnTo>
                    <a:pt x="822" y="202"/>
                  </a:lnTo>
                  <a:lnTo>
                    <a:pt x="822" y="221"/>
                  </a:lnTo>
                  <a:lnTo>
                    <a:pt x="822" y="241"/>
                  </a:lnTo>
                  <a:lnTo>
                    <a:pt x="361" y="505"/>
                  </a:lnTo>
                  <a:cubicBezTo>
                    <a:pt x="342" y="524"/>
                    <a:pt x="342" y="524"/>
                    <a:pt x="322" y="524"/>
                  </a:cubicBezTo>
                  <a:lnTo>
                    <a:pt x="361" y="524"/>
                  </a:lnTo>
                  <a:lnTo>
                    <a:pt x="822" y="265"/>
                  </a:lnTo>
                  <a:cubicBezTo>
                    <a:pt x="841" y="241"/>
                    <a:pt x="841" y="241"/>
                    <a:pt x="841" y="221"/>
                  </a:cubicBezTo>
                  <a:cubicBezTo>
                    <a:pt x="841" y="202"/>
                    <a:pt x="841" y="202"/>
                    <a:pt x="822" y="183"/>
                  </a:cubicBezTo>
                  <a:lnTo>
                    <a:pt x="58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10"/>
            <p:cNvSpPr/>
            <p:nvPr/>
          </p:nvSpPr>
          <p:spPr>
            <a:xfrm>
              <a:off x="6885834" y="2710120"/>
              <a:ext cx="85595" cy="52924"/>
            </a:xfrm>
            <a:custGeom>
              <a:rect b="b" l="l" r="r" t="t"/>
              <a:pathLst>
                <a:path extrusionOk="0" h="520" w="841">
                  <a:moveTo>
                    <a:pt x="481" y="1"/>
                  </a:moveTo>
                  <a:lnTo>
                    <a:pt x="39" y="260"/>
                  </a:lnTo>
                  <a:cubicBezTo>
                    <a:pt x="0" y="279"/>
                    <a:pt x="0" y="318"/>
                    <a:pt x="39" y="342"/>
                  </a:cubicBezTo>
                  <a:lnTo>
                    <a:pt x="260" y="500"/>
                  </a:lnTo>
                  <a:cubicBezTo>
                    <a:pt x="303" y="520"/>
                    <a:pt x="341" y="520"/>
                    <a:pt x="360" y="520"/>
                  </a:cubicBezTo>
                  <a:lnTo>
                    <a:pt x="822" y="260"/>
                  </a:lnTo>
                  <a:cubicBezTo>
                    <a:pt x="841" y="241"/>
                    <a:pt x="841" y="198"/>
                    <a:pt x="822" y="179"/>
                  </a:cubicBezTo>
                  <a:lnTo>
                    <a:pt x="581" y="20"/>
                  </a:lnTo>
                  <a:cubicBezTo>
                    <a:pt x="562" y="1"/>
                    <a:pt x="519" y="1"/>
                    <a:pt x="481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10"/>
            <p:cNvSpPr/>
            <p:nvPr/>
          </p:nvSpPr>
          <p:spPr>
            <a:xfrm>
              <a:off x="6885834" y="2710120"/>
              <a:ext cx="85595" cy="52924"/>
            </a:xfrm>
            <a:custGeom>
              <a:rect b="b" l="l" r="r" t="t"/>
              <a:pathLst>
                <a:path extrusionOk="0" h="520" w="841">
                  <a:moveTo>
                    <a:pt x="519" y="1"/>
                  </a:moveTo>
                  <a:cubicBezTo>
                    <a:pt x="543" y="1"/>
                    <a:pt x="562" y="1"/>
                    <a:pt x="581" y="20"/>
                  </a:cubicBezTo>
                  <a:cubicBezTo>
                    <a:pt x="581" y="1"/>
                    <a:pt x="562" y="1"/>
                    <a:pt x="519" y="1"/>
                  </a:cubicBezTo>
                  <a:close/>
                  <a:moveTo>
                    <a:pt x="581" y="20"/>
                  </a:moveTo>
                  <a:lnTo>
                    <a:pt x="822" y="198"/>
                  </a:lnTo>
                  <a:lnTo>
                    <a:pt x="841" y="222"/>
                  </a:lnTo>
                  <a:cubicBezTo>
                    <a:pt x="841" y="198"/>
                    <a:pt x="841" y="198"/>
                    <a:pt x="822" y="179"/>
                  </a:cubicBezTo>
                  <a:lnTo>
                    <a:pt x="581" y="20"/>
                  </a:lnTo>
                  <a:close/>
                  <a:moveTo>
                    <a:pt x="481" y="1"/>
                  </a:moveTo>
                  <a:lnTo>
                    <a:pt x="19" y="260"/>
                  </a:lnTo>
                  <a:cubicBezTo>
                    <a:pt x="19" y="279"/>
                    <a:pt x="0" y="279"/>
                    <a:pt x="0" y="299"/>
                  </a:cubicBezTo>
                  <a:cubicBezTo>
                    <a:pt x="0" y="318"/>
                    <a:pt x="19" y="318"/>
                    <a:pt x="19" y="342"/>
                  </a:cubicBezTo>
                  <a:lnTo>
                    <a:pt x="260" y="520"/>
                  </a:lnTo>
                  <a:lnTo>
                    <a:pt x="322" y="520"/>
                  </a:lnTo>
                  <a:cubicBezTo>
                    <a:pt x="303" y="520"/>
                    <a:pt x="279" y="520"/>
                    <a:pt x="260" y="500"/>
                  </a:cubicBezTo>
                  <a:lnTo>
                    <a:pt x="39" y="342"/>
                  </a:lnTo>
                  <a:cubicBezTo>
                    <a:pt x="19" y="318"/>
                    <a:pt x="19" y="318"/>
                    <a:pt x="19" y="299"/>
                  </a:cubicBezTo>
                  <a:cubicBezTo>
                    <a:pt x="19" y="299"/>
                    <a:pt x="19" y="279"/>
                    <a:pt x="39" y="279"/>
                  </a:cubicBezTo>
                  <a:lnTo>
                    <a:pt x="481" y="20"/>
                  </a:lnTo>
                  <a:cubicBezTo>
                    <a:pt x="500" y="1"/>
                    <a:pt x="519" y="1"/>
                    <a:pt x="519" y="1"/>
                  </a:cubicBezTo>
                  <a:close/>
                  <a:moveTo>
                    <a:pt x="841" y="222"/>
                  </a:moveTo>
                  <a:lnTo>
                    <a:pt x="822" y="241"/>
                  </a:lnTo>
                  <a:lnTo>
                    <a:pt x="360" y="500"/>
                  </a:lnTo>
                  <a:cubicBezTo>
                    <a:pt x="360" y="520"/>
                    <a:pt x="341" y="520"/>
                    <a:pt x="322" y="520"/>
                  </a:cubicBezTo>
                  <a:lnTo>
                    <a:pt x="360" y="520"/>
                  </a:lnTo>
                  <a:lnTo>
                    <a:pt x="822" y="260"/>
                  </a:lnTo>
                  <a:cubicBezTo>
                    <a:pt x="841" y="241"/>
                    <a:pt x="841" y="241"/>
                    <a:pt x="841" y="22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10"/>
            <p:cNvSpPr/>
            <p:nvPr/>
          </p:nvSpPr>
          <p:spPr>
            <a:xfrm>
              <a:off x="6816318" y="2750730"/>
              <a:ext cx="85697" cy="52924"/>
            </a:xfrm>
            <a:custGeom>
              <a:rect b="b" l="l" r="r" t="t"/>
              <a:pathLst>
                <a:path extrusionOk="0" h="520" w="842">
                  <a:moveTo>
                    <a:pt x="481" y="1"/>
                  </a:moveTo>
                  <a:lnTo>
                    <a:pt x="25" y="279"/>
                  </a:lnTo>
                  <a:cubicBezTo>
                    <a:pt x="1" y="279"/>
                    <a:pt x="1" y="322"/>
                    <a:pt x="25" y="342"/>
                  </a:cubicBezTo>
                  <a:lnTo>
                    <a:pt x="265" y="500"/>
                  </a:lnTo>
                  <a:cubicBezTo>
                    <a:pt x="284" y="519"/>
                    <a:pt x="323" y="519"/>
                    <a:pt x="361" y="519"/>
                  </a:cubicBezTo>
                  <a:lnTo>
                    <a:pt x="803" y="260"/>
                  </a:lnTo>
                  <a:cubicBezTo>
                    <a:pt x="842" y="241"/>
                    <a:pt x="842" y="202"/>
                    <a:pt x="803" y="183"/>
                  </a:cubicBezTo>
                  <a:lnTo>
                    <a:pt x="582" y="20"/>
                  </a:lnTo>
                  <a:cubicBezTo>
                    <a:pt x="544" y="1"/>
                    <a:pt x="505" y="1"/>
                    <a:pt x="481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10"/>
            <p:cNvSpPr/>
            <p:nvPr/>
          </p:nvSpPr>
          <p:spPr>
            <a:xfrm>
              <a:off x="6816318" y="2750730"/>
              <a:ext cx="85697" cy="55367"/>
            </a:xfrm>
            <a:custGeom>
              <a:rect b="b" l="l" r="r" t="t"/>
              <a:pathLst>
                <a:path extrusionOk="0" h="544" w="842">
                  <a:moveTo>
                    <a:pt x="462" y="1"/>
                  </a:moveTo>
                  <a:lnTo>
                    <a:pt x="25" y="260"/>
                  </a:lnTo>
                  <a:cubicBezTo>
                    <a:pt x="1" y="279"/>
                    <a:pt x="1" y="279"/>
                    <a:pt x="1" y="303"/>
                  </a:cubicBezTo>
                  <a:cubicBezTo>
                    <a:pt x="1" y="303"/>
                    <a:pt x="1" y="279"/>
                    <a:pt x="25" y="279"/>
                  </a:cubicBezTo>
                  <a:lnTo>
                    <a:pt x="481" y="20"/>
                  </a:lnTo>
                  <a:cubicBezTo>
                    <a:pt x="481" y="1"/>
                    <a:pt x="505" y="1"/>
                    <a:pt x="525" y="1"/>
                  </a:cubicBezTo>
                  <a:close/>
                  <a:moveTo>
                    <a:pt x="525" y="1"/>
                  </a:moveTo>
                  <a:cubicBezTo>
                    <a:pt x="544" y="1"/>
                    <a:pt x="563" y="20"/>
                    <a:pt x="563" y="20"/>
                  </a:cubicBezTo>
                  <a:lnTo>
                    <a:pt x="803" y="202"/>
                  </a:lnTo>
                  <a:cubicBezTo>
                    <a:pt x="822" y="202"/>
                    <a:pt x="822" y="222"/>
                    <a:pt x="822" y="222"/>
                  </a:cubicBezTo>
                  <a:cubicBezTo>
                    <a:pt x="822" y="241"/>
                    <a:pt x="822" y="241"/>
                    <a:pt x="803" y="241"/>
                  </a:cubicBezTo>
                  <a:lnTo>
                    <a:pt x="361" y="500"/>
                  </a:lnTo>
                  <a:cubicBezTo>
                    <a:pt x="342" y="519"/>
                    <a:pt x="323" y="519"/>
                    <a:pt x="323" y="519"/>
                  </a:cubicBezTo>
                  <a:cubicBezTo>
                    <a:pt x="304" y="519"/>
                    <a:pt x="284" y="519"/>
                    <a:pt x="265" y="500"/>
                  </a:cubicBezTo>
                  <a:lnTo>
                    <a:pt x="25" y="342"/>
                  </a:lnTo>
                  <a:lnTo>
                    <a:pt x="241" y="519"/>
                  </a:lnTo>
                  <a:cubicBezTo>
                    <a:pt x="265" y="519"/>
                    <a:pt x="284" y="519"/>
                    <a:pt x="323" y="543"/>
                  </a:cubicBezTo>
                  <a:cubicBezTo>
                    <a:pt x="323" y="543"/>
                    <a:pt x="342" y="519"/>
                    <a:pt x="361" y="519"/>
                  </a:cubicBezTo>
                  <a:lnTo>
                    <a:pt x="803" y="260"/>
                  </a:lnTo>
                  <a:cubicBezTo>
                    <a:pt x="822" y="241"/>
                    <a:pt x="842" y="241"/>
                    <a:pt x="842" y="222"/>
                  </a:cubicBezTo>
                  <a:cubicBezTo>
                    <a:pt x="842" y="202"/>
                    <a:pt x="822" y="202"/>
                    <a:pt x="803" y="183"/>
                  </a:cubicBezTo>
                  <a:lnTo>
                    <a:pt x="582" y="20"/>
                  </a:lnTo>
                  <a:cubicBezTo>
                    <a:pt x="563" y="1"/>
                    <a:pt x="544" y="1"/>
                    <a:pt x="525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10"/>
            <p:cNvSpPr/>
            <p:nvPr/>
          </p:nvSpPr>
          <p:spPr>
            <a:xfrm>
              <a:off x="6745480" y="2791340"/>
              <a:ext cx="85697" cy="54146"/>
            </a:xfrm>
            <a:custGeom>
              <a:rect b="b" l="l" r="r" t="t"/>
              <a:pathLst>
                <a:path extrusionOk="0" h="532" w="842">
                  <a:moveTo>
                    <a:pt x="481" y="0"/>
                  </a:moveTo>
                  <a:lnTo>
                    <a:pt x="20" y="284"/>
                  </a:lnTo>
                  <a:cubicBezTo>
                    <a:pt x="0" y="284"/>
                    <a:pt x="0" y="322"/>
                    <a:pt x="20" y="341"/>
                  </a:cubicBezTo>
                  <a:lnTo>
                    <a:pt x="260" y="505"/>
                  </a:lnTo>
                  <a:cubicBezTo>
                    <a:pt x="273" y="518"/>
                    <a:pt x="306" y="532"/>
                    <a:pt x="333" y="532"/>
                  </a:cubicBezTo>
                  <a:cubicBezTo>
                    <a:pt x="344" y="532"/>
                    <a:pt x="354" y="530"/>
                    <a:pt x="361" y="524"/>
                  </a:cubicBezTo>
                  <a:lnTo>
                    <a:pt x="817" y="265"/>
                  </a:lnTo>
                  <a:cubicBezTo>
                    <a:pt x="841" y="241"/>
                    <a:pt x="841" y="202"/>
                    <a:pt x="817" y="183"/>
                  </a:cubicBezTo>
                  <a:lnTo>
                    <a:pt x="577" y="24"/>
                  </a:lnTo>
                  <a:cubicBezTo>
                    <a:pt x="558" y="0"/>
                    <a:pt x="500" y="0"/>
                    <a:pt x="481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10"/>
            <p:cNvSpPr/>
            <p:nvPr/>
          </p:nvSpPr>
          <p:spPr>
            <a:xfrm>
              <a:off x="6745480" y="2791340"/>
              <a:ext cx="85697" cy="55367"/>
            </a:xfrm>
            <a:custGeom>
              <a:rect b="b" l="l" r="r" t="t"/>
              <a:pathLst>
                <a:path extrusionOk="0" h="544" w="842">
                  <a:moveTo>
                    <a:pt x="519" y="0"/>
                  </a:moveTo>
                  <a:cubicBezTo>
                    <a:pt x="538" y="0"/>
                    <a:pt x="558" y="24"/>
                    <a:pt x="577" y="24"/>
                  </a:cubicBezTo>
                  <a:cubicBezTo>
                    <a:pt x="558" y="0"/>
                    <a:pt x="538" y="0"/>
                    <a:pt x="519" y="0"/>
                  </a:cubicBezTo>
                  <a:close/>
                  <a:moveTo>
                    <a:pt x="481" y="0"/>
                  </a:moveTo>
                  <a:lnTo>
                    <a:pt x="20" y="265"/>
                  </a:lnTo>
                  <a:cubicBezTo>
                    <a:pt x="0" y="284"/>
                    <a:pt x="0" y="284"/>
                    <a:pt x="0" y="303"/>
                  </a:cubicBezTo>
                  <a:cubicBezTo>
                    <a:pt x="0" y="322"/>
                    <a:pt x="0" y="341"/>
                    <a:pt x="20" y="341"/>
                  </a:cubicBezTo>
                  <a:cubicBezTo>
                    <a:pt x="20" y="322"/>
                    <a:pt x="0" y="322"/>
                    <a:pt x="20" y="303"/>
                  </a:cubicBezTo>
                  <a:lnTo>
                    <a:pt x="20" y="284"/>
                  </a:lnTo>
                  <a:lnTo>
                    <a:pt x="481" y="24"/>
                  </a:lnTo>
                  <a:cubicBezTo>
                    <a:pt x="500" y="0"/>
                    <a:pt x="500" y="0"/>
                    <a:pt x="519" y="0"/>
                  </a:cubicBezTo>
                  <a:close/>
                  <a:moveTo>
                    <a:pt x="577" y="24"/>
                  </a:moveTo>
                  <a:lnTo>
                    <a:pt x="798" y="202"/>
                  </a:lnTo>
                  <a:cubicBezTo>
                    <a:pt x="817" y="202"/>
                    <a:pt x="817" y="221"/>
                    <a:pt x="817" y="221"/>
                  </a:cubicBezTo>
                  <a:cubicBezTo>
                    <a:pt x="817" y="241"/>
                    <a:pt x="817" y="241"/>
                    <a:pt x="798" y="241"/>
                  </a:cubicBezTo>
                  <a:lnTo>
                    <a:pt x="361" y="505"/>
                  </a:lnTo>
                  <a:cubicBezTo>
                    <a:pt x="337" y="524"/>
                    <a:pt x="337" y="524"/>
                    <a:pt x="317" y="524"/>
                  </a:cubicBezTo>
                  <a:cubicBezTo>
                    <a:pt x="298" y="524"/>
                    <a:pt x="279" y="524"/>
                    <a:pt x="260" y="505"/>
                  </a:cubicBezTo>
                  <a:lnTo>
                    <a:pt x="20" y="341"/>
                  </a:lnTo>
                  <a:lnTo>
                    <a:pt x="260" y="524"/>
                  </a:lnTo>
                  <a:cubicBezTo>
                    <a:pt x="279" y="524"/>
                    <a:pt x="298" y="543"/>
                    <a:pt x="317" y="543"/>
                  </a:cubicBezTo>
                  <a:cubicBezTo>
                    <a:pt x="337" y="543"/>
                    <a:pt x="337" y="524"/>
                    <a:pt x="361" y="524"/>
                  </a:cubicBezTo>
                  <a:lnTo>
                    <a:pt x="817" y="265"/>
                  </a:lnTo>
                  <a:cubicBezTo>
                    <a:pt x="841" y="241"/>
                    <a:pt x="841" y="241"/>
                    <a:pt x="841" y="221"/>
                  </a:cubicBezTo>
                  <a:cubicBezTo>
                    <a:pt x="841" y="202"/>
                    <a:pt x="841" y="202"/>
                    <a:pt x="817" y="183"/>
                  </a:cubicBezTo>
                  <a:lnTo>
                    <a:pt x="577" y="24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10"/>
            <p:cNvSpPr/>
            <p:nvPr/>
          </p:nvSpPr>
          <p:spPr>
            <a:xfrm>
              <a:off x="6674132" y="2832357"/>
              <a:ext cx="85595" cy="53739"/>
            </a:xfrm>
            <a:custGeom>
              <a:rect b="b" l="l" r="r" t="t"/>
              <a:pathLst>
                <a:path extrusionOk="0" h="528" w="841">
                  <a:moveTo>
                    <a:pt x="480" y="1"/>
                  </a:moveTo>
                  <a:lnTo>
                    <a:pt x="38" y="279"/>
                  </a:lnTo>
                  <a:cubicBezTo>
                    <a:pt x="0" y="279"/>
                    <a:pt x="0" y="318"/>
                    <a:pt x="38" y="342"/>
                  </a:cubicBezTo>
                  <a:lnTo>
                    <a:pt x="259" y="500"/>
                  </a:lnTo>
                  <a:cubicBezTo>
                    <a:pt x="287" y="514"/>
                    <a:pt x="316" y="528"/>
                    <a:pt x="338" y="528"/>
                  </a:cubicBezTo>
                  <a:cubicBezTo>
                    <a:pt x="347" y="528"/>
                    <a:pt x="355" y="525"/>
                    <a:pt x="360" y="520"/>
                  </a:cubicBezTo>
                  <a:lnTo>
                    <a:pt x="822" y="260"/>
                  </a:lnTo>
                  <a:cubicBezTo>
                    <a:pt x="841" y="241"/>
                    <a:pt x="841" y="198"/>
                    <a:pt x="822" y="179"/>
                  </a:cubicBezTo>
                  <a:lnTo>
                    <a:pt x="581" y="20"/>
                  </a:lnTo>
                  <a:cubicBezTo>
                    <a:pt x="557" y="1"/>
                    <a:pt x="519" y="1"/>
                    <a:pt x="480" y="1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10"/>
            <p:cNvSpPr/>
            <p:nvPr/>
          </p:nvSpPr>
          <p:spPr>
            <a:xfrm>
              <a:off x="6674132" y="2832357"/>
              <a:ext cx="85595" cy="54858"/>
            </a:xfrm>
            <a:custGeom>
              <a:rect b="b" l="l" r="r" t="t"/>
              <a:pathLst>
                <a:path extrusionOk="0" h="539" w="841">
                  <a:moveTo>
                    <a:pt x="519" y="1"/>
                  </a:moveTo>
                  <a:cubicBezTo>
                    <a:pt x="538" y="1"/>
                    <a:pt x="557" y="20"/>
                    <a:pt x="581" y="20"/>
                  </a:cubicBezTo>
                  <a:cubicBezTo>
                    <a:pt x="581" y="1"/>
                    <a:pt x="538" y="1"/>
                    <a:pt x="519" y="1"/>
                  </a:cubicBezTo>
                  <a:close/>
                  <a:moveTo>
                    <a:pt x="581" y="20"/>
                  </a:moveTo>
                  <a:lnTo>
                    <a:pt x="822" y="198"/>
                  </a:lnTo>
                  <a:lnTo>
                    <a:pt x="841" y="222"/>
                  </a:lnTo>
                  <a:cubicBezTo>
                    <a:pt x="841" y="198"/>
                    <a:pt x="841" y="198"/>
                    <a:pt x="822" y="179"/>
                  </a:cubicBezTo>
                  <a:lnTo>
                    <a:pt x="581" y="20"/>
                  </a:lnTo>
                  <a:close/>
                  <a:moveTo>
                    <a:pt x="480" y="1"/>
                  </a:moveTo>
                  <a:lnTo>
                    <a:pt x="19" y="260"/>
                  </a:lnTo>
                  <a:cubicBezTo>
                    <a:pt x="19" y="279"/>
                    <a:pt x="0" y="279"/>
                    <a:pt x="0" y="299"/>
                  </a:cubicBezTo>
                  <a:cubicBezTo>
                    <a:pt x="0" y="318"/>
                    <a:pt x="19" y="342"/>
                    <a:pt x="19" y="342"/>
                  </a:cubicBezTo>
                  <a:lnTo>
                    <a:pt x="259" y="520"/>
                  </a:lnTo>
                  <a:cubicBezTo>
                    <a:pt x="279" y="520"/>
                    <a:pt x="298" y="539"/>
                    <a:pt x="317" y="539"/>
                  </a:cubicBezTo>
                  <a:cubicBezTo>
                    <a:pt x="341" y="539"/>
                    <a:pt x="360" y="520"/>
                    <a:pt x="360" y="520"/>
                  </a:cubicBezTo>
                  <a:lnTo>
                    <a:pt x="822" y="260"/>
                  </a:lnTo>
                  <a:cubicBezTo>
                    <a:pt x="841" y="241"/>
                    <a:pt x="841" y="241"/>
                    <a:pt x="841" y="222"/>
                  </a:cubicBezTo>
                  <a:lnTo>
                    <a:pt x="841" y="222"/>
                  </a:lnTo>
                  <a:cubicBezTo>
                    <a:pt x="841" y="241"/>
                    <a:pt x="822" y="241"/>
                    <a:pt x="822" y="241"/>
                  </a:cubicBezTo>
                  <a:lnTo>
                    <a:pt x="360" y="500"/>
                  </a:lnTo>
                  <a:cubicBezTo>
                    <a:pt x="360" y="520"/>
                    <a:pt x="341" y="520"/>
                    <a:pt x="317" y="520"/>
                  </a:cubicBezTo>
                  <a:cubicBezTo>
                    <a:pt x="298" y="520"/>
                    <a:pt x="279" y="520"/>
                    <a:pt x="259" y="500"/>
                  </a:cubicBezTo>
                  <a:lnTo>
                    <a:pt x="38" y="342"/>
                  </a:lnTo>
                  <a:cubicBezTo>
                    <a:pt x="19" y="318"/>
                    <a:pt x="19" y="318"/>
                    <a:pt x="19" y="299"/>
                  </a:cubicBezTo>
                  <a:cubicBezTo>
                    <a:pt x="19" y="299"/>
                    <a:pt x="19" y="279"/>
                    <a:pt x="38" y="279"/>
                  </a:cubicBezTo>
                  <a:lnTo>
                    <a:pt x="480" y="20"/>
                  </a:lnTo>
                  <a:cubicBezTo>
                    <a:pt x="500" y="1"/>
                    <a:pt x="519" y="1"/>
                    <a:pt x="519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10"/>
            <p:cNvSpPr/>
            <p:nvPr/>
          </p:nvSpPr>
          <p:spPr>
            <a:xfrm>
              <a:off x="6602683" y="2873475"/>
              <a:ext cx="87630" cy="53433"/>
            </a:xfrm>
            <a:custGeom>
              <a:rect b="b" l="l" r="r" t="t"/>
              <a:pathLst>
                <a:path extrusionOk="0" h="525" w="861">
                  <a:moveTo>
                    <a:pt x="543" y="0"/>
                  </a:moveTo>
                  <a:cubicBezTo>
                    <a:pt x="525" y="0"/>
                    <a:pt x="510" y="5"/>
                    <a:pt x="500" y="15"/>
                  </a:cubicBezTo>
                  <a:lnTo>
                    <a:pt x="39" y="274"/>
                  </a:lnTo>
                  <a:cubicBezTo>
                    <a:pt x="20" y="274"/>
                    <a:pt x="1" y="317"/>
                    <a:pt x="39" y="337"/>
                  </a:cubicBezTo>
                  <a:lnTo>
                    <a:pt x="279" y="495"/>
                  </a:lnTo>
                  <a:cubicBezTo>
                    <a:pt x="293" y="509"/>
                    <a:pt x="318" y="525"/>
                    <a:pt x="345" y="525"/>
                  </a:cubicBezTo>
                  <a:cubicBezTo>
                    <a:pt x="357" y="525"/>
                    <a:pt x="369" y="522"/>
                    <a:pt x="380" y="514"/>
                  </a:cubicBezTo>
                  <a:lnTo>
                    <a:pt x="822" y="255"/>
                  </a:lnTo>
                  <a:cubicBezTo>
                    <a:pt x="861" y="236"/>
                    <a:pt x="861" y="197"/>
                    <a:pt x="822" y="178"/>
                  </a:cubicBezTo>
                  <a:lnTo>
                    <a:pt x="601" y="15"/>
                  </a:lnTo>
                  <a:cubicBezTo>
                    <a:pt x="582" y="5"/>
                    <a:pt x="561" y="0"/>
                    <a:pt x="543" y="0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10"/>
            <p:cNvSpPr/>
            <p:nvPr/>
          </p:nvSpPr>
          <p:spPr>
            <a:xfrm>
              <a:off x="6604617" y="2872967"/>
              <a:ext cx="85697" cy="55367"/>
            </a:xfrm>
            <a:custGeom>
              <a:rect b="b" l="l" r="r" t="t"/>
              <a:pathLst>
                <a:path extrusionOk="0" h="544" w="842">
                  <a:moveTo>
                    <a:pt x="462" y="1"/>
                  </a:moveTo>
                  <a:lnTo>
                    <a:pt x="20" y="260"/>
                  </a:lnTo>
                  <a:cubicBezTo>
                    <a:pt x="1" y="279"/>
                    <a:pt x="1" y="279"/>
                    <a:pt x="1" y="303"/>
                  </a:cubicBezTo>
                  <a:cubicBezTo>
                    <a:pt x="1" y="303"/>
                    <a:pt x="1" y="279"/>
                    <a:pt x="20" y="279"/>
                  </a:cubicBezTo>
                  <a:lnTo>
                    <a:pt x="481" y="20"/>
                  </a:lnTo>
                  <a:cubicBezTo>
                    <a:pt x="481" y="1"/>
                    <a:pt x="500" y="1"/>
                    <a:pt x="520" y="1"/>
                  </a:cubicBezTo>
                  <a:close/>
                  <a:moveTo>
                    <a:pt x="1" y="304"/>
                  </a:moveTo>
                  <a:cubicBezTo>
                    <a:pt x="1" y="323"/>
                    <a:pt x="1" y="342"/>
                    <a:pt x="20" y="342"/>
                  </a:cubicBezTo>
                  <a:cubicBezTo>
                    <a:pt x="1" y="323"/>
                    <a:pt x="1" y="322"/>
                    <a:pt x="1" y="304"/>
                  </a:cubicBezTo>
                  <a:close/>
                  <a:moveTo>
                    <a:pt x="520" y="1"/>
                  </a:moveTo>
                  <a:cubicBezTo>
                    <a:pt x="544" y="1"/>
                    <a:pt x="563" y="20"/>
                    <a:pt x="563" y="20"/>
                  </a:cubicBezTo>
                  <a:lnTo>
                    <a:pt x="803" y="202"/>
                  </a:lnTo>
                  <a:cubicBezTo>
                    <a:pt x="822" y="202"/>
                    <a:pt x="822" y="222"/>
                    <a:pt x="822" y="222"/>
                  </a:cubicBezTo>
                  <a:cubicBezTo>
                    <a:pt x="822" y="241"/>
                    <a:pt x="822" y="241"/>
                    <a:pt x="803" y="241"/>
                  </a:cubicBezTo>
                  <a:lnTo>
                    <a:pt x="342" y="519"/>
                  </a:lnTo>
                  <a:lnTo>
                    <a:pt x="303" y="519"/>
                  </a:lnTo>
                  <a:cubicBezTo>
                    <a:pt x="279" y="519"/>
                    <a:pt x="260" y="519"/>
                    <a:pt x="260" y="500"/>
                  </a:cubicBezTo>
                  <a:lnTo>
                    <a:pt x="20" y="342"/>
                  </a:lnTo>
                  <a:lnTo>
                    <a:pt x="241" y="519"/>
                  </a:lnTo>
                  <a:cubicBezTo>
                    <a:pt x="260" y="519"/>
                    <a:pt x="279" y="543"/>
                    <a:pt x="303" y="543"/>
                  </a:cubicBezTo>
                  <a:cubicBezTo>
                    <a:pt x="323" y="543"/>
                    <a:pt x="342" y="519"/>
                    <a:pt x="361" y="519"/>
                  </a:cubicBezTo>
                  <a:lnTo>
                    <a:pt x="803" y="260"/>
                  </a:lnTo>
                  <a:cubicBezTo>
                    <a:pt x="822" y="260"/>
                    <a:pt x="842" y="241"/>
                    <a:pt x="842" y="222"/>
                  </a:cubicBezTo>
                  <a:cubicBezTo>
                    <a:pt x="842" y="202"/>
                    <a:pt x="822" y="202"/>
                    <a:pt x="803" y="183"/>
                  </a:cubicBezTo>
                  <a:lnTo>
                    <a:pt x="582" y="20"/>
                  </a:lnTo>
                  <a:cubicBezTo>
                    <a:pt x="563" y="1"/>
                    <a:pt x="544" y="1"/>
                    <a:pt x="520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10"/>
            <p:cNvSpPr/>
            <p:nvPr/>
          </p:nvSpPr>
          <p:spPr>
            <a:xfrm>
              <a:off x="6533269" y="2914187"/>
              <a:ext cx="85697" cy="53535"/>
            </a:xfrm>
            <a:custGeom>
              <a:rect b="b" l="l" r="r" t="t"/>
              <a:pathLst>
                <a:path extrusionOk="0" h="526" w="842">
                  <a:moveTo>
                    <a:pt x="524" y="0"/>
                  </a:moveTo>
                  <a:cubicBezTo>
                    <a:pt x="506" y="0"/>
                    <a:pt x="490" y="6"/>
                    <a:pt x="481" y="18"/>
                  </a:cubicBezTo>
                  <a:lnTo>
                    <a:pt x="20" y="278"/>
                  </a:lnTo>
                  <a:cubicBezTo>
                    <a:pt x="0" y="278"/>
                    <a:pt x="0" y="316"/>
                    <a:pt x="20" y="335"/>
                  </a:cubicBezTo>
                  <a:lnTo>
                    <a:pt x="260" y="499"/>
                  </a:lnTo>
                  <a:cubicBezTo>
                    <a:pt x="277" y="512"/>
                    <a:pt x="311" y="526"/>
                    <a:pt x="336" y="526"/>
                  </a:cubicBezTo>
                  <a:cubicBezTo>
                    <a:pt x="346" y="526"/>
                    <a:pt x="355" y="524"/>
                    <a:pt x="361" y="518"/>
                  </a:cubicBezTo>
                  <a:lnTo>
                    <a:pt x="822" y="259"/>
                  </a:lnTo>
                  <a:cubicBezTo>
                    <a:pt x="841" y="235"/>
                    <a:pt x="841" y="196"/>
                    <a:pt x="822" y="177"/>
                  </a:cubicBezTo>
                  <a:lnTo>
                    <a:pt x="582" y="18"/>
                  </a:lnTo>
                  <a:cubicBezTo>
                    <a:pt x="563" y="6"/>
                    <a:pt x="542" y="0"/>
                    <a:pt x="524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10"/>
            <p:cNvSpPr/>
            <p:nvPr/>
          </p:nvSpPr>
          <p:spPr>
            <a:xfrm>
              <a:off x="6533269" y="2913576"/>
              <a:ext cx="85697" cy="55367"/>
            </a:xfrm>
            <a:custGeom>
              <a:rect b="b" l="l" r="r" t="t"/>
              <a:pathLst>
                <a:path extrusionOk="0" h="544" w="842">
                  <a:moveTo>
                    <a:pt x="524" y="0"/>
                  </a:moveTo>
                  <a:cubicBezTo>
                    <a:pt x="543" y="0"/>
                    <a:pt x="563" y="24"/>
                    <a:pt x="582" y="24"/>
                  </a:cubicBezTo>
                  <a:cubicBezTo>
                    <a:pt x="563" y="0"/>
                    <a:pt x="543" y="0"/>
                    <a:pt x="524" y="0"/>
                  </a:cubicBezTo>
                  <a:close/>
                  <a:moveTo>
                    <a:pt x="481" y="0"/>
                  </a:moveTo>
                  <a:lnTo>
                    <a:pt x="20" y="265"/>
                  </a:lnTo>
                  <a:cubicBezTo>
                    <a:pt x="0" y="284"/>
                    <a:pt x="0" y="284"/>
                    <a:pt x="0" y="303"/>
                  </a:cubicBezTo>
                  <a:lnTo>
                    <a:pt x="20" y="284"/>
                  </a:lnTo>
                  <a:lnTo>
                    <a:pt x="481" y="24"/>
                  </a:lnTo>
                  <a:cubicBezTo>
                    <a:pt x="500" y="24"/>
                    <a:pt x="500" y="0"/>
                    <a:pt x="524" y="0"/>
                  </a:cubicBezTo>
                  <a:close/>
                  <a:moveTo>
                    <a:pt x="0" y="303"/>
                  </a:moveTo>
                  <a:cubicBezTo>
                    <a:pt x="0" y="322"/>
                    <a:pt x="0" y="341"/>
                    <a:pt x="20" y="341"/>
                  </a:cubicBezTo>
                  <a:cubicBezTo>
                    <a:pt x="20" y="322"/>
                    <a:pt x="0" y="322"/>
                    <a:pt x="0" y="303"/>
                  </a:cubicBezTo>
                  <a:close/>
                  <a:moveTo>
                    <a:pt x="582" y="24"/>
                  </a:moveTo>
                  <a:lnTo>
                    <a:pt x="803" y="202"/>
                  </a:lnTo>
                  <a:cubicBezTo>
                    <a:pt x="822" y="202"/>
                    <a:pt x="822" y="221"/>
                    <a:pt x="822" y="221"/>
                  </a:cubicBezTo>
                  <a:cubicBezTo>
                    <a:pt x="822" y="241"/>
                    <a:pt x="822" y="241"/>
                    <a:pt x="803" y="241"/>
                  </a:cubicBezTo>
                  <a:lnTo>
                    <a:pt x="361" y="524"/>
                  </a:lnTo>
                  <a:lnTo>
                    <a:pt x="822" y="265"/>
                  </a:lnTo>
                  <a:cubicBezTo>
                    <a:pt x="822" y="265"/>
                    <a:pt x="841" y="241"/>
                    <a:pt x="841" y="221"/>
                  </a:cubicBezTo>
                  <a:cubicBezTo>
                    <a:pt x="841" y="202"/>
                    <a:pt x="822" y="202"/>
                    <a:pt x="822" y="183"/>
                  </a:cubicBezTo>
                  <a:lnTo>
                    <a:pt x="582" y="24"/>
                  </a:lnTo>
                  <a:close/>
                  <a:moveTo>
                    <a:pt x="20" y="341"/>
                  </a:moveTo>
                  <a:lnTo>
                    <a:pt x="260" y="524"/>
                  </a:lnTo>
                  <a:cubicBezTo>
                    <a:pt x="284" y="524"/>
                    <a:pt x="303" y="543"/>
                    <a:pt x="322" y="543"/>
                  </a:cubicBezTo>
                  <a:cubicBezTo>
                    <a:pt x="342" y="543"/>
                    <a:pt x="342" y="524"/>
                    <a:pt x="361" y="524"/>
                  </a:cubicBezTo>
                  <a:lnTo>
                    <a:pt x="322" y="524"/>
                  </a:lnTo>
                  <a:cubicBezTo>
                    <a:pt x="303" y="524"/>
                    <a:pt x="284" y="524"/>
                    <a:pt x="260" y="505"/>
                  </a:cubicBezTo>
                  <a:lnTo>
                    <a:pt x="20" y="3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10"/>
            <p:cNvSpPr/>
            <p:nvPr/>
          </p:nvSpPr>
          <p:spPr>
            <a:xfrm>
              <a:off x="6461922" y="2955102"/>
              <a:ext cx="85595" cy="53230"/>
            </a:xfrm>
            <a:custGeom>
              <a:rect b="b" l="l" r="r" t="t"/>
              <a:pathLst>
                <a:path extrusionOk="0" h="523" w="841">
                  <a:moveTo>
                    <a:pt x="540" y="1"/>
                  </a:moveTo>
                  <a:cubicBezTo>
                    <a:pt x="522" y="1"/>
                    <a:pt x="502" y="5"/>
                    <a:pt x="480" y="15"/>
                  </a:cubicBezTo>
                  <a:lnTo>
                    <a:pt x="43" y="275"/>
                  </a:lnTo>
                  <a:cubicBezTo>
                    <a:pt x="0" y="275"/>
                    <a:pt x="0" y="313"/>
                    <a:pt x="24" y="337"/>
                  </a:cubicBezTo>
                  <a:lnTo>
                    <a:pt x="264" y="495"/>
                  </a:lnTo>
                  <a:cubicBezTo>
                    <a:pt x="291" y="509"/>
                    <a:pt x="319" y="523"/>
                    <a:pt x="339" y="523"/>
                  </a:cubicBezTo>
                  <a:cubicBezTo>
                    <a:pt x="347" y="523"/>
                    <a:pt x="355" y="520"/>
                    <a:pt x="360" y="515"/>
                  </a:cubicBezTo>
                  <a:lnTo>
                    <a:pt x="822" y="255"/>
                  </a:lnTo>
                  <a:cubicBezTo>
                    <a:pt x="841" y="236"/>
                    <a:pt x="841" y="193"/>
                    <a:pt x="822" y="174"/>
                  </a:cubicBezTo>
                  <a:lnTo>
                    <a:pt x="581" y="15"/>
                  </a:lnTo>
                  <a:cubicBezTo>
                    <a:pt x="572" y="5"/>
                    <a:pt x="557" y="1"/>
                    <a:pt x="540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10"/>
            <p:cNvSpPr/>
            <p:nvPr/>
          </p:nvSpPr>
          <p:spPr>
            <a:xfrm>
              <a:off x="6461922" y="2954593"/>
              <a:ext cx="85595" cy="54858"/>
            </a:xfrm>
            <a:custGeom>
              <a:rect b="b" l="l" r="r" t="t"/>
              <a:pathLst>
                <a:path extrusionOk="0" h="539" w="841">
                  <a:moveTo>
                    <a:pt x="524" y="1"/>
                  </a:moveTo>
                  <a:cubicBezTo>
                    <a:pt x="543" y="1"/>
                    <a:pt x="562" y="20"/>
                    <a:pt x="581" y="20"/>
                  </a:cubicBezTo>
                  <a:cubicBezTo>
                    <a:pt x="581" y="1"/>
                    <a:pt x="543" y="1"/>
                    <a:pt x="524" y="1"/>
                  </a:cubicBezTo>
                  <a:close/>
                  <a:moveTo>
                    <a:pt x="581" y="20"/>
                  </a:moveTo>
                  <a:lnTo>
                    <a:pt x="822" y="198"/>
                  </a:lnTo>
                  <a:lnTo>
                    <a:pt x="841" y="222"/>
                  </a:lnTo>
                  <a:cubicBezTo>
                    <a:pt x="841" y="198"/>
                    <a:pt x="841" y="198"/>
                    <a:pt x="822" y="179"/>
                  </a:cubicBezTo>
                  <a:lnTo>
                    <a:pt x="581" y="20"/>
                  </a:lnTo>
                  <a:close/>
                  <a:moveTo>
                    <a:pt x="841" y="222"/>
                  </a:moveTo>
                  <a:lnTo>
                    <a:pt x="841" y="222"/>
                  </a:lnTo>
                  <a:cubicBezTo>
                    <a:pt x="841" y="241"/>
                    <a:pt x="822" y="241"/>
                    <a:pt x="822" y="241"/>
                  </a:cubicBezTo>
                  <a:lnTo>
                    <a:pt x="360" y="520"/>
                  </a:lnTo>
                  <a:lnTo>
                    <a:pt x="822" y="260"/>
                  </a:lnTo>
                  <a:cubicBezTo>
                    <a:pt x="841" y="260"/>
                    <a:pt x="841" y="241"/>
                    <a:pt x="841" y="222"/>
                  </a:cubicBezTo>
                  <a:close/>
                  <a:moveTo>
                    <a:pt x="480" y="1"/>
                  </a:moveTo>
                  <a:lnTo>
                    <a:pt x="24" y="260"/>
                  </a:lnTo>
                  <a:cubicBezTo>
                    <a:pt x="24" y="280"/>
                    <a:pt x="0" y="299"/>
                    <a:pt x="0" y="299"/>
                  </a:cubicBezTo>
                  <a:cubicBezTo>
                    <a:pt x="0" y="318"/>
                    <a:pt x="24" y="342"/>
                    <a:pt x="24" y="342"/>
                  </a:cubicBezTo>
                  <a:lnTo>
                    <a:pt x="264" y="520"/>
                  </a:lnTo>
                  <a:cubicBezTo>
                    <a:pt x="283" y="520"/>
                    <a:pt x="303" y="539"/>
                    <a:pt x="322" y="539"/>
                  </a:cubicBezTo>
                  <a:cubicBezTo>
                    <a:pt x="341" y="539"/>
                    <a:pt x="360" y="520"/>
                    <a:pt x="360" y="520"/>
                  </a:cubicBezTo>
                  <a:lnTo>
                    <a:pt x="322" y="520"/>
                  </a:lnTo>
                  <a:cubicBezTo>
                    <a:pt x="303" y="520"/>
                    <a:pt x="283" y="520"/>
                    <a:pt x="264" y="500"/>
                  </a:cubicBezTo>
                  <a:lnTo>
                    <a:pt x="43" y="342"/>
                  </a:lnTo>
                  <a:cubicBezTo>
                    <a:pt x="24" y="318"/>
                    <a:pt x="24" y="318"/>
                    <a:pt x="24" y="299"/>
                  </a:cubicBezTo>
                  <a:cubicBezTo>
                    <a:pt x="24" y="299"/>
                    <a:pt x="24" y="280"/>
                    <a:pt x="43" y="280"/>
                  </a:cubicBezTo>
                  <a:lnTo>
                    <a:pt x="480" y="20"/>
                  </a:lnTo>
                  <a:cubicBezTo>
                    <a:pt x="504" y="20"/>
                    <a:pt x="524" y="1"/>
                    <a:pt x="524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10"/>
            <p:cNvSpPr/>
            <p:nvPr/>
          </p:nvSpPr>
          <p:spPr>
            <a:xfrm>
              <a:off x="6321567" y="3036424"/>
              <a:ext cx="85595" cy="54247"/>
            </a:xfrm>
            <a:custGeom>
              <a:rect b="b" l="l" r="r" t="t"/>
              <a:pathLst>
                <a:path extrusionOk="0" h="533" w="841">
                  <a:moveTo>
                    <a:pt x="522" y="0"/>
                  </a:moveTo>
                  <a:cubicBezTo>
                    <a:pt x="505" y="0"/>
                    <a:pt x="490" y="6"/>
                    <a:pt x="481" y="18"/>
                  </a:cubicBezTo>
                  <a:lnTo>
                    <a:pt x="20" y="278"/>
                  </a:lnTo>
                  <a:cubicBezTo>
                    <a:pt x="0" y="297"/>
                    <a:pt x="0" y="316"/>
                    <a:pt x="20" y="335"/>
                  </a:cubicBezTo>
                  <a:lnTo>
                    <a:pt x="260" y="518"/>
                  </a:lnTo>
                  <a:cubicBezTo>
                    <a:pt x="269" y="528"/>
                    <a:pt x="285" y="532"/>
                    <a:pt x="303" y="532"/>
                  </a:cubicBezTo>
                  <a:cubicBezTo>
                    <a:pt x="321" y="532"/>
                    <a:pt x="341" y="528"/>
                    <a:pt x="361" y="518"/>
                  </a:cubicBezTo>
                  <a:lnTo>
                    <a:pt x="822" y="259"/>
                  </a:lnTo>
                  <a:cubicBezTo>
                    <a:pt x="841" y="235"/>
                    <a:pt x="841" y="215"/>
                    <a:pt x="822" y="196"/>
                  </a:cubicBezTo>
                  <a:lnTo>
                    <a:pt x="582" y="18"/>
                  </a:lnTo>
                  <a:cubicBezTo>
                    <a:pt x="560" y="6"/>
                    <a:pt x="540" y="0"/>
                    <a:pt x="522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10"/>
            <p:cNvSpPr/>
            <p:nvPr/>
          </p:nvSpPr>
          <p:spPr>
            <a:xfrm>
              <a:off x="6321567" y="3035813"/>
              <a:ext cx="85595" cy="55367"/>
            </a:xfrm>
            <a:custGeom>
              <a:rect b="b" l="l" r="r" t="t"/>
              <a:pathLst>
                <a:path extrusionOk="0" h="544" w="841">
                  <a:moveTo>
                    <a:pt x="519" y="0"/>
                  </a:moveTo>
                  <a:cubicBezTo>
                    <a:pt x="538" y="0"/>
                    <a:pt x="562" y="24"/>
                    <a:pt x="582" y="24"/>
                  </a:cubicBezTo>
                  <a:cubicBezTo>
                    <a:pt x="562" y="0"/>
                    <a:pt x="538" y="0"/>
                    <a:pt x="519" y="0"/>
                  </a:cubicBezTo>
                  <a:close/>
                  <a:moveTo>
                    <a:pt x="481" y="0"/>
                  </a:moveTo>
                  <a:lnTo>
                    <a:pt x="20" y="265"/>
                  </a:lnTo>
                  <a:cubicBezTo>
                    <a:pt x="0" y="284"/>
                    <a:pt x="0" y="303"/>
                    <a:pt x="0" y="303"/>
                  </a:cubicBezTo>
                  <a:lnTo>
                    <a:pt x="20" y="284"/>
                  </a:lnTo>
                  <a:lnTo>
                    <a:pt x="481" y="24"/>
                  </a:lnTo>
                  <a:cubicBezTo>
                    <a:pt x="481" y="24"/>
                    <a:pt x="500" y="0"/>
                    <a:pt x="519" y="0"/>
                  </a:cubicBezTo>
                  <a:close/>
                  <a:moveTo>
                    <a:pt x="0" y="303"/>
                  </a:moveTo>
                  <a:cubicBezTo>
                    <a:pt x="0" y="322"/>
                    <a:pt x="0" y="341"/>
                    <a:pt x="20" y="341"/>
                  </a:cubicBezTo>
                  <a:cubicBezTo>
                    <a:pt x="20" y="322"/>
                    <a:pt x="0" y="322"/>
                    <a:pt x="0" y="303"/>
                  </a:cubicBezTo>
                  <a:close/>
                  <a:moveTo>
                    <a:pt x="582" y="24"/>
                  </a:moveTo>
                  <a:lnTo>
                    <a:pt x="803" y="202"/>
                  </a:lnTo>
                  <a:cubicBezTo>
                    <a:pt x="822" y="202"/>
                    <a:pt x="822" y="221"/>
                    <a:pt x="822" y="221"/>
                  </a:cubicBezTo>
                  <a:cubicBezTo>
                    <a:pt x="822" y="241"/>
                    <a:pt x="822" y="241"/>
                    <a:pt x="803" y="265"/>
                  </a:cubicBezTo>
                  <a:lnTo>
                    <a:pt x="361" y="524"/>
                  </a:lnTo>
                  <a:lnTo>
                    <a:pt x="822" y="265"/>
                  </a:lnTo>
                  <a:cubicBezTo>
                    <a:pt x="822" y="265"/>
                    <a:pt x="841" y="241"/>
                    <a:pt x="841" y="221"/>
                  </a:cubicBezTo>
                  <a:cubicBezTo>
                    <a:pt x="841" y="221"/>
                    <a:pt x="822" y="202"/>
                    <a:pt x="822" y="183"/>
                  </a:cubicBezTo>
                  <a:lnTo>
                    <a:pt x="582" y="24"/>
                  </a:lnTo>
                  <a:close/>
                  <a:moveTo>
                    <a:pt x="20" y="341"/>
                  </a:moveTo>
                  <a:lnTo>
                    <a:pt x="260" y="524"/>
                  </a:lnTo>
                  <a:cubicBezTo>
                    <a:pt x="279" y="524"/>
                    <a:pt x="298" y="543"/>
                    <a:pt x="322" y="543"/>
                  </a:cubicBezTo>
                  <a:cubicBezTo>
                    <a:pt x="341" y="543"/>
                    <a:pt x="341" y="543"/>
                    <a:pt x="361" y="524"/>
                  </a:cubicBezTo>
                  <a:lnTo>
                    <a:pt x="322" y="524"/>
                  </a:lnTo>
                  <a:cubicBezTo>
                    <a:pt x="298" y="524"/>
                    <a:pt x="279" y="524"/>
                    <a:pt x="260" y="505"/>
                  </a:cubicBezTo>
                  <a:lnTo>
                    <a:pt x="20" y="34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10"/>
            <p:cNvSpPr/>
            <p:nvPr/>
          </p:nvSpPr>
          <p:spPr>
            <a:xfrm>
              <a:off x="6250118" y="3077339"/>
              <a:ext cx="85697" cy="53942"/>
            </a:xfrm>
            <a:custGeom>
              <a:rect b="b" l="l" r="r" t="t"/>
              <a:pathLst>
                <a:path extrusionOk="0" h="530" w="842">
                  <a:moveTo>
                    <a:pt x="539" y="1"/>
                  </a:moveTo>
                  <a:cubicBezTo>
                    <a:pt x="521" y="1"/>
                    <a:pt x="501" y="5"/>
                    <a:pt x="481" y="15"/>
                  </a:cubicBezTo>
                  <a:lnTo>
                    <a:pt x="20" y="275"/>
                  </a:lnTo>
                  <a:cubicBezTo>
                    <a:pt x="1" y="294"/>
                    <a:pt x="1" y="313"/>
                    <a:pt x="20" y="337"/>
                  </a:cubicBezTo>
                  <a:lnTo>
                    <a:pt x="260" y="515"/>
                  </a:lnTo>
                  <a:cubicBezTo>
                    <a:pt x="282" y="524"/>
                    <a:pt x="302" y="529"/>
                    <a:pt x="320" y="529"/>
                  </a:cubicBezTo>
                  <a:cubicBezTo>
                    <a:pt x="337" y="529"/>
                    <a:pt x="352" y="524"/>
                    <a:pt x="361" y="515"/>
                  </a:cubicBezTo>
                  <a:lnTo>
                    <a:pt x="822" y="255"/>
                  </a:lnTo>
                  <a:cubicBezTo>
                    <a:pt x="842" y="236"/>
                    <a:pt x="842" y="217"/>
                    <a:pt x="822" y="193"/>
                  </a:cubicBezTo>
                  <a:lnTo>
                    <a:pt x="582" y="15"/>
                  </a:lnTo>
                  <a:cubicBezTo>
                    <a:pt x="573" y="5"/>
                    <a:pt x="557" y="1"/>
                    <a:pt x="539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10"/>
            <p:cNvSpPr/>
            <p:nvPr/>
          </p:nvSpPr>
          <p:spPr>
            <a:xfrm>
              <a:off x="6250118" y="3076830"/>
              <a:ext cx="85697" cy="54858"/>
            </a:xfrm>
            <a:custGeom>
              <a:rect b="b" l="l" r="r" t="t"/>
              <a:pathLst>
                <a:path extrusionOk="0" h="539" w="842">
                  <a:moveTo>
                    <a:pt x="520" y="1"/>
                  </a:moveTo>
                  <a:cubicBezTo>
                    <a:pt x="544" y="1"/>
                    <a:pt x="563" y="20"/>
                    <a:pt x="582" y="20"/>
                  </a:cubicBezTo>
                  <a:cubicBezTo>
                    <a:pt x="563" y="1"/>
                    <a:pt x="544" y="1"/>
                    <a:pt x="520" y="1"/>
                  </a:cubicBezTo>
                  <a:close/>
                  <a:moveTo>
                    <a:pt x="582" y="20"/>
                  </a:moveTo>
                  <a:lnTo>
                    <a:pt x="822" y="198"/>
                  </a:lnTo>
                  <a:lnTo>
                    <a:pt x="842" y="222"/>
                  </a:lnTo>
                  <a:cubicBezTo>
                    <a:pt x="842" y="222"/>
                    <a:pt x="842" y="198"/>
                    <a:pt x="822" y="179"/>
                  </a:cubicBezTo>
                  <a:lnTo>
                    <a:pt x="582" y="20"/>
                  </a:lnTo>
                  <a:close/>
                  <a:moveTo>
                    <a:pt x="842" y="222"/>
                  </a:moveTo>
                  <a:lnTo>
                    <a:pt x="842" y="222"/>
                  </a:lnTo>
                  <a:cubicBezTo>
                    <a:pt x="842" y="241"/>
                    <a:pt x="822" y="241"/>
                    <a:pt x="822" y="260"/>
                  </a:cubicBezTo>
                  <a:cubicBezTo>
                    <a:pt x="842" y="260"/>
                    <a:pt x="842" y="241"/>
                    <a:pt x="842" y="222"/>
                  </a:cubicBezTo>
                  <a:close/>
                  <a:moveTo>
                    <a:pt x="481" y="1"/>
                  </a:moveTo>
                  <a:lnTo>
                    <a:pt x="20" y="260"/>
                  </a:lnTo>
                  <a:cubicBezTo>
                    <a:pt x="20" y="280"/>
                    <a:pt x="1" y="299"/>
                    <a:pt x="1" y="299"/>
                  </a:cubicBezTo>
                  <a:cubicBezTo>
                    <a:pt x="1" y="318"/>
                    <a:pt x="20" y="342"/>
                    <a:pt x="20" y="342"/>
                  </a:cubicBezTo>
                  <a:lnTo>
                    <a:pt x="260" y="520"/>
                  </a:lnTo>
                  <a:cubicBezTo>
                    <a:pt x="280" y="520"/>
                    <a:pt x="304" y="539"/>
                    <a:pt x="323" y="539"/>
                  </a:cubicBezTo>
                  <a:cubicBezTo>
                    <a:pt x="342" y="539"/>
                    <a:pt x="361" y="539"/>
                    <a:pt x="361" y="520"/>
                  </a:cubicBezTo>
                  <a:lnTo>
                    <a:pt x="323" y="520"/>
                  </a:lnTo>
                  <a:cubicBezTo>
                    <a:pt x="304" y="520"/>
                    <a:pt x="280" y="520"/>
                    <a:pt x="260" y="501"/>
                  </a:cubicBezTo>
                  <a:lnTo>
                    <a:pt x="39" y="342"/>
                  </a:lnTo>
                  <a:cubicBezTo>
                    <a:pt x="20" y="318"/>
                    <a:pt x="20" y="318"/>
                    <a:pt x="20" y="299"/>
                  </a:cubicBezTo>
                  <a:cubicBezTo>
                    <a:pt x="20" y="299"/>
                    <a:pt x="20" y="280"/>
                    <a:pt x="39" y="280"/>
                  </a:cubicBezTo>
                  <a:lnTo>
                    <a:pt x="481" y="20"/>
                  </a:lnTo>
                  <a:cubicBezTo>
                    <a:pt x="501" y="20"/>
                    <a:pt x="520" y="1"/>
                    <a:pt x="520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10"/>
            <p:cNvSpPr/>
            <p:nvPr/>
          </p:nvSpPr>
          <p:spPr>
            <a:xfrm>
              <a:off x="7064861" y="3258302"/>
              <a:ext cx="202028" cy="816561"/>
            </a:xfrm>
            <a:custGeom>
              <a:rect b="b" l="l" r="r" t="t"/>
              <a:pathLst>
                <a:path extrusionOk="0" h="8023" w="1985">
                  <a:moveTo>
                    <a:pt x="1485" y="139"/>
                  </a:moveTo>
                  <a:cubicBezTo>
                    <a:pt x="1485" y="139"/>
                    <a:pt x="784" y="0"/>
                    <a:pt x="404" y="538"/>
                  </a:cubicBezTo>
                  <a:cubicBezTo>
                    <a:pt x="1" y="1081"/>
                    <a:pt x="164" y="1840"/>
                    <a:pt x="404" y="3041"/>
                  </a:cubicBezTo>
                  <a:cubicBezTo>
                    <a:pt x="625" y="4242"/>
                    <a:pt x="1024" y="6221"/>
                    <a:pt x="904" y="6683"/>
                  </a:cubicBezTo>
                  <a:cubicBezTo>
                    <a:pt x="803" y="7144"/>
                    <a:pt x="505" y="7826"/>
                    <a:pt x="505" y="7826"/>
                  </a:cubicBezTo>
                  <a:lnTo>
                    <a:pt x="885" y="8023"/>
                  </a:lnTo>
                  <a:lnTo>
                    <a:pt x="1946" y="6846"/>
                  </a:lnTo>
                  <a:cubicBezTo>
                    <a:pt x="1946" y="6846"/>
                    <a:pt x="1682" y="6183"/>
                    <a:pt x="1644" y="5861"/>
                  </a:cubicBezTo>
                  <a:cubicBezTo>
                    <a:pt x="1605" y="5544"/>
                    <a:pt x="1946" y="3262"/>
                    <a:pt x="1946" y="2321"/>
                  </a:cubicBezTo>
                  <a:cubicBezTo>
                    <a:pt x="1965" y="1360"/>
                    <a:pt x="1985" y="817"/>
                    <a:pt x="1485" y="139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10"/>
            <p:cNvSpPr/>
            <p:nvPr/>
          </p:nvSpPr>
          <p:spPr>
            <a:xfrm>
              <a:off x="7162672" y="4025918"/>
              <a:ext cx="93941" cy="110123"/>
            </a:xfrm>
            <a:custGeom>
              <a:rect b="b" l="l" r="r" t="t"/>
              <a:pathLst>
                <a:path extrusionOk="0" h="1082" w="923">
                  <a:moveTo>
                    <a:pt x="0" y="1081"/>
                  </a:moveTo>
                  <a:cubicBezTo>
                    <a:pt x="0" y="1081"/>
                    <a:pt x="543" y="841"/>
                    <a:pt x="582" y="803"/>
                  </a:cubicBezTo>
                  <a:cubicBezTo>
                    <a:pt x="644" y="784"/>
                    <a:pt x="663" y="721"/>
                    <a:pt x="683" y="663"/>
                  </a:cubicBezTo>
                  <a:cubicBezTo>
                    <a:pt x="702" y="582"/>
                    <a:pt x="923" y="1"/>
                    <a:pt x="923" y="1"/>
                  </a:cubicBezTo>
                  <a:cubicBezTo>
                    <a:pt x="923" y="1"/>
                    <a:pt x="582" y="1"/>
                    <a:pt x="462" y="101"/>
                  </a:cubicBezTo>
                  <a:cubicBezTo>
                    <a:pt x="342" y="183"/>
                    <a:pt x="0" y="1081"/>
                    <a:pt x="0" y="1081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10"/>
            <p:cNvSpPr/>
            <p:nvPr/>
          </p:nvSpPr>
          <p:spPr>
            <a:xfrm>
              <a:off x="7038500" y="3932485"/>
              <a:ext cx="248948" cy="222079"/>
            </a:xfrm>
            <a:custGeom>
              <a:rect b="b" l="l" r="r" t="t"/>
              <a:pathLst>
                <a:path extrusionOk="0" h="2182" w="2446">
                  <a:moveTo>
                    <a:pt x="2124" y="1"/>
                  </a:moveTo>
                  <a:cubicBezTo>
                    <a:pt x="2124" y="1"/>
                    <a:pt x="1763" y="20"/>
                    <a:pt x="1562" y="299"/>
                  </a:cubicBezTo>
                  <a:cubicBezTo>
                    <a:pt x="1365" y="558"/>
                    <a:pt x="1081" y="1101"/>
                    <a:pt x="1023" y="1120"/>
                  </a:cubicBezTo>
                  <a:cubicBezTo>
                    <a:pt x="942" y="1140"/>
                    <a:pt x="802" y="1082"/>
                    <a:pt x="802" y="1082"/>
                  </a:cubicBezTo>
                  <a:cubicBezTo>
                    <a:pt x="802" y="1082"/>
                    <a:pt x="404" y="1140"/>
                    <a:pt x="240" y="1159"/>
                  </a:cubicBezTo>
                  <a:cubicBezTo>
                    <a:pt x="101" y="1202"/>
                    <a:pt x="0" y="1322"/>
                    <a:pt x="101" y="1461"/>
                  </a:cubicBezTo>
                  <a:cubicBezTo>
                    <a:pt x="202" y="1601"/>
                    <a:pt x="644" y="1860"/>
                    <a:pt x="841" y="1942"/>
                  </a:cubicBezTo>
                  <a:cubicBezTo>
                    <a:pt x="1062" y="1999"/>
                    <a:pt x="1201" y="2062"/>
                    <a:pt x="1264" y="1961"/>
                  </a:cubicBezTo>
                  <a:cubicBezTo>
                    <a:pt x="1321" y="1879"/>
                    <a:pt x="1682" y="1140"/>
                    <a:pt x="1744" y="1101"/>
                  </a:cubicBezTo>
                  <a:cubicBezTo>
                    <a:pt x="1783" y="1063"/>
                    <a:pt x="1965" y="1159"/>
                    <a:pt x="1984" y="1341"/>
                  </a:cubicBezTo>
                  <a:cubicBezTo>
                    <a:pt x="2004" y="1500"/>
                    <a:pt x="2023" y="2043"/>
                    <a:pt x="2023" y="2081"/>
                  </a:cubicBezTo>
                  <a:cubicBezTo>
                    <a:pt x="2023" y="2144"/>
                    <a:pt x="2104" y="2182"/>
                    <a:pt x="2224" y="2182"/>
                  </a:cubicBezTo>
                  <a:cubicBezTo>
                    <a:pt x="2325" y="2182"/>
                    <a:pt x="2345" y="2100"/>
                    <a:pt x="2345" y="2043"/>
                  </a:cubicBezTo>
                  <a:cubicBezTo>
                    <a:pt x="2345" y="1980"/>
                    <a:pt x="2325" y="1500"/>
                    <a:pt x="2364" y="1183"/>
                  </a:cubicBezTo>
                  <a:cubicBezTo>
                    <a:pt x="2402" y="880"/>
                    <a:pt x="2445" y="722"/>
                    <a:pt x="2421" y="501"/>
                  </a:cubicBezTo>
                  <a:cubicBezTo>
                    <a:pt x="2383" y="280"/>
                    <a:pt x="2124" y="1"/>
                    <a:pt x="2124" y="1"/>
                  </a:cubicBez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10"/>
            <p:cNvSpPr/>
            <p:nvPr/>
          </p:nvSpPr>
          <p:spPr>
            <a:xfrm>
              <a:off x="6945067" y="3333618"/>
              <a:ext cx="201519" cy="814627"/>
            </a:xfrm>
            <a:custGeom>
              <a:rect b="b" l="l" r="r" t="t"/>
              <a:pathLst>
                <a:path extrusionOk="0" h="8004" w="1980">
                  <a:moveTo>
                    <a:pt x="1480" y="120"/>
                  </a:moveTo>
                  <a:cubicBezTo>
                    <a:pt x="1480" y="120"/>
                    <a:pt x="779" y="0"/>
                    <a:pt x="380" y="519"/>
                  </a:cubicBezTo>
                  <a:cubicBezTo>
                    <a:pt x="1" y="1062"/>
                    <a:pt x="159" y="1821"/>
                    <a:pt x="380" y="3022"/>
                  </a:cubicBezTo>
                  <a:cubicBezTo>
                    <a:pt x="620" y="4223"/>
                    <a:pt x="1019" y="6202"/>
                    <a:pt x="899" y="6663"/>
                  </a:cubicBezTo>
                  <a:cubicBezTo>
                    <a:pt x="779" y="7124"/>
                    <a:pt x="500" y="7807"/>
                    <a:pt x="500" y="7807"/>
                  </a:cubicBezTo>
                  <a:lnTo>
                    <a:pt x="880" y="8004"/>
                  </a:lnTo>
                  <a:lnTo>
                    <a:pt x="1941" y="6827"/>
                  </a:lnTo>
                  <a:cubicBezTo>
                    <a:pt x="1941" y="6827"/>
                    <a:pt x="1682" y="6164"/>
                    <a:pt x="1639" y="5842"/>
                  </a:cubicBezTo>
                  <a:cubicBezTo>
                    <a:pt x="1600" y="5525"/>
                    <a:pt x="1922" y="3243"/>
                    <a:pt x="1941" y="2301"/>
                  </a:cubicBezTo>
                  <a:cubicBezTo>
                    <a:pt x="1961" y="1340"/>
                    <a:pt x="1980" y="797"/>
                    <a:pt x="1480" y="120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10"/>
            <p:cNvSpPr/>
            <p:nvPr/>
          </p:nvSpPr>
          <p:spPr>
            <a:xfrm>
              <a:off x="7042877" y="4099301"/>
              <a:ext cx="93534" cy="110123"/>
            </a:xfrm>
            <a:custGeom>
              <a:rect b="b" l="l" r="r" t="t"/>
              <a:pathLst>
                <a:path extrusionOk="0" h="1082" w="919">
                  <a:moveTo>
                    <a:pt x="0" y="1081"/>
                  </a:moveTo>
                  <a:cubicBezTo>
                    <a:pt x="0" y="1081"/>
                    <a:pt x="539" y="841"/>
                    <a:pt x="577" y="802"/>
                  </a:cubicBezTo>
                  <a:cubicBezTo>
                    <a:pt x="639" y="783"/>
                    <a:pt x="659" y="721"/>
                    <a:pt x="678" y="663"/>
                  </a:cubicBezTo>
                  <a:cubicBezTo>
                    <a:pt x="697" y="581"/>
                    <a:pt x="918" y="0"/>
                    <a:pt x="918" y="0"/>
                  </a:cubicBezTo>
                  <a:cubicBezTo>
                    <a:pt x="918" y="0"/>
                    <a:pt x="577" y="0"/>
                    <a:pt x="457" y="101"/>
                  </a:cubicBezTo>
                  <a:cubicBezTo>
                    <a:pt x="337" y="183"/>
                    <a:pt x="0" y="1081"/>
                    <a:pt x="0" y="1081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10"/>
            <p:cNvSpPr/>
            <p:nvPr/>
          </p:nvSpPr>
          <p:spPr>
            <a:xfrm>
              <a:off x="6918197" y="4005868"/>
              <a:ext cx="248948" cy="222079"/>
            </a:xfrm>
            <a:custGeom>
              <a:rect b="b" l="l" r="r" t="t"/>
              <a:pathLst>
                <a:path extrusionOk="0" h="2182" w="2446">
                  <a:moveTo>
                    <a:pt x="2124" y="1"/>
                  </a:moveTo>
                  <a:cubicBezTo>
                    <a:pt x="2124" y="1"/>
                    <a:pt x="1764" y="20"/>
                    <a:pt x="1562" y="298"/>
                  </a:cubicBezTo>
                  <a:cubicBezTo>
                    <a:pt x="1365" y="558"/>
                    <a:pt x="1081" y="1101"/>
                    <a:pt x="1024" y="1120"/>
                  </a:cubicBezTo>
                  <a:cubicBezTo>
                    <a:pt x="942" y="1139"/>
                    <a:pt x="803" y="1101"/>
                    <a:pt x="803" y="1101"/>
                  </a:cubicBezTo>
                  <a:cubicBezTo>
                    <a:pt x="803" y="1101"/>
                    <a:pt x="404" y="1139"/>
                    <a:pt x="241" y="1158"/>
                  </a:cubicBezTo>
                  <a:cubicBezTo>
                    <a:pt x="101" y="1202"/>
                    <a:pt x="0" y="1322"/>
                    <a:pt x="101" y="1461"/>
                  </a:cubicBezTo>
                  <a:cubicBezTo>
                    <a:pt x="202" y="1600"/>
                    <a:pt x="644" y="1860"/>
                    <a:pt x="841" y="1941"/>
                  </a:cubicBezTo>
                  <a:cubicBezTo>
                    <a:pt x="1043" y="2023"/>
                    <a:pt x="1201" y="2061"/>
                    <a:pt x="1264" y="1961"/>
                  </a:cubicBezTo>
                  <a:cubicBezTo>
                    <a:pt x="1322" y="1879"/>
                    <a:pt x="1682" y="1139"/>
                    <a:pt x="1744" y="1101"/>
                  </a:cubicBezTo>
                  <a:cubicBezTo>
                    <a:pt x="1783" y="1062"/>
                    <a:pt x="1965" y="1158"/>
                    <a:pt x="1984" y="1341"/>
                  </a:cubicBezTo>
                  <a:cubicBezTo>
                    <a:pt x="2004" y="1499"/>
                    <a:pt x="2023" y="2042"/>
                    <a:pt x="2023" y="2081"/>
                  </a:cubicBezTo>
                  <a:cubicBezTo>
                    <a:pt x="2023" y="2143"/>
                    <a:pt x="2105" y="2182"/>
                    <a:pt x="2225" y="2182"/>
                  </a:cubicBezTo>
                  <a:cubicBezTo>
                    <a:pt x="2326" y="2182"/>
                    <a:pt x="2345" y="2100"/>
                    <a:pt x="2345" y="2042"/>
                  </a:cubicBezTo>
                  <a:cubicBezTo>
                    <a:pt x="2345" y="1980"/>
                    <a:pt x="2326" y="1499"/>
                    <a:pt x="2364" y="1182"/>
                  </a:cubicBezTo>
                  <a:cubicBezTo>
                    <a:pt x="2402" y="880"/>
                    <a:pt x="2446" y="721"/>
                    <a:pt x="2426" y="500"/>
                  </a:cubicBezTo>
                  <a:cubicBezTo>
                    <a:pt x="2383" y="279"/>
                    <a:pt x="2124" y="1"/>
                    <a:pt x="2124" y="1"/>
                  </a:cubicBez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10"/>
            <p:cNvSpPr/>
            <p:nvPr/>
          </p:nvSpPr>
          <p:spPr>
            <a:xfrm>
              <a:off x="7195445" y="3671931"/>
              <a:ext cx="666541" cy="849740"/>
            </a:xfrm>
            <a:custGeom>
              <a:rect b="b" l="l" r="r" t="t"/>
              <a:pathLst>
                <a:path extrusionOk="0" h="8349" w="6549">
                  <a:moveTo>
                    <a:pt x="4110" y="0"/>
                  </a:moveTo>
                  <a:cubicBezTo>
                    <a:pt x="3856" y="0"/>
                    <a:pt x="3598" y="56"/>
                    <a:pt x="3402" y="159"/>
                  </a:cubicBezTo>
                  <a:lnTo>
                    <a:pt x="279" y="1980"/>
                  </a:lnTo>
                  <a:cubicBezTo>
                    <a:pt x="260" y="1980"/>
                    <a:pt x="241" y="1999"/>
                    <a:pt x="221" y="2018"/>
                  </a:cubicBezTo>
                  <a:lnTo>
                    <a:pt x="0" y="2018"/>
                  </a:lnTo>
                  <a:lnTo>
                    <a:pt x="0" y="6923"/>
                  </a:lnTo>
                  <a:lnTo>
                    <a:pt x="0" y="6942"/>
                  </a:lnTo>
                  <a:cubicBezTo>
                    <a:pt x="0" y="7082"/>
                    <a:pt x="82" y="7226"/>
                    <a:pt x="279" y="7322"/>
                  </a:cubicBezTo>
                  <a:lnTo>
                    <a:pt x="1763" y="8186"/>
                  </a:lnTo>
                  <a:cubicBezTo>
                    <a:pt x="1944" y="8295"/>
                    <a:pt x="2189" y="8349"/>
                    <a:pt x="2436" y="8349"/>
                  </a:cubicBezTo>
                  <a:cubicBezTo>
                    <a:pt x="2683" y="8349"/>
                    <a:pt x="2933" y="8295"/>
                    <a:pt x="3123" y="8186"/>
                  </a:cubicBezTo>
                  <a:lnTo>
                    <a:pt x="6246" y="6385"/>
                  </a:lnTo>
                  <a:cubicBezTo>
                    <a:pt x="6428" y="6284"/>
                    <a:pt x="6524" y="6145"/>
                    <a:pt x="6524" y="6001"/>
                  </a:cubicBezTo>
                  <a:lnTo>
                    <a:pt x="6548" y="6001"/>
                  </a:lnTo>
                  <a:lnTo>
                    <a:pt x="6548" y="1077"/>
                  </a:lnTo>
                  <a:lnTo>
                    <a:pt x="6308" y="1077"/>
                  </a:lnTo>
                  <a:cubicBezTo>
                    <a:pt x="6308" y="1057"/>
                    <a:pt x="6284" y="1038"/>
                    <a:pt x="6246" y="1038"/>
                  </a:cubicBezTo>
                  <a:lnTo>
                    <a:pt x="4766" y="159"/>
                  </a:lnTo>
                  <a:cubicBezTo>
                    <a:pt x="4590" y="51"/>
                    <a:pt x="4352" y="0"/>
                    <a:pt x="4110" y="0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10"/>
            <p:cNvSpPr/>
            <p:nvPr/>
          </p:nvSpPr>
          <p:spPr>
            <a:xfrm>
              <a:off x="7195445" y="3667148"/>
              <a:ext cx="666541" cy="850453"/>
            </a:xfrm>
            <a:custGeom>
              <a:rect b="b" l="l" r="r" t="t"/>
              <a:pathLst>
                <a:path extrusionOk="0" h="8356" w="6549">
                  <a:moveTo>
                    <a:pt x="4093" y="1"/>
                  </a:moveTo>
                  <a:cubicBezTo>
                    <a:pt x="3845" y="1"/>
                    <a:pt x="3594" y="55"/>
                    <a:pt x="3402" y="163"/>
                  </a:cubicBezTo>
                  <a:lnTo>
                    <a:pt x="279" y="1964"/>
                  </a:lnTo>
                  <a:cubicBezTo>
                    <a:pt x="260" y="1988"/>
                    <a:pt x="241" y="1988"/>
                    <a:pt x="221" y="2007"/>
                  </a:cubicBezTo>
                  <a:lnTo>
                    <a:pt x="0" y="2007"/>
                  </a:lnTo>
                  <a:lnTo>
                    <a:pt x="0" y="6912"/>
                  </a:lnTo>
                  <a:lnTo>
                    <a:pt x="0" y="6932"/>
                  </a:lnTo>
                  <a:cubicBezTo>
                    <a:pt x="0" y="7071"/>
                    <a:pt x="82" y="7210"/>
                    <a:pt x="279" y="7330"/>
                  </a:cubicBezTo>
                  <a:lnTo>
                    <a:pt x="1763" y="8190"/>
                  </a:lnTo>
                  <a:cubicBezTo>
                    <a:pt x="1944" y="8301"/>
                    <a:pt x="2189" y="8356"/>
                    <a:pt x="2436" y="8356"/>
                  </a:cubicBezTo>
                  <a:cubicBezTo>
                    <a:pt x="2683" y="8356"/>
                    <a:pt x="2933" y="8301"/>
                    <a:pt x="3123" y="8190"/>
                  </a:cubicBezTo>
                  <a:lnTo>
                    <a:pt x="6246" y="6370"/>
                  </a:lnTo>
                  <a:cubicBezTo>
                    <a:pt x="6428" y="6269"/>
                    <a:pt x="6524" y="6129"/>
                    <a:pt x="6524" y="5990"/>
                  </a:cubicBezTo>
                  <a:lnTo>
                    <a:pt x="6548" y="5990"/>
                  </a:lnTo>
                  <a:lnTo>
                    <a:pt x="6548" y="1066"/>
                  </a:lnTo>
                  <a:lnTo>
                    <a:pt x="6308" y="1066"/>
                  </a:lnTo>
                  <a:cubicBezTo>
                    <a:pt x="6308" y="1047"/>
                    <a:pt x="6284" y="1047"/>
                    <a:pt x="6246" y="1027"/>
                  </a:cubicBezTo>
                  <a:lnTo>
                    <a:pt x="4766" y="163"/>
                  </a:lnTo>
                  <a:cubicBezTo>
                    <a:pt x="4586" y="55"/>
                    <a:pt x="4341" y="1"/>
                    <a:pt x="4093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10"/>
            <p:cNvSpPr/>
            <p:nvPr/>
          </p:nvSpPr>
          <p:spPr>
            <a:xfrm>
              <a:off x="7195445" y="3659005"/>
              <a:ext cx="666541" cy="355509"/>
            </a:xfrm>
            <a:custGeom>
              <a:rect b="b" l="l" r="r" t="t"/>
              <a:pathLst>
                <a:path extrusionOk="0" h="3493" w="6549">
                  <a:moveTo>
                    <a:pt x="4093" y="0"/>
                  </a:moveTo>
                  <a:cubicBezTo>
                    <a:pt x="3845" y="0"/>
                    <a:pt x="3594" y="55"/>
                    <a:pt x="3402" y="166"/>
                  </a:cubicBezTo>
                  <a:lnTo>
                    <a:pt x="279" y="1987"/>
                  </a:lnTo>
                  <a:cubicBezTo>
                    <a:pt x="260" y="1987"/>
                    <a:pt x="241" y="2006"/>
                    <a:pt x="221" y="2006"/>
                  </a:cubicBezTo>
                  <a:lnTo>
                    <a:pt x="0" y="2006"/>
                  </a:lnTo>
                  <a:lnTo>
                    <a:pt x="0" y="2068"/>
                  </a:lnTo>
                  <a:lnTo>
                    <a:pt x="0" y="2087"/>
                  </a:lnTo>
                  <a:cubicBezTo>
                    <a:pt x="0" y="2227"/>
                    <a:pt x="82" y="2366"/>
                    <a:pt x="279" y="2467"/>
                  </a:cubicBezTo>
                  <a:lnTo>
                    <a:pt x="1763" y="3327"/>
                  </a:lnTo>
                  <a:cubicBezTo>
                    <a:pt x="1944" y="3437"/>
                    <a:pt x="2189" y="3493"/>
                    <a:pt x="2436" y="3493"/>
                  </a:cubicBezTo>
                  <a:cubicBezTo>
                    <a:pt x="2683" y="3493"/>
                    <a:pt x="2933" y="3437"/>
                    <a:pt x="3123" y="3327"/>
                  </a:cubicBezTo>
                  <a:lnTo>
                    <a:pt x="6246" y="1525"/>
                  </a:lnTo>
                  <a:cubicBezTo>
                    <a:pt x="6428" y="1424"/>
                    <a:pt x="6524" y="1285"/>
                    <a:pt x="6524" y="1146"/>
                  </a:cubicBezTo>
                  <a:lnTo>
                    <a:pt x="6548" y="1146"/>
                  </a:lnTo>
                  <a:lnTo>
                    <a:pt x="6548" y="1064"/>
                  </a:lnTo>
                  <a:lnTo>
                    <a:pt x="6308" y="1064"/>
                  </a:lnTo>
                  <a:cubicBezTo>
                    <a:pt x="6308" y="1064"/>
                    <a:pt x="6284" y="1045"/>
                    <a:pt x="6246" y="1045"/>
                  </a:cubicBezTo>
                  <a:lnTo>
                    <a:pt x="4766" y="166"/>
                  </a:lnTo>
                  <a:cubicBezTo>
                    <a:pt x="4586" y="55"/>
                    <a:pt x="4341" y="0"/>
                    <a:pt x="4093" y="0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10"/>
            <p:cNvSpPr/>
            <p:nvPr/>
          </p:nvSpPr>
          <p:spPr>
            <a:xfrm>
              <a:off x="7195445" y="3559262"/>
              <a:ext cx="666541" cy="449042"/>
            </a:xfrm>
            <a:custGeom>
              <a:rect b="b" l="l" r="r" t="t"/>
              <a:pathLst>
                <a:path extrusionOk="0" h="4412" w="6549">
                  <a:moveTo>
                    <a:pt x="4093" y="0"/>
                  </a:moveTo>
                  <a:cubicBezTo>
                    <a:pt x="3845" y="0"/>
                    <a:pt x="3594" y="55"/>
                    <a:pt x="3402" y="166"/>
                  </a:cubicBezTo>
                  <a:lnTo>
                    <a:pt x="279" y="1967"/>
                  </a:lnTo>
                  <a:cubicBezTo>
                    <a:pt x="260" y="1987"/>
                    <a:pt x="241" y="1987"/>
                    <a:pt x="221" y="2006"/>
                  </a:cubicBezTo>
                  <a:lnTo>
                    <a:pt x="0" y="2006"/>
                  </a:lnTo>
                  <a:lnTo>
                    <a:pt x="0" y="2986"/>
                  </a:lnTo>
                  <a:lnTo>
                    <a:pt x="0" y="3005"/>
                  </a:lnTo>
                  <a:cubicBezTo>
                    <a:pt x="0" y="3144"/>
                    <a:pt x="82" y="3288"/>
                    <a:pt x="279" y="3385"/>
                  </a:cubicBezTo>
                  <a:lnTo>
                    <a:pt x="1763" y="4249"/>
                  </a:lnTo>
                  <a:cubicBezTo>
                    <a:pt x="1944" y="4357"/>
                    <a:pt x="2189" y="4411"/>
                    <a:pt x="2436" y="4411"/>
                  </a:cubicBezTo>
                  <a:cubicBezTo>
                    <a:pt x="2683" y="4411"/>
                    <a:pt x="2933" y="4357"/>
                    <a:pt x="3123" y="4249"/>
                  </a:cubicBezTo>
                  <a:lnTo>
                    <a:pt x="6246" y="2448"/>
                  </a:lnTo>
                  <a:cubicBezTo>
                    <a:pt x="6428" y="2347"/>
                    <a:pt x="6524" y="2208"/>
                    <a:pt x="6524" y="2063"/>
                  </a:cubicBezTo>
                  <a:lnTo>
                    <a:pt x="6548" y="2063"/>
                  </a:lnTo>
                  <a:lnTo>
                    <a:pt x="6548" y="1064"/>
                  </a:lnTo>
                  <a:lnTo>
                    <a:pt x="6308" y="1064"/>
                  </a:lnTo>
                  <a:cubicBezTo>
                    <a:pt x="6308" y="1045"/>
                    <a:pt x="6284" y="1045"/>
                    <a:pt x="6246" y="1026"/>
                  </a:cubicBezTo>
                  <a:lnTo>
                    <a:pt x="4766" y="166"/>
                  </a:lnTo>
                  <a:cubicBezTo>
                    <a:pt x="4586" y="55"/>
                    <a:pt x="4341" y="0"/>
                    <a:pt x="4093" y="0"/>
                  </a:cubicBezTo>
                  <a:close/>
                </a:path>
              </a:pathLst>
            </a:custGeom>
            <a:solidFill>
              <a:srgbClr val="2B32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10"/>
            <p:cNvSpPr/>
            <p:nvPr/>
          </p:nvSpPr>
          <p:spPr>
            <a:xfrm>
              <a:off x="7195445" y="3552850"/>
              <a:ext cx="666541" cy="449958"/>
            </a:xfrm>
            <a:custGeom>
              <a:rect b="b" l="l" r="r" t="t"/>
              <a:pathLst>
                <a:path extrusionOk="0" h="4421" w="6549">
                  <a:moveTo>
                    <a:pt x="4093" y="1"/>
                  </a:moveTo>
                  <a:cubicBezTo>
                    <a:pt x="3845" y="1"/>
                    <a:pt x="3594" y="56"/>
                    <a:pt x="3402" y="166"/>
                  </a:cubicBezTo>
                  <a:lnTo>
                    <a:pt x="279" y="1968"/>
                  </a:lnTo>
                  <a:cubicBezTo>
                    <a:pt x="260" y="1987"/>
                    <a:pt x="241" y="2006"/>
                    <a:pt x="221" y="2006"/>
                  </a:cubicBezTo>
                  <a:lnTo>
                    <a:pt x="0" y="2006"/>
                  </a:lnTo>
                  <a:lnTo>
                    <a:pt x="0" y="2991"/>
                  </a:lnTo>
                  <a:lnTo>
                    <a:pt x="0" y="3010"/>
                  </a:lnTo>
                  <a:cubicBezTo>
                    <a:pt x="0" y="3150"/>
                    <a:pt x="82" y="3289"/>
                    <a:pt x="279" y="3390"/>
                  </a:cubicBezTo>
                  <a:lnTo>
                    <a:pt x="1763" y="4269"/>
                  </a:lnTo>
                  <a:cubicBezTo>
                    <a:pt x="1944" y="4370"/>
                    <a:pt x="2189" y="4420"/>
                    <a:pt x="2436" y="4420"/>
                  </a:cubicBezTo>
                  <a:cubicBezTo>
                    <a:pt x="2683" y="4420"/>
                    <a:pt x="2933" y="4370"/>
                    <a:pt x="3123" y="4269"/>
                  </a:cubicBezTo>
                  <a:lnTo>
                    <a:pt x="6246" y="2448"/>
                  </a:lnTo>
                  <a:cubicBezTo>
                    <a:pt x="6428" y="2347"/>
                    <a:pt x="6524" y="2208"/>
                    <a:pt x="6524" y="2069"/>
                  </a:cubicBezTo>
                  <a:lnTo>
                    <a:pt x="6548" y="2069"/>
                  </a:lnTo>
                  <a:lnTo>
                    <a:pt x="6548" y="1070"/>
                  </a:lnTo>
                  <a:lnTo>
                    <a:pt x="6308" y="1070"/>
                  </a:lnTo>
                  <a:cubicBezTo>
                    <a:pt x="6308" y="1070"/>
                    <a:pt x="6284" y="1045"/>
                    <a:pt x="6246" y="1026"/>
                  </a:cubicBezTo>
                  <a:lnTo>
                    <a:pt x="4766" y="166"/>
                  </a:lnTo>
                  <a:cubicBezTo>
                    <a:pt x="4586" y="56"/>
                    <a:pt x="4341" y="1"/>
                    <a:pt x="4093" y="1"/>
                  </a:cubicBez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10"/>
            <p:cNvSpPr/>
            <p:nvPr/>
          </p:nvSpPr>
          <p:spPr>
            <a:xfrm>
              <a:off x="7195445" y="3546947"/>
              <a:ext cx="666541" cy="355611"/>
            </a:xfrm>
            <a:custGeom>
              <a:rect b="b" l="l" r="r" t="t"/>
              <a:pathLst>
                <a:path extrusionOk="0" h="3494" w="6549">
                  <a:moveTo>
                    <a:pt x="4093" y="1"/>
                  </a:moveTo>
                  <a:cubicBezTo>
                    <a:pt x="3845" y="1"/>
                    <a:pt x="3594" y="56"/>
                    <a:pt x="3402" y="167"/>
                  </a:cubicBezTo>
                  <a:lnTo>
                    <a:pt x="279" y="1968"/>
                  </a:lnTo>
                  <a:cubicBezTo>
                    <a:pt x="260" y="1987"/>
                    <a:pt x="241" y="1987"/>
                    <a:pt x="221" y="2007"/>
                  </a:cubicBezTo>
                  <a:lnTo>
                    <a:pt x="0" y="2007"/>
                  </a:lnTo>
                  <a:lnTo>
                    <a:pt x="0" y="2045"/>
                  </a:lnTo>
                  <a:lnTo>
                    <a:pt x="0" y="2064"/>
                  </a:lnTo>
                  <a:cubicBezTo>
                    <a:pt x="0" y="2208"/>
                    <a:pt x="82" y="2348"/>
                    <a:pt x="279" y="2449"/>
                  </a:cubicBezTo>
                  <a:lnTo>
                    <a:pt x="1763" y="3328"/>
                  </a:lnTo>
                  <a:cubicBezTo>
                    <a:pt x="1944" y="3438"/>
                    <a:pt x="2189" y="3494"/>
                    <a:pt x="2436" y="3494"/>
                  </a:cubicBezTo>
                  <a:cubicBezTo>
                    <a:pt x="2683" y="3494"/>
                    <a:pt x="2933" y="3438"/>
                    <a:pt x="3123" y="3328"/>
                  </a:cubicBezTo>
                  <a:lnTo>
                    <a:pt x="6246" y="1507"/>
                  </a:lnTo>
                  <a:cubicBezTo>
                    <a:pt x="6428" y="1406"/>
                    <a:pt x="6524" y="1267"/>
                    <a:pt x="6524" y="1128"/>
                  </a:cubicBezTo>
                  <a:lnTo>
                    <a:pt x="6548" y="1128"/>
                  </a:lnTo>
                  <a:lnTo>
                    <a:pt x="6548" y="1065"/>
                  </a:lnTo>
                  <a:lnTo>
                    <a:pt x="6308" y="1065"/>
                  </a:lnTo>
                  <a:cubicBezTo>
                    <a:pt x="6308" y="1046"/>
                    <a:pt x="6284" y="1046"/>
                    <a:pt x="6246" y="1027"/>
                  </a:cubicBezTo>
                  <a:lnTo>
                    <a:pt x="4766" y="167"/>
                  </a:lnTo>
                  <a:cubicBezTo>
                    <a:pt x="4586" y="56"/>
                    <a:pt x="4341" y="1"/>
                    <a:pt x="4093" y="1"/>
                  </a:cubicBezTo>
                  <a:close/>
                </a:path>
              </a:pathLst>
            </a:custGeom>
            <a:solidFill>
              <a:srgbClr val="5E6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10"/>
            <p:cNvSpPr/>
            <p:nvPr/>
          </p:nvSpPr>
          <p:spPr>
            <a:xfrm>
              <a:off x="7185165" y="3510306"/>
              <a:ext cx="684657" cy="385940"/>
            </a:xfrm>
            <a:custGeom>
              <a:rect b="b" l="l" r="r" t="t"/>
              <a:pathLst>
                <a:path extrusionOk="0" h="3792" w="6727">
                  <a:moveTo>
                    <a:pt x="4194" y="1"/>
                  </a:moveTo>
                  <a:cubicBezTo>
                    <a:pt x="3946" y="1"/>
                    <a:pt x="3695" y="56"/>
                    <a:pt x="3503" y="166"/>
                  </a:cubicBezTo>
                  <a:lnTo>
                    <a:pt x="380" y="1968"/>
                  </a:lnTo>
                  <a:cubicBezTo>
                    <a:pt x="0" y="2184"/>
                    <a:pt x="0" y="2544"/>
                    <a:pt x="380" y="2765"/>
                  </a:cubicBezTo>
                  <a:lnTo>
                    <a:pt x="1864" y="3625"/>
                  </a:lnTo>
                  <a:cubicBezTo>
                    <a:pt x="2045" y="3736"/>
                    <a:pt x="2290" y="3791"/>
                    <a:pt x="2537" y="3791"/>
                  </a:cubicBezTo>
                  <a:cubicBezTo>
                    <a:pt x="2784" y="3791"/>
                    <a:pt x="3034" y="3736"/>
                    <a:pt x="3224" y="3625"/>
                  </a:cubicBezTo>
                  <a:lnTo>
                    <a:pt x="6347" y="1824"/>
                  </a:lnTo>
                  <a:cubicBezTo>
                    <a:pt x="6726" y="1608"/>
                    <a:pt x="6726" y="1247"/>
                    <a:pt x="6347" y="1026"/>
                  </a:cubicBezTo>
                  <a:lnTo>
                    <a:pt x="4867" y="166"/>
                  </a:lnTo>
                  <a:cubicBezTo>
                    <a:pt x="4687" y="56"/>
                    <a:pt x="4442" y="1"/>
                    <a:pt x="4194" y="1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10"/>
            <p:cNvSpPr/>
            <p:nvPr/>
          </p:nvSpPr>
          <p:spPr>
            <a:xfrm>
              <a:off x="7252645" y="2962430"/>
              <a:ext cx="472451" cy="238770"/>
            </a:xfrm>
            <a:custGeom>
              <a:rect b="b" l="l" r="r" t="t"/>
              <a:pathLst>
                <a:path extrusionOk="0" h="2346" w="4642">
                  <a:moveTo>
                    <a:pt x="3603" y="644"/>
                  </a:moveTo>
                  <a:lnTo>
                    <a:pt x="3421" y="1106"/>
                  </a:lnTo>
                  <a:cubicBezTo>
                    <a:pt x="3421" y="1106"/>
                    <a:pt x="2864" y="962"/>
                    <a:pt x="2542" y="904"/>
                  </a:cubicBezTo>
                  <a:cubicBezTo>
                    <a:pt x="2220" y="865"/>
                    <a:pt x="1322" y="625"/>
                    <a:pt x="1139" y="505"/>
                  </a:cubicBezTo>
                  <a:cubicBezTo>
                    <a:pt x="961" y="404"/>
                    <a:pt x="601" y="121"/>
                    <a:pt x="582" y="102"/>
                  </a:cubicBezTo>
                  <a:cubicBezTo>
                    <a:pt x="538" y="63"/>
                    <a:pt x="462" y="1"/>
                    <a:pt x="418" y="25"/>
                  </a:cubicBezTo>
                  <a:cubicBezTo>
                    <a:pt x="197" y="145"/>
                    <a:pt x="39" y="443"/>
                    <a:pt x="0" y="544"/>
                  </a:cubicBezTo>
                  <a:cubicBezTo>
                    <a:pt x="58" y="664"/>
                    <a:pt x="260" y="765"/>
                    <a:pt x="361" y="841"/>
                  </a:cubicBezTo>
                  <a:cubicBezTo>
                    <a:pt x="481" y="923"/>
                    <a:pt x="721" y="962"/>
                    <a:pt x="899" y="962"/>
                  </a:cubicBezTo>
                  <a:cubicBezTo>
                    <a:pt x="1062" y="962"/>
                    <a:pt x="1720" y="1365"/>
                    <a:pt x="2263" y="1644"/>
                  </a:cubicBezTo>
                  <a:cubicBezTo>
                    <a:pt x="2820" y="1946"/>
                    <a:pt x="3440" y="2187"/>
                    <a:pt x="3680" y="2263"/>
                  </a:cubicBezTo>
                  <a:cubicBezTo>
                    <a:pt x="3920" y="2345"/>
                    <a:pt x="4021" y="2307"/>
                    <a:pt x="4141" y="2163"/>
                  </a:cubicBezTo>
                  <a:cubicBezTo>
                    <a:pt x="4242" y="2042"/>
                    <a:pt x="4521" y="1466"/>
                    <a:pt x="4641" y="1106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10"/>
            <p:cNvSpPr/>
            <p:nvPr/>
          </p:nvSpPr>
          <p:spPr>
            <a:xfrm>
              <a:off x="7183231" y="2984923"/>
              <a:ext cx="93941" cy="36843"/>
            </a:xfrm>
            <a:custGeom>
              <a:rect b="b" l="l" r="r" t="t"/>
              <a:pathLst>
                <a:path extrusionOk="0" h="362" w="923">
                  <a:moveTo>
                    <a:pt x="923" y="183"/>
                  </a:moveTo>
                  <a:cubicBezTo>
                    <a:pt x="923" y="183"/>
                    <a:pt x="682" y="102"/>
                    <a:pt x="639" y="63"/>
                  </a:cubicBezTo>
                  <a:cubicBezTo>
                    <a:pt x="582" y="44"/>
                    <a:pt x="519" y="20"/>
                    <a:pt x="461" y="20"/>
                  </a:cubicBezTo>
                  <a:cubicBezTo>
                    <a:pt x="399" y="44"/>
                    <a:pt x="240" y="44"/>
                    <a:pt x="183" y="44"/>
                  </a:cubicBezTo>
                  <a:cubicBezTo>
                    <a:pt x="140" y="20"/>
                    <a:pt x="39" y="1"/>
                    <a:pt x="19" y="20"/>
                  </a:cubicBezTo>
                  <a:cubicBezTo>
                    <a:pt x="0" y="44"/>
                    <a:pt x="39" y="183"/>
                    <a:pt x="202" y="202"/>
                  </a:cubicBezTo>
                  <a:cubicBezTo>
                    <a:pt x="341" y="222"/>
                    <a:pt x="423" y="202"/>
                    <a:pt x="481" y="222"/>
                  </a:cubicBezTo>
                  <a:cubicBezTo>
                    <a:pt x="543" y="241"/>
                    <a:pt x="759" y="361"/>
                    <a:pt x="759" y="361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10"/>
            <p:cNvSpPr/>
            <p:nvPr/>
          </p:nvSpPr>
          <p:spPr>
            <a:xfrm>
              <a:off x="7217938" y="3017696"/>
              <a:ext cx="106154" cy="38777"/>
            </a:xfrm>
            <a:custGeom>
              <a:rect b="b" l="l" r="r" t="t"/>
              <a:pathLst>
                <a:path extrusionOk="0" h="381" w="1043">
                  <a:moveTo>
                    <a:pt x="942" y="380"/>
                  </a:moveTo>
                  <a:cubicBezTo>
                    <a:pt x="942" y="380"/>
                    <a:pt x="721" y="361"/>
                    <a:pt x="582" y="361"/>
                  </a:cubicBezTo>
                  <a:cubicBezTo>
                    <a:pt x="442" y="361"/>
                    <a:pt x="399" y="342"/>
                    <a:pt x="341" y="322"/>
                  </a:cubicBezTo>
                  <a:cubicBezTo>
                    <a:pt x="279" y="298"/>
                    <a:pt x="202" y="222"/>
                    <a:pt x="159" y="202"/>
                  </a:cubicBezTo>
                  <a:cubicBezTo>
                    <a:pt x="101" y="178"/>
                    <a:pt x="0" y="140"/>
                    <a:pt x="0" y="101"/>
                  </a:cubicBezTo>
                  <a:cubicBezTo>
                    <a:pt x="20" y="82"/>
                    <a:pt x="140" y="1"/>
                    <a:pt x="260" y="58"/>
                  </a:cubicBezTo>
                  <a:cubicBezTo>
                    <a:pt x="399" y="101"/>
                    <a:pt x="418" y="121"/>
                    <a:pt x="481" y="121"/>
                  </a:cubicBezTo>
                  <a:cubicBezTo>
                    <a:pt x="538" y="101"/>
                    <a:pt x="639" y="1"/>
                    <a:pt x="779" y="20"/>
                  </a:cubicBezTo>
                  <a:cubicBezTo>
                    <a:pt x="942" y="58"/>
                    <a:pt x="1043" y="298"/>
                    <a:pt x="942" y="380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10"/>
            <p:cNvSpPr/>
            <p:nvPr/>
          </p:nvSpPr>
          <p:spPr>
            <a:xfrm>
              <a:off x="7609077" y="3005483"/>
              <a:ext cx="132616" cy="91498"/>
            </a:xfrm>
            <a:custGeom>
              <a:rect b="b" l="l" r="r" t="t"/>
              <a:pathLst>
                <a:path extrusionOk="0" h="899" w="1303">
                  <a:moveTo>
                    <a:pt x="58" y="0"/>
                  </a:moveTo>
                  <a:cubicBezTo>
                    <a:pt x="58" y="0"/>
                    <a:pt x="20" y="241"/>
                    <a:pt x="20" y="298"/>
                  </a:cubicBezTo>
                  <a:cubicBezTo>
                    <a:pt x="1" y="342"/>
                    <a:pt x="39" y="539"/>
                    <a:pt x="500" y="721"/>
                  </a:cubicBezTo>
                  <a:cubicBezTo>
                    <a:pt x="942" y="899"/>
                    <a:pt x="1139" y="841"/>
                    <a:pt x="1163" y="803"/>
                  </a:cubicBezTo>
                  <a:cubicBezTo>
                    <a:pt x="1182" y="779"/>
                    <a:pt x="1302" y="442"/>
                    <a:pt x="1302" y="442"/>
                  </a:cubicBezTo>
                  <a:close/>
                </a:path>
              </a:pathLst>
            </a:custGeom>
            <a:solidFill>
              <a:srgbClr val="FFA6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10"/>
            <p:cNvSpPr/>
            <p:nvPr/>
          </p:nvSpPr>
          <p:spPr>
            <a:xfrm>
              <a:off x="6995957" y="3258302"/>
              <a:ext cx="826840" cy="547665"/>
            </a:xfrm>
            <a:custGeom>
              <a:rect b="b" l="l" r="r" t="t"/>
              <a:pathLst>
                <a:path extrusionOk="0" h="5381" w="8124">
                  <a:moveTo>
                    <a:pt x="4223" y="557"/>
                  </a:moveTo>
                  <a:cubicBezTo>
                    <a:pt x="4223" y="557"/>
                    <a:pt x="2402" y="178"/>
                    <a:pt x="2263" y="159"/>
                  </a:cubicBezTo>
                  <a:cubicBezTo>
                    <a:pt x="2143" y="139"/>
                    <a:pt x="1903" y="139"/>
                    <a:pt x="1562" y="360"/>
                  </a:cubicBezTo>
                  <a:cubicBezTo>
                    <a:pt x="1201" y="577"/>
                    <a:pt x="317" y="1038"/>
                    <a:pt x="159" y="1821"/>
                  </a:cubicBezTo>
                  <a:cubicBezTo>
                    <a:pt x="0" y="2599"/>
                    <a:pt x="140" y="2681"/>
                    <a:pt x="317" y="2801"/>
                  </a:cubicBezTo>
                  <a:cubicBezTo>
                    <a:pt x="481" y="2921"/>
                    <a:pt x="2801" y="4300"/>
                    <a:pt x="3661" y="4703"/>
                  </a:cubicBezTo>
                  <a:cubicBezTo>
                    <a:pt x="4545" y="5102"/>
                    <a:pt x="5746" y="5381"/>
                    <a:pt x="6663" y="4823"/>
                  </a:cubicBezTo>
                  <a:cubicBezTo>
                    <a:pt x="7586" y="4261"/>
                    <a:pt x="8124" y="3262"/>
                    <a:pt x="8004" y="2301"/>
                  </a:cubicBezTo>
                  <a:cubicBezTo>
                    <a:pt x="7908" y="1360"/>
                    <a:pt x="7427" y="601"/>
                    <a:pt x="7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10"/>
            <p:cNvSpPr/>
            <p:nvPr/>
          </p:nvSpPr>
          <p:spPr>
            <a:xfrm>
              <a:off x="7099568" y="3272449"/>
              <a:ext cx="338512" cy="120403"/>
            </a:xfrm>
            <a:custGeom>
              <a:rect b="b" l="l" r="r" t="t"/>
              <a:pathLst>
                <a:path extrusionOk="0" h="1183" w="3326">
                  <a:moveTo>
                    <a:pt x="3325" y="399"/>
                  </a:moveTo>
                  <a:lnTo>
                    <a:pt x="3205" y="418"/>
                  </a:lnTo>
                  <a:cubicBezTo>
                    <a:pt x="3205" y="418"/>
                    <a:pt x="1384" y="39"/>
                    <a:pt x="1245" y="20"/>
                  </a:cubicBezTo>
                  <a:cubicBezTo>
                    <a:pt x="1125" y="0"/>
                    <a:pt x="885" y="0"/>
                    <a:pt x="544" y="221"/>
                  </a:cubicBezTo>
                  <a:cubicBezTo>
                    <a:pt x="404" y="298"/>
                    <a:pt x="202" y="418"/>
                    <a:pt x="1" y="558"/>
                  </a:cubicBezTo>
                  <a:cubicBezTo>
                    <a:pt x="361" y="659"/>
                    <a:pt x="1562" y="1000"/>
                    <a:pt x="1942" y="1081"/>
                  </a:cubicBezTo>
                  <a:cubicBezTo>
                    <a:pt x="2403" y="1182"/>
                    <a:pt x="2984" y="1182"/>
                    <a:pt x="3325" y="399"/>
                  </a:cubicBezTo>
                  <a:close/>
                </a:path>
              </a:pathLst>
            </a:custGeom>
            <a:solidFill>
              <a:srgbClr val="8F7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10"/>
            <p:cNvSpPr/>
            <p:nvPr/>
          </p:nvSpPr>
          <p:spPr>
            <a:xfrm>
              <a:off x="7364603" y="2738517"/>
              <a:ext cx="448432" cy="631835"/>
            </a:xfrm>
            <a:custGeom>
              <a:rect b="b" l="l" r="r" t="t"/>
              <a:pathLst>
                <a:path extrusionOk="0" h="6208" w="4406">
                  <a:moveTo>
                    <a:pt x="1619" y="663"/>
                  </a:moveTo>
                  <a:cubicBezTo>
                    <a:pt x="1619" y="663"/>
                    <a:pt x="760" y="1442"/>
                    <a:pt x="481" y="1783"/>
                  </a:cubicBezTo>
                  <a:cubicBezTo>
                    <a:pt x="202" y="2105"/>
                    <a:pt x="1" y="2705"/>
                    <a:pt x="58" y="3162"/>
                  </a:cubicBezTo>
                  <a:cubicBezTo>
                    <a:pt x="140" y="3604"/>
                    <a:pt x="380" y="3882"/>
                    <a:pt x="442" y="4387"/>
                  </a:cubicBezTo>
                  <a:cubicBezTo>
                    <a:pt x="519" y="4867"/>
                    <a:pt x="442" y="5083"/>
                    <a:pt x="399" y="5184"/>
                  </a:cubicBezTo>
                  <a:cubicBezTo>
                    <a:pt x="361" y="5266"/>
                    <a:pt x="380" y="5645"/>
                    <a:pt x="582" y="5785"/>
                  </a:cubicBezTo>
                  <a:cubicBezTo>
                    <a:pt x="779" y="5948"/>
                    <a:pt x="1202" y="6207"/>
                    <a:pt x="2340" y="6068"/>
                  </a:cubicBezTo>
                  <a:cubicBezTo>
                    <a:pt x="3483" y="5924"/>
                    <a:pt x="3762" y="5367"/>
                    <a:pt x="3844" y="5266"/>
                  </a:cubicBezTo>
                  <a:cubicBezTo>
                    <a:pt x="3901" y="5146"/>
                    <a:pt x="3901" y="5064"/>
                    <a:pt x="3863" y="4944"/>
                  </a:cubicBezTo>
                  <a:cubicBezTo>
                    <a:pt x="3825" y="4805"/>
                    <a:pt x="3743" y="4785"/>
                    <a:pt x="3781" y="4425"/>
                  </a:cubicBezTo>
                  <a:cubicBezTo>
                    <a:pt x="3825" y="4084"/>
                    <a:pt x="4406" y="2542"/>
                    <a:pt x="4382" y="1682"/>
                  </a:cubicBezTo>
                  <a:cubicBezTo>
                    <a:pt x="4382" y="841"/>
                    <a:pt x="4122" y="241"/>
                    <a:pt x="3642" y="121"/>
                  </a:cubicBezTo>
                  <a:cubicBezTo>
                    <a:pt x="3162" y="0"/>
                    <a:pt x="2624" y="140"/>
                    <a:pt x="2263" y="303"/>
                  </a:cubicBezTo>
                  <a:cubicBezTo>
                    <a:pt x="1922" y="442"/>
                    <a:pt x="1619" y="663"/>
                    <a:pt x="1619" y="663"/>
                  </a:cubicBez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10"/>
            <p:cNvSpPr/>
            <p:nvPr/>
          </p:nvSpPr>
          <p:spPr>
            <a:xfrm>
              <a:off x="7385162" y="3017696"/>
              <a:ext cx="236226" cy="352659"/>
            </a:xfrm>
            <a:custGeom>
              <a:rect b="b" l="l" r="r" t="t"/>
              <a:pathLst>
                <a:path extrusionOk="0" h="3465" w="2321">
                  <a:moveTo>
                    <a:pt x="0" y="861"/>
                  </a:moveTo>
                  <a:cubicBezTo>
                    <a:pt x="96" y="1101"/>
                    <a:pt x="216" y="1322"/>
                    <a:pt x="240" y="1644"/>
                  </a:cubicBezTo>
                  <a:cubicBezTo>
                    <a:pt x="317" y="2124"/>
                    <a:pt x="240" y="2340"/>
                    <a:pt x="197" y="2441"/>
                  </a:cubicBezTo>
                  <a:cubicBezTo>
                    <a:pt x="159" y="2523"/>
                    <a:pt x="178" y="2902"/>
                    <a:pt x="380" y="3042"/>
                  </a:cubicBezTo>
                  <a:cubicBezTo>
                    <a:pt x="577" y="3205"/>
                    <a:pt x="1000" y="3464"/>
                    <a:pt x="2138" y="3325"/>
                  </a:cubicBezTo>
                  <a:cubicBezTo>
                    <a:pt x="2201" y="3325"/>
                    <a:pt x="2258" y="3301"/>
                    <a:pt x="2321" y="3301"/>
                  </a:cubicBezTo>
                  <a:cubicBezTo>
                    <a:pt x="1759" y="2042"/>
                    <a:pt x="1562" y="1"/>
                    <a:pt x="1562" y="1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10"/>
            <p:cNvSpPr/>
            <p:nvPr/>
          </p:nvSpPr>
          <p:spPr>
            <a:xfrm>
              <a:off x="7525516" y="2732613"/>
              <a:ext cx="167322" cy="87630"/>
            </a:xfrm>
            <a:custGeom>
              <a:rect b="b" l="l" r="r" t="t"/>
              <a:pathLst>
                <a:path extrusionOk="0" h="861" w="1644">
                  <a:moveTo>
                    <a:pt x="0" y="741"/>
                  </a:moveTo>
                  <a:cubicBezTo>
                    <a:pt x="0" y="741"/>
                    <a:pt x="63" y="601"/>
                    <a:pt x="240" y="481"/>
                  </a:cubicBezTo>
                  <a:cubicBezTo>
                    <a:pt x="423" y="361"/>
                    <a:pt x="639" y="279"/>
                    <a:pt x="961" y="179"/>
                  </a:cubicBezTo>
                  <a:cubicBezTo>
                    <a:pt x="1283" y="97"/>
                    <a:pt x="1504" y="1"/>
                    <a:pt x="1504" y="1"/>
                  </a:cubicBezTo>
                  <a:cubicBezTo>
                    <a:pt x="1504" y="1"/>
                    <a:pt x="1600" y="241"/>
                    <a:pt x="1624" y="380"/>
                  </a:cubicBezTo>
                  <a:cubicBezTo>
                    <a:pt x="1643" y="500"/>
                    <a:pt x="1182" y="741"/>
                    <a:pt x="822" y="779"/>
                  </a:cubicBezTo>
                  <a:cubicBezTo>
                    <a:pt x="322" y="861"/>
                    <a:pt x="0" y="741"/>
                    <a:pt x="0" y="74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10"/>
            <p:cNvSpPr/>
            <p:nvPr/>
          </p:nvSpPr>
          <p:spPr>
            <a:xfrm>
              <a:off x="7012038" y="3058306"/>
              <a:ext cx="472960" cy="258718"/>
            </a:xfrm>
            <a:custGeom>
              <a:rect b="b" l="l" r="r" t="t"/>
              <a:pathLst>
                <a:path extrusionOk="0" h="2542" w="4647">
                  <a:moveTo>
                    <a:pt x="3604" y="841"/>
                  </a:moveTo>
                  <a:lnTo>
                    <a:pt x="3426" y="1302"/>
                  </a:lnTo>
                  <a:cubicBezTo>
                    <a:pt x="3426" y="1302"/>
                    <a:pt x="2864" y="1163"/>
                    <a:pt x="2542" y="1100"/>
                  </a:cubicBezTo>
                  <a:cubicBezTo>
                    <a:pt x="2225" y="1043"/>
                    <a:pt x="1322" y="803"/>
                    <a:pt x="1144" y="702"/>
                  </a:cubicBezTo>
                  <a:cubicBezTo>
                    <a:pt x="962" y="601"/>
                    <a:pt x="640" y="120"/>
                    <a:pt x="621" y="101"/>
                  </a:cubicBezTo>
                  <a:cubicBezTo>
                    <a:pt x="582" y="82"/>
                    <a:pt x="500" y="0"/>
                    <a:pt x="462" y="20"/>
                  </a:cubicBezTo>
                  <a:cubicBezTo>
                    <a:pt x="241" y="164"/>
                    <a:pt x="20" y="644"/>
                    <a:pt x="1" y="740"/>
                  </a:cubicBezTo>
                  <a:cubicBezTo>
                    <a:pt x="63" y="841"/>
                    <a:pt x="260" y="961"/>
                    <a:pt x="361" y="1043"/>
                  </a:cubicBezTo>
                  <a:cubicBezTo>
                    <a:pt x="481" y="1124"/>
                    <a:pt x="721" y="1163"/>
                    <a:pt x="904" y="1163"/>
                  </a:cubicBezTo>
                  <a:cubicBezTo>
                    <a:pt x="1062" y="1163"/>
                    <a:pt x="1721" y="1542"/>
                    <a:pt x="2264" y="1845"/>
                  </a:cubicBezTo>
                  <a:cubicBezTo>
                    <a:pt x="2802" y="2124"/>
                    <a:pt x="3445" y="2383"/>
                    <a:pt x="3686" y="2465"/>
                  </a:cubicBezTo>
                  <a:cubicBezTo>
                    <a:pt x="3906" y="2542"/>
                    <a:pt x="4027" y="2503"/>
                    <a:pt x="4123" y="2364"/>
                  </a:cubicBezTo>
                  <a:cubicBezTo>
                    <a:pt x="4243" y="2225"/>
                    <a:pt x="4526" y="1643"/>
                    <a:pt x="4646" y="1302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10"/>
            <p:cNvSpPr/>
            <p:nvPr/>
          </p:nvSpPr>
          <p:spPr>
            <a:xfrm>
              <a:off x="7122062" y="3154080"/>
              <a:ext cx="24528" cy="36843"/>
            </a:xfrm>
            <a:custGeom>
              <a:rect b="b" l="l" r="r" t="t"/>
              <a:pathLst>
                <a:path extrusionOk="0" h="362" w="241">
                  <a:moveTo>
                    <a:pt x="39" y="1"/>
                  </a:moveTo>
                  <a:cubicBezTo>
                    <a:pt x="39" y="1"/>
                    <a:pt x="1" y="140"/>
                    <a:pt x="1" y="280"/>
                  </a:cubicBezTo>
                  <a:lnTo>
                    <a:pt x="159" y="361"/>
                  </a:lnTo>
                  <a:cubicBezTo>
                    <a:pt x="159" y="361"/>
                    <a:pt x="183" y="183"/>
                    <a:pt x="241" y="63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10"/>
            <p:cNvSpPr/>
            <p:nvPr/>
          </p:nvSpPr>
          <p:spPr>
            <a:xfrm>
              <a:off x="7120128" y="3129653"/>
              <a:ext cx="48955" cy="34808"/>
            </a:xfrm>
            <a:custGeom>
              <a:rect b="b" l="l" r="r" t="t"/>
              <a:pathLst>
                <a:path extrusionOk="0" h="342" w="481">
                  <a:moveTo>
                    <a:pt x="462" y="222"/>
                  </a:moveTo>
                  <a:cubicBezTo>
                    <a:pt x="442" y="303"/>
                    <a:pt x="342" y="342"/>
                    <a:pt x="221" y="323"/>
                  </a:cubicBezTo>
                  <a:cubicBezTo>
                    <a:pt x="101" y="303"/>
                    <a:pt x="0" y="222"/>
                    <a:pt x="20" y="140"/>
                  </a:cubicBezTo>
                  <a:cubicBezTo>
                    <a:pt x="39" y="63"/>
                    <a:pt x="140" y="1"/>
                    <a:pt x="260" y="20"/>
                  </a:cubicBezTo>
                  <a:cubicBezTo>
                    <a:pt x="380" y="39"/>
                    <a:pt x="481" y="140"/>
                    <a:pt x="462" y="222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10"/>
            <p:cNvSpPr/>
            <p:nvPr/>
          </p:nvSpPr>
          <p:spPr>
            <a:xfrm>
              <a:off x="7123995" y="3131587"/>
              <a:ext cx="41220" cy="29007"/>
            </a:xfrm>
            <a:custGeom>
              <a:rect b="b" l="l" r="r" t="t"/>
              <a:pathLst>
                <a:path extrusionOk="0" h="285" w="405">
                  <a:moveTo>
                    <a:pt x="380" y="183"/>
                  </a:moveTo>
                  <a:cubicBezTo>
                    <a:pt x="380" y="241"/>
                    <a:pt x="284" y="284"/>
                    <a:pt x="183" y="260"/>
                  </a:cubicBezTo>
                  <a:cubicBezTo>
                    <a:pt x="83" y="241"/>
                    <a:pt x="1" y="183"/>
                    <a:pt x="20" y="102"/>
                  </a:cubicBezTo>
                  <a:cubicBezTo>
                    <a:pt x="20" y="44"/>
                    <a:pt x="121" y="1"/>
                    <a:pt x="222" y="20"/>
                  </a:cubicBezTo>
                  <a:cubicBezTo>
                    <a:pt x="323" y="44"/>
                    <a:pt x="404" y="102"/>
                    <a:pt x="380" y="183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10"/>
            <p:cNvSpPr/>
            <p:nvPr/>
          </p:nvSpPr>
          <p:spPr>
            <a:xfrm>
              <a:off x="6973463" y="3038256"/>
              <a:ext cx="91498" cy="40711"/>
            </a:xfrm>
            <a:custGeom>
              <a:rect b="b" l="l" r="r" t="t"/>
              <a:pathLst>
                <a:path extrusionOk="0" h="400" w="899">
                  <a:moveTo>
                    <a:pt x="899" y="241"/>
                  </a:moveTo>
                  <a:cubicBezTo>
                    <a:pt x="899" y="241"/>
                    <a:pt x="682" y="120"/>
                    <a:pt x="620" y="96"/>
                  </a:cubicBezTo>
                  <a:cubicBezTo>
                    <a:pt x="582" y="58"/>
                    <a:pt x="519" y="39"/>
                    <a:pt x="461" y="39"/>
                  </a:cubicBezTo>
                  <a:lnTo>
                    <a:pt x="178" y="39"/>
                  </a:lnTo>
                  <a:cubicBezTo>
                    <a:pt x="140" y="20"/>
                    <a:pt x="39" y="0"/>
                    <a:pt x="19" y="0"/>
                  </a:cubicBezTo>
                  <a:cubicBezTo>
                    <a:pt x="0" y="20"/>
                    <a:pt x="39" y="159"/>
                    <a:pt x="178" y="197"/>
                  </a:cubicBezTo>
                  <a:cubicBezTo>
                    <a:pt x="322" y="217"/>
                    <a:pt x="399" y="217"/>
                    <a:pt x="461" y="241"/>
                  </a:cubicBezTo>
                  <a:cubicBezTo>
                    <a:pt x="519" y="260"/>
                    <a:pt x="740" y="399"/>
                    <a:pt x="740" y="399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10"/>
            <p:cNvSpPr/>
            <p:nvPr/>
          </p:nvSpPr>
          <p:spPr>
            <a:xfrm>
              <a:off x="6947001" y="3058306"/>
              <a:ext cx="103813" cy="41118"/>
            </a:xfrm>
            <a:custGeom>
              <a:rect b="b" l="l" r="r" t="t"/>
              <a:pathLst>
                <a:path extrusionOk="0" h="404" w="1020">
                  <a:moveTo>
                    <a:pt x="1019" y="202"/>
                  </a:moveTo>
                  <a:cubicBezTo>
                    <a:pt x="1019" y="202"/>
                    <a:pt x="779" y="101"/>
                    <a:pt x="721" y="63"/>
                  </a:cubicBezTo>
                  <a:cubicBezTo>
                    <a:pt x="659" y="44"/>
                    <a:pt x="582" y="20"/>
                    <a:pt x="520" y="20"/>
                  </a:cubicBezTo>
                  <a:cubicBezTo>
                    <a:pt x="462" y="20"/>
                    <a:pt x="260" y="44"/>
                    <a:pt x="198" y="20"/>
                  </a:cubicBezTo>
                  <a:cubicBezTo>
                    <a:pt x="159" y="20"/>
                    <a:pt x="39" y="0"/>
                    <a:pt x="20" y="20"/>
                  </a:cubicBezTo>
                  <a:cubicBezTo>
                    <a:pt x="1" y="20"/>
                    <a:pt x="39" y="183"/>
                    <a:pt x="222" y="202"/>
                  </a:cubicBezTo>
                  <a:cubicBezTo>
                    <a:pt x="380" y="241"/>
                    <a:pt x="462" y="221"/>
                    <a:pt x="539" y="241"/>
                  </a:cubicBezTo>
                  <a:cubicBezTo>
                    <a:pt x="601" y="260"/>
                    <a:pt x="861" y="404"/>
                    <a:pt x="861" y="404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10"/>
            <p:cNvSpPr/>
            <p:nvPr/>
          </p:nvSpPr>
          <p:spPr>
            <a:xfrm>
              <a:off x="6940690" y="3087109"/>
              <a:ext cx="97910" cy="32365"/>
            </a:xfrm>
            <a:custGeom>
              <a:rect b="b" l="l" r="r" t="t"/>
              <a:pathLst>
                <a:path extrusionOk="0" h="318" w="962">
                  <a:moveTo>
                    <a:pt x="961" y="121"/>
                  </a:moveTo>
                  <a:cubicBezTo>
                    <a:pt x="961" y="121"/>
                    <a:pt x="721" y="39"/>
                    <a:pt x="663" y="20"/>
                  </a:cubicBezTo>
                  <a:cubicBezTo>
                    <a:pt x="601" y="1"/>
                    <a:pt x="543" y="1"/>
                    <a:pt x="481" y="1"/>
                  </a:cubicBezTo>
                  <a:cubicBezTo>
                    <a:pt x="423" y="1"/>
                    <a:pt x="241" y="39"/>
                    <a:pt x="183" y="39"/>
                  </a:cubicBezTo>
                  <a:cubicBezTo>
                    <a:pt x="140" y="39"/>
                    <a:pt x="20" y="20"/>
                    <a:pt x="20" y="39"/>
                  </a:cubicBezTo>
                  <a:cubicBezTo>
                    <a:pt x="0" y="58"/>
                    <a:pt x="63" y="198"/>
                    <a:pt x="202" y="198"/>
                  </a:cubicBezTo>
                  <a:cubicBezTo>
                    <a:pt x="361" y="217"/>
                    <a:pt x="442" y="179"/>
                    <a:pt x="500" y="198"/>
                  </a:cubicBezTo>
                  <a:cubicBezTo>
                    <a:pt x="562" y="198"/>
                    <a:pt x="822" y="318"/>
                    <a:pt x="822" y="318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10"/>
            <p:cNvSpPr/>
            <p:nvPr/>
          </p:nvSpPr>
          <p:spPr>
            <a:xfrm>
              <a:off x="6949036" y="3111536"/>
              <a:ext cx="91498" cy="28498"/>
            </a:xfrm>
            <a:custGeom>
              <a:rect b="b" l="l" r="r" t="t"/>
              <a:pathLst>
                <a:path extrusionOk="0" h="280" w="899">
                  <a:moveTo>
                    <a:pt x="898" y="97"/>
                  </a:moveTo>
                  <a:cubicBezTo>
                    <a:pt x="898" y="97"/>
                    <a:pt x="658" y="39"/>
                    <a:pt x="601" y="20"/>
                  </a:cubicBezTo>
                  <a:cubicBezTo>
                    <a:pt x="538" y="20"/>
                    <a:pt x="480" y="1"/>
                    <a:pt x="418" y="20"/>
                  </a:cubicBezTo>
                  <a:cubicBezTo>
                    <a:pt x="380" y="39"/>
                    <a:pt x="221" y="59"/>
                    <a:pt x="159" y="78"/>
                  </a:cubicBezTo>
                  <a:cubicBezTo>
                    <a:pt x="120" y="78"/>
                    <a:pt x="19" y="59"/>
                    <a:pt x="0" y="78"/>
                  </a:cubicBezTo>
                  <a:cubicBezTo>
                    <a:pt x="0" y="97"/>
                    <a:pt x="39" y="241"/>
                    <a:pt x="202" y="217"/>
                  </a:cubicBezTo>
                  <a:cubicBezTo>
                    <a:pt x="341" y="217"/>
                    <a:pt x="418" y="198"/>
                    <a:pt x="480" y="198"/>
                  </a:cubicBezTo>
                  <a:cubicBezTo>
                    <a:pt x="538" y="198"/>
                    <a:pt x="778" y="280"/>
                    <a:pt x="778" y="280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10"/>
            <p:cNvSpPr/>
            <p:nvPr/>
          </p:nvSpPr>
          <p:spPr>
            <a:xfrm>
              <a:off x="7368470" y="3119373"/>
              <a:ext cx="132616" cy="94042"/>
            </a:xfrm>
            <a:custGeom>
              <a:rect b="b" l="l" r="r" t="t"/>
              <a:pathLst>
                <a:path extrusionOk="0" h="924" w="1303">
                  <a:moveTo>
                    <a:pt x="63" y="1"/>
                  </a:moveTo>
                  <a:cubicBezTo>
                    <a:pt x="63" y="1"/>
                    <a:pt x="20" y="260"/>
                    <a:pt x="1" y="303"/>
                  </a:cubicBezTo>
                  <a:cubicBezTo>
                    <a:pt x="1" y="361"/>
                    <a:pt x="44" y="544"/>
                    <a:pt x="501" y="741"/>
                  </a:cubicBezTo>
                  <a:cubicBezTo>
                    <a:pt x="943" y="923"/>
                    <a:pt x="1144" y="861"/>
                    <a:pt x="1164" y="822"/>
                  </a:cubicBezTo>
                  <a:cubicBezTo>
                    <a:pt x="1183" y="784"/>
                    <a:pt x="1303" y="462"/>
                    <a:pt x="1303" y="462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10"/>
            <p:cNvSpPr/>
            <p:nvPr/>
          </p:nvSpPr>
          <p:spPr>
            <a:xfrm>
              <a:off x="7358292" y="2905739"/>
              <a:ext cx="210272" cy="281211"/>
            </a:xfrm>
            <a:custGeom>
              <a:rect b="b" l="l" r="r" t="t"/>
              <a:pathLst>
                <a:path extrusionOk="0" h="2763" w="2066">
                  <a:moveTo>
                    <a:pt x="1081" y="58"/>
                  </a:moveTo>
                  <a:cubicBezTo>
                    <a:pt x="625" y="0"/>
                    <a:pt x="423" y="558"/>
                    <a:pt x="322" y="1038"/>
                  </a:cubicBezTo>
                  <a:cubicBezTo>
                    <a:pt x="221" y="1519"/>
                    <a:pt x="183" y="1720"/>
                    <a:pt x="82" y="1802"/>
                  </a:cubicBezTo>
                  <a:cubicBezTo>
                    <a:pt x="0" y="1879"/>
                    <a:pt x="63" y="2119"/>
                    <a:pt x="120" y="2182"/>
                  </a:cubicBezTo>
                  <a:cubicBezTo>
                    <a:pt x="202" y="2263"/>
                    <a:pt x="360" y="2503"/>
                    <a:pt x="822" y="2643"/>
                  </a:cubicBezTo>
                  <a:cubicBezTo>
                    <a:pt x="1283" y="2763"/>
                    <a:pt x="1744" y="2700"/>
                    <a:pt x="1782" y="2523"/>
                  </a:cubicBezTo>
                  <a:cubicBezTo>
                    <a:pt x="1826" y="2340"/>
                    <a:pt x="1763" y="2182"/>
                    <a:pt x="1782" y="1701"/>
                  </a:cubicBezTo>
                  <a:cubicBezTo>
                    <a:pt x="1802" y="1240"/>
                    <a:pt x="2066" y="178"/>
                    <a:pt x="1081" y="58"/>
                  </a:cubicBez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10"/>
            <p:cNvSpPr/>
            <p:nvPr/>
          </p:nvSpPr>
          <p:spPr>
            <a:xfrm>
              <a:off x="7427706" y="2331197"/>
              <a:ext cx="328131" cy="444055"/>
            </a:xfrm>
            <a:custGeom>
              <a:rect b="b" l="l" r="r" t="t"/>
              <a:pathLst>
                <a:path extrusionOk="0" h="4363" w="3224">
                  <a:moveTo>
                    <a:pt x="1062" y="419"/>
                  </a:moveTo>
                  <a:cubicBezTo>
                    <a:pt x="562" y="539"/>
                    <a:pt x="303" y="918"/>
                    <a:pt x="221" y="1341"/>
                  </a:cubicBezTo>
                  <a:cubicBezTo>
                    <a:pt x="101" y="1879"/>
                    <a:pt x="159" y="1922"/>
                    <a:pt x="82" y="2220"/>
                  </a:cubicBezTo>
                  <a:cubicBezTo>
                    <a:pt x="19" y="2523"/>
                    <a:pt x="0" y="2681"/>
                    <a:pt x="39" y="2984"/>
                  </a:cubicBezTo>
                  <a:cubicBezTo>
                    <a:pt x="101" y="3282"/>
                    <a:pt x="260" y="3705"/>
                    <a:pt x="303" y="3825"/>
                  </a:cubicBezTo>
                  <a:cubicBezTo>
                    <a:pt x="322" y="3921"/>
                    <a:pt x="361" y="3964"/>
                    <a:pt x="543" y="3964"/>
                  </a:cubicBezTo>
                  <a:cubicBezTo>
                    <a:pt x="702" y="3945"/>
                    <a:pt x="923" y="3882"/>
                    <a:pt x="961" y="3863"/>
                  </a:cubicBezTo>
                  <a:cubicBezTo>
                    <a:pt x="999" y="3863"/>
                    <a:pt x="1024" y="3945"/>
                    <a:pt x="1024" y="4022"/>
                  </a:cubicBezTo>
                  <a:cubicBezTo>
                    <a:pt x="1024" y="4084"/>
                    <a:pt x="999" y="4363"/>
                    <a:pt x="999" y="4363"/>
                  </a:cubicBezTo>
                  <a:lnTo>
                    <a:pt x="2465" y="4142"/>
                  </a:lnTo>
                  <a:cubicBezTo>
                    <a:pt x="2465" y="4142"/>
                    <a:pt x="2383" y="4103"/>
                    <a:pt x="2503" y="3604"/>
                  </a:cubicBezTo>
                  <a:cubicBezTo>
                    <a:pt x="2623" y="3080"/>
                    <a:pt x="3123" y="2840"/>
                    <a:pt x="3161" y="1879"/>
                  </a:cubicBezTo>
                  <a:cubicBezTo>
                    <a:pt x="3224" y="918"/>
                    <a:pt x="2642" y="1"/>
                    <a:pt x="1062" y="419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10"/>
            <p:cNvSpPr/>
            <p:nvPr/>
          </p:nvSpPr>
          <p:spPr>
            <a:xfrm>
              <a:off x="7392999" y="2351248"/>
              <a:ext cx="383396" cy="389299"/>
            </a:xfrm>
            <a:custGeom>
              <a:rect b="b" l="l" r="r" t="t"/>
              <a:pathLst>
                <a:path extrusionOk="0" h="3825" w="3767">
                  <a:moveTo>
                    <a:pt x="2566" y="63"/>
                  </a:moveTo>
                  <a:cubicBezTo>
                    <a:pt x="2244" y="1"/>
                    <a:pt x="1744" y="44"/>
                    <a:pt x="1422" y="63"/>
                  </a:cubicBezTo>
                  <a:cubicBezTo>
                    <a:pt x="1081" y="102"/>
                    <a:pt x="500" y="63"/>
                    <a:pt x="360" y="164"/>
                  </a:cubicBezTo>
                  <a:cubicBezTo>
                    <a:pt x="221" y="265"/>
                    <a:pt x="0" y="1764"/>
                    <a:pt x="1403" y="2364"/>
                  </a:cubicBezTo>
                  <a:cubicBezTo>
                    <a:pt x="1485" y="2965"/>
                    <a:pt x="1624" y="3604"/>
                    <a:pt x="1643" y="3647"/>
                  </a:cubicBezTo>
                  <a:cubicBezTo>
                    <a:pt x="1662" y="3666"/>
                    <a:pt x="2244" y="3825"/>
                    <a:pt x="2825" y="3508"/>
                  </a:cubicBezTo>
                  <a:cubicBezTo>
                    <a:pt x="3084" y="3046"/>
                    <a:pt x="3666" y="2643"/>
                    <a:pt x="3704" y="1663"/>
                  </a:cubicBezTo>
                  <a:cubicBezTo>
                    <a:pt x="3767" y="582"/>
                    <a:pt x="3084" y="164"/>
                    <a:pt x="2566" y="63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10"/>
            <p:cNvSpPr/>
            <p:nvPr/>
          </p:nvSpPr>
          <p:spPr>
            <a:xfrm>
              <a:off x="7482972" y="2585950"/>
              <a:ext cx="274799" cy="213733"/>
            </a:xfrm>
            <a:custGeom>
              <a:rect b="b" l="l" r="r" t="t"/>
              <a:pathLst>
                <a:path extrusionOk="0" h="2100" w="2700">
                  <a:moveTo>
                    <a:pt x="601" y="697"/>
                  </a:moveTo>
                  <a:cubicBezTo>
                    <a:pt x="538" y="1379"/>
                    <a:pt x="0" y="1778"/>
                    <a:pt x="0" y="1778"/>
                  </a:cubicBezTo>
                  <a:cubicBezTo>
                    <a:pt x="0" y="1778"/>
                    <a:pt x="178" y="2100"/>
                    <a:pt x="961" y="2062"/>
                  </a:cubicBezTo>
                  <a:cubicBezTo>
                    <a:pt x="1720" y="2042"/>
                    <a:pt x="2378" y="1860"/>
                    <a:pt x="2541" y="1259"/>
                  </a:cubicBezTo>
                  <a:cubicBezTo>
                    <a:pt x="2662" y="798"/>
                    <a:pt x="2580" y="318"/>
                    <a:pt x="2700" y="1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10"/>
            <p:cNvSpPr/>
            <p:nvPr/>
          </p:nvSpPr>
          <p:spPr>
            <a:xfrm>
              <a:off x="7517170" y="2557147"/>
              <a:ext cx="59235" cy="102286"/>
            </a:xfrm>
            <a:custGeom>
              <a:rect b="b" l="l" r="r" t="t"/>
              <a:pathLst>
                <a:path extrusionOk="0" h="1005" w="582">
                  <a:moveTo>
                    <a:pt x="44" y="423"/>
                  </a:moveTo>
                  <a:cubicBezTo>
                    <a:pt x="44" y="423"/>
                    <a:pt x="101" y="82"/>
                    <a:pt x="303" y="43"/>
                  </a:cubicBezTo>
                  <a:cubicBezTo>
                    <a:pt x="505" y="0"/>
                    <a:pt x="582" y="284"/>
                    <a:pt x="562" y="461"/>
                  </a:cubicBezTo>
                  <a:cubicBezTo>
                    <a:pt x="543" y="663"/>
                    <a:pt x="341" y="942"/>
                    <a:pt x="265" y="980"/>
                  </a:cubicBezTo>
                  <a:cubicBezTo>
                    <a:pt x="183" y="1004"/>
                    <a:pt x="0" y="802"/>
                    <a:pt x="44" y="423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10"/>
            <p:cNvSpPr/>
            <p:nvPr/>
          </p:nvSpPr>
          <p:spPr>
            <a:xfrm>
              <a:off x="7499053" y="2546867"/>
              <a:ext cx="36742" cy="97910"/>
            </a:xfrm>
            <a:custGeom>
              <a:rect b="b" l="l" r="r" t="t"/>
              <a:pathLst>
                <a:path extrusionOk="0" h="962" w="361">
                  <a:moveTo>
                    <a:pt x="1" y="0"/>
                  </a:moveTo>
                  <a:cubicBezTo>
                    <a:pt x="1" y="0"/>
                    <a:pt x="159" y="601"/>
                    <a:pt x="1" y="961"/>
                  </a:cubicBezTo>
                  <a:cubicBezTo>
                    <a:pt x="1" y="961"/>
                    <a:pt x="361" y="702"/>
                    <a:pt x="323" y="164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2" name="Google Shape;1522;p11"/>
          <p:cNvPicPr preferRelativeResize="0"/>
          <p:nvPr/>
        </p:nvPicPr>
        <p:blipFill rotWithShape="1">
          <a:blip r:embed="rId3">
            <a:alphaModFix/>
          </a:blip>
          <a:srcRect b="2337" l="0" r="981" t="0"/>
          <a:stretch/>
        </p:blipFill>
        <p:spPr>
          <a:xfrm>
            <a:off x="102269" y="745927"/>
            <a:ext cx="8488278" cy="3267039"/>
          </a:xfrm>
          <a:prstGeom prst="rect">
            <a:avLst/>
          </a:prstGeom>
          <a:noFill/>
          <a:ln>
            <a:noFill/>
          </a:ln>
        </p:spPr>
      </p:pic>
      <p:sp>
        <p:nvSpPr>
          <p:cNvPr id="1523" name="Google Shape;1523;p11"/>
          <p:cNvSpPr txBox="1"/>
          <p:nvPr>
            <p:ph type="title"/>
          </p:nvPr>
        </p:nvSpPr>
        <p:spPr>
          <a:xfrm>
            <a:off x="595563" y="101963"/>
            <a:ext cx="3603458" cy="6018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Số lượt booking 3 nhà quảng cáo theo phân khúc khách hàng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4" name="Google Shape;1524;p11"/>
          <p:cNvSpPr/>
          <p:nvPr/>
        </p:nvSpPr>
        <p:spPr>
          <a:xfrm>
            <a:off x="378994" y="4180855"/>
            <a:ext cx="1713110" cy="73866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dk2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Nhóm short chiếm tỉ lệ booking cao nhât ở nhà QC A với hơn 75%</a:t>
            </a:r>
            <a:endParaRPr b="0" i="0" sz="1400" u="none" cap="none" strike="noStrike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525" name="Google Shape;1525;p11"/>
          <p:cNvSpPr/>
          <p:nvPr/>
        </p:nvSpPr>
        <p:spPr>
          <a:xfrm>
            <a:off x="3362132" y="4055698"/>
            <a:ext cx="2118252" cy="97981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dk2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Nhóm short chiếm tỉ lệ booking cao nhất ở nhà QC B với gần 94%, nhóm Long chỉ chiếm gần 1%</a:t>
            </a:r>
            <a:endParaRPr b="0" i="0" sz="1400" u="none" cap="none" strike="noStrike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526" name="Google Shape;1526;p11"/>
          <p:cNvSpPr/>
          <p:nvPr/>
        </p:nvSpPr>
        <p:spPr>
          <a:xfrm>
            <a:off x="6515101" y="4055372"/>
            <a:ext cx="2027320" cy="9541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dk2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Tỉ lệ booking của nhà QC C tương đối bằng nhau ở cả 3 nhóm, nhóm medium chiếm tỉ lệ cao nhất</a:t>
            </a:r>
            <a:endParaRPr b="0" i="0" sz="1400" u="none" cap="none" strike="noStrike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12"/>
          <p:cNvSpPr txBox="1"/>
          <p:nvPr>
            <p:ph type="title"/>
          </p:nvPr>
        </p:nvSpPr>
        <p:spPr>
          <a:xfrm>
            <a:off x="42111" y="99295"/>
            <a:ext cx="6442910" cy="4722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Doanh thu và chi phí theo phân khúc khách hàng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32" name="Google Shape;153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066" y="668924"/>
            <a:ext cx="6325937" cy="4134761"/>
          </a:xfrm>
          <a:prstGeom prst="rect">
            <a:avLst/>
          </a:prstGeom>
          <a:noFill/>
          <a:ln>
            <a:noFill/>
          </a:ln>
        </p:spPr>
      </p:pic>
      <p:sp>
        <p:nvSpPr>
          <p:cNvPr id="1533" name="Google Shape;1533;p12"/>
          <p:cNvSpPr txBox="1"/>
          <p:nvPr/>
        </p:nvSpPr>
        <p:spPr>
          <a:xfrm>
            <a:off x="6617053" y="1389798"/>
            <a:ext cx="2197022" cy="15872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25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1F00A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 nhà QC A, B đầu tư chi phí nhiều nhất vào Short 🡪 Doanh thu nhóm Short cao nhất.</a:t>
            </a:r>
            <a:endParaRPr/>
          </a:p>
          <a:p>
            <a:pPr indent="-171450" lvl="0" marL="425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F00A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25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1F00A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Nhà QC C phân bổ chi phí gần như bằng nhau cho cả 3 nhóm</a:t>
            </a:r>
            <a:endParaRPr b="0" i="0" sz="1400" u="none" cap="none" strike="noStrike">
              <a:solidFill>
                <a:srgbClr val="1F00A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13"/>
          <p:cNvSpPr txBox="1"/>
          <p:nvPr>
            <p:ph type="title"/>
          </p:nvPr>
        </p:nvSpPr>
        <p:spPr>
          <a:xfrm>
            <a:off x="-79113" y="99294"/>
            <a:ext cx="3645517" cy="3591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Tỉ lệ chuyển đổi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9" name="Google Shape;1539;p13"/>
          <p:cNvSpPr txBox="1"/>
          <p:nvPr/>
        </p:nvSpPr>
        <p:spPr>
          <a:xfrm>
            <a:off x="6601018" y="1260305"/>
            <a:ext cx="2294816" cy="2622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25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1F00A2"/>
                </a:solidFill>
                <a:latin typeface="Roboto"/>
                <a:ea typeface="Roboto"/>
                <a:cs typeface="Roboto"/>
                <a:sym typeface="Roboto"/>
              </a:rPr>
              <a:t>Tỉ lệ chuyển đổi ở nhà QC A cao nhất, duy trì hơn 4% trong cả năm.</a:t>
            </a:r>
            <a:endParaRPr/>
          </a:p>
          <a:p>
            <a:pPr indent="-285750" lvl="0" marL="425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1F00A2"/>
                </a:solidFill>
                <a:latin typeface="Roboto"/>
                <a:ea typeface="Roboto"/>
                <a:cs typeface="Roboto"/>
                <a:sym typeface="Roboto"/>
              </a:rPr>
              <a:t>Nhà QC B tỉ lệ chuyển đổi khá ổn định</a:t>
            </a:r>
            <a:endParaRPr b="0" i="0" sz="1400" u="none" cap="none" strike="noStrike">
              <a:solidFill>
                <a:srgbClr val="1F00A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25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1F00A2"/>
                </a:solidFill>
                <a:latin typeface="Roboto"/>
                <a:ea typeface="Roboto"/>
                <a:cs typeface="Roboto"/>
                <a:sym typeface="Roboto"/>
              </a:rPr>
              <a:t>Nhà QC C tỉ lệ chuyển đổi biến động khá nhiều , đặc biệt từ tháng 6 – tháng 9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1F00A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0" name="Google Shape;154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05" y="680936"/>
            <a:ext cx="6710991" cy="3501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14"/>
          <p:cNvSpPr txBox="1"/>
          <p:nvPr>
            <p:ph type="title"/>
          </p:nvPr>
        </p:nvSpPr>
        <p:spPr>
          <a:xfrm>
            <a:off x="-79113" y="99294"/>
            <a:ext cx="3645517" cy="3591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Lợi nhuận Booking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6" name="Google Shape;1546;p14"/>
          <p:cNvSpPr txBox="1"/>
          <p:nvPr/>
        </p:nvSpPr>
        <p:spPr>
          <a:xfrm>
            <a:off x="6256421" y="1335505"/>
            <a:ext cx="2687540" cy="21356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25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1F00A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 biên lợi nhuận là 15%, nhà QC A có lợi nhuận cao nhất.</a:t>
            </a:r>
            <a:endParaRPr/>
          </a:p>
          <a:p>
            <a:pPr indent="-285750" lvl="0" marL="425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1F00A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Nhìn chung lợi nhuận của cả 3 nhà QC cao hơn trong giai đoạn mùa hè</a:t>
            </a:r>
            <a:endParaRPr b="0" i="0" sz="1400" u="none" cap="none" strike="noStrike">
              <a:solidFill>
                <a:srgbClr val="1F00A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7" name="Google Shape;154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39" y="836650"/>
            <a:ext cx="573405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5"/>
          <p:cNvSpPr txBox="1"/>
          <p:nvPr>
            <p:ph type="title"/>
          </p:nvPr>
        </p:nvSpPr>
        <p:spPr>
          <a:xfrm>
            <a:off x="690235" y="1567558"/>
            <a:ext cx="3748517" cy="13841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KẾT LUẬN VÀ ĐỀ XUẤT</a:t>
            </a:r>
            <a:endParaRPr/>
          </a:p>
        </p:txBody>
      </p:sp>
      <p:sp>
        <p:nvSpPr>
          <p:cNvPr id="1553" name="Google Shape;1553;p15"/>
          <p:cNvSpPr/>
          <p:nvPr/>
        </p:nvSpPr>
        <p:spPr>
          <a:xfrm>
            <a:off x="7206292" y="1210598"/>
            <a:ext cx="14351" cy="17200"/>
          </a:xfrm>
          <a:custGeom>
            <a:rect b="b" l="l" r="r" t="t"/>
            <a:pathLst>
              <a:path extrusionOk="0" h="169" w="141">
                <a:moveTo>
                  <a:pt x="104" y="1"/>
                </a:moveTo>
                <a:cubicBezTo>
                  <a:pt x="91" y="1"/>
                  <a:pt x="75" y="7"/>
                  <a:pt x="59" y="22"/>
                </a:cubicBezTo>
                <a:cubicBezTo>
                  <a:pt x="39" y="41"/>
                  <a:pt x="1" y="79"/>
                  <a:pt x="1" y="122"/>
                </a:cubicBezTo>
                <a:cubicBezTo>
                  <a:pt x="1" y="151"/>
                  <a:pt x="22" y="168"/>
                  <a:pt x="40" y="168"/>
                </a:cubicBezTo>
                <a:cubicBezTo>
                  <a:pt x="47" y="168"/>
                  <a:pt x="53" y="166"/>
                  <a:pt x="59" y="161"/>
                </a:cubicBezTo>
                <a:cubicBezTo>
                  <a:pt x="102" y="142"/>
                  <a:pt x="140" y="103"/>
                  <a:pt x="140" y="41"/>
                </a:cubicBezTo>
                <a:cubicBezTo>
                  <a:pt x="140" y="17"/>
                  <a:pt x="126" y="1"/>
                  <a:pt x="10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4" name="Google Shape;1554;p15"/>
          <p:cNvSpPr/>
          <p:nvPr/>
        </p:nvSpPr>
        <p:spPr>
          <a:xfrm>
            <a:off x="7202424" y="1206425"/>
            <a:ext cx="22086" cy="26971"/>
          </a:xfrm>
          <a:custGeom>
            <a:rect b="b" l="l" r="r" t="t"/>
            <a:pathLst>
              <a:path extrusionOk="0" h="265" w="217">
                <a:moveTo>
                  <a:pt x="140" y="82"/>
                </a:moveTo>
                <a:lnTo>
                  <a:pt x="140" y="101"/>
                </a:lnTo>
                <a:cubicBezTo>
                  <a:pt x="140" y="101"/>
                  <a:pt x="140" y="120"/>
                  <a:pt x="121" y="144"/>
                </a:cubicBezTo>
                <a:cubicBezTo>
                  <a:pt x="121" y="163"/>
                  <a:pt x="97" y="163"/>
                  <a:pt x="77" y="183"/>
                </a:cubicBezTo>
                <a:lnTo>
                  <a:pt x="77" y="163"/>
                </a:lnTo>
                <a:cubicBezTo>
                  <a:pt x="77" y="163"/>
                  <a:pt x="77" y="144"/>
                  <a:pt x="97" y="120"/>
                </a:cubicBezTo>
                <a:cubicBezTo>
                  <a:pt x="97" y="101"/>
                  <a:pt x="121" y="101"/>
                  <a:pt x="121" y="82"/>
                </a:cubicBezTo>
                <a:close/>
                <a:moveTo>
                  <a:pt x="140" y="0"/>
                </a:moveTo>
                <a:cubicBezTo>
                  <a:pt x="121" y="0"/>
                  <a:pt x="97" y="0"/>
                  <a:pt x="77" y="24"/>
                </a:cubicBezTo>
                <a:cubicBezTo>
                  <a:pt x="58" y="43"/>
                  <a:pt x="39" y="63"/>
                  <a:pt x="20" y="82"/>
                </a:cubicBezTo>
                <a:cubicBezTo>
                  <a:pt x="20" y="101"/>
                  <a:pt x="0" y="144"/>
                  <a:pt x="0" y="163"/>
                </a:cubicBezTo>
                <a:lnTo>
                  <a:pt x="0" y="183"/>
                </a:lnTo>
                <a:lnTo>
                  <a:pt x="1" y="182"/>
                </a:lnTo>
                <a:lnTo>
                  <a:pt x="1" y="182"/>
                </a:lnTo>
                <a:cubicBezTo>
                  <a:pt x="3" y="195"/>
                  <a:pt x="7" y="208"/>
                  <a:pt x="20" y="221"/>
                </a:cubicBezTo>
                <a:cubicBezTo>
                  <a:pt x="39" y="240"/>
                  <a:pt x="58" y="264"/>
                  <a:pt x="77" y="264"/>
                </a:cubicBezTo>
                <a:cubicBezTo>
                  <a:pt x="97" y="264"/>
                  <a:pt x="121" y="240"/>
                  <a:pt x="121" y="240"/>
                </a:cubicBezTo>
                <a:cubicBezTo>
                  <a:pt x="159" y="221"/>
                  <a:pt x="178" y="202"/>
                  <a:pt x="197" y="183"/>
                </a:cubicBezTo>
                <a:cubicBezTo>
                  <a:pt x="197" y="144"/>
                  <a:pt x="217" y="120"/>
                  <a:pt x="217" y="101"/>
                </a:cubicBezTo>
                <a:lnTo>
                  <a:pt x="217" y="82"/>
                </a:lnTo>
                <a:cubicBezTo>
                  <a:pt x="217" y="63"/>
                  <a:pt x="217" y="43"/>
                  <a:pt x="197" y="24"/>
                </a:cubicBezTo>
                <a:cubicBezTo>
                  <a:pt x="178" y="24"/>
                  <a:pt x="159" y="0"/>
                  <a:pt x="1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5" name="Google Shape;1555;p15"/>
          <p:cNvSpPr/>
          <p:nvPr/>
        </p:nvSpPr>
        <p:spPr>
          <a:xfrm>
            <a:off x="7196114" y="1196043"/>
            <a:ext cx="34808" cy="47225"/>
          </a:xfrm>
          <a:custGeom>
            <a:rect b="b" l="l" r="r" t="t"/>
            <a:pathLst>
              <a:path extrusionOk="0" h="464" w="342">
                <a:moveTo>
                  <a:pt x="219" y="68"/>
                </a:moveTo>
                <a:cubicBezTo>
                  <a:pt x="269" y="68"/>
                  <a:pt x="303" y="105"/>
                  <a:pt x="303" y="165"/>
                </a:cubicBezTo>
                <a:cubicBezTo>
                  <a:pt x="303" y="246"/>
                  <a:pt x="240" y="342"/>
                  <a:pt x="159" y="386"/>
                </a:cubicBezTo>
                <a:cubicBezTo>
                  <a:pt x="143" y="396"/>
                  <a:pt x="128" y="401"/>
                  <a:pt x="113" y="401"/>
                </a:cubicBezTo>
                <a:cubicBezTo>
                  <a:pt x="72" y="401"/>
                  <a:pt x="38" y="364"/>
                  <a:pt x="38" y="304"/>
                </a:cubicBezTo>
                <a:cubicBezTo>
                  <a:pt x="38" y="222"/>
                  <a:pt x="101" y="126"/>
                  <a:pt x="159" y="83"/>
                </a:cubicBezTo>
                <a:cubicBezTo>
                  <a:pt x="180" y="73"/>
                  <a:pt x="201" y="68"/>
                  <a:pt x="219" y="68"/>
                </a:cubicBezTo>
                <a:close/>
                <a:moveTo>
                  <a:pt x="237" y="0"/>
                </a:moveTo>
                <a:cubicBezTo>
                  <a:pt x="213" y="0"/>
                  <a:pt x="186" y="8"/>
                  <a:pt x="159" y="25"/>
                </a:cubicBezTo>
                <a:cubicBezTo>
                  <a:pt x="82" y="83"/>
                  <a:pt x="0" y="203"/>
                  <a:pt x="0" y="304"/>
                </a:cubicBezTo>
                <a:lnTo>
                  <a:pt x="19" y="285"/>
                </a:lnTo>
                <a:lnTo>
                  <a:pt x="19" y="342"/>
                </a:lnTo>
                <a:lnTo>
                  <a:pt x="0" y="366"/>
                </a:lnTo>
                <a:cubicBezTo>
                  <a:pt x="0" y="432"/>
                  <a:pt x="38" y="464"/>
                  <a:pt x="87" y="464"/>
                </a:cubicBezTo>
                <a:cubicBezTo>
                  <a:pt x="109" y="464"/>
                  <a:pt x="134" y="457"/>
                  <a:pt x="159" y="443"/>
                </a:cubicBezTo>
                <a:cubicBezTo>
                  <a:pt x="259" y="386"/>
                  <a:pt x="341" y="246"/>
                  <a:pt x="341" y="126"/>
                </a:cubicBezTo>
                <a:cubicBezTo>
                  <a:pt x="341" y="53"/>
                  <a:pt x="298" y="0"/>
                  <a:pt x="23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6" name="Google Shape;1556;p15"/>
          <p:cNvSpPr/>
          <p:nvPr/>
        </p:nvSpPr>
        <p:spPr>
          <a:xfrm>
            <a:off x="7190210" y="1192176"/>
            <a:ext cx="44579" cy="55367"/>
          </a:xfrm>
          <a:custGeom>
            <a:rect b="b" l="l" r="r" t="t"/>
            <a:pathLst>
              <a:path extrusionOk="0" h="544" w="438">
                <a:moveTo>
                  <a:pt x="279" y="140"/>
                </a:moveTo>
                <a:cubicBezTo>
                  <a:pt x="298" y="140"/>
                  <a:pt x="298" y="140"/>
                  <a:pt x="298" y="164"/>
                </a:cubicBezTo>
                <a:cubicBezTo>
                  <a:pt x="298" y="164"/>
                  <a:pt x="317" y="183"/>
                  <a:pt x="317" y="203"/>
                </a:cubicBezTo>
                <a:cubicBezTo>
                  <a:pt x="317" y="222"/>
                  <a:pt x="298" y="260"/>
                  <a:pt x="279" y="303"/>
                </a:cubicBezTo>
                <a:cubicBezTo>
                  <a:pt x="260" y="342"/>
                  <a:pt x="241" y="361"/>
                  <a:pt x="197" y="380"/>
                </a:cubicBezTo>
                <a:lnTo>
                  <a:pt x="159" y="380"/>
                </a:lnTo>
                <a:cubicBezTo>
                  <a:pt x="140" y="380"/>
                  <a:pt x="140" y="361"/>
                  <a:pt x="140" y="342"/>
                </a:cubicBezTo>
                <a:cubicBezTo>
                  <a:pt x="140" y="303"/>
                  <a:pt x="159" y="284"/>
                  <a:pt x="178" y="241"/>
                </a:cubicBezTo>
                <a:cubicBezTo>
                  <a:pt x="197" y="203"/>
                  <a:pt x="217" y="183"/>
                  <a:pt x="241" y="164"/>
                </a:cubicBezTo>
                <a:cubicBezTo>
                  <a:pt x="260" y="164"/>
                  <a:pt x="279" y="140"/>
                  <a:pt x="279" y="140"/>
                </a:cubicBezTo>
                <a:close/>
                <a:moveTo>
                  <a:pt x="133" y="460"/>
                </a:moveTo>
                <a:cubicBezTo>
                  <a:pt x="141" y="461"/>
                  <a:pt x="150" y="462"/>
                  <a:pt x="160" y="462"/>
                </a:cubicBezTo>
                <a:lnTo>
                  <a:pt x="160" y="462"/>
                </a:lnTo>
                <a:cubicBezTo>
                  <a:pt x="159" y="462"/>
                  <a:pt x="159" y="462"/>
                  <a:pt x="159" y="462"/>
                </a:cubicBezTo>
                <a:cubicBezTo>
                  <a:pt x="150" y="462"/>
                  <a:pt x="140" y="462"/>
                  <a:pt x="133" y="460"/>
                </a:cubicBezTo>
                <a:close/>
                <a:moveTo>
                  <a:pt x="298" y="1"/>
                </a:moveTo>
                <a:cubicBezTo>
                  <a:pt x="279" y="1"/>
                  <a:pt x="241" y="20"/>
                  <a:pt x="197" y="20"/>
                </a:cubicBezTo>
                <a:cubicBezTo>
                  <a:pt x="159" y="63"/>
                  <a:pt x="120" y="102"/>
                  <a:pt x="77" y="164"/>
                </a:cubicBezTo>
                <a:cubicBezTo>
                  <a:pt x="39" y="222"/>
                  <a:pt x="20" y="284"/>
                  <a:pt x="20" y="342"/>
                </a:cubicBezTo>
                <a:lnTo>
                  <a:pt x="0" y="424"/>
                </a:lnTo>
                <a:lnTo>
                  <a:pt x="20" y="411"/>
                </a:lnTo>
                <a:lnTo>
                  <a:pt x="20" y="411"/>
                </a:lnTo>
                <a:cubicBezTo>
                  <a:pt x="22" y="447"/>
                  <a:pt x="40" y="482"/>
                  <a:pt x="58" y="500"/>
                </a:cubicBezTo>
                <a:cubicBezTo>
                  <a:pt x="77" y="524"/>
                  <a:pt x="120" y="544"/>
                  <a:pt x="159" y="544"/>
                </a:cubicBezTo>
                <a:cubicBezTo>
                  <a:pt x="178" y="544"/>
                  <a:pt x="217" y="524"/>
                  <a:pt x="241" y="500"/>
                </a:cubicBezTo>
                <a:cubicBezTo>
                  <a:pt x="298" y="481"/>
                  <a:pt x="361" y="424"/>
                  <a:pt x="380" y="361"/>
                </a:cubicBezTo>
                <a:cubicBezTo>
                  <a:pt x="418" y="303"/>
                  <a:pt x="438" y="241"/>
                  <a:pt x="438" y="164"/>
                </a:cubicBezTo>
                <a:cubicBezTo>
                  <a:pt x="438" y="121"/>
                  <a:pt x="438" y="83"/>
                  <a:pt x="418" y="44"/>
                </a:cubicBezTo>
                <a:cubicBezTo>
                  <a:pt x="380" y="20"/>
                  <a:pt x="337" y="1"/>
                  <a:pt x="2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7" name="Google Shape;1557;p15"/>
          <p:cNvSpPr/>
          <p:nvPr/>
        </p:nvSpPr>
        <p:spPr>
          <a:xfrm>
            <a:off x="7206292" y="1053044"/>
            <a:ext cx="14351" cy="17811"/>
          </a:xfrm>
          <a:custGeom>
            <a:rect b="b" l="l" r="r" t="t"/>
            <a:pathLst>
              <a:path extrusionOk="0" h="175" w="141">
                <a:moveTo>
                  <a:pt x="92" y="1"/>
                </a:moveTo>
                <a:cubicBezTo>
                  <a:pt x="81" y="1"/>
                  <a:pt x="70" y="3"/>
                  <a:pt x="59" y="8"/>
                </a:cubicBezTo>
                <a:cubicBezTo>
                  <a:pt x="20" y="28"/>
                  <a:pt x="1" y="90"/>
                  <a:pt x="1" y="128"/>
                </a:cubicBezTo>
                <a:cubicBezTo>
                  <a:pt x="1" y="157"/>
                  <a:pt x="11" y="174"/>
                  <a:pt x="32" y="174"/>
                </a:cubicBezTo>
                <a:cubicBezTo>
                  <a:pt x="39" y="174"/>
                  <a:pt x="48" y="172"/>
                  <a:pt x="59" y="167"/>
                </a:cubicBezTo>
                <a:cubicBezTo>
                  <a:pt x="102" y="148"/>
                  <a:pt x="140" y="90"/>
                  <a:pt x="140" y="47"/>
                </a:cubicBezTo>
                <a:cubicBezTo>
                  <a:pt x="140" y="19"/>
                  <a:pt x="120" y="1"/>
                  <a:pt x="9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8" name="Google Shape;1558;p15"/>
          <p:cNvSpPr/>
          <p:nvPr/>
        </p:nvSpPr>
        <p:spPr>
          <a:xfrm>
            <a:off x="7202424" y="1049889"/>
            <a:ext cx="22086" cy="24630"/>
          </a:xfrm>
          <a:custGeom>
            <a:rect b="b" l="l" r="r" t="t"/>
            <a:pathLst>
              <a:path extrusionOk="0" h="242" w="217">
                <a:moveTo>
                  <a:pt x="140" y="78"/>
                </a:moveTo>
                <a:cubicBezTo>
                  <a:pt x="140" y="97"/>
                  <a:pt x="121" y="121"/>
                  <a:pt x="121" y="121"/>
                </a:cubicBezTo>
                <a:cubicBezTo>
                  <a:pt x="97" y="140"/>
                  <a:pt x="97" y="159"/>
                  <a:pt x="77" y="159"/>
                </a:cubicBezTo>
                <a:cubicBezTo>
                  <a:pt x="77" y="140"/>
                  <a:pt x="77" y="140"/>
                  <a:pt x="97" y="121"/>
                </a:cubicBezTo>
                <a:cubicBezTo>
                  <a:pt x="97" y="97"/>
                  <a:pt x="121" y="78"/>
                  <a:pt x="121" y="78"/>
                </a:cubicBezTo>
                <a:close/>
                <a:moveTo>
                  <a:pt x="140" y="1"/>
                </a:moveTo>
                <a:cubicBezTo>
                  <a:pt x="121" y="1"/>
                  <a:pt x="97" y="1"/>
                  <a:pt x="77" y="20"/>
                </a:cubicBezTo>
                <a:cubicBezTo>
                  <a:pt x="58" y="20"/>
                  <a:pt x="39" y="39"/>
                  <a:pt x="20" y="78"/>
                </a:cubicBezTo>
                <a:cubicBezTo>
                  <a:pt x="0" y="97"/>
                  <a:pt x="0" y="121"/>
                  <a:pt x="0" y="159"/>
                </a:cubicBezTo>
                <a:cubicBezTo>
                  <a:pt x="0" y="179"/>
                  <a:pt x="0" y="198"/>
                  <a:pt x="20" y="217"/>
                </a:cubicBezTo>
                <a:cubicBezTo>
                  <a:pt x="39" y="241"/>
                  <a:pt x="58" y="241"/>
                  <a:pt x="77" y="241"/>
                </a:cubicBezTo>
                <a:lnTo>
                  <a:pt x="121" y="241"/>
                </a:lnTo>
                <a:cubicBezTo>
                  <a:pt x="159" y="217"/>
                  <a:pt x="178" y="198"/>
                  <a:pt x="178" y="159"/>
                </a:cubicBezTo>
                <a:cubicBezTo>
                  <a:pt x="197" y="140"/>
                  <a:pt x="217" y="121"/>
                  <a:pt x="217" y="78"/>
                </a:cubicBezTo>
                <a:cubicBezTo>
                  <a:pt x="217" y="59"/>
                  <a:pt x="197" y="39"/>
                  <a:pt x="197" y="20"/>
                </a:cubicBezTo>
                <a:cubicBezTo>
                  <a:pt x="178" y="1"/>
                  <a:pt x="159" y="1"/>
                  <a:pt x="1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9" name="Google Shape;1559;p15"/>
          <p:cNvSpPr/>
          <p:nvPr/>
        </p:nvSpPr>
        <p:spPr>
          <a:xfrm>
            <a:off x="7194078" y="1038693"/>
            <a:ext cx="36843" cy="46614"/>
          </a:xfrm>
          <a:custGeom>
            <a:rect b="b" l="l" r="r" t="t"/>
            <a:pathLst>
              <a:path extrusionOk="0" h="458" w="362">
                <a:moveTo>
                  <a:pt x="245" y="68"/>
                </a:moveTo>
                <a:cubicBezTo>
                  <a:pt x="281" y="68"/>
                  <a:pt x="299" y="94"/>
                  <a:pt x="299" y="149"/>
                </a:cubicBezTo>
                <a:cubicBezTo>
                  <a:pt x="299" y="231"/>
                  <a:pt x="260" y="327"/>
                  <a:pt x="179" y="370"/>
                </a:cubicBezTo>
                <a:cubicBezTo>
                  <a:pt x="160" y="383"/>
                  <a:pt x="140" y="389"/>
                  <a:pt x="123" y="389"/>
                </a:cubicBezTo>
                <a:cubicBezTo>
                  <a:pt x="87" y="389"/>
                  <a:pt x="58" y="363"/>
                  <a:pt x="58" y="308"/>
                </a:cubicBezTo>
                <a:cubicBezTo>
                  <a:pt x="58" y="231"/>
                  <a:pt x="121" y="130"/>
                  <a:pt x="179" y="87"/>
                </a:cubicBezTo>
                <a:cubicBezTo>
                  <a:pt x="205" y="74"/>
                  <a:pt x="228" y="68"/>
                  <a:pt x="245" y="68"/>
                </a:cubicBezTo>
                <a:close/>
                <a:moveTo>
                  <a:pt x="265" y="1"/>
                </a:moveTo>
                <a:cubicBezTo>
                  <a:pt x="239" y="1"/>
                  <a:pt x="210" y="10"/>
                  <a:pt x="179" y="29"/>
                </a:cubicBezTo>
                <a:cubicBezTo>
                  <a:pt x="102" y="68"/>
                  <a:pt x="20" y="188"/>
                  <a:pt x="1" y="308"/>
                </a:cubicBezTo>
                <a:lnTo>
                  <a:pt x="39" y="289"/>
                </a:lnTo>
                <a:lnTo>
                  <a:pt x="39" y="351"/>
                </a:lnTo>
                <a:lnTo>
                  <a:pt x="1" y="370"/>
                </a:lnTo>
                <a:cubicBezTo>
                  <a:pt x="14" y="422"/>
                  <a:pt x="54" y="458"/>
                  <a:pt x="103" y="458"/>
                </a:cubicBezTo>
                <a:cubicBezTo>
                  <a:pt x="127" y="458"/>
                  <a:pt x="153" y="449"/>
                  <a:pt x="179" y="428"/>
                </a:cubicBezTo>
                <a:cubicBezTo>
                  <a:pt x="279" y="370"/>
                  <a:pt x="361" y="250"/>
                  <a:pt x="361" y="130"/>
                </a:cubicBezTo>
                <a:cubicBezTo>
                  <a:pt x="361" y="47"/>
                  <a:pt x="322" y="1"/>
                  <a:pt x="26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0" name="Google Shape;1560;p15"/>
          <p:cNvSpPr/>
          <p:nvPr/>
        </p:nvSpPr>
        <p:spPr>
          <a:xfrm>
            <a:off x="7190210" y="1035233"/>
            <a:ext cx="44579" cy="55367"/>
          </a:xfrm>
          <a:custGeom>
            <a:rect b="b" l="l" r="r" t="t"/>
            <a:pathLst>
              <a:path extrusionOk="0" h="544" w="438">
                <a:moveTo>
                  <a:pt x="298" y="145"/>
                </a:moveTo>
                <a:lnTo>
                  <a:pt x="298" y="183"/>
                </a:lnTo>
                <a:lnTo>
                  <a:pt x="298" y="203"/>
                </a:lnTo>
                <a:cubicBezTo>
                  <a:pt x="298" y="222"/>
                  <a:pt x="298" y="265"/>
                  <a:pt x="279" y="303"/>
                </a:cubicBezTo>
                <a:cubicBezTo>
                  <a:pt x="260" y="323"/>
                  <a:pt x="241" y="361"/>
                  <a:pt x="197" y="385"/>
                </a:cubicBezTo>
                <a:lnTo>
                  <a:pt x="159" y="385"/>
                </a:lnTo>
                <a:cubicBezTo>
                  <a:pt x="140" y="361"/>
                  <a:pt x="140" y="361"/>
                  <a:pt x="140" y="342"/>
                </a:cubicBezTo>
                <a:cubicBezTo>
                  <a:pt x="140" y="303"/>
                  <a:pt x="159" y="265"/>
                  <a:pt x="178" y="241"/>
                </a:cubicBezTo>
                <a:cubicBezTo>
                  <a:pt x="197" y="203"/>
                  <a:pt x="217" y="164"/>
                  <a:pt x="241" y="164"/>
                </a:cubicBezTo>
                <a:cubicBezTo>
                  <a:pt x="260" y="145"/>
                  <a:pt x="279" y="145"/>
                  <a:pt x="279" y="145"/>
                </a:cubicBezTo>
                <a:close/>
                <a:moveTo>
                  <a:pt x="96" y="438"/>
                </a:moveTo>
                <a:cubicBezTo>
                  <a:pt x="99" y="440"/>
                  <a:pt x="101" y="441"/>
                  <a:pt x="104" y="443"/>
                </a:cubicBezTo>
                <a:lnTo>
                  <a:pt x="104" y="443"/>
                </a:lnTo>
                <a:cubicBezTo>
                  <a:pt x="102" y="443"/>
                  <a:pt x="99" y="443"/>
                  <a:pt x="96" y="443"/>
                </a:cubicBezTo>
                <a:cubicBezTo>
                  <a:pt x="96" y="441"/>
                  <a:pt x="96" y="440"/>
                  <a:pt x="96" y="438"/>
                </a:cubicBezTo>
                <a:close/>
                <a:moveTo>
                  <a:pt x="134" y="457"/>
                </a:moveTo>
                <a:cubicBezTo>
                  <a:pt x="139" y="458"/>
                  <a:pt x="144" y="460"/>
                  <a:pt x="149" y="461"/>
                </a:cubicBezTo>
                <a:lnTo>
                  <a:pt x="149" y="461"/>
                </a:lnTo>
                <a:cubicBezTo>
                  <a:pt x="146" y="461"/>
                  <a:pt x="143" y="462"/>
                  <a:pt x="140" y="462"/>
                </a:cubicBezTo>
                <a:cubicBezTo>
                  <a:pt x="138" y="460"/>
                  <a:pt x="136" y="458"/>
                  <a:pt x="134" y="457"/>
                </a:cubicBezTo>
                <a:close/>
                <a:moveTo>
                  <a:pt x="298" y="1"/>
                </a:moveTo>
                <a:cubicBezTo>
                  <a:pt x="279" y="1"/>
                  <a:pt x="241" y="1"/>
                  <a:pt x="197" y="25"/>
                </a:cubicBezTo>
                <a:cubicBezTo>
                  <a:pt x="159" y="63"/>
                  <a:pt x="96" y="102"/>
                  <a:pt x="77" y="164"/>
                </a:cubicBezTo>
                <a:cubicBezTo>
                  <a:pt x="39" y="203"/>
                  <a:pt x="20" y="265"/>
                  <a:pt x="0" y="323"/>
                </a:cubicBezTo>
                <a:lnTo>
                  <a:pt x="0" y="404"/>
                </a:lnTo>
                <a:cubicBezTo>
                  <a:pt x="20" y="443"/>
                  <a:pt x="20" y="462"/>
                  <a:pt x="58" y="505"/>
                </a:cubicBezTo>
                <a:cubicBezTo>
                  <a:pt x="77" y="524"/>
                  <a:pt x="120" y="544"/>
                  <a:pt x="140" y="544"/>
                </a:cubicBezTo>
                <a:cubicBezTo>
                  <a:pt x="178" y="524"/>
                  <a:pt x="217" y="524"/>
                  <a:pt x="241" y="505"/>
                </a:cubicBezTo>
                <a:cubicBezTo>
                  <a:pt x="298" y="462"/>
                  <a:pt x="337" y="423"/>
                  <a:pt x="380" y="361"/>
                </a:cubicBezTo>
                <a:cubicBezTo>
                  <a:pt x="418" y="303"/>
                  <a:pt x="438" y="222"/>
                  <a:pt x="438" y="164"/>
                </a:cubicBezTo>
                <a:cubicBezTo>
                  <a:pt x="438" y="121"/>
                  <a:pt x="438" y="82"/>
                  <a:pt x="399" y="44"/>
                </a:cubicBezTo>
                <a:cubicBezTo>
                  <a:pt x="380" y="25"/>
                  <a:pt x="337" y="1"/>
                  <a:pt x="2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1" name="Google Shape;1561;p15"/>
          <p:cNvSpPr/>
          <p:nvPr/>
        </p:nvSpPr>
        <p:spPr>
          <a:xfrm>
            <a:off x="7031332" y="1196654"/>
            <a:ext cx="46512" cy="101777"/>
          </a:xfrm>
          <a:custGeom>
            <a:rect b="b" l="l" r="r" t="t"/>
            <a:pathLst>
              <a:path extrusionOk="0" h="1000" w="457">
                <a:moveTo>
                  <a:pt x="38" y="0"/>
                </a:moveTo>
                <a:lnTo>
                  <a:pt x="0" y="58"/>
                </a:lnTo>
                <a:lnTo>
                  <a:pt x="399" y="298"/>
                </a:lnTo>
                <a:lnTo>
                  <a:pt x="399" y="999"/>
                </a:lnTo>
                <a:lnTo>
                  <a:pt x="456" y="961"/>
                </a:lnTo>
                <a:lnTo>
                  <a:pt x="456" y="240"/>
                </a:lnTo>
                <a:lnTo>
                  <a:pt x="3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2" name="Google Shape;1562;p15"/>
          <p:cNvSpPr/>
          <p:nvPr/>
        </p:nvSpPr>
        <p:spPr>
          <a:xfrm>
            <a:off x="7024920" y="1190242"/>
            <a:ext cx="57301" cy="113991"/>
          </a:xfrm>
          <a:custGeom>
            <a:rect b="b" l="l" r="r" t="t"/>
            <a:pathLst>
              <a:path extrusionOk="0" h="1120" w="563">
                <a:moveTo>
                  <a:pt x="391" y="273"/>
                </a:moveTo>
                <a:lnTo>
                  <a:pt x="481" y="322"/>
                </a:lnTo>
                <a:lnTo>
                  <a:pt x="481" y="330"/>
                </a:lnTo>
                <a:lnTo>
                  <a:pt x="391" y="273"/>
                </a:lnTo>
                <a:close/>
                <a:moveTo>
                  <a:pt x="82" y="1"/>
                </a:moveTo>
                <a:lnTo>
                  <a:pt x="63" y="39"/>
                </a:lnTo>
                <a:lnTo>
                  <a:pt x="20" y="102"/>
                </a:lnTo>
                <a:lnTo>
                  <a:pt x="1" y="140"/>
                </a:lnTo>
                <a:lnTo>
                  <a:pt x="423" y="380"/>
                </a:lnTo>
                <a:lnTo>
                  <a:pt x="423" y="1120"/>
                </a:lnTo>
                <a:lnTo>
                  <a:pt x="563" y="1043"/>
                </a:lnTo>
                <a:lnTo>
                  <a:pt x="563" y="279"/>
                </a:lnTo>
                <a:lnTo>
                  <a:pt x="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3" name="Google Shape;1563;p15"/>
          <p:cNvGrpSpPr/>
          <p:nvPr/>
        </p:nvGrpSpPr>
        <p:grpSpPr>
          <a:xfrm>
            <a:off x="6373176" y="728433"/>
            <a:ext cx="2462321" cy="3827421"/>
            <a:chOff x="5407501" y="694250"/>
            <a:chExt cx="2462321" cy="3827421"/>
          </a:xfrm>
        </p:grpSpPr>
        <p:sp>
          <p:nvSpPr>
            <p:cNvPr id="1564" name="Google Shape;1564;p15"/>
            <p:cNvSpPr/>
            <p:nvPr/>
          </p:nvSpPr>
          <p:spPr>
            <a:xfrm>
              <a:off x="7210222" y="2842636"/>
              <a:ext cx="617688" cy="831319"/>
            </a:xfrm>
            <a:custGeom>
              <a:rect b="b" l="l" r="r" t="t"/>
              <a:pathLst>
                <a:path extrusionOk="0" h="8168" w="6069">
                  <a:moveTo>
                    <a:pt x="6068" y="1"/>
                  </a:moveTo>
                  <a:lnTo>
                    <a:pt x="1" y="3522"/>
                  </a:lnTo>
                  <a:cubicBezTo>
                    <a:pt x="1543" y="4704"/>
                    <a:pt x="5708" y="7884"/>
                    <a:pt x="6068" y="8168"/>
                  </a:cubicBezTo>
                  <a:lnTo>
                    <a:pt x="6068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0980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15"/>
            <p:cNvSpPr/>
            <p:nvPr/>
          </p:nvSpPr>
          <p:spPr>
            <a:xfrm>
              <a:off x="7153531" y="2324887"/>
              <a:ext cx="676311" cy="1350995"/>
            </a:xfrm>
            <a:custGeom>
              <a:rect b="b" l="l" r="r" t="t"/>
              <a:pathLst>
                <a:path extrusionOk="0" h="13274" w="6645">
                  <a:moveTo>
                    <a:pt x="20" y="34"/>
                  </a:moveTo>
                  <a:cubicBezTo>
                    <a:pt x="534" y="417"/>
                    <a:pt x="6389" y="4908"/>
                    <a:pt x="6625" y="5088"/>
                  </a:cubicBezTo>
                  <a:lnTo>
                    <a:pt x="6625" y="13255"/>
                  </a:lnTo>
                  <a:cubicBezTo>
                    <a:pt x="6404" y="13072"/>
                    <a:pt x="361" y="8451"/>
                    <a:pt x="20" y="8186"/>
                  </a:cubicBezTo>
                  <a:lnTo>
                    <a:pt x="20" y="34"/>
                  </a:lnTo>
                  <a:close/>
                  <a:moveTo>
                    <a:pt x="1" y="0"/>
                  </a:moveTo>
                  <a:lnTo>
                    <a:pt x="1" y="8210"/>
                  </a:lnTo>
                  <a:cubicBezTo>
                    <a:pt x="361" y="8470"/>
                    <a:pt x="6385" y="13091"/>
                    <a:pt x="6625" y="13274"/>
                  </a:cubicBezTo>
                  <a:lnTo>
                    <a:pt x="6645" y="13274"/>
                  </a:lnTo>
                  <a:lnTo>
                    <a:pt x="6645" y="5064"/>
                  </a:lnTo>
                  <a:lnTo>
                    <a:pt x="6625" y="5064"/>
                  </a:lnTo>
                  <a:cubicBezTo>
                    <a:pt x="6404" y="4886"/>
                    <a:pt x="361" y="260"/>
                    <a:pt x="20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0980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15"/>
            <p:cNvSpPr/>
            <p:nvPr/>
          </p:nvSpPr>
          <p:spPr>
            <a:xfrm>
              <a:off x="5949274" y="2324887"/>
              <a:ext cx="1880543" cy="1216546"/>
            </a:xfrm>
            <a:custGeom>
              <a:rect b="b" l="l" r="r" t="t"/>
              <a:pathLst>
                <a:path extrusionOk="0" h="11953" w="18477">
                  <a:moveTo>
                    <a:pt x="11841" y="26"/>
                  </a:moveTo>
                  <a:cubicBezTo>
                    <a:pt x="12270" y="343"/>
                    <a:pt x="18011" y="4747"/>
                    <a:pt x="18439" y="5074"/>
                  </a:cubicBezTo>
                  <a:lnTo>
                    <a:pt x="18439" y="5074"/>
                  </a:lnTo>
                  <a:lnTo>
                    <a:pt x="6625" y="11934"/>
                  </a:lnTo>
                  <a:cubicBezTo>
                    <a:pt x="6407" y="11754"/>
                    <a:pt x="529" y="7259"/>
                    <a:pt x="37" y="6879"/>
                  </a:cubicBezTo>
                  <a:lnTo>
                    <a:pt x="37" y="6879"/>
                  </a:lnTo>
                  <a:lnTo>
                    <a:pt x="11841" y="26"/>
                  </a:lnTo>
                  <a:close/>
                  <a:moveTo>
                    <a:pt x="11833" y="0"/>
                  </a:moveTo>
                  <a:lnTo>
                    <a:pt x="0" y="6865"/>
                  </a:lnTo>
                  <a:lnTo>
                    <a:pt x="0" y="6889"/>
                  </a:lnTo>
                  <a:cubicBezTo>
                    <a:pt x="360" y="7149"/>
                    <a:pt x="6385" y="11770"/>
                    <a:pt x="6625" y="11953"/>
                  </a:cubicBezTo>
                  <a:lnTo>
                    <a:pt x="18457" y="5088"/>
                  </a:lnTo>
                  <a:lnTo>
                    <a:pt x="18477" y="5064"/>
                  </a:lnTo>
                  <a:lnTo>
                    <a:pt x="18457" y="5064"/>
                  </a:lnTo>
                  <a:cubicBezTo>
                    <a:pt x="18236" y="4886"/>
                    <a:pt x="12193" y="260"/>
                    <a:pt x="11852" y="0"/>
                  </a:cubicBezTo>
                  <a:close/>
                </a:path>
              </a:pathLst>
            </a:custGeom>
            <a:solidFill>
              <a:srgbClr val="01A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15"/>
            <p:cNvSpPr/>
            <p:nvPr/>
          </p:nvSpPr>
          <p:spPr>
            <a:xfrm>
              <a:off x="5951208" y="3026042"/>
              <a:ext cx="672342" cy="1348552"/>
            </a:xfrm>
            <a:custGeom>
              <a:rect b="b" l="l" r="r" t="t"/>
              <a:pathLst>
                <a:path extrusionOk="0" h="13250" w="6606">
                  <a:moveTo>
                    <a:pt x="0" y="0"/>
                  </a:moveTo>
                  <a:lnTo>
                    <a:pt x="0" y="8186"/>
                  </a:lnTo>
                  <a:cubicBezTo>
                    <a:pt x="341" y="8446"/>
                    <a:pt x="6366" y="13067"/>
                    <a:pt x="6606" y="13250"/>
                  </a:cubicBezTo>
                  <a:lnTo>
                    <a:pt x="6606" y="5064"/>
                  </a:lnTo>
                  <a:cubicBezTo>
                    <a:pt x="6366" y="4881"/>
                    <a:pt x="404" y="29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0980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15"/>
            <p:cNvSpPr/>
            <p:nvPr/>
          </p:nvSpPr>
          <p:spPr>
            <a:xfrm>
              <a:off x="5951208" y="3026042"/>
              <a:ext cx="672342" cy="515401"/>
            </a:xfrm>
            <a:custGeom>
              <a:rect b="b" l="l" r="r" t="t"/>
              <a:pathLst>
                <a:path extrusionOk="0" h="5064" w="6606">
                  <a:moveTo>
                    <a:pt x="0" y="0"/>
                  </a:moveTo>
                  <a:cubicBezTo>
                    <a:pt x="342" y="260"/>
                    <a:pt x="6366" y="4881"/>
                    <a:pt x="6606" y="5064"/>
                  </a:cubicBezTo>
                  <a:cubicBezTo>
                    <a:pt x="6366" y="4881"/>
                    <a:pt x="404" y="298"/>
                    <a:pt x="0" y="0"/>
                  </a:cubicBezTo>
                  <a:close/>
                </a:path>
              </a:pathLst>
            </a:custGeom>
            <a:solidFill>
              <a:srgbClr val="46B7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15"/>
            <p:cNvSpPr/>
            <p:nvPr/>
          </p:nvSpPr>
          <p:spPr>
            <a:xfrm>
              <a:off x="5949274" y="3023599"/>
              <a:ext cx="676311" cy="1353030"/>
            </a:xfrm>
            <a:custGeom>
              <a:rect b="b" l="l" r="r" t="t"/>
              <a:pathLst>
                <a:path extrusionOk="0" h="13294" w="6645">
                  <a:moveTo>
                    <a:pt x="19" y="38"/>
                  </a:moveTo>
                  <a:cubicBezTo>
                    <a:pt x="534" y="417"/>
                    <a:pt x="6388" y="4908"/>
                    <a:pt x="6625" y="5088"/>
                  </a:cubicBezTo>
                  <a:lnTo>
                    <a:pt x="6625" y="13274"/>
                  </a:lnTo>
                  <a:cubicBezTo>
                    <a:pt x="6404" y="13091"/>
                    <a:pt x="360" y="8470"/>
                    <a:pt x="19" y="8210"/>
                  </a:cubicBezTo>
                  <a:lnTo>
                    <a:pt x="19" y="38"/>
                  </a:lnTo>
                  <a:close/>
                  <a:moveTo>
                    <a:pt x="0" y="0"/>
                  </a:moveTo>
                  <a:lnTo>
                    <a:pt x="0" y="24"/>
                  </a:lnTo>
                  <a:lnTo>
                    <a:pt x="0" y="8210"/>
                  </a:lnTo>
                  <a:cubicBezTo>
                    <a:pt x="360" y="8470"/>
                    <a:pt x="6385" y="13091"/>
                    <a:pt x="6625" y="13293"/>
                  </a:cubicBezTo>
                  <a:lnTo>
                    <a:pt x="6644" y="13274"/>
                  </a:lnTo>
                  <a:lnTo>
                    <a:pt x="6644" y="5088"/>
                  </a:lnTo>
                  <a:lnTo>
                    <a:pt x="6625" y="5069"/>
                  </a:lnTo>
                  <a:cubicBezTo>
                    <a:pt x="6404" y="4886"/>
                    <a:pt x="360" y="264"/>
                    <a:pt x="19" y="0"/>
                  </a:cubicBezTo>
                  <a:close/>
                </a:path>
              </a:pathLst>
            </a:custGeom>
            <a:solidFill>
              <a:srgbClr val="01A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15"/>
            <p:cNvSpPr/>
            <p:nvPr/>
          </p:nvSpPr>
          <p:spPr>
            <a:xfrm>
              <a:off x="5407501" y="694250"/>
              <a:ext cx="1990564" cy="2177835"/>
            </a:xfrm>
            <a:custGeom>
              <a:rect b="b" l="l" r="r" t="t"/>
              <a:pathLst>
                <a:path extrusionOk="0" h="21398" w="19558">
                  <a:moveTo>
                    <a:pt x="19116" y="0"/>
                  </a:moveTo>
                  <a:cubicBezTo>
                    <a:pt x="19015" y="0"/>
                    <a:pt x="18895" y="19"/>
                    <a:pt x="18775" y="101"/>
                  </a:cubicBezTo>
                  <a:lnTo>
                    <a:pt x="702" y="10550"/>
                  </a:lnTo>
                  <a:lnTo>
                    <a:pt x="18794" y="120"/>
                  </a:lnTo>
                  <a:cubicBezTo>
                    <a:pt x="18914" y="38"/>
                    <a:pt x="19015" y="19"/>
                    <a:pt x="19116" y="19"/>
                  </a:cubicBezTo>
                  <a:cubicBezTo>
                    <a:pt x="19236" y="19"/>
                    <a:pt x="19337" y="58"/>
                    <a:pt x="19394" y="159"/>
                  </a:cubicBezTo>
                  <a:cubicBezTo>
                    <a:pt x="19476" y="240"/>
                    <a:pt x="19514" y="360"/>
                    <a:pt x="19514" y="519"/>
                  </a:cubicBezTo>
                  <a:lnTo>
                    <a:pt x="19534" y="9627"/>
                  </a:lnTo>
                  <a:lnTo>
                    <a:pt x="19534" y="9647"/>
                  </a:lnTo>
                  <a:cubicBezTo>
                    <a:pt x="19534" y="10089"/>
                    <a:pt x="19236" y="10607"/>
                    <a:pt x="18856" y="10828"/>
                  </a:cubicBezTo>
                  <a:lnTo>
                    <a:pt x="759" y="21277"/>
                  </a:lnTo>
                  <a:cubicBezTo>
                    <a:pt x="639" y="21340"/>
                    <a:pt x="538" y="21378"/>
                    <a:pt x="437" y="21378"/>
                  </a:cubicBezTo>
                  <a:cubicBezTo>
                    <a:pt x="317" y="21378"/>
                    <a:pt x="221" y="21316"/>
                    <a:pt x="159" y="21239"/>
                  </a:cubicBezTo>
                  <a:cubicBezTo>
                    <a:pt x="77" y="21157"/>
                    <a:pt x="39" y="21018"/>
                    <a:pt x="39" y="20878"/>
                  </a:cubicBezTo>
                  <a:lnTo>
                    <a:pt x="20" y="11751"/>
                  </a:lnTo>
                  <a:cubicBezTo>
                    <a:pt x="20" y="11309"/>
                    <a:pt x="317" y="10790"/>
                    <a:pt x="702" y="10550"/>
                  </a:cubicBezTo>
                  <a:lnTo>
                    <a:pt x="702" y="10550"/>
                  </a:lnTo>
                  <a:cubicBezTo>
                    <a:pt x="500" y="10651"/>
                    <a:pt x="317" y="10848"/>
                    <a:pt x="197" y="11069"/>
                  </a:cubicBezTo>
                  <a:cubicBezTo>
                    <a:pt x="77" y="11290"/>
                    <a:pt x="0" y="11530"/>
                    <a:pt x="0" y="11751"/>
                  </a:cubicBezTo>
                  <a:lnTo>
                    <a:pt x="20" y="20878"/>
                  </a:lnTo>
                  <a:cubicBezTo>
                    <a:pt x="20" y="21037"/>
                    <a:pt x="58" y="21157"/>
                    <a:pt x="140" y="21258"/>
                  </a:cubicBezTo>
                  <a:cubicBezTo>
                    <a:pt x="197" y="21340"/>
                    <a:pt x="317" y="21397"/>
                    <a:pt x="437" y="21397"/>
                  </a:cubicBezTo>
                  <a:cubicBezTo>
                    <a:pt x="538" y="21397"/>
                    <a:pt x="639" y="21359"/>
                    <a:pt x="759" y="21296"/>
                  </a:cubicBezTo>
                  <a:lnTo>
                    <a:pt x="18856" y="10848"/>
                  </a:lnTo>
                  <a:cubicBezTo>
                    <a:pt x="19053" y="10727"/>
                    <a:pt x="19217" y="10550"/>
                    <a:pt x="19356" y="10329"/>
                  </a:cubicBezTo>
                  <a:cubicBezTo>
                    <a:pt x="19476" y="10108"/>
                    <a:pt x="19558" y="9868"/>
                    <a:pt x="19558" y="9647"/>
                  </a:cubicBezTo>
                  <a:lnTo>
                    <a:pt x="19558" y="9627"/>
                  </a:lnTo>
                  <a:lnTo>
                    <a:pt x="19534" y="519"/>
                  </a:lnTo>
                  <a:cubicBezTo>
                    <a:pt x="19534" y="360"/>
                    <a:pt x="19495" y="240"/>
                    <a:pt x="19413" y="139"/>
                  </a:cubicBezTo>
                  <a:cubicBezTo>
                    <a:pt x="19337" y="38"/>
                    <a:pt x="19236" y="0"/>
                    <a:pt x="19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15"/>
            <p:cNvSpPr/>
            <p:nvPr/>
          </p:nvSpPr>
          <p:spPr>
            <a:xfrm>
              <a:off x="5411368" y="698423"/>
              <a:ext cx="1982320" cy="2169082"/>
            </a:xfrm>
            <a:custGeom>
              <a:rect b="b" l="l" r="r" t="t"/>
              <a:pathLst>
                <a:path extrusionOk="0" h="21312" w="19477">
                  <a:moveTo>
                    <a:pt x="19075" y="0"/>
                  </a:moveTo>
                  <a:cubicBezTo>
                    <a:pt x="18979" y="0"/>
                    <a:pt x="18870" y="32"/>
                    <a:pt x="18756" y="98"/>
                  </a:cubicBezTo>
                  <a:lnTo>
                    <a:pt x="683" y="10528"/>
                  </a:lnTo>
                  <a:cubicBezTo>
                    <a:pt x="303" y="10749"/>
                    <a:pt x="1" y="11287"/>
                    <a:pt x="1" y="11710"/>
                  </a:cubicBezTo>
                  <a:lnTo>
                    <a:pt x="20" y="20837"/>
                  </a:lnTo>
                  <a:cubicBezTo>
                    <a:pt x="20" y="21134"/>
                    <a:pt x="172" y="21311"/>
                    <a:pt x="395" y="21311"/>
                  </a:cubicBezTo>
                  <a:cubicBezTo>
                    <a:pt x="487" y="21311"/>
                    <a:pt x="591" y="21281"/>
                    <a:pt x="702" y="21217"/>
                  </a:cubicBezTo>
                  <a:lnTo>
                    <a:pt x="18799" y="10768"/>
                  </a:lnTo>
                  <a:cubicBezTo>
                    <a:pt x="19179" y="10547"/>
                    <a:pt x="19476" y="10028"/>
                    <a:pt x="19476" y="9586"/>
                  </a:cubicBezTo>
                  <a:lnTo>
                    <a:pt x="19457" y="478"/>
                  </a:lnTo>
                  <a:cubicBezTo>
                    <a:pt x="19457" y="172"/>
                    <a:pt x="19300" y="0"/>
                    <a:pt x="19075" y="0"/>
                  </a:cubicBezTo>
                  <a:close/>
                </a:path>
              </a:pathLst>
            </a:custGeom>
            <a:gradFill>
              <a:gsLst>
                <a:gs pos="0">
                  <a:srgbClr val="4CEEFD">
                    <a:alpha val="52156"/>
                  </a:srgbClr>
                </a:gs>
                <a:gs pos="34000">
                  <a:srgbClr val="4CEEFD">
                    <a:alpha val="52156"/>
                  </a:srgbClr>
                </a:gs>
                <a:gs pos="100000">
                  <a:srgbClr val="4CEEFD">
                    <a:alpha val="52156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15"/>
            <p:cNvSpPr/>
            <p:nvPr/>
          </p:nvSpPr>
          <p:spPr>
            <a:xfrm>
              <a:off x="5409434" y="696184"/>
              <a:ext cx="1986188" cy="2173967"/>
            </a:xfrm>
            <a:custGeom>
              <a:rect b="b" l="l" r="r" t="t"/>
              <a:pathLst>
                <a:path extrusionOk="0" h="21360" w="19515">
                  <a:moveTo>
                    <a:pt x="19097" y="39"/>
                  </a:moveTo>
                  <a:cubicBezTo>
                    <a:pt x="19198" y="39"/>
                    <a:pt x="19274" y="82"/>
                    <a:pt x="19356" y="159"/>
                  </a:cubicBezTo>
                  <a:cubicBezTo>
                    <a:pt x="19419" y="240"/>
                    <a:pt x="19457" y="361"/>
                    <a:pt x="19457" y="500"/>
                  </a:cubicBezTo>
                  <a:lnTo>
                    <a:pt x="19476" y="9608"/>
                  </a:lnTo>
                  <a:lnTo>
                    <a:pt x="19476" y="9628"/>
                  </a:lnTo>
                  <a:cubicBezTo>
                    <a:pt x="19476" y="10050"/>
                    <a:pt x="19178" y="10569"/>
                    <a:pt x="18818" y="10771"/>
                  </a:cubicBezTo>
                  <a:lnTo>
                    <a:pt x="721" y="21220"/>
                  </a:lnTo>
                  <a:cubicBezTo>
                    <a:pt x="601" y="21277"/>
                    <a:pt x="500" y="21321"/>
                    <a:pt x="418" y="21321"/>
                  </a:cubicBezTo>
                  <a:cubicBezTo>
                    <a:pt x="322" y="21321"/>
                    <a:pt x="222" y="21277"/>
                    <a:pt x="159" y="21201"/>
                  </a:cubicBezTo>
                  <a:cubicBezTo>
                    <a:pt x="101" y="21119"/>
                    <a:pt x="58" y="20999"/>
                    <a:pt x="58" y="20859"/>
                  </a:cubicBezTo>
                  <a:lnTo>
                    <a:pt x="39" y="11732"/>
                  </a:lnTo>
                  <a:cubicBezTo>
                    <a:pt x="39" y="11309"/>
                    <a:pt x="342" y="10790"/>
                    <a:pt x="702" y="10569"/>
                  </a:cubicBezTo>
                  <a:lnTo>
                    <a:pt x="18794" y="120"/>
                  </a:lnTo>
                  <a:cubicBezTo>
                    <a:pt x="18895" y="63"/>
                    <a:pt x="18996" y="39"/>
                    <a:pt x="19097" y="39"/>
                  </a:cubicBezTo>
                  <a:close/>
                  <a:moveTo>
                    <a:pt x="19097" y="0"/>
                  </a:moveTo>
                  <a:cubicBezTo>
                    <a:pt x="18996" y="0"/>
                    <a:pt x="18895" y="19"/>
                    <a:pt x="18775" y="101"/>
                  </a:cubicBezTo>
                  <a:lnTo>
                    <a:pt x="683" y="10531"/>
                  </a:lnTo>
                  <a:cubicBezTo>
                    <a:pt x="298" y="10771"/>
                    <a:pt x="1" y="11290"/>
                    <a:pt x="1" y="11732"/>
                  </a:cubicBezTo>
                  <a:lnTo>
                    <a:pt x="20" y="20859"/>
                  </a:lnTo>
                  <a:cubicBezTo>
                    <a:pt x="20" y="20999"/>
                    <a:pt x="58" y="21138"/>
                    <a:pt x="140" y="21220"/>
                  </a:cubicBezTo>
                  <a:cubicBezTo>
                    <a:pt x="202" y="21297"/>
                    <a:pt x="298" y="21359"/>
                    <a:pt x="418" y="21359"/>
                  </a:cubicBezTo>
                  <a:cubicBezTo>
                    <a:pt x="519" y="21359"/>
                    <a:pt x="620" y="21321"/>
                    <a:pt x="740" y="21258"/>
                  </a:cubicBezTo>
                  <a:lnTo>
                    <a:pt x="18837" y="10809"/>
                  </a:lnTo>
                  <a:cubicBezTo>
                    <a:pt x="19217" y="10588"/>
                    <a:pt x="19515" y="10070"/>
                    <a:pt x="19515" y="9628"/>
                  </a:cubicBezTo>
                  <a:lnTo>
                    <a:pt x="19515" y="9608"/>
                  </a:lnTo>
                  <a:lnTo>
                    <a:pt x="19495" y="500"/>
                  </a:lnTo>
                  <a:cubicBezTo>
                    <a:pt x="19495" y="341"/>
                    <a:pt x="19457" y="221"/>
                    <a:pt x="19375" y="140"/>
                  </a:cubicBezTo>
                  <a:cubicBezTo>
                    <a:pt x="19318" y="39"/>
                    <a:pt x="19217" y="0"/>
                    <a:pt x="190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15"/>
            <p:cNvSpPr/>
            <p:nvPr/>
          </p:nvSpPr>
          <p:spPr>
            <a:xfrm>
              <a:off x="5586468" y="2515811"/>
              <a:ext cx="12315" cy="18015"/>
            </a:xfrm>
            <a:custGeom>
              <a:rect b="b" l="l" r="r" t="t"/>
              <a:pathLst>
                <a:path extrusionOk="0" h="177" w="121">
                  <a:moveTo>
                    <a:pt x="90" y="0"/>
                  </a:moveTo>
                  <a:cubicBezTo>
                    <a:pt x="82" y="0"/>
                    <a:pt x="73" y="3"/>
                    <a:pt x="63" y="10"/>
                  </a:cubicBezTo>
                  <a:cubicBezTo>
                    <a:pt x="24" y="29"/>
                    <a:pt x="0" y="87"/>
                    <a:pt x="0" y="130"/>
                  </a:cubicBezTo>
                  <a:cubicBezTo>
                    <a:pt x="0" y="158"/>
                    <a:pt x="13" y="176"/>
                    <a:pt x="35" y="176"/>
                  </a:cubicBezTo>
                  <a:cubicBezTo>
                    <a:pt x="43" y="176"/>
                    <a:pt x="52" y="174"/>
                    <a:pt x="63" y="169"/>
                  </a:cubicBezTo>
                  <a:cubicBezTo>
                    <a:pt x="101" y="149"/>
                    <a:pt x="120" y="87"/>
                    <a:pt x="120" y="48"/>
                  </a:cubicBezTo>
                  <a:cubicBezTo>
                    <a:pt x="120" y="21"/>
                    <a:pt x="110" y="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15"/>
            <p:cNvSpPr/>
            <p:nvPr/>
          </p:nvSpPr>
          <p:spPr>
            <a:xfrm>
              <a:off x="5582499" y="2512350"/>
              <a:ext cx="20661" cy="24528"/>
            </a:xfrm>
            <a:custGeom>
              <a:rect b="b" l="l" r="r" t="t"/>
              <a:pathLst>
                <a:path extrusionOk="0" h="241" w="203">
                  <a:moveTo>
                    <a:pt x="121" y="82"/>
                  </a:moveTo>
                  <a:lnTo>
                    <a:pt x="121" y="121"/>
                  </a:lnTo>
                  <a:cubicBezTo>
                    <a:pt x="102" y="140"/>
                    <a:pt x="102" y="164"/>
                    <a:pt x="82" y="164"/>
                  </a:cubicBezTo>
                  <a:lnTo>
                    <a:pt x="82" y="121"/>
                  </a:lnTo>
                  <a:cubicBezTo>
                    <a:pt x="102" y="102"/>
                    <a:pt x="102" y="82"/>
                    <a:pt x="121" y="82"/>
                  </a:cubicBezTo>
                  <a:close/>
                  <a:moveTo>
                    <a:pt x="140" y="1"/>
                  </a:moveTo>
                  <a:cubicBezTo>
                    <a:pt x="121" y="1"/>
                    <a:pt x="102" y="1"/>
                    <a:pt x="82" y="20"/>
                  </a:cubicBezTo>
                  <a:cubicBezTo>
                    <a:pt x="63" y="20"/>
                    <a:pt x="39" y="44"/>
                    <a:pt x="20" y="82"/>
                  </a:cubicBezTo>
                  <a:cubicBezTo>
                    <a:pt x="1" y="102"/>
                    <a:pt x="1" y="140"/>
                    <a:pt x="1" y="164"/>
                  </a:cubicBezTo>
                  <a:lnTo>
                    <a:pt x="1" y="183"/>
                  </a:lnTo>
                  <a:lnTo>
                    <a:pt x="1" y="183"/>
                  </a:lnTo>
                  <a:lnTo>
                    <a:pt x="1" y="183"/>
                  </a:lnTo>
                  <a:cubicBezTo>
                    <a:pt x="3" y="196"/>
                    <a:pt x="7" y="209"/>
                    <a:pt x="20" y="222"/>
                  </a:cubicBezTo>
                  <a:cubicBezTo>
                    <a:pt x="20" y="241"/>
                    <a:pt x="39" y="241"/>
                    <a:pt x="82" y="241"/>
                  </a:cubicBezTo>
                  <a:lnTo>
                    <a:pt x="121" y="241"/>
                  </a:lnTo>
                  <a:cubicBezTo>
                    <a:pt x="140" y="222"/>
                    <a:pt x="159" y="203"/>
                    <a:pt x="183" y="164"/>
                  </a:cubicBezTo>
                  <a:cubicBezTo>
                    <a:pt x="202" y="140"/>
                    <a:pt x="202" y="121"/>
                    <a:pt x="202" y="82"/>
                  </a:cubicBezTo>
                  <a:cubicBezTo>
                    <a:pt x="202" y="63"/>
                    <a:pt x="202" y="44"/>
                    <a:pt x="183" y="20"/>
                  </a:cubicBezTo>
                  <a:cubicBezTo>
                    <a:pt x="183" y="1"/>
                    <a:pt x="159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15"/>
            <p:cNvSpPr/>
            <p:nvPr/>
          </p:nvSpPr>
          <p:spPr>
            <a:xfrm>
              <a:off x="5574153" y="2501460"/>
              <a:ext cx="36843" cy="46411"/>
            </a:xfrm>
            <a:custGeom>
              <a:rect b="b" l="l" r="r" t="t"/>
              <a:pathLst>
                <a:path extrusionOk="0" h="456" w="362">
                  <a:moveTo>
                    <a:pt x="229" y="74"/>
                  </a:moveTo>
                  <a:cubicBezTo>
                    <a:pt x="270" y="74"/>
                    <a:pt x="304" y="110"/>
                    <a:pt x="304" y="170"/>
                  </a:cubicBezTo>
                  <a:cubicBezTo>
                    <a:pt x="304" y="228"/>
                    <a:pt x="265" y="329"/>
                    <a:pt x="184" y="367"/>
                  </a:cubicBezTo>
                  <a:cubicBezTo>
                    <a:pt x="162" y="382"/>
                    <a:pt x="141" y="390"/>
                    <a:pt x="123" y="390"/>
                  </a:cubicBezTo>
                  <a:cubicBezTo>
                    <a:pt x="88" y="390"/>
                    <a:pt x="63" y="363"/>
                    <a:pt x="63" y="310"/>
                  </a:cubicBezTo>
                  <a:cubicBezTo>
                    <a:pt x="63" y="228"/>
                    <a:pt x="121" y="127"/>
                    <a:pt x="184" y="89"/>
                  </a:cubicBezTo>
                  <a:cubicBezTo>
                    <a:pt x="199" y="78"/>
                    <a:pt x="214" y="74"/>
                    <a:pt x="229" y="74"/>
                  </a:cubicBezTo>
                  <a:close/>
                  <a:moveTo>
                    <a:pt x="261" y="1"/>
                  </a:moveTo>
                  <a:cubicBezTo>
                    <a:pt x="237" y="1"/>
                    <a:pt x="211" y="10"/>
                    <a:pt x="184" y="31"/>
                  </a:cubicBezTo>
                  <a:cubicBezTo>
                    <a:pt x="83" y="89"/>
                    <a:pt x="1" y="228"/>
                    <a:pt x="1" y="329"/>
                  </a:cubicBezTo>
                  <a:cubicBezTo>
                    <a:pt x="1" y="412"/>
                    <a:pt x="40" y="456"/>
                    <a:pt x="98" y="456"/>
                  </a:cubicBezTo>
                  <a:cubicBezTo>
                    <a:pt x="123" y="456"/>
                    <a:pt x="153" y="447"/>
                    <a:pt x="184" y="430"/>
                  </a:cubicBezTo>
                  <a:cubicBezTo>
                    <a:pt x="284" y="391"/>
                    <a:pt x="342" y="271"/>
                    <a:pt x="361" y="170"/>
                  </a:cubicBezTo>
                  <a:lnTo>
                    <a:pt x="361" y="127"/>
                  </a:lnTo>
                  <a:lnTo>
                    <a:pt x="361" y="108"/>
                  </a:lnTo>
                  <a:cubicBezTo>
                    <a:pt x="348" y="40"/>
                    <a:pt x="310" y="1"/>
                    <a:pt x="2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15"/>
            <p:cNvSpPr/>
            <p:nvPr/>
          </p:nvSpPr>
          <p:spPr>
            <a:xfrm>
              <a:off x="5570285" y="2498203"/>
              <a:ext cx="45087" cy="55367"/>
            </a:xfrm>
            <a:custGeom>
              <a:rect b="b" l="l" r="r" t="t"/>
              <a:pathLst>
                <a:path extrusionOk="0" h="544" w="443">
                  <a:moveTo>
                    <a:pt x="342" y="82"/>
                  </a:moveTo>
                  <a:cubicBezTo>
                    <a:pt x="342" y="83"/>
                    <a:pt x="342" y="85"/>
                    <a:pt x="342" y="86"/>
                  </a:cubicBezTo>
                  <a:lnTo>
                    <a:pt x="342" y="86"/>
                  </a:lnTo>
                  <a:cubicBezTo>
                    <a:pt x="340" y="85"/>
                    <a:pt x="338" y="83"/>
                    <a:pt x="335" y="82"/>
                  </a:cubicBezTo>
                  <a:close/>
                  <a:moveTo>
                    <a:pt x="303" y="140"/>
                  </a:moveTo>
                  <a:lnTo>
                    <a:pt x="303" y="202"/>
                  </a:lnTo>
                  <a:cubicBezTo>
                    <a:pt x="303" y="221"/>
                    <a:pt x="303" y="260"/>
                    <a:pt x="279" y="303"/>
                  </a:cubicBezTo>
                  <a:cubicBezTo>
                    <a:pt x="260" y="322"/>
                    <a:pt x="222" y="361"/>
                    <a:pt x="202" y="380"/>
                  </a:cubicBezTo>
                  <a:lnTo>
                    <a:pt x="140" y="380"/>
                  </a:lnTo>
                  <a:lnTo>
                    <a:pt x="140" y="342"/>
                  </a:lnTo>
                  <a:cubicBezTo>
                    <a:pt x="140" y="303"/>
                    <a:pt x="140" y="260"/>
                    <a:pt x="159" y="241"/>
                  </a:cubicBezTo>
                  <a:cubicBezTo>
                    <a:pt x="183" y="202"/>
                    <a:pt x="222" y="159"/>
                    <a:pt x="241" y="159"/>
                  </a:cubicBezTo>
                  <a:cubicBezTo>
                    <a:pt x="260" y="140"/>
                    <a:pt x="260" y="140"/>
                    <a:pt x="279" y="140"/>
                  </a:cubicBezTo>
                  <a:close/>
                  <a:moveTo>
                    <a:pt x="101" y="438"/>
                  </a:moveTo>
                  <a:cubicBezTo>
                    <a:pt x="104" y="440"/>
                    <a:pt x="108" y="442"/>
                    <a:pt x="111" y="444"/>
                  </a:cubicBezTo>
                  <a:lnTo>
                    <a:pt x="111" y="444"/>
                  </a:lnTo>
                  <a:cubicBezTo>
                    <a:pt x="108" y="443"/>
                    <a:pt x="105" y="442"/>
                    <a:pt x="101" y="442"/>
                  </a:cubicBezTo>
                  <a:cubicBezTo>
                    <a:pt x="101" y="441"/>
                    <a:pt x="101" y="440"/>
                    <a:pt x="101" y="438"/>
                  </a:cubicBezTo>
                  <a:close/>
                  <a:moveTo>
                    <a:pt x="114" y="446"/>
                  </a:moveTo>
                  <a:cubicBezTo>
                    <a:pt x="126" y="453"/>
                    <a:pt x="139" y="458"/>
                    <a:pt x="149" y="460"/>
                  </a:cubicBezTo>
                  <a:lnTo>
                    <a:pt x="149" y="460"/>
                  </a:lnTo>
                  <a:cubicBezTo>
                    <a:pt x="146" y="461"/>
                    <a:pt x="143" y="462"/>
                    <a:pt x="140" y="462"/>
                  </a:cubicBezTo>
                  <a:cubicBezTo>
                    <a:pt x="126" y="462"/>
                    <a:pt x="122" y="452"/>
                    <a:pt x="114" y="446"/>
                  </a:cubicBezTo>
                  <a:close/>
                  <a:moveTo>
                    <a:pt x="303" y="0"/>
                  </a:moveTo>
                  <a:cubicBezTo>
                    <a:pt x="260" y="0"/>
                    <a:pt x="241" y="0"/>
                    <a:pt x="202" y="20"/>
                  </a:cubicBezTo>
                  <a:cubicBezTo>
                    <a:pt x="140" y="63"/>
                    <a:pt x="101" y="101"/>
                    <a:pt x="63" y="183"/>
                  </a:cubicBezTo>
                  <a:cubicBezTo>
                    <a:pt x="20" y="241"/>
                    <a:pt x="1" y="303"/>
                    <a:pt x="1" y="361"/>
                  </a:cubicBezTo>
                  <a:cubicBezTo>
                    <a:pt x="1" y="423"/>
                    <a:pt x="20" y="462"/>
                    <a:pt x="39" y="481"/>
                  </a:cubicBezTo>
                  <a:cubicBezTo>
                    <a:pt x="63" y="519"/>
                    <a:pt x="101" y="543"/>
                    <a:pt x="140" y="543"/>
                  </a:cubicBezTo>
                  <a:cubicBezTo>
                    <a:pt x="183" y="543"/>
                    <a:pt x="202" y="519"/>
                    <a:pt x="241" y="500"/>
                  </a:cubicBezTo>
                  <a:cubicBezTo>
                    <a:pt x="303" y="481"/>
                    <a:pt x="342" y="423"/>
                    <a:pt x="380" y="380"/>
                  </a:cubicBezTo>
                  <a:cubicBezTo>
                    <a:pt x="399" y="322"/>
                    <a:pt x="423" y="260"/>
                    <a:pt x="443" y="202"/>
                  </a:cubicBezTo>
                  <a:lnTo>
                    <a:pt x="443" y="159"/>
                  </a:lnTo>
                  <a:lnTo>
                    <a:pt x="443" y="121"/>
                  </a:lnTo>
                  <a:cubicBezTo>
                    <a:pt x="443" y="82"/>
                    <a:pt x="423" y="63"/>
                    <a:pt x="399" y="39"/>
                  </a:cubicBezTo>
                  <a:cubicBezTo>
                    <a:pt x="361" y="0"/>
                    <a:pt x="342" y="0"/>
                    <a:pt x="3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15"/>
            <p:cNvSpPr/>
            <p:nvPr/>
          </p:nvSpPr>
          <p:spPr>
            <a:xfrm>
              <a:off x="5584433" y="1896486"/>
              <a:ext cx="14351" cy="17811"/>
            </a:xfrm>
            <a:custGeom>
              <a:rect b="b" l="l" r="r" t="t"/>
              <a:pathLst>
                <a:path extrusionOk="0" h="175" w="141">
                  <a:moveTo>
                    <a:pt x="90" y="1"/>
                  </a:moveTo>
                  <a:cubicBezTo>
                    <a:pt x="83" y="1"/>
                    <a:pt x="74" y="3"/>
                    <a:pt x="63" y="8"/>
                  </a:cubicBezTo>
                  <a:cubicBezTo>
                    <a:pt x="20" y="27"/>
                    <a:pt x="1" y="90"/>
                    <a:pt x="1" y="128"/>
                  </a:cubicBezTo>
                  <a:cubicBezTo>
                    <a:pt x="1" y="156"/>
                    <a:pt x="11" y="174"/>
                    <a:pt x="34" y="174"/>
                  </a:cubicBezTo>
                  <a:cubicBezTo>
                    <a:pt x="42" y="174"/>
                    <a:pt x="52" y="172"/>
                    <a:pt x="63" y="167"/>
                  </a:cubicBezTo>
                  <a:cubicBezTo>
                    <a:pt x="102" y="148"/>
                    <a:pt x="140" y="90"/>
                    <a:pt x="140" y="47"/>
                  </a:cubicBezTo>
                  <a:cubicBezTo>
                    <a:pt x="126" y="19"/>
                    <a:pt x="112" y="1"/>
                    <a:pt x="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15"/>
            <p:cNvSpPr/>
            <p:nvPr/>
          </p:nvSpPr>
          <p:spPr>
            <a:xfrm>
              <a:off x="5580565" y="1893331"/>
              <a:ext cx="22595" cy="24630"/>
            </a:xfrm>
            <a:custGeom>
              <a:rect b="b" l="l" r="r" t="t"/>
              <a:pathLst>
                <a:path extrusionOk="0" h="242" w="222">
                  <a:moveTo>
                    <a:pt x="140" y="78"/>
                  </a:moveTo>
                  <a:cubicBezTo>
                    <a:pt x="140" y="97"/>
                    <a:pt x="121" y="121"/>
                    <a:pt x="121" y="121"/>
                  </a:cubicBezTo>
                  <a:cubicBezTo>
                    <a:pt x="101" y="140"/>
                    <a:pt x="101" y="159"/>
                    <a:pt x="82" y="159"/>
                  </a:cubicBezTo>
                  <a:cubicBezTo>
                    <a:pt x="82" y="140"/>
                    <a:pt x="82" y="121"/>
                    <a:pt x="101" y="121"/>
                  </a:cubicBezTo>
                  <a:cubicBezTo>
                    <a:pt x="101" y="97"/>
                    <a:pt x="121" y="78"/>
                    <a:pt x="121" y="78"/>
                  </a:cubicBezTo>
                  <a:close/>
                  <a:moveTo>
                    <a:pt x="82" y="1"/>
                  </a:moveTo>
                  <a:cubicBezTo>
                    <a:pt x="58" y="20"/>
                    <a:pt x="39" y="39"/>
                    <a:pt x="20" y="78"/>
                  </a:cubicBezTo>
                  <a:cubicBezTo>
                    <a:pt x="0" y="97"/>
                    <a:pt x="0" y="121"/>
                    <a:pt x="0" y="159"/>
                  </a:cubicBezTo>
                  <a:cubicBezTo>
                    <a:pt x="0" y="179"/>
                    <a:pt x="0" y="198"/>
                    <a:pt x="20" y="217"/>
                  </a:cubicBezTo>
                  <a:cubicBezTo>
                    <a:pt x="20" y="241"/>
                    <a:pt x="58" y="241"/>
                    <a:pt x="82" y="241"/>
                  </a:cubicBezTo>
                  <a:lnTo>
                    <a:pt x="121" y="241"/>
                  </a:lnTo>
                  <a:cubicBezTo>
                    <a:pt x="159" y="217"/>
                    <a:pt x="178" y="198"/>
                    <a:pt x="178" y="159"/>
                  </a:cubicBezTo>
                  <a:cubicBezTo>
                    <a:pt x="202" y="140"/>
                    <a:pt x="202" y="121"/>
                    <a:pt x="221" y="78"/>
                  </a:cubicBezTo>
                  <a:cubicBezTo>
                    <a:pt x="202" y="58"/>
                    <a:pt x="202" y="39"/>
                    <a:pt x="202" y="20"/>
                  </a:cubicBezTo>
                  <a:cubicBezTo>
                    <a:pt x="178" y="1"/>
                    <a:pt x="159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15"/>
            <p:cNvSpPr/>
            <p:nvPr/>
          </p:nvSpPr>
          <p:spPr>
            <a:xfrm>
              <a:off x="7208327" y="1580666"/>
              <a:ext cx="12315" cy="17913"/>
            </a:xfrm>
            <a:custGeom>
              <a:rect b="b" l="l" r="r" t="t"/>
              <a:pathLst>
                <a:path extrusionOk="0" h="176" w="121">
                  <a:moveTo>
                    <a:pt x="89" y="0"/>
                  </a:moveTo>
                  <a:cubicBezTo>
                    <a:pt x="82" y="0"/>
                    <a:pt x="73" y="3"/>
                    <a:pt x="63" y="8"/>
                  </a:cubicBezTo>
                  <a:cubicBezTo>
                    <a:pt x="19" y="27"/>
                    <a:pt x="0" y="70"/>
                    <a:pt x="0" y="128"/>
                  </a:cubicBezTo>
                  <a:cubicBezTo>
                    <a:pt x="0" y="156"/>
                    <a:pt x="10" y="176"/>
                    <a:pt x="32" y="176"/>
                  </a:cubicBezTo>
                  <a:cubicBezTo>
                    <a:pt x="40" y="176"/>
                    <a:pt x="51" y="173"/>
                    <a:pt x="63" y="166"/>
                  </a:cubicBezTo>
                  <a:cubicBezTo>
                    <a:pt x="101" y="128"/>
                    <a:pt x="120" y="90"/>
                    <a:pt x="120" y="46"/>
                  </a:cubicBezTo>
                  <a:cubicBezTo>
                    <a:pt x="120" y="18"/>
                    <a:pt x="110" y="0"/>
                    <a:pt x="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15"/>
            <p:cNvSpPr/>
            <p:nvPr/>
          </p:nvSpPr>
          <p:spPr>
            <a:xfrm>
              <a:off x="7204358" y="1575577"/>
              <a:ext cx="20152" cy="26462"/>
            </a:xfrm>
            <a:custGeom>
              <a:rect b="b" l="l" r="r" t="t"/>
              <a:pathLst>
                <a:path extrusionOk="0" h="260" w="198">
                  <a:moveTo>
                    <a:pt x="121" y="96"/>
                  </a:moveTo>
                  <a:lnTo>
                    <a:pt x="121" y="140"/>
                  </a:lnTo>
                  <a:cubicBezTo>
                    <a:pt x="102" y="159"/>
                    <a:pt x="102" y="159"/>
                    <a:pt x="78" y="178"/>
                  </a:cubicBezTo>
                  <a:lnTo>
                    <a:pt x="78" y="120"/>
                  </a:lnTo>
                  <a:cubicBezTo>
                    <a:pt x="102" y="120"/>
                    <a:pt x="102" y="96"/>
                    <a:pt x="121" y="96"/>
                  </a:cubicBezTo>
                  <a:close/>
                  <a:moveTo>
                    <a:pt x="121" y="0"/>
                  </a:moveTo>
                  <a:cubicBezTo>
                    <a:pt x="121" y="0"/>
                    <a:pt x="102" y="19"/>
                    <a:pt x="78" y="19"/>
                  </a:cubicBezTo>
                  <a:cubicBezTo>
                    <a:pt x="58" y="39"/>
                    <a:pt x="39" y="58"/>
                    <a:pt x="20" y="77"/>
                  </a:cubicBezTo>
                  <a:cubicBezTo>
                    <a:pt x="1" y="120"/>
                    <a:pt x="1" y="140"/>
                    <a:pt x="1" y="178"/>
                  </a:cubicBezTo>
                  <a:cubicBezTo>
                    <a:pt x="1" y="197"/>
                    <a:pt x="1" y="216"/>
                    <a:pt x="20" y="240"/>
                  </a:cubicBezTo>
                  <a:cubicBezTo>
                    <a:pt x="20" y="240"/>
                    <a:pt x="39" y="260"/>
                    <a:pt x="58" y="260"/>
                  </a:cubicBezTo>
                  <a:cubicBezTo>
                    <a:pt x="78" y="260"/>
                    <a:pt x="102" y="260"/>
                    <a:pt x="121" y="240"/>
                  </a:cubicBezTo>
                  <a:cubicBezTo>
                    <a:pt x="140" y="216"/>
                    <a:pt x="159" y="197"/>
                    <a:pt x="178" y="178"/>
                  </a:cubicBezTo>
                  <a:cubicBezTo>
                    <a:pt x="198" y="159"/>
                    <a:pt x="198" y="120"/>
                    <a:pt x="198" y="96"/>
                  </a:cubicBezTo>
                  <a:cubicBezTo>
                    <a:pt x="198" y="77"/>
                    <a:pt x="198" y="58"/>
                    <a:pt x="178" y="39"/>
                  </a:cubicBezTo>
                  <a:cubicBezTo>
                    <a:pt x="178" y="19"/>
                    <a:pt x="159" y="0"/>
                    <a:pt x="1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15"/>
            <p:cNvSpPr/>
            <p:nvPr/>
          </p:nvSpPr>
          <p:spPr>
            <a:xfrm>
              <a:off x="7196114" y="1565806"/>
              <a:ext cx="36742" cy="46614"/>
            </a:xfrm>
            <a:custGeom>
              <a:rect b="b" l="l" r="r" t="t"/>
              <a:pathLst>
                <a:path extrusionOk="0" h="458" w="361">
                  <a:moveTo>
                    <a:pt x="228" y="57"/>
                  </a:moveTo>
                  <a:cubicBezTo>
                    <a:pt x="269" y="57"/>
                    <a:pt x="303" y="94"/>
                    <a:pt x="303" y="154"/>
                  </a:cubicBezTo>
                  <a:cubicBezTo>
                    <a:pt x="303" y="236"/>
                    <a:pt x="240" y="336"/>
                    <a:pt x="183" y="375"/>
                  </a:cubicBezTo>
                  <a:cubicBezTo>
                    <a:pt x="166" y="385"/>
                    <a:pt x="150" y="390"/>
                    <a:pt x="135" y="390"/>
                  </a:cubicBezTo>
                  <a:cubicBezTo>
                    <a:pt x="94" y="390"/>
                    <a:pt x="62" y="353"/>
                    <a:pt x="62" y="293"/>
                  </a:cubicBezTo>
                  <a:cubicBezTo>
                    <a:pt x="62" y="216"/>
                    <a:pt x="120" y="115"/>
                    <a:pt x="183" y="72"/>
                  </a:cubicBezTo>
                  <a:cubicBezTo>
                    <a:pt x="198" y="62"/>
                    <a:pt x="214" y="57"/>
                    <a:pt x="228" y="57"/>
                  </a:cubicBezTo>
                  <a:close/>
                  <a:moveTo>
                    <a:pt x="250" y="0"/>
                  </a:moveTo>
                  <a:cubicBezTo>
                    <a:pt x="229" y="0"/>
                    <a:pt x="206" y="5"/>
                    <a:pt x="183" y="15"/>
                  </a:cubicBezTo>
                  <a:cubicBezTo>
                    <a:pt x="139" y="53"/>
                    <a:pt x="101" y="72"/>
                    <a:pt x="82" y="135"/>
                  </a:cubicBezTo>
                  <a:lnTo>
                    <a:pt x="101" y="135"/>
                  </a:lnTo>
                  <a:lnTo>
                    <a:pt x="62" y="192"/>
                  </a:lnTo>
                  <a:lnTo>
                    <a:pt x="38" y="192"/>
                  </a:lnTo>
                  <a:cubicBezTo>
                    <a:pt x="19" y="236"/>
                    <a:pt x="0" y="293"/>
                    <a:pt x="0" y="336"/>
                  </a:cubicBezTo>
                  <a:cubicBezTo>
                    <a:pt x="0" y="406"/>
                    <a:pt x="43" y="458"/>
                    <a:pt x="104" y="458"/>
                  </a:cubicBezTo>
                  <a:cubicBezTo>
                    <a:pt x="128" y="458"/>
                    <a:pt x="155" y="450"/>
                    <a:pt x="183" y="432"/>
                  </a:cubicBezTo>
                  <a:cubicBezTo>
                    <a:pt x="279" y="375"/>
                    <a:pt x="360" y="236"/>
                    <a:pt x="360" y="135"/>
                  </a:cubicBezTo>
                  <a:cubicBezTo>
                    <a:pt x="360" y="44"/>
                    <a:pt x="314" y="0"/>
                    <a:pt x="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15"/>
            <p:cNvSpPr/>
            <p:nvPr/>
          </p:nvSpPr>
          <p:spPr>
            <a:xfrm>
              <a:off x="7192144" y="1560921"/>
              <a:ext cx="44579" cy="55265"/>
            </a:xfrm>
            <a:custGeom>
              <a:rect b="b" l="l" r="r" t="t"/>
              <a:pathLst>
                <a:path extrusionOk="0" h="543" w="438">
                  <a:moveTo>
                    <a:pt x="298" y="82"/>
                  </a:moveTo>
                  <a:cubicBezTo>
                    <a:pt x="302" y="82"/>
                    <a:pt x="305" y="82"/>
                    <a:pt x="308" y="84"/>
                  </a:cubicBezTo>
                  <a:lnTo>
                    <a:pt x="308" y="84"/>
                  </a:lnTo>
                  <a:cubicBezTo>
                    <a:pt x="303" y="83"/>
                    <a:pt x="298" y="82"/>
                    <a:pt x="294" y="82"/>
                  </a:cubicBezTo>
                  <a:lnTo>
                    <a:pt x="294" y="82"/>
                  </a:lnTo>
                  <a:cubicBezTo>
                    <a:pt x="295" y="82"/>
                    <a:pt x="297" y="82"/>
                    <a:pt x="298" y="82"/>
                  </a:cubicBezTo>
                  <a:close/>
                  <a:moveTo>
                    <a:pt x="298" y="163"/>
                  </a:moveTo>
                  <a:lnTo>
                    <a:pt x="298" y="202"/>
                  </a:lnTo>
                  <a:cubicBezTo>
                    <a:pt x="298" y="240"/>
                    <a:pt x="298" y="284"/>
                    <a:pt x="279" y="303"/>
                  </a:cubicBezTo>
                  <a:cubicBezTo>
                    <a:pt x="260" y="341"/>
                    <a:pt x="222" y="360"/>
                    <a:pt x="198" y="384"/>
                  </a:cubicBezTo>
                  <a:cubicBezTo>
                    <a:pt x="178" y="404"/>
                    <a:pt x="178" y="404"/>
                    <a:pt x="159" y="404"/>
                  </a:cubicBezTo>
                  <a:lnTo>
                    <a:pt x="140" y="384"/>
                  </a:lnTo>
                  <a:lnTo>
                    <a:pt x="140" y="341"/>
                  </a:lnTo>
                  <a:cubicBezTo>
                    <a:pt x="140" y="322"/>
                    <a:pt x="140" y="284"/>
                    <a:pt x="159" y="240"/>
                  </a:cubicBezTo>
                  <a:cubicBezTo>
                    <a:pt x="178" y="202"/>
                    <a:pt x="222" y="183"/>
                    <a:pt x="241" y="163"/>
                  </a:cubicBezTo>
                  <a:close/>
                  <a:moveTo>
                    <a:pt x="298" y="0"/>
                  </a:moveTo>
                  <a:cubicBezTo>
                    <a:pt x="260" y="0"/>
                    <a:pt x="241" y="24"/>
                    <a:pt x="198" y="43"/>
                  </a:cubicBezTo>
                  <a:cubicBezTo>
                    <a:pt x="159" y="63"/>
                    <a:pt x="121" y="101"/>
                    <a:pt x="77" y="144"/>
                  </a:cubicBezTo>
                  <a:lnTo>
                    <a:pt x="58" y="183"/>
                  </a:lnTo>
                  <a:lnTo>
                    <a:pt x="39" y="221"/>
                  </a:lnTo>
                  <a:cubicBezTo>
                    <a:pt x="20" y="264"/>
                    <a:pt x="1" y="322"/>
                    <a:pt x="1" y="384"/>
                  </a:cubicBezTo>
                  <a:cubicBezTo>
                    <a:pt x="1" y="423"/>
                    <a:pt x="20" y="461"/>
                    <a:pt x="39" y="505"/>
                  </a:cubicBezTo>
                  <a:cubicBezTo>
                    <a:pt x="58" y="524"/>
                    <a:pt x="101" y="543"/>
                    <a:pt x="140" y="543"/>
                  </a:cubicBezTo>
                  <a:cubicBezTo>
                    <a:pt x="178" y="543"/>
                    <a:pt x="198" y="543"/>
                    <a:pt x="241" y="524"/>
                  </a:cubicBezTo>
                  <a:cubicBezTo>
                    <a:pt x="298" y="480"/>
                    <a:pt x="342" y="423"/>
                    <a:pt x="380" y="360"/>
                  </a:cubicBezTo>
                  <a:cubicBezTo>
                    <a:pt x="419" y="303"/>
                    <a:pt x="438" y="240"/>
                    <a:pt x="438" y="183"/>
                  </a:cubicBezTo>
                  <a:cubicBezTo>
                    <a:pt x="438" y="120"/>
                    <a:pt x="419" y="82"/>
                    <a:pt x="399" y="63"/>
                  </a:cubicBezTo>
                  <a:cubicBezTo>
                    <a:pt x="380" y="24"/>
                    <a:pt x="342" y="0"/>
                    <a:pt x="2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15"/>
            <p:cNvSpPr/>
            <p:nvPr/>
          </p:nvSpPr>
          <p:spPr>
            <a:xfrm>
              <a:off x="6970163" y="1551150"/>
              <a:ext cx="236226" cy="91498"/>
            </a:xfrm>
            <a:custGeom>
              <a:rect b="b" l="l" r="r" t="t"/>
              <a:pathLst>
                <a:path extrusionOk="0" h="899" w="2321">
                  <a:moveTo>
                    <a:pt x="1802" y="0"/>
                  </a:moveTo>
                  <a:lnTo>
                    <a:pt x="1057" y="418"/>
                  </a:lnTo>
                  <a:lnTo>
                    <a:pt x="1019" y="456"/>
                  </a:lnTo>
                  <a:lnTo>
                    <a:pt x="361" y="841"/>
                  </a:lnTo>
                  <a:lnTo>
                    <a:pt x="58" y="658"/>
                  </a:lnTo>
                  <a:lnTo>
                    <a:pt x="39" y="658"/>
                  </a:lnTo>
                  <a:lnTo>
                    <a:pt x="1" y="721"/>
                  </a:lnTo>
                  <a:lnTo>
                    <a:pt x="20" y="721"/>
                  </a:lnTo>
                  <a:lnTo>
                    <a:pt x="337" y="898"/>
                  </a:lnTo>
                  <a:lnTo>
                    <a:pt x="1019" y="519"/>
                  </a:lnTo>
                  <a:lnTo>
                    <a:pt x="1057" y="480"/>
                  </a:lnTo>
                  <a:lnTo>
                    <a:pt x="1778" y="58"/>
                  </a:lnTo>
                  <a:lnTo>
                    <a:pt x="2258" y="336"/>
                  </a:lnTo>
                  <a:lnTo>
                    <a:pt x="2282" y="336"/>
                  </a:lnTo>
                  <a:lnTo>
                    <a:pt x="2321" y="279"/>
                  </a:lnTo>
                  <a:lnTo>
                    <a:pt x="2302" y="279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15"/>
            <p:cNvSpPr/>
            <p:nvPr/>
          </p:nvSpPr>
          <p:spPr>
            <a:xfrm>
              <a:off x="6965786" y="1544738"/>
              <a:ext cx="246505" cy="104220"/>
            </a:xfrm>
            <a:custGeom>
              <a:rect b="b" l="l" r="r" t="t"/>
              <a:pathLst>
                <a:path extrusionOk="0" h="1024" w="2422">
                  <a:moveTo>
                    <a:pt x="1845" y="1"/>
                  </a:moveTo>
                  <a:lnTo>
                    <a:pt x="1081" y="462"/>
                  </a:lnTo>
                  <a:lnTo>
                    <a:pt x="1043" y="481"/>
                  </a:lnTo>
                  <a:lnTo>
                    <a:pt x="404" y="841"/>
                  </a:lnTo>
                  <a:lnTo>
                    <a:pt x="120" y="683"/>
                  </a:lnTo>
                  <a:lnTo>
                    <a:pt x="101" y="683"/>
                  </a:lnTo>
                  <a:lnTo>
                    <a:pt x="63" y="664"/>
                  </a:lnTo>
                  <a:lnTo>
                    <a:pt x="44" y="702"/>
                  </a:lnTo>
                  <a:lnTo>
                    <a:pt x="20" y="760"/>
                  </a:lnTo>
                  <a:lnTo>
                    <a:pt x="0" y="803"/>
                  </a:lnTo>
                  <a:lnTo>
                    <a:pt x="44" y="822"/>
                  </a:lnTo>
                  <a:lnTo>
                    <a:pt x="380" y="1024"/>
                  </a:lnTo>
                  <a:lnTo>
                    <a:pt x="1081" y="601"/>
                  </a:lnTo>
                  <a:lnTo>
                    <a:pt x="1124" y="582"/>
                  </a:lnTo>
                  <a:lnTo>
                    <a:pt x="1821" y="183"/>
                  </a:lnTo>
                  <a:lnTo>
                    <a:pt x="2282" y="423"/>
                  </a:lnTo>
                  <a:lnTo>
                    <a:pt x="2301" y="443"/>
                  </a:lnTo>
                  <a:lnTo>
                    <a:pt x="2345" y="462"/>
                  </a:lnTo>
                  <a:lnTo>
                    <a:pt x="2422" y="322"/>
                  </a:lnTo>
                  <a:lnTo>
                    <a:pt x="2364" y="303"/>
                  </a:lnTo>
                  <a:lnTo>
                    <a:pt x="18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15"/>
            <p:cNvSpPr/>
            <p:nvPr/>
          </p:nvSpPr>
          <p:spPr>
            <a:xfrm>
              <a:off x="6953573" y="1605093"/>
              <a:ext cx="14249" cy="18015"/>
            </a:xfrm>
            <a:custGeom>
              <a:rect b="b" l="l" r="r" t="t"/>
              <a:pathLst>
                <a:path extrusionOk="0" h="177" w="140">
                  <a:moveTo>
                    <a:pt x="109" y="1"/>
                  </a:moveTo>
                  <a:cubicBezTo>
                    <a:pt x="101" y="1"/>
                    <a:pt x="92" y="3"/>
                    <a:pt x="82" y="8"/>
                  </a:cubicBezTo>
                  <a:cubicBezTo>
                    <a:pt x="43" y="46"/>
                    <a:pt x="0" y="90"/>
                    <a:pt x="0" y="128"/>
                  </a:cubicBezTo>
                  <a:cubicBezTo>
                    <a:pt x="0" y="156"/>
                    <a:pt x="23" y="176"/>
                    <a:pt x="50" y="176"/>
                  </a:cubicBezTo>
                  <a:cubicBezTo>
                    <a:pt x="60" y="176"/>
                    <a:pt x="71" y="173"/>
                    <a:pt x="82" y="167"/>
                  </a:cubicBezTo>
                  <a:cubicBezTo>
                    <a:pt x="120" y="147"/>
                    <a:pt x="140" y="90"/>
                    <a:pt x="140" y="46"/>
                  </a:cubicBezTo>
                  <a:cubicBezTo>
                    <a:pt x="140" y="18"/>
                    <a:pt x="129" y="1"/>
                    <a:pt x="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15"/>
            <p:cNvSpPr/>
            <p:nvPr/>
          </p:nvSpPr>
          <p:spPr>
            <a:xfrm>
              <a:off x="6949603" y="1601938"/>
              <a:ext cx="22595" cy="26564"/>
            </a:xfrm>
            <a:custGeom>
              <a:rect b="b" l="l" r="r" t="t"/>
              <a:pathLst>
                <a:path extrusionOk="0" h="261" w="222">
                  <a:moveTo>
                    <a:pt x="140" y="77"/>
                  </a:moveTo>
                  <a:cubicBezTo>
                    <a:pt x="140" y="102"/>
                    <a:pt x="140" y="121"/>
                    <a:pt x="121" y="140"/>
                  </a:cubicBezTo>
                  <a:lnTo>
                    <a:pt x="102" y="159"/>
                  </a:lnTo>
                  <a:lnTo>
                    <a:pt x="92" y="169"/>
                  </a:lnTo>
                  <a:lnTo>
                    <a:pt x="82" y="159"/>
                  </a:lnTo>
                  <a:cubicBezTo>
                    <a:pt x="82" y="159"/>
                    <a:pt x="102" y="140"/>
                    <a:pt x="102" y="121"/>
                  </a:cubicBezTo>
                  <a:cubicBezTo>
                    <a:pt x="121" y="102"/>
                    <a:pt x="121" y="77"/>
                    <a:pt x="140" y="77"/>
                  </a:cubicBezTo>
                  <a:close/>
                  <a:moveTo>
                    <a:pt x="140" y="1"/>
                  </a:moveTo>
                  <a:cubicBezTo>
                    <a:pt x="121" y="1"/>
                    <a:pt x="121" y="1"/>
                    <a:pt x="102" y="20"/>
                  </a:cubicBezTo>
                  <a:cubicBezTo>
                    <a:pt x="58" y="20"/>
                    <a:pt x="39" y="58"/>
                    <a:pt x="39" y="77"/>
                  </a:cubicBezTo>
                  <a:cubicBezTo>
                    <a:pt x="20" y="102"/>
                    <a:pt x="1" y="140"/>
                    <a:pt x="1" y="159"/>
                  </a:cubicBezTo>
                  <a:lnTo>
                    <a:pt x="1" y="178"/>
                  </a:lnTo>
                  <a:lnTo>
                    <a:pt x="5" y="176"/>
                  </a:lnTo>
                  <a:lnTo>
                    <a:pt x="5" y="176"/>
                  </a:lnTo>
                  <a:cubicBezTo>
                    <a:pt x="10" y="190"/>
                    <a:pt x="20" y="205"/>
                    <a:pt x="20" y="222"/>
                  </a:cubicBezTo>
                  <a:cubicBezTo>
                    <a:pt x="39" y="241"/>
                    <a:pt x="58" y="260"/>
                    <a:pt x="82" y="260"/>
                  </a:cubicBezTo>
                  <a:cubicBezTo>
                    <a:pt x="102" y="260"/>
                    <a:pt x="121" y="241"/>
                    <a:pt x="140" y="241"/>
                  </a:cubicBezTo>
                  <a:cubicBezTo>
                    <a:pt x="159" y="222"/>
                    <a:pt x="179" y="198"/>
                    <a:pt x="203" y="178"/>
                  </a:cubicBezTo>
                  <a:cubicBezTo>
                    <a:pt x="218" y="148"/>
                    <a:pt x="221" y="129"/>
                    <a:pt x="222" y="101"/>
                  </a:cubicBezTo>
                  <a:lnTo>
                    <a:pt x="222" y="101"/>
                  </a:lnTo>
                  <a:lnTo>
                    <a:pt x="222" y="102"/>
                  </a:lnTo>
                  <a:lnTo>
                    <a:pt x="222" y="77"/>
                  </a:lnTo>
                  <a:cubicBezTo>
                    <a:pt x="222" y="58"/>
                    <a:pt x="222" y="39"/>
                    <a:pt x="203" y="20"/>
                  </a:cubicBezTo>
                  <a:cubicBezTo>
                    <a:pt x="203" y="1"/>
                    <a:pt x="159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15"/>
            <p:cNvSpPr/>
            <p:nvPr/>
          </p:nvSpPr>
          <p:spPr>
            <a:xfrm>
              <a:off x="6943293" y="1591149"/>
              <a:ext cx="36742" cy="46309"/>
            </a:xfrm>
            <a:custGeom>
              <a:rect b="b" l="l" r="r" t="t"/>
              <a:pathLst>
                <a:path extrusionOk="0" h="455" w="361">
                  <a:moveTo>
                    <a:pt x="230" y="70"/>
                  </a:moveTo>
                  <a:cubicBezTo>
                    <a:pt x="270" y="70"/>
                    <a:pt x="303" y="108"/>
                    <a:pt x="303" y="164"/>
                  </a:cubicBezTo>
                  <a:cubicBezTo>
                    <a:pt x="303" y="246"/>
                    <a:pt x="241" y="328"/>
                    <a:pt x="183" y="366"/>
                  </a:cubicBezTo>
                  <a:cubicBezTo>
                    <a:pt x="156" y="379"/>
                    <a:pt x="134" y="385"/>
                    <a:pt x="116" y="385"/>
                  </a:cubicBezTo>
                  <a:cubicBezTo>
                    <a:pt x="80" y="385"/>
                    <a:pt x="63" y="358"/>
                    <a:pt x="63" y="304"/>
                  </a:cubicBezTo>
                  <a:cubicBezTo>
                    <a:pt x="63" y="227"/>
                    <a:pt x="101" y="126"/>
                    <a:pt x="183" y="87"/>
                  </a:cubicBezTo>
                  <a:cubicBezTo>
                    <a:pt x="199" y="76"/>
                    <a:pt x="215" y="70"/>
                    <a:pt x="230" y="70"/>
                  </a:cubicBezTo>
                  <a:close/>
                  <a:moveTo>
                    <a:pt x="242" y="1"/>
                  </a:moveTo>
                  <a:cubicBezTo>
                    <a:pt x="229" y="1"/>
                    <a:pt x="216" y="3"/>
                    <a:pt x="202" y="6"/>
                  </a:cubicBezTo>
                  <a:lnTo>
                    <a:pt x="202" y="44"/>
                  </a:lnTo>
                  <a:lnTo>
                    <a:pt x="144" y="63"/>
                  </a:lnTo>
                  <a:lnTo>
                    <a:pt x="144" y="44"/>
                  </a:lnTo>
                  <a:cubicBezTo>
                    <a:pt x="82" y="107"/>
                    <a:pt x="24" y="208"/>
                    <a:pt x="0" y="304"/>
                  </a:cubicBezTo>
                  <a:lnTo>
                    <a:pt x="24" y="284"/>
                  </a:lnTo>
                  <a:lnTo>
                    <a:pt x="24" y="347"/>
                  </a:lnTo>
                  <a:lnTo>
                    <a:pt x="0" y="366"/>
                  </a:lnTo>
                  <a:cubicBezTo>
                    <a:pt x="16" y="420"/>
                    <a:pt x="46" y="455"/>
                    <a:pt x="94" y="455"/>
                  </a:cubicBezTo>
                  <a:cubicBezTo>
                    <a:pt x="119" y="455"/>
                    <a:pt x="148" y="445"/>
                    <a:pt x="183" y="424"/>
                  </a:cubicBezTo>
                  <a:cubicBezTo>
                    <a:pt x="221" y="404"/>
                    <a:pt x="265" y="385"/>
                    <a:pt x="284" y="328"/>
                  </a:cubicBezTo>
                  <a:lnTo>
                    <a:pt x="265" y="328"/>
                  </a:lnTo>
                  <a:lnTo>
                    <a:pt x="303" y="265"/>
                  </a:lnTo>
                  <a:lnTo>
                    <a:pt x="322" y="265"/>
                  </a:lnTo>
                  <a:cubicBezTo>
                    <a:pt x="341" y="227"/>
                    <a:pt x="361" y="164"/>
                    <a:pt x="361" y="126"/>
                  </a:cubicBezTo>
                  <a:cubicBezTo>
                    <a:pt x="361" y="42"/>
                    <a:pt x="307" y="1"/>
                    <a:pt x="2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15"/>
            <p:cNvSpPr/>
            <p:nvPr/>
          </p:nvSpPr>
          <p:spPr>
            <a:xfrm>
              <a:off x="6939323" y="1587790"/>
              <a:ext cx="45087" cy="54858"/>
            </a:xfrm>
            <a:custGeom>
              <a:rect b="b" l="l" r="r" t="t"/>
              <a:pathLst>
                <a:path extrusionOk="0" h="539" w="443">
                  <a:moveTo>
                    <a:pt x="280" y="140"/>
                  </a:moveTo>
                  <a:lnTo>
                    <a:pt x="304" y="159"/>
                  </a:lnTo>
                  <a:lnTo>
                    <a:pt x="304" y="197"/>
                  </a:lnTo>
                  <a:cubicBezTo>
                    <a:pt x="304" y="216"/>
                    <a:pt x="280" y="260"/>
                    <a:pt x="280" y="298"/>
                  </a:cubicBezTo>
                  <a:cubicBezTo>
                    <a:pt x="260" y="337"/>
                    <a:pt x="222" y="361"/>
                    <a:pt x="203" y="380"/>
                  </a:cubicBezTo>
                  <a:lnTo>
                    <a:pt x="140" y="380"/>
                  </a:lnTo>
                  <a:lnTo>
                    <a:pt x="140" y="337"/>
                  </a:lnTo>
                  <a:cubicBezTo>
                    <a:pt x="140" y="298"/>
                    <a:pt x="140" y="260"/>
                    <a:pt x="159" y="241"/>
                  </a:cubicBezTo>
                  <a:cubicBezTo>
                    <a:pt x="183" y="197"/>
                    <a:pt x="203" y="178"/>
                    <a:pt x="241" y="159"/>
                  </a:cubicBezTo>
                  <a:cubicBezTo>
                    <a:pt x="260" y="140"/>
                    <a:pt x="260" y="140"/>
                    <a:pt x="280" y="140"/>
                  </a:cubicBezTo>
                  <a:close/>
                  <a:moveTo>
                    <a:pt x="135" y="456"/>
                  </a:moveTo>
                  <a:cubicBezTo>
                    <a:pt x="138" y="456"/>
                    <a:pt x="140" y="456"/>
                    <a:pt x="143" y="457"/>
                  </a:cubicBezTo>
                  <a:lnTo>
                    <a:pt x="143" y="457"/>
                  </a:lnTo>
                  <a:cubicBezTo>
                    <a:pt x="142" y="457"/>
                    <a:pt x="141" y="457"/>
                    <a:pt x="140" y="457"/>
                  </a:cubicBezTo>
                  <a:cubicBezTo>
                    <a:pt x="138" y="457"/>
                    <a:pt x="137" y="457"/>
                    <a:pt x="135" y="456"/>
                  </a:cubicBezTo>
                  <a:close/>
                  <a:moveTo>
                    <a:pt x="222" y="0"/>
                  </a:moveTo>
                  <a:lnTo>
                    <a:pt x="159" y="39"/>
                  </a:lnTo>
                  <a:cubicBezTo>
                    <a:pt x="83" y="120"/>
                    <a:pt x="20" y="216"/>
                    <a:pt x="1" y="317"/>
                  </a:cubicBezTo>
                  <a:lnTo>
                    <a:pt x="1" y="399"/>
                  </a:lnTo>
                  <a:cubicBezTo>
                    <a:pt x="1" y="437"/>
                    <a:pt x="20" y="481"/>
                    <a:pt x="39" y="500"/>
                  </a:cubicBezTo>
                  <a:cubicBezTo>
                    <a:pt x="63" y="519"/>
                    <a:pt x="102" y="538"/>
                    <a:pt x="140" y="538"/>
                  </a:cubicBezTo>
                  <a:cubicBezTo>
                    <a:pt x="159" y="538"/>
                    <a:pt x="203" y="519"/>
                    <a:pt x="241" y="500"/>
                  </a:cubicBezTo>
                  <a:cubicBezTo>
                    <a:pt x="280" y="481"/>
                    <a:pt x="323" y="437"/>
                    <a:pt x="361" y="399"/>
                  </a:cubicBezTo>
                  <a:lnTo>
                    <a:pt x="380" y="361"/>
                  </a:lnTo>
                  <a:lnTo>
                    <a:pt x="400" y="317"/>
                  </a:lnTo>
                  <a:cubicBezTo>
                    <a:pt x="424" y="279"/>
                    <a:pt x="443" y="216"/>
                    <a:pt x="443" y="159"/>
                  </a:cubicBezTo>
                  <a:cubicBezTo>
                    <a:pt x="443" y="120"/>
                    <a:pt x="424" y="77"/>
                    <a:pt x="400" y="39"/>
                  </a:cubicBezTo>
                  <a:cubicBezTo>
                    <a:pt x="380" y="20"/>
                    <a:pt x="342" y="0"/>
                    <a:pt x="304" y="0"/>
                  </a:cubicBezTo>
                  <a:cubicBezTo>
                    <a:pt x="280" y="0"/>
                    <a:pt x="241" y="0"/>
                    <a:pt x="222" y="20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15"/>
            <p:cNvSpPr/>
            <p:nvPr/>
          </p:nvSpPr>
          <p:spPr>
            <a:xfrm>
              <a:off x="6957949" y="1416598"/>
              <a:ext cx="6005" cy="181062"/>
            </a:xfrm>
            <a:custGeom>
              <a:rect b="b" l="l" r="r" t="t"/>
              <a:pathLst>
                <a:path extrusionOk="0" h="1779" w="59">
                  <a:moveTo>
                    <a:pt x="58" y="1"/>
                  </a:moveTo>
                  <a:lnTo>
                    <a:pt x="0" y="78"/>
                  </a:lnTo>
                  <a:lnTo>
                    <a:pt x="0" y="1759"/>
                  </a:lnTo>
                  <a:lnTo>
                    <a:pt x="0" y="1778"/>
                  </a:lnTo>
                  <a:lnTo>
                    <a:pt x="58" y="1759"/>
                  </a:lnTo>
                  <a:lnTo>
                    <a:pt x="58" y="1721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15"/>
            <p:cNvSpPr/>
            <p:nvPr/>
          </p:nvSpPr>
          <p:spPr>
            <a:xfrm>
              <a:off x="6953573" y="1400008"/>
              <a:ext cx="14249" cy="205998"/>
            </a:xfrm>
            <a:custGeom>
              <a:rect b="b" l="l" r="r" t="t"/>
              <a:pathLst>
                <a:path extrusionOk="0" h="2024" w="140">
                  <a:moveTo>
                    <a:pt x="140" y="1"/>
                  </a:moveTo>
                  <a:lnTo>
                    <a:pt x="0" y="241"/>
                  </a:lnTo>
                  <a:lnTo>
                    <a:pt x="0" y="1922"/>
                  </a:lnTo>
                  <a:lnTo>
                    <a:pt x="0" y="1941"/>
                  </a:lnTo>
                  <a:lnTo>
                    <a:pt x="0" y="2023"/>
                  </a:lnTo>
                  <a:lnTo>
                    <a:pt x="140" y="1941"/>
                  </a:lnTo>
                  <a:lnTo>
                    <a:pt x="140" y="1884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15"/>
            <p:cNvSpPr/>
            <p:nvPr/>
          </p:nvSpPr>
          <p:spPr>
            <a:xfrm>
              <a:off x="6945736" y="1343318"/>
              <a:ext cx="18218" cy="73382"/>
            </a:xfrm>
            <a:custGeom>
              <a:rect b="b" l="l" r="r" t="t"/>
              <a:pathLst>
                <a:path extrusionOk="0" h="721" w="179">
                  <a:moveTo>
                    <a:pt x="39" y="0"/>
                  </a:moveTo>
                  <a:lnTo>
                    <a:pt x="0" y="58"/>
                  </a:lnTo>
                  <a:lnTo>
                    <a:pt x="120" y="140"/>
                  </a:lnTo>
                  <a:lnTo>
                    <a:pt x="120" y="721"/>
                  </a:lnTo>
                  <a:lnTo>
                    <a:pt x="178" y="639"/>
                  </a:lnTo>
                  <a:lnTo>
                    <a:pt x="178" y="7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15"/>
            <p:cNvSpPr/>
            <p:nvPr/>
          </p:nvSpPr>
          <p:spPr>
            <a:xfrm>
              <a:off x="6939323" y="1338941"/>
              <a:ext cx="28498" cy="93941"/>
            </a:xfrm>
            <a:custGeom>
              <a:rect b="b" l="l" r="r" t="t"/>
              <a:pathLst>
                <a:path extrusionOk="0" h="923" w="280">
                  <a:moveTo>
                    <a:pt x="121" y="100"/>
                  </a:moveTo>
                  <a:lnTo>
                    <a:pt x="203" y="139"/>
                  </a:lnTo>
                  <a:lnTo>
                    <a:pt x="203" y="151"/>
                  </a:lnTo>
                  <a:lnTo>
                    <a:pt x="121" y="101"/>
                  </a:lnTo>
                  <a:lnTo>
                    <a:pt x="121" y="100"/>
                  </a:lnTo>
                  <a:close/>
                  <a:moveTo>
                    <a:pt x="83" y="0"/>
                  </a:moveTo>
                  <a:lnTo>
                    <a:pt x="63" y="19"/>
                  </a:lnTo>
                  <a:lnTo>
                    <a:pt x="20" y="82"/>
                  </a:lnTo>
                  <a:lnTo>
                    <a:pt x="1" y="120"/>
                  </a:lnTo>
                  <a:lnTo>
                    <a:pt x="140" y="202"/>
                  </a:lnTo>
                  <a:lnTo>
                    <a:pt x="140" y="922"/>
                  </a:lnTo>
                  <a:lnTo>
                    <a:pt x="280" y="682"/>
                  </a:lnTo>
                  <a:lnTo>
                    <a:pt x="280" y="10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15"/>
            <p:cNvSpPr/>
            <p:nvPr/>
          </p:nvSpPr>
          <p:spPr>
            <a:xfrm>
              <a:off x="6446506" y="1620054"/>
              <a:ext cx="499320" cy="295460"/>
            </a:xfrm>
            <a:custGeom>
              <a:rect b="b" l="l" r="r" t="t"/>
              <a:pathLst>
                <a:path extrusionOk="0" h="2903" w="4906">
                  <a:moveTo>
                    <a:pt x="4905" y="0"/>
                  </a:moveTo>
                  <a:lnTo>
                    <a:pt x="4881" y="20"/>
                  </a:lnTo>
                  <a:lnTo>
                    <a:pt x="4622" y="164"/>
                  </a:lnTo>
                  <a:lnTo>
                    <a:pt x="4564" y="202"/>
                  </a:lnTo>
                  <a:lnTo>
                    <a:pt x="39" y="2806"/>
                  </a:lnTo>
                  <a:lnTo>
                    <a:pt x="0" y="2902"/>
                  </a:lnTo>
                  <a:lnTo>
                    <a:pt x="4564" y="260"/>
                  </a:lnTo>
                  <a:lnTo>
                    <a:pt x="4622" y="221"/>
                  </a:lnTo>
                  <a:lnTo>
                    <a:pt x="4881" y="82"/>
                  </a:lnTo>
                  <a:lnTo>
                    <a:pt x="4905" y="63"/>
                  </a:lnTo>
                  <a:lnTo>
                    <a:pt x="49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15"/>
            <p:cNvSpPr/>
            <p:nvPr/>
          </p:nvSpPr>
          <p:spPr>
            <a:xfrm>
              <a:off x="6434293" y="1614151"/>
              <a:ext cx="515401" cy="311541"/>
            </a:xfrm>
            <a:custGeom>
              <a:rect b="b" l="l" r="r" t="t"/>
              <a:pathLst>
                <a:path extrusionOk="0" h="3061" w="5064">
                  <a:moveTo>
                    <a:pt x="5064" y="1"/>
                  </a:moveTo>
                  <a:lnTo>
                    <a:pt x="4982" y="39"/>
                  </a:lnTo>
                  <a:lnTo>
                    <a:pt x="4723" y="198"/>
                  </a:lnTo>
                  <a:lnTo>
                    <a:pt x="4665" y="222"/>
                  </a:lnTo>
                  <a:lnTo>
                    <a:pt x="140" y="2840"/>
                  </a:lnTo>
                  <a:lnTo>
                    <a:pt x="0" y="3061"/>
                  </a:lnTo>
                  <a:lnTo>
                    <a:pt x="138" y="2982"/>
                  </a:lnTo>
                  <a:lnTo>
                    <a:pt x="138" y="2982"/>
                  </a:lnTo>
                  <a:lnTo>
                    <a:pt x="140" y="2984"/>
                  </a:lnTo>
                  <a:lnTo>
                    <a:pt x="143" y="2979"/>
                  </a:lnTo>
                  <a:lnTo>
                    <a:pt x="4703" y="361"/>
                  </a:lnTo>
                  <a:lnTo>
                    <a:pt x="4761" y="318"/>
                  </a:lnTo>
                  <a:lnTo>
                    <a:pt x="5025" y="178"/>
                  </a:lnTo>
                  <a:lnTo>
                    <a:pt x="5045" y="159"/>
                  </a:lnTo>
                  <a:lnTo>
                    <a:pt x="5064" y="140"/>
                  </a:lnTo>
                  <a:lnTo>
                    <a:pt x="5064" y="58"/>
                  </a:lnTo>
                  <a:lnTo>
                    <a:pt x="50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15"/>
            <p:cNvSpPr/>
            <p:nvPr/>
          </p:nvSpPr>
          <p:spPr>
            <a:xfrm>
              <a:off x="6911029" y="1224949"/>
              <a:ext cx="287114" cy="415761"/>
            </a:xfrm>
            <a:custGeom>
              <a:rect b="b" l="l" r="r" t="t"/>
              <a:pathLst>
                <a:path extrusionOk="0" h="4085" w="2821">
                  <a:moveTo>
                    <a:pt x="2820" y="1"/>
                  </a:moveTo>
                  <a:lnTo>
                    <a:pt x="2801" y="20"/>
                  </a:lnTo>
                  <a:lnTo>
                    <a:pt x="1638" y="683"/>
                  </a:lnTo>
                  <a:lnTo>
                    <a:pt x="1581" y="721"/>
                  </a:lnTo>
                  <a:lnTo>
                    <a:pt x="918" y="1101"/>
                  </a:lnTo>
                  <a:lnTo>
                    <a:pt x="519" y="1802"/>
                  </a:lnTo>
                  <a:lnTo>
                    <a:pt x="461" y="1884"/>
                  </a:lnTo>
                  <a:lnTo>
                    <a:pt x="0" y="2681"/>
                  </a:lnTo>
                  <a:lnTo>
                    <a:pt x="0" y="4084"/>
                  </a:lnTo>
                  <a:lnTo>
                    <a:pt x="58" y="4046"/>
                  </a:lnTo>
                  <a:lnTo>
                    <a:pt x="58" y="2681"/>
                  </a:lnTo>
                  <a:lnTo>
                    <a:pt x="461" y="1961"/>
                  </a:lnTo>
                  <a:lnTo>
                    <a:pt x="519" y="1884"/>
                  </a:lnTo>
                  <a:lnTo>
                    <a:pt x="942" y="1163"/>
                  </a:lnTo>
                  <a:lnTo>
                    <a:pt x="1581" y="779"/>
                  </a:lnTo>
                  <a:lnTo>
                    <a:pt x="1638" y="741"/>
                  </a:lnTo>
                  <a:lnTo>
                    <a:pt x="2801" y="82"/>
                  </a:lnTo>
                  <a:lnTo>
                    <a:pt x="2820" y="58"/>
                  </a:lnTo>
                  <a:lnTo>
                    <a:pt x="28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15"/>
            <p:cNvSpPr/>
            <p:nvPr/>
          </p:nvSpPr>
          <p:spPr>
            <a:xfrm>
              <a:off x="6906652" y="1218638"/>
              <a:ext cx="295867" cy="427873"/>
            </a:xfrm>
            <a:custGeom>
              <a:rect b="b" l="l" r="r" t="t"/>
              <a:pathLst>
                <a:path extrusionOk="0" h="4204" w="2907">
                  <a:moveTo>
                    <a:pt x="2906" y="0"/>
                  </a:moveTo>
                  <a:lnTo>
                    <a:pt x="2825" y="43"/>
                  </a:lnTo>
                  <a:lnTo>
                    <a:pt x="1662" y="721"/>
                  </a:lnTo>
                  <a:lnTo>
                    <a:pt x="1605" y="745"/>
                  </a:lnTo>
                  <a:lnTo>
                    <a:pt x="922" y="1144"/>
                  </a:lnTo>
                  <a:lnTo>
                    <a:pt x="524" y="1845"/>
                  </a:lnTo>
                  <a:lnTo>
                    <a:pt x="461" y="1922"/>
                  </a:lnTo>
                  <a:lnTo>
                    <a:pt x="0" y="2743"/>
                  </a:lnTo>
                  <a:lnTo>
                    <a:pt x="0" y="4204"/>
                  </a:lnTo>
                  <a:lnTo>
                    <a:pt x="144" y="4127"/>
                  </a:lnTo>
                  <a:lnTo>
                    <a:pt x="144" y="2743"/>
                  </a:lnTo>
                  <a:lnTo>
                    <a:pt x="543" y="2042"/>
                  </a:lnTo>
                  <a:lnTo>
                    <a:pt x="601" y="1965"/>
                  </a:lnTo>
                  <a:lnTo>
                    <a:pt x="1004" y="1244"/>
                  </a:lnTo>
                  <a:lnTo>
                    <a:pt x="1643" y="884"/>
                  </a:lnTo>
                  <a:lnTo>
                    <a:pt x="1705" y="841"/>
                  </a:lnTo>
                  <a:lnTo>
                    <a:pt x="2863" y="183"/>
                  </a:lnTo>
                  <a:lnTo>
                    <a:pt x="2882" y="164"/>
                  </a:lnTo>
                  <a:lnTo>
                    <a:pt x="2906" y="144"/>
                  </a:lnTo>
                  <a:lnTo>
                    <a:pt x="2906" y="63"/>
                  </a:lnTo>
                  <a:lnTo>
                    <a:pt x="29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15"/>
            <p:cNvSpPr/>
            <p:nvPr/>
          </p:nvSpPr>
          <p:spPr>
            <a:xfrm>
              <a:off x="7071841" y="1300265"/>
              <a:ext cx="6005" cy="297394"/>
            </a:xfrm>
            <a:custGeom>
              <a:rect b="b" l="l" r="r" t="t"/>
              <a:pathLst>
                <a:path extrusionOk="0" h="2922" w="59">
                  <a:moveTo>
                    <a:pt x="58" y="1"/>
                  </a:moveTo>
                  <a:lnTo>
                    <a:pt x="1" y="39"/>
                  </a:lnTo>
                  <a:lnTo>
                    <a:pt x="20" y="2921"/>
                  </a:lnTo>
                  <a:lnTo>
                    <a:pt x="58" y="2883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15"/>
            <p:cNvSpPr/>
            <p:nvPr/>
          </p:nvSpPr>
          <p:spPr>
            <a:xfrm>
              <a:off x="7067973" y="1294362"/>
              <a:ext cx="14249" cy="309607"/>
            </a:xfrm>
            <a:custGeom>
              <a:rect b="b" l="l" r="r" t="t"/>
              <a:pathLst>
                <a:path extrusionOk="0" h="3042" w="140">
                  <a:moveTo>
                    <a:pt x="140" y="1"/>
                  </a:moveTo>
                  <a:lnTo>
                    <a:pt x="0" y="78"/>
                  </a:lnTo>
                  <a:lnTo>
                    <a:pt x="20" y="3042"/>
                  </a:lnTo>
                  <a:lnTo>
                    <a:pt x="77" y="3003"/>
                  </a:lnTo>
                  <a:lnTo>
                    <a:pt x="120" y="2979"/>
                  </a:lnTo>
                  <a:lnTo>
                    <a:pt x="140" y="2960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15"/>
            <p:cNvSpPr/>
            <p:nvPr/>
          </p:nvSpPr>
          <p:spPr>
            <a:xfrm>
              <a:off x="6238672" y="1600004"/>
              <a:ext cx="841598" cy="639672"/>
            </a:xfrm>
            <a:custGeom>
              <a:rect b="b" l="l" r="r" t="t"/>
              <a:pathLst>
                <a:path extrusionOk="0" h="6285" w="8269">
                  <a:moveTo>
                    <a:pt x="8244" y="0"/>
                  </a:moveTo>
                  <a:lnTo>
                    <a:pt x="8206" y="39"/>
                  </a:lnTo>
                  <a:lnTo>
                    <a:pt x="8206" y="1322"/>
                  </a:lnTo>
                  <a:lnTo>
                    <a:pt x="7947" y="1778"/>
                  </a:lnTo>
                  <a:lnTo>
                    <a:pt x="279" y="6202"/>
                  </a:lnTo>
                  <a:lnTo>
                    <a:pt x="58" y="6082"/>
                  </a:lnTo>
                  <a:lnTo>
                    <a:pt x="1" y="6126"/>
                  </a:lnTo>
                  <a:lnTo>
                    <a:pt x="260" y="6284"/>
                  </a:lnTo>
                  <a:lnTo>
                    <a:pt x="7966" y="1840"/>
                  </a:lnTo>
                  <a:lnTo>
                    <a:pt x="8268" y="1322"/>
                  </a:lnTo>
                  <a:lnTo>
                    <a:pt x="82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15"/>
            <p:cNvSpPr/>
            <p:nvPr/>
          </p:nvSpPr>
          <p:spPr>
            <a:xfrm>
              <a:off x="6230428" y="1593592"/>
              <a:ext cx="853710" cy="649951"/>
            </a:xfrm>
            <a:custGeom>
              <a:rect b="b" l="l" r="r" t="t"/>
              <a:pathLst>
                <a:path extrusionOk="0" h="6386" w="8388">
                  <a:moveTo>
                    <a:pt x="8369" y="1"/>
                  </a:moveTo>
                  <a:lnTo>
                    <a:pt x="8249" y="83"/>
                  </a:lnTo>
                  <a:lnTo>
                    <a:pt x="8249" y="1360"/>
                  </a:lnTo>
                  <a:lnTo>
                    <a:pt x="7989" y="1822"/>
                  </a:lnTo>
                  <a:lnTo>
                    <a:pt x="360" y="6227"/>
                  </a:lnTo>
                  <a:lnTo>
                    <a:pt x="139" y="6107"/>
                  </a:lnTo>
                  <a:lnTo>
                    <a:pt x="0" y="6189"/>
                  </a:lnTo>
                  <a:lnTo>
                    <a:pt x="341" y="6386"/>
                  </a:lnTo>
                  <a:lnTo>
                    <a:pt x="8066" y="1923"/>
                  </a:lnTo>
                  <a:lnTo>
                    <a:pt x="8388" y="1385"/>
                  </a:lnTo>
                  <a:lnTo>
                    <a:pt x="83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15"/>
            <p:cNvSpPr/>
            <p:nvPr/>
          </p:nvSpPr>
          <p:spPr>
            <a:xfrm>
              <a:off x="6189818" y="2192561"/>
              <a:ext cx="50889" cy="28498"/>
            </a:xfrm>
            <a:custGeom>
              <a:rect b="b" l="l" r="r" t="t"/>
              <a:pathLst>
                <a:path extrusionOk="0" h="280" w="500">
                  <a:moveTo>
                    <a:pt x="77" y="1"/>
                  </a:moveTo>
                  <a:lnTo>
                    <a:pt x="0" y="39"/>
                  </a:lnTo>
                  <a:lnTo>
                    <a:pt x="418" y="280"/>
                  </a:lnTo>
                  <a:lnTo>
                    <a:pt x="500" y="222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15"/>
            <p:cNvSpPr/>
            <p:nvPr/>
          </p:nvSpPr>
          <p:spPr>
            <a:xfrm>
              <a:off x="6181472" y="2186760"/>
              <a:ext cx="67580" cy="38675"/>
            </a:xfrm>
            <a:custGeom>
              <a:rect b="b" l="l" r="r" t="t"/>
              <a:pathLst>
                <a:path extrusionOk="0" h="380" w="664">
                  <a:moveTo>
                    <a:pt x="165" y="91"/>
                  </a:moveTo>
                  <a:lnTo>
                    <a:pt x="500" y="279"/>
                  </a:lnTo>
                  <a:lnTo>
                    <a:pt x="495" y="284"/>
                  </a:lnTo>
                  <a:lnTo>
                    <a:pt x="159" y="96"/>
                  </a:lnTo>
                  <a:lnTo>
                    <a:pt x="165" y="91"/>
                  </a:lnTo>
                  <a:close/>
                  <a:moveTo>
                    <a:pt x="159" y="0"/>
                  </a:moveTo>
                  <a:lnTo>
                    <a:pt x="140" y="19"/>
                  </a:lnTo>
                  <a:lnTo>
                    <a:pt x="1" y="96"/>
                  </a:lnTo>
                  <a:lnTo>
                    <a:pt x="500" y="380"/>
                  </a:lnTo>
                  <a:lnTo>
                    <a:pt x="664" y="279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15"/>
            <p:cNvSpPr/>
            <p:nvPr/>
          </p:nvSpPr>
          <p:spPr>
            <a:xfrm>
              <a:off x="6153076" y="1642548"/>
              <a:ext cx="763840" cy="600996"/>
            </a:xfrm>
            <a:custGeom>
              <a:rect b="b" l="l" r="r" t="t"/>
              <a:pathLst>
                <a:path extrusionOk="0" h="5905" w="7505">
                  <a:moveTo>
                    <a:pt x="7505" y="0"/>
                  </a:moveTo>
                  <a:lnTo>
                    <a:pt x="7447" y="39"/>
                  </a:lnTo>
                  <a:lnTo>
                    <a:pt x="7466" y="1283"/>
                  </a:lnTo>
                  <a:lnTo>
                    <a:pt x="6986" y="2081"/>
                  </a:lnTo>
                  <a:lnTo>
                    <a:pt x="861" y="5626"/>
                  </a:lnTo>
                  <a:lnTo>
                    <a:pt x="779" y="5684"/>
                  </a:lnTo>
                  <a:lnTo>
                    <a:pt x="501" y="5847"/>
                  </a:lnTo>
                  <a:lnTo>
                    <a:pt x="78" y="5607"/>
                  </a:lnTo>
                  <a:lnTo>
                    <a:pt x="1" y="5645"/>
                  </a:lnTo>
                  <a:lnTo>
                    <a:pt x="481" y="5905"/>
                  </a:lnTo>
                  <a:lnTo>
                    <a:pt x="842" y="5708"/>
                  </a:lnTo>
                  <a:lnTo>
                    <a:pt x="899" y="5664"/>
                  </a:lnTo>
                  <a:lnTo>
                    <a:pt x="7005" y="2143"/>
                  </a:lnTo>
                  <a:lnTo>
                    <a:pt x="7505" y="1283"/>
                  </a:lnTo>
                  <a:lnTo>
                    <a:pt x="7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15"/>
            <p:cNvSpPr/>
            <p:nvPr/>
          </p:nvSpPr>
          <p:spPr>
            <a:xfrm>
              <a:off x="6144831" y="1636644"/>
              <a:ext cx="776562" cy="613209"/>
            </a:xfrm>
            <a:custGeom>
              <a:rect b="b" l="l" r="r" t="t"/>
              <a:pathLst>
                <a:path extrusionOk="0" h="6025" w="7630">
                  <a:moveTo>
                    <a:pt x="7629" y="1"/>
                  </a:moveTo>
                  <a:lnTo>
                    <a:pt x="7485" y="78"/>
                  </a:lnTo>
                  <a:lnTo>
                    <a:pt x="7509" y="1322"/>
                  </a:lnTo>
                  <a:lnTo>
                    <a:pt x="7048" y="2119"/>
                  </a:lnTo>
                  <a:lnTo>
                    <a:pt x="923" y="5665"/>
                  </a:lnTo>
                  <a:lnTo>
                    <a:pt x="841" y="5703"/>
                  </a:lnTo>
                  <a:lnTo>
                    <a:pt x="582" y="5842"/>
                  </a:lnTo>
                  <a:lnTo>
                    <a:pt x="159" y="5621"/>
                  </a:lnTo>
                  <a:lnTo>
                    <a:pt x="0" y="5703"/>
                  </a:lnTo>
                  <a:lnTo>
                    <a:pt x="562" y="6025"/>
                  </a:lnTo>
                  <a:lnTo>
                    <a:pt x="942" y="5804"/>
                  </a:lnTo>
                  <a:lnTo>
                    <a:pt x="1000" y="5766"/>
                  </a:lnTo>
                  <a:lnTo>
                    <a:pt x="7125" y="2220"/>
                  </a:lnTo>
                  <a:lnTo>
                    <a:pt x="7629" y="1341"/>
                  </a:lnTo>
                  <a:lnTo>
                    <a:pt x="76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15"/>
            <p:cNvSpPr/>
            <p:nvPr/>
          </p:nvSpPr>
          <p:spPr>
            <a:xfrm>
              <a:off x="6336482" y="1820050"/>
              <a:ext cx="108189" cy="117858"/>
            </a:xfrm>
            <a:custGeom>
              <a:rect b="b" l="l" r="r" t="t"/>
              <a:pathLst>
                <a:path extrusionOk="0" h="1158" w="1063">
                  <a:moveTo>
                    <a:pt x="58" y="0"/>
                  </a:moveTo>
                  <a:lnTo>
                    <a:pt x="0" y="39"/>
                  </a:lnTo>
                  <a:lnTo>
                    <a:pt x="0" y="778"/>
                  </a:lnTo>
                  <a:lnTo>
                    <a:pt x="678" y="1158"/>
                  </a:lnTo>
                  <a:lnTo>
                    <a:pt x="1000" y="980"/>
                  </a:lnTo>
                  <a:lnTo>
                    <a:pt x="1062" y="879"/>
                  </a:lnTo>
                  <a:lnTo>
                    <a:pt x="702" y="1100"/>
                  </a:lnTo>
                  <a:lnTo>
                    <a:pt x="58" y="721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15"/>
            <p:cNvSpPr/>
            <p:nvPr/>
          </p:nvSpPr>
          <p:spPr>
            <a:xfrm>
              <a:off x="6332106" y="1813638"/>
              <a:ext cx="122337" cy="130682"/>
            </a:xfrm>
            <a:custGeom>
              <a:rect b="b" l="l" r="r" t="t"/>
              <a:pathLst>
                <a:path extrusionOk="0" h="1284" w="1202">
                  <a:moveTo>
                    <a:pt x="144" y="1"/>
                  </a:moveTo>
                  <a:lnTo>
                    <a:pt x="0" y="82"/>
                  </a:lnTo>
                  <a:lnTo>
                    <a:pt x="0" y="861"/>
                  </a:lnTo>
                  <a:lnTo>
                    <a:pt x="721" y="1283"/>
                  </a:lnTo>
                  <a:lnTo>
                    <a:pt x="1062" y="1062"/>
                  </a:lnTo>
                  <a:lnTo>
                    <a:pt x="1107" y="991"/>
                  </a:lnTo>
                  <a:lnTo>
                    <a:pt x="1107" y="991"/>
                  </a:lnTo>
                  <a:lnTo>
                    <a:pt x="1124" y="981"/>
                  </a:lnTo>
                  <a:lnTo>
                    <a:pt x="1120" y="971"/>
                  </a:lnTo>
                  <a:lnTo>
                    <a:pt x="1201" y="841"/>
                  </a:lnTo>
                  <a:lnTo>
                    <a:pt x="745" y="1101"/>
                  </a:lnTo>
                  <a:lnTo>
                    <a:pt x="144" y="773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15"/>
            <p:cNvSpPr/>
            <p:nvPr/>
          </p:nvSpPr>
          <p:spPr>
            <a:xfrm>
              <a:off x="6079794" y="2090884"/>
              <a:ext cx="112057" cy="101778"/>
            </a:xfrm>
            <a:custGeom>
              <a:rect b="b" l="l" r="r" t="t"/>
              <a:pathLst>
                <a:path extrusionOk="0" h="1000" w="1101">
                  <a:moveTo>
                    <a:pt x="58" y="1"/>
                  </a:moveTo>
                  <a:lnTo>
                    <a:pt x="0" y="20"/>
                  </a:lnTo>
                  <a:lnTo>
                    <a:pt x="0" y="419"/>
                  </a:lnTo>
                  <a:lnTo>
                    <a:pt x="1038" y="1000"/>
                  </a:lnTo>
                  <a:lnTo>
                    <a:pt x="1100" y="961"/>
                  </a:lnTo>
                  <a:lnTo>
                    <a:pt x="58" y="361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15"/>
            <p:cNvSpPr/>
            <p:nvPr/>
          </p:nvSpPr>
          <p:spPr>
            <a:xfrm>
              <a:off x="6075418" y="2082538"/>
              <a:ext cx="126713" cy="116535"/>
            </a:xfrm>
            <a:custGeom>
              <a:rect b="b" l="l" r="r" t="t"/>
              <a:pathLst>
                <a:path extrusionOk="0" h="1145" w="1245">
                  <a:moveTo>
                    <a:pt x="144" y="1"/>
                  </a:moveTo>
                  <a:lnTo>
                    <a:pt x="0" y="83"/>
                  </a:lnTo>
                  <a:lnTo>
                    <a:pt x="0" y="520"/>
                  </a:lnTo>
                  <a:lnTo>
                    <a:pt x="1081" y="1144"/>
                  </a:lnTo>
                  <a:lnTo>
                    <a:pt x="1244" y="1043"/>
                  </a:lnTo>
                  <a:lnTo>
                    <a:pt x="144" y="413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15"/>
            <p:cNvSpPr/>
            <p:nvPr/>
          </p:nvSpPr>
          <p:spPr>
            <a:xfrm>
              <a:off x="6048955" y="2109000"/>
              <a:ext cx="108189" cy="106154"/>
            </a:xfrm>
            <a:custGeom>
              <a:rect b="b" l="l" r="r" t="t"/>
              <a:pathLst>
                <a:path extrusionOk="0" h="1043" w="1063">
                  <a:moveTo>
                    <a:pt x="44" y="0"/>
                  </a:moveTo>
                  <a:lnTo>
                    <a:pt x="1" y="20"/>
                  </a:lnTo>
                  <a:lnTo>
                    <a:pt x="1" y="481"/>
                  </a:lnTo>
                  <a:lnTo>
                    <a:pt x="981" y="1043"/>
                  </a:lnTo>
                  <a:lnTo>
                    <a:pt x="1062" y="980"/>
                  </a:lnTo>
                  <a:lnTo>
                    <a:pt x="63" y="42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15"/>
            <p:cNvSpPr/>
            <p:nvPr/>
          </p:nvSpPr>
          <p:spPr>
            <a:xfrm>
              <a:off x="6045087" y="2101163"/>
              <a:ext cx="120403" cy="117960"/>
            </a:xfrm>
            <a:custGeom>
              <a:rect b="b" l="l" r="r" t="t"/>
              <a:pathLst>
                <a:path extrusionOk="0" h="1159" w="1183">
                  <a:moveTo>
                    <a:pt x="82" y="539"/>
                  </a:moveTo>
                  <a:lnTo>
                    <a:pt x="1019" y="1057"/>
                  </a:lnTo>
                  <a:lnTo>
                    <a:pt x="1013" y="1065"/>
                  </a:lnTo>
                  <a:lnTo>
                    <a:pt x="82" y="539"/>
                  </a:lnTo>
                  <a:close/>
                  <a:moveTo>
                    <a:pt x="120" y="1"/>
                  </a:moveTo>
                  <a:lnTo>
                    <a:pt x="0" y="77"/>
                  </a:lnTo>
                  <a:lnTo>
                    <a:pt x="0" y="577"/>
                  </a:lnTo>
                  <a:lnTo>
                    <a:pt x="1019" y="1158"/>
                  </a:lnTo>
                  <a:lnTo>
                    <a:pt x="1182" y="1057"/>
                  </a:lnTo>
                  <a:lnTo>
                    <a:pt x="139" y="478"/>
                  </a:lnTo>
                  <a:lnTo>
                    <a:pt x="139" y="478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15"/>
            <p:cNvSpPr/>
            <p:nvPr/>
          </p:nvSpPr>
          <p:spPr>
            <a:xfrm>
              <a:off x="6336482" y="1612217"/>
              <a:ext cx="6005" cy="205489"/>
            </a:xfrm>
            <a:custGeom>
              <a:rect b="b" l="l" r="r" t="t"/>
              <a:pathLst>
                <a:path extrusionOk="0" h="2019" w="59">
                  <a:moveTo>
                    <a:pt x="39" y="1"/>
                  </a:moveTo>
                  <a:lnTo>
                    <a:pt x="0" y="20"/>
                  </a:lnTo>
                  <a:lnTo>
                    <a:pt x="0" y="39"/>
                  </a:lnTo>
                  <a:lnTo>
                    <a:pt x="0" y="2018"/>
                  </a:lnTo>
                  <a:lnTo>
                    <a:pt x="58" y="1980"/>
                  </a:lnTo>
                  <a:lnTo>
                    <a:pt x="39" y="20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15"/>
            <p:cNvSpPr/>
            <p:nvPr/>
          </p:nvSpPr>
          <p:spPr>
            <a:xfrm>
              <a:off x="6332106" y="1603872"/>
              <a:ext cx="14758" cy="220145"/>
            </a:xfrm>
            <a:custGeom>
              <a:rect b="b" l="l" r="r" t="t"/>
              <a:pathLst>
                <a:path extrusionOk="0" h="2163" w="145">
                  <a:moveTo>
                    <a:pt x="120" y="1"/>
                  </a:moveTo>
                  <a:lnTo>
                    <a:pt x="0" y="83"/>
                  </a:lnTo>
                  <a:lnTo>
                    <a:pt x="0" y="140"/>
                  </a:lnTo>
                  <a:lnTo>
                    <a:pt x="0" y="2163"/>
                  </a:lnTo>
                  <a:lnTo>
                    <a:pt x="144" y="2081"/>
                  </a:lnTo>
                  <a:lnTo>
                    <a:pt x="120" y="102"/>
                  </a:lnTo>
                  <a:lnTo>
                    <a:pt x="120" y="83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15"/>
            <p:cNvSpPr/>
            <p:nvPr/>
          </p:nvSpPr>
          <p:spPr>
            <a:xfrm>
              <a:off x="6352665" y="1291919"/>
              <a:ext cx="593159" cy="297903"/>
            </a:xfrm>
            <a:custGeom>
              <a:rect b="b" l="l" r="r" t="t"/>
              <a:pathLst>
                <a:path extrusionOk="0" h="2927" w="5828">
                  <a:moveTo>
                    <a:pt x="4963" y="1"/>
                  </a:moveTo>
                  <a:lnTo>
                    <a:pt x="38" y="2845"/>
                  </a:lnTo>
                  <a:lnTo>
                    <a:pt x="0" y="2864"/>
                  </a:lnTo>
                  <a:lnTo>
                    <a:pt x="0" y="2927"/>
                  </a:lnTo>
                  <a:lnTo>
                    <a:pt x="38" y="2907"/>
                  </a:lnTo>
                  <a:lnTo>
                    <a:pt x="4943" y="63"/>
                  </a:lnTo>
                  <a:lnTo>
                    <a:pt x="5784" y="544"/>
                  </a:lnTo>
                  <a:lnTo>
                    <a:pt x="5827" y="481"/>
                  </a:lnTo>
                  <a:lnTo>
                    <a:pt x="49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15"/>
            <p:cNvSpPr/>
            <p:nvPr/>
          </p:nvSpPr>
          <p:spPr>
            <a:xfrm>
              <a:off x="6348696" y="1286118"/>
              <a:ext cx="602930" cy="309607"/>
            </a:xfrm>
            <a:custGeom>
              <a:rect b="b" l="l" r="r" t="t"/>
              <a:pathLst>
                <a:path extrusionOk="0" h="3042" w="5924">
                  <a:moveTo>
                    <a:pt x="5002" y="0"/>
                  </a:moveTo>
                  <a:lnTo>
                    <a:pt x="58" y="2863"/>
                  </a:lnTo>
                  <a:lnTo>
                    <a:pt x="20" y="2883"/>
                  </a:lnTo>
                  <a:lnTo>
                    <a:pt x="1" y="2902"/>
                  </a:lnTo>
                  <a:lnTo>
                    <a:pt x="1" y="2984"/>
                  </a:lnTo>
                  <a:lnTo>
                    <a:pt x="20" y="3041"/>
                  </a:lnTo>
                  <a:lnTo>
                    <a:pt x="101" y="3003"/>
                  </a:lnTo>
                  <a:lnTo>
                    <a:pt x="4982" y="178"/>
                  </a:lnTo>
                  <a:lnTo>
                    <a:pt x="5842" y="658"/>
                  </a:lnTo>
                  <a:lnTo>
                    <a:pt x="5924" y="519"/>
                  </a:lnTo>
                  <a:lnTo>
                    <a:pt x="50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15"/>
            <p:cNvSpPr/>
            <p:nvPr/>
          </p:nvSpPr>
          <p:spPr>
            <a:xfrm>
              <a:off x="6348696" y="1157469"/>
              <a:ext cx="682723" cy="415761"/>
            </a:xfrm>
            <a:custGeom>
              <a:rect b="b" l="l" r="r" t="t"/>
              <a:pathLst>
                <a:path extrusionOk="0" h="4085" w="6708">
                  <a:moveTo>
                    <a:pt x="6083" y="1"/>
                  </a:moveTo>
                  <a:lnTo>
                    <a:pt x="481" y="3243"/>
                  </a:lnTo>
                  <a:lnTo>
                    <a:pt x="1" y="4065"/>
                  </a:lnTo>
                  <a:cubicBezTo>
                    <a:pt x="20" y="4084"/>
                    <a:pt x="39" y="4084"/>
                    <a:pt x="39" y="4084"/>
                  </a:cubicBezTo>
                  <a:lnTo>
                    <a:pt x="500" y="3287"/>
                  </a:lnTo>
                  <a:lnTo>
                    <a:pt x="6063" y="82"/>
                  </a:lnTo>
                  <a:lnTo>
                    <a:pt x="6664" y="424"/>
                  </a:lnTo>
                  <a:lnTo>
                    <a:pt x="6707" y="361"/>
                  </a:lnTo>
                  <a:lnTo>
                    <a:pt x="60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15"/>
            <p:cNvSpPr/>
            <p:nvPr/>
          </p:nvSpPr>
          <p:spPr>
            <a:xfrm>
              <a:off x="6342386" y="1153602"/>
              <a:ext cx="694835" cy="427873"/>
            </a:xfrm>
            <a:custGeom>
              <a:rect b="b" l="l" r="r" t="t"/>
              <a:pathLst>
                <a:path extrusionOk="0" h="4204" w="6827">
                  <a:moveTo>
                    <a:pt x="6145" y="0"/>
                  </a:moveTo>
                  <a:lnTo>
                    <a:pt x="524" y="3243"/>
                  </a:lnTo>
                  <a:lnTo>
                    <a:pt x="0" y="4146"/>
                  </a:lnTo>
                  <a:lnTo>
                    <a:pt x="63" y="4146"/>
                  </a:lnTo>
                  <a:cubicBezTo>
                    <a:pt x="63" y="4146"/>
                    <a:pt x="63" y="4165"/>
                    <a:pt x="82" y="4165"/>
                  </a:cubicBezTo>
                  <a:lnTo>
                    <a:pt x="101" y="4204"/>
                  </a:lnTo>
                  <a:lnTo>
                    <a:pt x="139" y="4146"/>
                  </a:lnTo>
                  <a:lnTo>
                    <a:pt x="601" y="3363"/>
                  </a:lnTo>
                  <a:lnTo>
                    <a:pt x="6125" y="159"/>
                  </a:lnTo>
                  <a:lnTo>
                    <a:pt x="6745" y="519"/>
                  </a:lnTo>
                  <a:lnTo>
                    <a:pt x="6827" y="380"/>
                  </a:lnTo>
                  <a:lnTo>
                    <a:pt x="61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15"/>
            <p:cNvSpPr/>
            <p:nvPr/>
          </p:nvSpPr>
          <p:spPr>
            <a:xfrm>
              <a:off x="6332106" y="1586773"/>
              <a:ext cx="12315" cy="17404"/>
            </a:xfrm>
            <a:custGeom>
              <a:rect b="b" l="l" r="r" t="t"/>
              <a:pathLst>
                <a:path extrusionOk="0" h="171" w="121">
                  <a:moveTo>
                    <a:pt x="90" y="1"/>
                  </a:moveTo>
                  <a:cubicBezTo>
                    <a:pt x="83" y="1"/>
                    <a:pt x="73" y="4"/>
                    <a:pt x="63" y="10"/>
                  </a:cubicBezTo>
                  <a:cubicBezTo>
                    <a:pt x="24" y="30"/>
                    <a:pt x="0" y="68"/>
                    <a:pt x="0" y="130"/>
                  </a:cubicBezTo>
                  <a:cubicBezTo>
                    <a:pt x="0" y="154"/>
                    <a:pt x="9" y="171"/>
                    <a:pt x="26" y="171"/>
                  </a:cubicBezTo>
                  <a:cubicBezTo>
                    <a:pt x="35" y="171"/>
                    <a:pt x="48" y="164"/>
                    <a:pt x="63" y="150"/>
                  </a:cubicBezTo>
                  <a:cubicBezTo>
                    <a:pt x="101" y="130"/>
                    <a:pt x="120" y="87"/>
                    <a:pt x="120" y="49"/>
                  </a:cubicBezTo>
                  <a:cubicBezTo>
                    <a:pt x="120" y="21"/>
                    <a:pt x="110" y="1"/>
                    <a:pt x="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15"/>
            <p:cNvSpPr/>
            <p:nvPr/>
          </p:nvSpPr>
          <p:spPr>
            <a:xfrm>
              <a:off x="6328137" y="1581378"/>
              <a:ext cx="20661" cy="26564"/>
            </a:xfrm>
            <a:custGeom>
              <a:rect b="b" l="l" r="r" t="t"/>
              <a:pathLst>
                <a:path extrusionOk="0" h="261" w="203">
                  <a:moveTo>
                    <a:pt x="121" y="102"/>
                  </a:moveTo>
                  <a:lnTo>
                    <a:pt x="121" y="140"/>
                  </a:lnTo>
                  <a:cubicBezTo>
                    <a:pt x="102" y="159"/>
                    <a:pt x="82" y="159"/>
                    <a:pt x="82" y="183"/>
                  </a:cubicBezTo>
                  <a:lnTo>
                    <a:pt x="82" y="121"/>
                  </a:lnTo>
                  <a:cubicBezTo>
                    <a:pt x="102" y="121"/>
                    <a:pt x="102" y="102"/>
                    <a:pt x="121" y="102"/>
                  </a:cubicBezTo>
                  <a:close/>
                  <a:moveTo>
                    <a:pt x="121" y="1"/>
                  </a:moveTo>
                  <a:cubicBezTo>
                    <a:pt x="121" y="1"/>
                    <a:pt x="102" y="20"/>
                    <a:pt x="82" y="20"/>
                  </a:cubicBezTo>
                  <a:cubicBezTo>
                    <a:pt x="63" y="39"/>
                    <a:pt x="39" y="63"/>
                    <a:pt x="20" y="83"/>
                  </a:cubicBezTo>
                  <a:cubicBezTo>
                    <a:pt x="1" y="121"/>
                    <a:pt x="1" y="140"/>
                    <a:pt x="1" y="183"/>
                  </a:cubicBezTo>
                  <a:cubicBezTo>
                    <a:pt x="1" y="203"/>
                    <a:pt x="1" y="222"/>
                    <a:pt x="20" y="241"/>
                  </a:cubicBezTo>
                  <a:cubicBezTo>
                    <a:pt x="20" y="241"/>
                    <a:pt x="39" y="260"/>
                    <a:pt x="63" y="260"/>
                  </a:cubicBezTo>
                  <a:cubicBezTo>
                    <a:pt x="82" y="260"/>
                    <a:pt x="102" y="260"/>
                    <a:pt x="121" y="241"/>
                  </a:cubicBezTo>
                  <a:cubicBezTo>
                    <a:pt x="140" y="222"/>
                    <a:pt x="159" y="203"/>
                    <a:pt x="183" y="183"/>
                  </a:cubicBezTo>
                  <a:cubicBezTo>
                    <a:pt x="203" y="159"/>
                    <a:pt x="203" y="121"/>
                    <a:pt x="203" y="102"/>
                  </a:cubicBezTo>
                  <a:cubicBezTo>
                    <a:pt x="203" y="83"/>
                    <a:pt x="203" y="63"/>
                    <a:pt x="183" y="39"/>
                  </a:cubicBezTo>
                  <a:cubicBezTo>
                    <a:pt x="183" y="20"/>
                    <a:pt x="140" y="1"/>
                    <a:pt x="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15"/>
            <p:cNvSpPr/>
            <p:nvPr/>
          </p:nvSpPr>
          <p:spPr>
            <a:xfrm>
              <a:off x="6146765" y="1616085"/>
              <a:ext cx="181469" cy="167322"/>
            </a:xfrm>
            <a:custGeom>
              <a:rect b="b" l="l" r="r" t="t"/>
              <a:pathLst>
                <a:path extrusionOk="0" h="1644" w="1783">
                  <a:moveTo>
                    <a:pt x="1744" y="1"/>
                  </a:moveTo>
                  <a:lnTo>
                    <a:pt x="1245" y="861"/>
                  </a:lnTo>
                  <a:lnTo>
                    <a:pt x="1" y="1581"/>
                  </a:lnTo>
                  <a:lnTo>
                    <a:pt x="1" y="1644"/>
                  </a:lnTo>
                  <a:lnTo>
                    <a:pt x="1264" y="923"/>
                  </a:lnTo>
                  <a:lnTo>
                    <a:pt x="1783" y="20"/>
                  </a:lnTo>
                  <a:cubicBezTo>
                    <a:pt x="1764" y="20"/>
                    <a:pt x="1744" y="1"/>
                    <a:pt x="17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15"/>
            <p:cNvSpPr/>
            <p:nvPr/>
          </p:nvSpPr>
          <p:spPr>
            <a:xfrm>
              <a:off x="6142898" y="1609775"/>
              <a:ext cx="191749" cy="179536"/>
            </a:xfrm>
            <a:custGeom>
              <a:rect b="b" l="l" r="r" t="t"/>
              <a:pathLst>
                <a:path extrusionOk="0" h="1764" w="1884">
                  <a:moveTo>
                    <a:pt x="1763" y="0"/>
                  </a:moveTo>
                  <a:lnTo>
                    <a:pt x="1739" y="44"/>
                  </a:lnTo>
                  <a:lnTo>
                    <a:pt x="1240" y="904"/>
                  </a:lnTo>
                  <a:lnTo>
                    <a:pt x="0" y="1605"/>
                  </a:lnTo>
                  <a:lnTo>
                    <a:pt x="0" y="1706"/>
                  </a:lnTo>
                  <a:lnTo>
                    <a:pt x="0" y="1764"/>
                  </a:lnTo>
                  <a:lnTo>
                    <a:pt x="1321" y="1005"/>
                  </a:lnTo>
                  <a:lnTo>
                    <a:pt x="1883" y="63"/>
                  </a:lnTo>
                  <a:lnTo>
                    <a:pt x="1821" y="44"/>
                  </a:lnTo>
                  <a:lnTo>
                    <a:pt x="1802" y="25"/>
                  </a:lnTo>
                  <a:lnTo>
                    <a:pt x="1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15"/>
            <p:cNvSpPr/>
            <p:nvPr/>
          </p:nvSpPr>
          <p:spPr>
            <a:xfrm>
              <a:off x="6319892" y="1571099"/>
              <a:ext cx="36742" cy="47123"/>
            </a:xfrm>
            <a:custGeom>
              <a:rect b="b" l="l" r="r" t="t"/>
              <a:pathLst>
                <a:path extrusionOk="0" h="463" w="361">
                  <a:moveTo>
                    <a:pt x="228" y="68"/>
                  </a:moveTo>
                  <a:cubicBezTo>
                    <a:pt x="269" y="68"/>
                    <a:pt x="303" y="104"/>
                    <a:pt x="303" y="164"/>
                  </a:cubicBezTo>
                  <a:cubicBezTo>
                    <a:pt x="303" y="241"/>
                    <a:pt x="240" y="342"/>
                    <a:pt x="183" y="380"/>
                  </a:cubicBezTo>
                  <a:cubicBezTo>
                    <a:pt x="160" y="392"/>
                    <a:pt x="141" y="398"/>
                    <a:pt x="125" y="398"/>
                  </a:cubicBezTo>
                  <a:cubicBezTo>
                    <a:pt x="83" y="398"/>
                    <a:pt x="63" y="360"/>
                    <a:pt x="63" y="304"/>
                  </a:cubicBezTo>
                  <a:cubicBezTo>
                    <a:pt x="63" y="222"/>
                    <a:pt x="101" y="121"/>
                    <a:pt x="183" y="83"/>
                  </a:cubicBezTo>
                  <a:cubicBezTo>
                    <a:pt x="198" y="72"/>
                    <a:pt x="214" y="68"/>
                    <a:pt x="228" y="68"/>
                  </a:cubicBezTo>
                  <a:close/>
                  <a:moveTo>
                    <a:pt x="284" y="1"/>
                  </a:moveTo>
                  <a:cubicBezTo>
                    <a:pt x="264" y="1"/>
                    <a:pt x="221" y="1"/>
                    <a:pt x="183" y="20"/>
                  </a:cubicBezTo>
                  <a:cubicBezTo>
                    <a:pt x="144" y="63"/>
                    <a:pt x="101" y="83"/>
                    <a:pt x="82" y="121"/>
                  </a:cubicBezTo>
                  <a:lnTo>
                    <a:pt x="101" y="140"/>
                  </a:lnTo>
                  <a:lnTo>
                    <a:pt x="63" y="203"/>
                  </a:lnTo>
                  <a:lnTo>
                    <a:pt x="43" y="203"/>
                  </a:lnTo>
                  <a:cubicBezTo>
                    <a:pt x="24" y="241"/>
                    <a:pt x="0" y="284"/>
                    <a:pt x="0" y="342"/>
                  </a:cubicBezTo>
                  <a:cubicBezTo>
                    <a:pt x="0" y="380"/>
                    <a:pt x="24" y="424"/>
                    <a:pt x="43" y="443"/>
                  </a:cubicBezTo>
                  <a:cubicBezTo>
                    <a:pt x="43" y="443"/>
                    <a:pt x="63" y="462"/>
                    <a:pt x="82" y="462"/>
                  </a:cubicBezTo>
                  <a:cubicBezTo>
                    <a:pt x="101" y="462"/>
                    <a:pt x="120" y="462"/>
                    <a:pt x="163" y="443"/>
                  </a:cubicBezTo>
                  <a:lnTo>
                    <a:pt x="163" y="424"/>
                  </a:lnTo>
                  <a:lnTo>
                    <a:pt x="202" y="405"/>
                  </a:lnTo>
                  <a:lnTo>
                    <a:pt x="202" y="424"/>
                  </a:lnTo>
                  <a:cubicBezTo>
                    <a:pt x="284" y="361"/>
                    <a:pt x="341" y="260"/>
                    <a:pt x="360" y="164"/>
                  </a:cubicBezTo>
                  <a:lnTo>
                    <a:pt x="360" y="164"/>
                  </a:lnTo>
                  <a:lnTo>
                    <a:pt x="322" y="184"/>
                  </a:lnTo>
                  <a:lnTo>
                    <a:pt x="322" y="121"/>
                  </a:lnTo>
                  <a:lnTo>
                    <a:pt x="360" y="102"/>
                  </a:lnTo>
                  <a:cubicBezTo>
                    <a:pt x="341" y="63"/>
                    <a:pt x="341" y="44"/>
                    <a:pt x="322" y="20"/>
                  </a:cubicBezTo>
                  <a:cubicBezTo>
                    <a:pt x="322" y="20"/>
                    <a:pt x="303" y="20"/>
                    <a:pt x="2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15"/>
            <p:cNvSpPr/>
            <p:nvPr/>
          </p:nvSpPr>
          <p:spPr>
            <a:xfrm>
              <a:off x="6315923" y="1567231"/>
              <a:ext cx="45087" cy="54858"/>
            </a:xfrm>
            <a:custGeom>
              <a:rect b="b" l="l" r="r" t="t"/>
              <a:pathLst>
                <a:path extrusionOk="0" h="539" w="443">
                  <a:moveTo>
                    <a:pt x="323" y="82"/>
                  </a:moveTo>
                  <a:cubicBezTo>
                    <a:pt x="323" y="82"/>
                    <a:pt x="323" y="84"/>
                    <a:pt x="323" y="87"/>
                  </a:cubicBezTo>
                  <a:lnTo>
                    <a:pt x="323" y="87"/>
                  </a:lnTo>
                  <a:cubicBezTo>
                    <a:pt x="312" y="84"/>
                    <a:pt x="301" y="83"/>
                    <a:pt x="291" y="82"/>
                  </a:cubicBezTo>
                  <a:lnTo>
                    <a:pt x="291" y="82"/>
                  </a:lnTo>
                  <a:cubicBezTo>
                    <a:pt x="295" y="82"/>
                    <a:pt x="299" y="82"/>
                    <a:pt x="303" y="82"/>
                  </a:cubicBezTo>
                  <a:close/>
                  <a:moveTo>
                    <a:pt x="303" y="159"/>
                  </a:moveTo>
                  <a:lnTo>
                    <a:pt x="303" y="202"/>
                  </a:lnTo>
                  <a:cubicBezTo>
                    <a:pt x="303" y="241"/>
                    <a:pt x="303" y="279"/>
                    <a:pt x="279" y="298"/>
                  </a:cubicBezTo>
                  <a:cubicBezTo>
                    <a:pt x="260" y="342"/>
                    <a:pt x="222" y="361"/>
                    <a:pt x="202" y="380"/>
                  </a:cubicBezTo>
                  <a:cubicBezTo>
                    <a:pt x="183" y="399"/>
                    <a:pt x="183" y="399"/>
                    <a:pt x="159" y="399"/>
                  </a:cubicBezTo>
                  <a:cubicBezTo>
                    <a:pt x="159" y="399"/>
                    <a:pt x="140" y="399"/>
                    <a:pt x="140" y="380"/>
                  </a:cubicBezTo>
                  <a:lnTo>
                    <a:pt x="140" y="342"/>
                  </a:lnTo>
                  <a:cubicBezTo>
                    <a:pt x="140" y="322"/>
                    <a:pt x="140" y="279"/>
                    <a:pt x="159" y="241"/>
                  </a:cubicBezTo>
                  <a:cubicBezTo>
                    <a:pt x="183" y="202"/>
                    <a:pt x="222" y="178"/>
                    <a:pt x="241" y="159"/>
                  </a:cubicBezTo>
                  <a:close/>
                  <a:moveTo>
                    <a:pt x="303" y="1"/>
                  </a:moveTo>
                  <a:cubicBezTo>
                    <a:pt x="260" y="1"/>
                    <a:pt x="241" y="20"/>
                    <a:pt x="202" y="39"/>
                  </a:cubicBezTo>
                  <a:cubicBezTo>
                    <a:pt x="159" y="58"/>
                    <a:pt x="121" y="101"/>
                    <a:pt x="82" y="140"/>
                  </a:cubicBezTo>
                  <a:lnTo>
                    <a:pt x="63" y="178"/>
                  </a:lnTo>
                  <a:lnTo>
                    <a:pt x="39" y="222"/>
                  </a:lnTo>
                  <a:cubicBezTo>
                    <a:pt x="20" y="260"/>
                    <a:pt x="1" y="322"/>
                    <a:pt x="1" y="380"/>
                  </a:cubicBezTo>
                  <a:cubicBezTo>
                    <a:pt x="1" y="418"/>
                    <a:pt x="20" y="481"/>
                    <a:pt x="39" y="500"/>
                  </a:cubicBezTo>
                  <a:cubicBezTo>
                    <a:pt x="63" y="519"/>
                    <a:pt x="82" y="539"/>
                    <a:pt x="102" y="539"/>
                  </a:cubicBezTo>
                  <a:lnTo>
                    <a:pt x="140" y="539"/>
                  </a:lnTo>
                  <a:cubicBezTo>
                    <a:pt x="159" y="539"/>
                    <a:pt x="183" y="539"/>
                    <a:pt x="202" y="519"/>
                  </a:cubicBezTo>
                  <a:lnTo>
                    <a:pt x="202" y="539"/>
                  </a:lnTo>
                  <a:lnTo>
                    <a:pt x="231" y="519"/>
                  </a:lnTo>
                  <a:lnTo>
                    <a:pt x="241" y="519"/>
                  </a:lnTo>
                  <a:lnTo>
                    <a:pt x="241" y="513"/>
                  </a:lnTo>
                  <a:lnTo>
                    <a:pt x="241" y="513"/>
                  </a:lnTo>
                  <a:lnTo>
                    <a:pt x="260" y="500"/>
                  </a:lnTo>
                  <a:cubicBezTo>
                    <a:pt x="361" y="418"/>
                    <a:pt x="423" y="322"/>
                    <a:pt x="443" y="202"/>
                  </a:cubicBezTo>
                  <a:lnTo>
                    <a:pt x="443" y="121"/>
                  </a:lnTo>
                  <a:lnTo>
                    <a:pt x="436" y="124"/>
                  </a:lnTo>
                  <a:lnTo>
                    <a:pt x="436" y="124"/>
                  </a:lnTo>
                  <a:cubicBezTo>
                    <a:pt x="423" y="90"/>
                    <a:pt x="418" y="56"/>
                    <a:pt x="380" y="39"/>
                  </a:cubicBezTo>
                  <a:cubicBezTo>
                    <a:pt x="380" y="20"/>
                    <a:pt x="361" y="20"/>
                    <a:pt x="3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15"/>
            <p:cNvSpPr/>
            <p:nvPr/>
          </p:nvSpPr>
          <p:spPr>
            <a:xfrm>
              <a:off x="6079794" y="1970581"/>
              <a:ext cx="5903" cy="116026"/>
            </a:xfrm>
            <a:custGeom>
              <a:rect b="b" l="l" r="r" t="t"/>
              <a:pathLst>
                <a:path extrusionOk="0" h="1140" w="58">
                  <a:moveTo>
                    <a:pt x="58" y="1"/>
                  </a:moveTo>
                  <a:lnTo>
                    <a:pt x="0" y="102"/>
                  </a:lnTo>
                  <a:lnTo>
                    <a:pt x="0" y="1139"/>
                  </a:lnTo>
                  <a:lnTo>
                    <a:pt x="58" y="1120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15"/>
            <p:cNvSpPr/>
            <p:nvPr/>
          </p:nvSpPr>
          <p:spPr>
            <a:xfrm>
              <a:off x="6075418" y="1956434"/>
              <a:ext cx="14758" cy="138519"/>
            </a:xfrm>
            <a:custGeom>
              <a:rect b="b" l="l" r="r" t="t"/>
              <a:pathLst>
                <a:path extrusionOk="0" h="1361" w="145">
                  <a:moveTo>
                    <a:pt x="144" y="1"/>
                  </a:moveTo>
                  <a:lnTo>
                    <a:pt x="63" y="121"/>
                  </a:lnTo>
                  <a:lnTo>
                    <a:pt x="0" y="222"/>
                  </a:lnTo>
                  <a:lnTo>
                    <a:pt x="0" y="1360"/>
                  </a:lnTo>
                  <a:lnTo>
                    <a:pt x="144" y="1278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15"/>
            <p:cNvSpPr/>
            <p:nvPr/>
          </p:nvSpPr>
          <p:spPr>
            <a:xfrm>
              <a:off x="6079794" y="1815572"/>
              <a:ext cx="5903" cy="155109"/>
            </a:xfrm>
            <a:custGeom>
              <a:rect b="b" l="l" r="r" t="t"/>
              <a:pathLst>
                <a:path extrusionOk="0" h="1524" w="58">
                  <a:moveTo>
                    <a:pt x="39" y="1"/>
                  </a:moveTo>
                  <a:lnTo>
                    <a:pt x="0" y="44"/>
                  </a:lnTo>
                  <a:lnTo>
                    <a:pt x="0" y="63"/>
                  </a:lnTo>
                  <a:lnTo>
                    <a:pt x="0" y="1524"/>
                  </a:lnTo>
                  <a:lnTo>
                    <a:pt x="58" y="1442"/>
                  </a:lnTo>
                  <a:lnTo>
                    <a:pt x="39" y="44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15"/>
            <p:cNvSpPr/>
            <p:nvPr/>
          </p:nvSpPr>
          <p:spPr>
            <a:xfrm>
              <a:off x="6075418" y="1809770"/>
              <a:ext cx="14758" cy="177093"/>
            </a:xfrm>
            <a:custGeom>
              <a:rect b="b" l="l" r="r" t="t"/>
              <a:pathLst>
                <a:path extrusionOk="0" h="1740" w="145">
                  <a:moveTo>
                    <a:pt x="120" y="0"/>
                  </a:moveTo>
                  <a:lnTo>
                    <a:pt x="0" y="58"/>
                  </a:lnTo>
                  <a:lnTo>
                    <a:pt x="0" y="120"/>
                  </a:lnTo>
                  <a:lnTo>
                    <a:pt x="0" y="1739"/>
                  </a:lnTo>
                  <a:lnTo>
                    <a:pt x="144" y="1499"/>
                  </a:lnTo>
                  <a:lnTo>
                    <a:pt x="120" y="101"/>
                  </a:lnTo>
                  <a:lnTo>
                    <a:pt x="120" y="58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15"/>
            <p:cNvSpPr/>
            <p:nvPr/>
          </p:nvSpPr>
          <p:spPr>
            <a:xfrm>
              <a:off x="5608961" y="1069939"/>
              <a:ext cx="1589154" cy="1540301"/>
            </a:xfrm>
            <a:custGeom>
              <a:rect b="b" l="l" r="r" t="t"/>
              <a:pathLst>
                <a:path extrusionOk="0" h="15134" w="15614">
                  <a:moveTo>
                    <a:pt x="15575" y="1"/>
                  </a:moveTo>
                  <a:lnTo>
                    <a:pt x="14215" y="784"/>
                  </a:lnTo>
                  <a:lnTo>
                    <a:pt x="13975" y="1221"/>
                  </a:lnTo>
                  <a:lnTo>
                    <a:pt x="13932" y="1284"/>
                  </a:lnTo>
                  <a:lnTo>
                    <a:pt x="13134" y="2662"/>
                  </a:lnTo>
                  <a:lnTo>
                    <a:pt x="13091" y="2725"/>
                  </a:lnTo>
                  <a:lnTo>
                    <a:pt x="12611" y="3585"/>
                  </a:lnTo>
                  <a:lnTo>
                    <a:pt x="10050" y="5064"/>
                  </a:lnTo>
                  <a:lnTo>
                    <a:pt x="9531" y="5967"/>
                  </a:lnTo>
                  <a:lnTo>
                    <a:pt x="9531" y="6025"/>
                  </a:lnTo>
                  <a:lnTo>
                    <a:pt x="9469" y="6068"/>
                  </a:lnTo>
                  <a:lnTo>
                    <a:pt x="8210" y="8249"/>
                  </a:lnTo>
                  <a:lnTo>
                    <a:pt x="8148" y="8350"/>
                  </a:lnTo>
                  <a:lnTo>
                    <a:pt x="7067" y="10229"/>
                  </a:lnTo>
                  <a:lnTo>
                    <a:pt x="5726" y="10992"/>
                  </a:lnTo>
                  <a:lnTo>
                    <a:pt x="5664" y="11031"/>
                  </a:lnTo>
                  <a:lnTo>
                    <a:pt x="5385" y="11189"/>
                  </a:lnTo>
                  <a:lnTo>
                    <a:pt x="5304" y="11252"/>
                  </a:lnTo>
                  <a:lnTo>
                    <a:pt x="3382" y="12352"/>
                  </a:lnTo>
                  <a:lnTo>
                    <a:pt x="2705" y="13534"/>
                  </a:lnTo>
                  <a:lnTo>
                    <a:pt x="0" y="15095"/>
                  </a:lnTo>
                  <a:lnTo>
                    <a:pt x="19" y="15134"/>
                  </a:lnTo>
                  <a:lnTo>
                    <a:pt x="2724" y="13572"/>
                  </a:lnTo>
                  <a:lnTo>
                    <a:pt x="3406" y="12390"/>
                  </a:lnTo>
                  <a:lnTo>
                    <a:pt x="5347" y="11271"/>
                  </a:lnTo>
                  <a:lnTo>
                    <a:pt x="5424" y="11233"/>
                  </a:lnTo>
                  <a:lnTo>
                    <a:pt x="5707" y="11069"/>
                  </a:lnTo>
                  <a:lnTo>
                    <a:pt x="5784" y="11031"/>
                  </a:lnTo>
                  <a:lnTo>
                    <a:pt x="7086" y="10272"/>
                  </a:lnTo>
                  <a:lnTo>
                    <a:pt x="8229" y="8307"/>
                  </a:lnTo>
                  <a:lnTo>
                    <a:pt x="8268" y="8211"/>
                  </a:lnTo>
                  <a:lnTo>
                    <a:pt x="10069" y="5108"/>
                  </a:lnTo>
                  <a:lnTo>
                    <a:pt x="12630" y="3623"/>
                  </a:lnTo>
                  <a:lnTo>
                    <a:pt x="13134" y="2744"/>
                  </a:lnTo>
                  <a:lnTo>
                    <a:pt x="13173" y="2686"/>
                  </a:lnTo>
                  <a:lnTo>
                    <a:pt x="13975" y="1303"/>
                  </a:lnTo>
                  <a:lnTo>
                    <a:pt x="14013" y="1245"/>
                  </a:lnTo>
                  <a:lnTo>
                    <a:pt x="14254" y="822"/>
                  </a:lnTo>
                  <a:lnTo>
                    <a:pt x="15613" y="44"/>
                  </a:lnTo>
                  <a:lnTo>
                    <a:pt x="155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15"/>
            <p:cNvSpPr/>
            <p:nvPr/>
          </p:nvSpPr>
          <p:spPr>
            <a:xfrm>
              <a:off x="5603058" y="1064138"/>
              <a:ext cx="1599433" cy="1552514"/>
            </a:xfrm>
            <a:custGeom>
              <a:rect b="b" l="l" r="r" t="t"/>
              <a:pathLst>
                <a:path extrusionOk="0" h="15254" w="15715">
                  <a:moveTo>
                    <a:pt x="15652" y="0"/>
                  </a:moveTo>
                  <a:lnTo>
                    <a:pt x="15614" y="19"/>
                  </a:lnTo>
                  <a:lnTo>
                    <a:pt x="14249" y="798"/>
                  </a:lnTo>
                  <a:lnTo>
                    <a:pt x="13990" y="1259"/>
                  </a:lnTo>
                  <a:lnTo>
                    <a:pt x="13951" y="1321"/>
                  </a:lnTo>
                  <a:lnTo>
                    <a:pt x="13149" y="2700"/>
                  </a:lnTo>
                  <a:lnTo>
                    <a:pt x="13111" y="2762"/>
                  </a:lnTo>
                  <a:lnTo>
                    <a:pt x="12630" y="3603"/>
                  </a:lnTo>
                  <a:lnTo>
                    <a:pt x="10070" y="5083"/>
                  </a:lnTo>
                  <a:lnTo>
                    <a:pt x="9546" y="6005"/>
                  </a:lnTo>
                  <a:lnTo>
                    <a:pt x="9546" y="6063"/>
                  </a:lnTo>
                  <a:lnTo>
                    <a:pt x="9508" y="6082"/>
                  </a:lnTo>
                  <a:lnTo>
                    <a:pt x="9488" y="6082"/>
                  </a:lnTo>
                  <a:lnTo>
                    <a:pt x="8225" y="8287"/>
                  </a:lnTo>
                  <a:lnTo>
                    <a:pt x="8167" y="8388"/>
                  </a:lnTo>
                  <a:lnTo>
                    <a:pt x="7086" y="10247"/>
                  </a:lnTo>
                  <a:lnTo>
                    <a:pt x="5765" y="11006"/>
                  </a:lnTo>
                  <a:lnTo>
                    <a:pt x="5703" y="11069"/>
                  </a:lnTo>
                  <a:lnTo>
                    <a:pt x="5424" y="11227"/>
                  </a:lnTo>
                  <a:lnTo>
                    <a:pt x="5343" y="11270"/>
                  </a:lnTo>
                  <a:lnTo>
                    <a:pt x="3421" y="12371"/>
                  </a:lnTo>
                  <a:lnTo>
                    <a:pt x="2744" y="13552"/>
                  </a:lnTo>
                  <a:lnTo>
                    <a:pt x="0" y="15133"/>
                  </a:lnTo>
                  <a:lnTo>
                    <a:pt x="58" y="15253"/>
                  </a:lnTo>
                  <a:lnTo>
                    <a:pt x="2820" y="13672"/>
                  </a:lnTo>
                  <a:lnTo>
                    <a:pt x="3503" y="12491"/>
                  </a:lnTo>
                  <a:lnTo>
                    <a:pt x="5424" y="11367"/>
                  </a:lnTo>
                  <a:lnTo>
                    <a:pt x="5506" y="11328"/>
                  </a:lnTo>
                  <a:lnTo>
                    <a:pt x="5784" y="11170"/>
                  </a:lnTo>
                  <a:lnTo>
                    <a:pt x="5866" y="11107"/>
                  </a:lnTo>
                  <a:lnTo>
                    <a:pt x="7163" y="10367"/>
                  </a:lnTo>
                  <a:lnTo>
                    <a:pt x="8307" y="8388"/>
                  </a:lnTo>
                  <a:lnTo>
                    <a:pt x="8364" y="8287"/>
                  </a:lnTo>
                  <a:lnTo>
                    <a:pt x="9605" y="6126"/>
                  </a:lnTo>
                  <a:lnTo>
                    <a:pt x="9605" y="6126"/>
                  </a:lnTo>
                  <a:lnTo>
                    <a:pt x="9609" y="6125"/>
                  </a:lnTo>
                  <a:lnTo>
                    <a:pt x="9628" y="6106"/>
                  </a:lnTo>
                  <a:lnTo>
                    <a:pt x="9628" y="6087"/>
                  </a:lnTo>
                  <a:lnTo>
                    <a:pt x="10147" y="5184"/>
                  </a:lnTo>
                  <a:lnTo>
                    <a:pt x="12712" y="3723"/>
                  </a:lnTo>
                  <a:lnTo>
                    <a:pt x="13231" y="2820"/>
                  </a:lnTo>
                  <a:lnTo>
                    <a:pt x="13269" y="2762"/>
                  </a:lnTo>
                  <a:lnTo>
                    <a:pt x="14071" y="1379"/>
                  </a:lnTo>
                  <a:lnTo>
                    <a:pt x="14091" y="1321"/>
                  </a:lnTo>
                  <a:lnTo>
                    <a:pt x="14331" y="918"/>
                  </a:lnTo>
                  <a:lnTo>
                    <a:pt x="15714" y="120"/>
                  </a:lnTo>
                  <a:lnTo>
                    <a:pt x="156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15"/>
            <p:cNvSpPr/>
            <p:nvPr/>
          </p:nvSpPr>
          <p:spPr>
            <a:xfrm>
              <a:off x="6048955" y="1587790"/>
              <a:ext cx="99844" cy="437643"/>
            </a:xfrm>
            <a:custGeom>
              <a:rect b="b" l="l" r="r" t="t"/>
              <a:pathLst>
                <a:path extrusionOk="0" h="4300" w="981">
                  <a:moveTo>
                    <a:pt x="962" y="0"/>
                  </a:moveTo>
                  <a:lnTo>
                    <a:pt x="923" y="20"/>
                  </a:lnTo>
                  <a:lnTo>
                    <a:pt x="923" y="1879"/>
                  </a:lnTo>
                  <a:lnTo>
                    <a:pt x="923" y="1941"/>
                  </a:lnTo>
                  <a:lnTo>
                    <a:pt x="923" y="2700"/>
                  </a:lnTo>
                  <a:lnTo>
                    <a:pt x="361" y="3680"/>
                  </a:lnTo>
                  <a:lnTo>
                    <a:pt x="303" y="3762"/>
                  </a:lnTo>
                  <a:lnTo>
                    <a:pt x="1" y="4281"/>
                  </a:lnTo>
                  <a:lnTo>
                    <a:pt x="44" y="4300"/>
                  </a:lnTo>
                  <a:lnTo>
                    <a:pt x="303" y="3863"/>
                  </a:lnTo>
                  <a:lnTo>
                    <a:pt x="361" y="3762"/>
                  </a:lnTo>
                  <a:lnTo>
                    <a:pt x="981" y="2700"/>
                  </a:lnTo>
                  <a:lnTo>
                    <a:pt x="962" y="1922"/>
                  </a:lnTo>
                  <a:lnTo>
                    <a:pt x="962" y="1859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15"/>
            <p:cNvSpPr/>
            <p:nvPr/>
          </p:nvSpPr>
          <p:spPr>
            <a:xfrm>
              <a:off x="6043153" y="1579445"/>
              <a:ext cx="110021" cy="452401"/>
            </a:xfrm>
            <a:custGeom>
              <a:rect b="b" l="l" r="r" t="t"/>
              <a:pathLst>
                <a:path extrusionOk="0" h="4445" w="1081">
                  <a:moveTo>
                    <a:pt x="1062" y="1"/>
                  </a:moveTo>
                  <a:lnTo>
                    <a:pt x="999" y="39"/>
                  </a:lnTo>
                  <a:lnTo>
                    <a:pt x="961" y="82"/>
                  </a:lnTo>
                  <a:lnTo>
                    <a:pt x="942" y="82"/>
                  </a:lnTo>
                  <a:lnTo>
                    <a:pt x="942" y="1961"/>
                  </a:lnTo>
                  <a:lnTo>
                    <a:pt x="942" y="2023"/>
                  </a:lnTo>
                  <a:lnTo>
                    <a:pt x="942" y="2763"/>
                  </a:lnTo>
                  <a:lnTo>
                    <a:pt x="380" y="3743"/>
                  </a:lnTo>
                  <a:lnTo>
                    <a:pt x="317" y="3825"/>
                  </a:lnTo>
                  <a:lnTo>
                    <a:pt x="38" y="4343"/>
                  </a:lnTo>
                  <a:lnTo>
                    <a:pt x="19" y="4343"/>
                  </a:lnTo>
                  <a:lnTo>
                    <a:pt x="0" y="4382"/>
                  </a:lnTo>
                  <a:lnTo>
                    <a:pt x="120" y="4444"/>
                  </a:lnTo>
                  <a:lnTo>
                    <a:pt x="139" y="4406"/>
                  </a:lnTo>
                  <a:lnTo>
                    <a:pt x="399" y="3964"/>
                  </a:lnTo>
                  <a:lnTo>
                    <a:pt x="437" y="3863"/>
                  </a:lnTo>
                  <a:lnTo>
                    <a:pt x="1081" y="2782"/>
                  </a:lnTo>
                  <a:lnTo>
                    <a:pt x="1062" y="2004"/>
                  </a:lnTo>
                  <a:lnTo>
                    <a:pt x="1062" y="1941"/>
                  </a:lnTo>
                  <a:lnTo>
                    <a:pt x="1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15"/>
            <p:cNvSpPr/>
            <p:nvPr/>
          </p:nvSpPr>
          <p:spPr>
            <a:xfrm>
              <a:off x="5725296" y="1677254"/>
              <a:ext cx="853811" cy="621555"/>
            </a:xfrm>
            <a:custGeom>
              <a:rect b="b" l="l" r="r" t="t"/>
              <a:pathLst>
                <a:path extrusionOk="0" h="6107" w="8389">
                  <a:moveTo>
                    <a:pt x="8388" y="0"/>
                  </a:moveTo>
                  <a:lnTo>
                    <a:pt x="6063" y="1341"/>
                  </a:lnTo>
                  <a:lnTo>
                    <a:pt x="6005" y="1379"/>
                  </a:lnTo>
                  <a:lnTo>
                    <a:pt x="5146" y="1884"/>
                  </a:lnTo>
                  <a:lnTo>
                    <a:pt x="4103" y="3685"/>
                  </a:lnTo>
                  <a:lnTo>
                    <a:pt x="3541" y="4002"/>
                  </a:lnTo>
                  <a:lnTo>
                    <a:pt x="3483" y="4021"/>
                  </a:lnTo>
                  <a:lnTo>
                    <a:pt x="3224" y="4185"/>
                  </a:lnTo>
                  <a:lnTo>
                    <a:pt x="3181" y="4204"/>
                  </a:lnTo>
                  <a:lnTo>
                    <a:pt x="20" y="6025"/>
                  </a:lnTo>
                  <a:lnTo>
                    <a:pt x="0" y="6044"/>
                  </a:lnTo>
                  <a:lnTo>
                    <a:pt x="0" y="6106"/>
                  </a:lnTo>
                  <a:lnTo>
                    <a:pt x="20" y="6087"/>
                  </a:lnTo>
                  <a:lnTo>
                    <a:pt x="3181" y="4262"/>
                  </a:lnTo>
                  <a:lnTo>
                    <a:pt x="3224" y="4242"/>
                  </a:lnTo>
                  <a:lnTo>
                    <a:pt x="3483" y="4084"/>
                  </a:lnTo>
                  <a:lnTo>
                    <a:pt x="3541" y="4065"/>
                  </a:lnTo>
                  <a:lnTo>
                    <a:pt x="4122" y="3724"/>
                  </a:lnTo>
                  <a:lnTo>
                    <a:pt x="5165" y="1922"/>
                  </a:lnTo>
                  <a:lnTo>
                    <a:pt x="6005" y="1442"/>
                  </a:lnTo>
                  <a:lnTo>
                    <a:pt x="6063" y="1403"/>
                  </a:lnTo>
                  <a:lnTo>
                    <a:pt x="8326" y="101"/>
                  </a:lnTo>
                  <a:lnTo>
                    <a:pt x="8388" y="58"/>
                  </a:lnTo>
                  <a:lnTo>
                    <a:pt x="83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15"/>
            <p:cNvSpPr/>
            <p:nvPr/>
          </p:nvSpPr>
          <p:spPr>
            <a:xfrm>
              <a:off x="5720919" y="1670842"/>
              <a:ext cx="862055" cy="633870"/>
            </a:xfrm>
            <a:custGeom>
              <a:rect b="b" l="l" r="r" t="t"/>
              <a:pathLst>
                <a:path extrusionOk="0" h="6228" w="8470">
                  <a:moveTo>
                    <a:pt x="8451" y="1"/>
                  </a:moveTo>
                  <a:lnTo>
                    <a:pt x="8407" y="44"/>
                  </a:lnTo>
                  <a:lnTo>
                    <a:pt x="6087" y="1365"/>
                  </a:lnTo>
                  <a:lnTo>
                    <a:pt x="6029" y="1404"/>
                  </a:lnTo>
                  <a:lnTo>
                    <a:pt x="5145" y="1903"/>
                  </a:lnTo>
                  <a:lnTo>
                    <a:pt x="4108" y="3705"/>
                  </a:lnTo>
                  <a:lnTo>
                    <a:pt x="3565" y="4027"/>
                  </a:lnTo>
                  <a:lnTo>
                    <a:pt x="3507" y="4065"/>
                  </a:lnTo>
                  <a:lnTo>
                    <a:pt x="3243" y="4205"/>
                  </a:lnTo>
                  <a:lnTo>
                    <a:pt x="3204" y="4248"/>
                  </a:lnTo>
                  <a:lnTo>
                    <a:pt x="43" y="6049"/>
                  </a:lnTo>
                  <a:lnTo>
                    <a:pt x="24" y="6068"/>
                  </a:lnTo>
                  <a:lnTo>
                    <a:pt x="0" y="6088"/>
                  </a:lnTo>
                  <a:lnTo>
                    <a:pt x="0" y="6169"/>
                  </a:lnTo>
                  <a:lnTo>
                    <a:pt x="0" y="6227"/>
                  </a:lnTo>
                  <a:lnTo>
                    <a:pt x="82" y="6189"/>
                  </a:lnTo>
                  <a:lnTo>
                    <a:pt x="3243" y="4368"/>
                  </a:lnTo>
                  <a:lnTo>
                    <a:pt x="3286" y="4349"/>
                  </a:lnTo>
                  <a:lnTo>
                    <a:pt x="3546" y="4185"/>
                  </a:lnTo>
                  <a:lnTo>
                    <a:pt x="3603" y="4166"/>
                  </a:lnTo>
                  <a:lnTo>
                    <a:pt x="4185" y="3806"/>
                  </a:lnTo>
                  <a:lnTo>
                    <a:pt x="5246" y="2004"/>
                  </a:lnTo>
                  <a:lnTo>
                    <a:pt x="6068" y="1524"/>
                  </a:lnTo>
                  <a:lnTo>
                    <a:pt x="6125" y="1505"/>
                  </a:lnTo>
                  <a:lnTo>
                    <a:pt x="8388" y="203"/>
                  </a:lnTo>
                  <a:lnTo>
                    <a:pt x="8451" y="164"/>
                  </a:lnTo>
                  <a:lnTo>
                    <a:pt x="8470" y="145"/>
                  </a:lnTo>
                  <a:lnTo>
                    <a:pt x="8451" y="63"/>
                  </a:lnTo>
                  <a:lnTo>
                    <a:pt x="84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15"/>
            <p:cNvSpPr/>
            <p:nvPr/>
          </p:nvSpPr>
          <p:spPr>
            <a:xfrm>
              <a:off x="5610895" y="2215054"/>
              <a:ext cx="118367" cy="303806"/>
            </a:xfrm>
            <a:custGeom>
              <a:rect b="b" l="l" r="r" t="t"/>
              <a:pathLst>
                <a:path extrusionOk="0" h="2985" w="1163">
                  <a:moveTo>
                    <a:pt x="1144" y="1"/>
                  </a:moveTo>
                  <a:lnTo>
                    <a:pt x="1105" y="20"/>
                  </a:lnTo>
                  <a:lnTo>
                    <a:pt x="1105" y="1884"/>
                  </a:lnTo>
                  <a:lnTo>
                    <a:pt x="764" y="2485"/>
                  </a:lnTo>
                  <a:lnTo>
                    <a:pt x="0" y="2922"/>
                  </a:lnTo>
                  <a:lnTo>
                    <a:pt x="0" y="2941"/>
                  </a:lnTo>
                  <a:lnTo>
                    <a:pt x="0" y="2984"/>
                  </a:lnTo>
                  <a:lnTo>
                    <a:pt x="783" y="2523"/>
                  </a:lnTo>
                  <a:lnTo>
                    <a:pt x="1163" y="1884"/>
                  </a:lnTo>
                  <a:lnTo>
                    <a:pt x="1144" y="803"/>
                  </a:lnTo>
                  <a:lnTo>
                    <a:pt x="1124" y="822"/>
                  </a:lnTo>
                  <a:lnTo>
                    <a:pt x="1124" y="760"/>
                  </a:lnTo>
                  <a:lnTo>
                    <a:pt x="1144" y="741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15"/>
            <p:cNvSpPr/>
            <p:nvPr/>
          </p:nvSpPr>
          <p:spPr>
            <a:xfrm>
              <a:off x="5604992" y="2206810"/>
              <a:ext cx="128240" cy="317851"/>
            </a:xfrm>
            <a:custGeom>
              <a:rect b="b" l="l" r="r" t="t"/>
              <a:pathLst>
                <a:path extrusionOk="0" h="3123" w="1260">
                  <a:moveTo>
                    <a:pt x="1240" y="0"/>
                  </a:moveTo>
                  <a:lnTo>
                    <a:pt x="1120" y="82"/>
                  </a:lnTo>
                  <a:lnTo>
                    <a:pt x="1120" y="1941"/>
                  </a:lnTo>
                  <a:lnTo>
                    <a:pt x="779" y="2522"/>
                  </a:lnTo>
                  <a:lnTo>
                    <a:pt x="20" y="2964"/>
                  </a:lnTo>
                  <a:lnTo>
                    <a:pt x="20" y="3003"/>
                  </a:lnTo>
                  <a:lnTo>
                    <a:pt x="20" y="3022"/>
                  </a:lnTo>
                  <a:lnTo>
                    <a:pt x="20" y="3046"/>
                  </a:lnTo>
                  <a:lnTo>
                    <a:pt x="1" y="3123"/>
                  </a:lnTo>
                  <a:lnTo>
                    <a:pt x="1" y="3123"/>
                  </a:lnTo>
                  <a:lnTo>
                    <a:pt x="100" y="3065"/>
                  </a:lnTo>
                  <a:lnTo>
                    <a:pt x="102" y="3065"/>
                  </a:lnTo>
                  <a:lnTo>
                    <a:pt x="102" y="3064"/>
                  </a:lnTo>
                  <a:lnTo>
                    <a:pt x="102" y="3064"/>
                  </a:lnTo>
                  <a:lnTo>
                    <a:pt x="861" y="2623"/>
                  </a:lnTo>
                  <a:lnTo>
                    <a:pt x="1259" y="1965"/>
                  </a:lnTo>
                  <a:lnTo>
                    <a:pt x="1240" y="822"/>
                  </a:lnTo>
                  <a:lnTo>
                    <a:pt x="12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15"/>
            <p:cNvSpPr/>
            <p:nvPr/>
          </p:nvSpPr>
          <p:spPr>
            <a:xfrm>
              <a:off x="5606926" y="2023404"/>
              <a:ext cx="446498" cy="261263"/>
            </a:xfrm>
            <a:custGeom>
              <a:rect b="b" l="l" r="r" t="t"/>
              <a:pathLst>
                <a:path extrusionOk="0" h="2567" w="4387">
                  <a:moveTo>
                    <a:pt x="4344" y="1"/>
                  </a:moveTo>
                  <a:lnTo>
                    <a:pt x="1183" y="1821"/>
                  </a:lnTo>
                  <a:lnTo>
                    <a:pt x="1144" y="1845"/>
                  </a:lnTo>
                  <a:lnTo>
                    <a:pt x="20" y="2484"/>
                  </a:lnTo>
                  <a:lnTo>
                    <a:pt x="1" y="2504"/>
                  </a:lnTo>
                  <a:lnTo>
                    <a:pt x="1" y="2566"/>
                  </a:lnTo>
                  <a:lnTo>
                    <a:pt x="20" y="2542"/>
                  </a:lnTo>
                  <a:lnTo>
                    <a:pt x="1144" y="1903"/>
                  </a:lnTo>
                  <a:lnTo>
                    <a:pt x="1183" y="1884"/>
                  </a:lnTo>
                  <a:lnTo>
                    <a:pt x="4344" y="63"/>
                  </a:lnTo>
                  <a:lnTo>
                    <a:pt x="4344" y="803"/>
                  </a:lnTo>
                  <a:lnTo>
                    <a:pt x="4387" y="784"/>
                  </a:lnTo>
                  <a:lnTo>
                    <a:pt x="4387" y="20"/>
                  </a:lnTo>
                  <a:lnTo>
                    <a:pt x="43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15"/>
            <p:cNvSpPr/>
            <p:nvPr/>
          </p:nvSpPr>
          <p:spPr>
            <a:xfrm>
              <a:off x="5603058" y="2009257"/>
              <a:ext cx="458202" cy="281211"/>
            </a:xfrm>
            <a:custGeom>
              <a:rect b="b" l="l" r="r" t="t"/>
              <a:pathLst>
                <a:path extrusionOk="0" h="2763" w="4502">
                  <a:moveTo>
                    <a:pt x="4463" y="0"/>
                  </a:moveTo>
                  <a:lnTo>
                    <a:pt x="4433" y="59"/>
                  </a:lnTo>
                  <a:lnTo>
                    <a:pt x="1201" y="1922"/>
                  </a:lnTo>
                  <a:lnTo>
                    <a:pt x="1158" y="1960"/>
                  </a:lnTo>
                  <a:lnTo>
                    <a:pt x="39" y="2604"/>
                  </a:lnTo>
                  <a:lnTo>
                    <a:pt x="20" y="2604"/>
                  </a:lnTo>
                  <a:lnTo>
                    <a:pt x="0" y="2623"/>
                  </a:lnTo>
                  <a:lnTo>
                    <a:pt x="0" y="2705"/>
                  </a:lnTo>
                  <a:lnTo>
                    <a:pt x="0" y="2763"/>
                  </a:lnTo>
                  <a:lnTo>
                    <a:pt x="77" y="2724"/>
                  </a:lnTo>
                  <a:lnTo>
                    <a:pt x="1201" y="2081"/>
                  </a:lnTo>
                  <a:lnTo>
                    <a:pt x="1240" y="2061"/>
                  </a:lnTo>
                  <a:lnTo>
                    <a:pt x="4343" y="260"/>
                  </a:lnTo>
                  <a:lnTo>
                    <a:pt x="4343" y="1024"/>
                  </a:lnTo>
                  <a:lnTo>
                    <a:pt x="4401" y="980"/>
                  </a:lnTo>
                  <a:lnTo>
                    <a:pt x="4444" y="942"/>
                  </a:lnTo>
                  <a:lnTo>
                    <a:pt x="4463" y="942"/>
                  </a:lnTo>
                  <a:lnTo>
                    <a:pt x="4463" y="89"/>
                  </a:lnTo>
                  <a:lnTo>
                    <a:pt x="4502" y="20"/>
                  </a:lnTo>
                  <a:lnTo>
                    <a:pt x="4502" y="20"/>
                  </a:lnTo>
                  <a:lnTo>
                    <a:pt x="4463" y="42"/>
                  </a:lnTo>
                  <a:lnTo>
                    <a:pt x="44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15"/>
            <p:cNvSpPr/>
            <p:nvPr/>
          </p:nvSpPr>
          <p:spPr>
            <a:xfrm>
              <a:off x="5720919" y="1778931"/>
              <a:ext cx="422071" cy="432351"/>
            </a:xfrm>
            <a:custGeom>
              <a:rect b="b" l="l" r="r" t="t"/>
              <a:pathLst>
                <a:path extrusionOk="0" h="4248" w="4147">
                  <a:moveTo>
                    <a:pt x="4146" y="1"/>
                  </a:moveTo>
                  <a:lnTo>
                    <a:pt x="360" y="2182"/>
                  </a:lnTo>
                  <a:lnTo>
                    <a:pt x="0" y="2782"/>
                  </a:lnTo>
                  <a:lnTo>
                    <a:pt x="24" y="4247"/>
                  </a:lnTo>
                  <a:lnTo>
                    <a:pt x="63" y="4223"/>
                  </a:lnTo>
                  <a:lnTo>
                    <a:pt x="63" y="2782"/>
                  </a:lnTo>
                  <a:lnTo>
                    <a:pt x="385" y="2244"/>
                  </a:lnTo>
                  <a:lnTo>
                    <a:pt x="3526" y="423"/>
                  </a:lnTo>
                  <a:lnTo>
                    <a:pt x="3526" y="404"/>
                  </a:lnTo>
                  <a:lnTo>
                    <a:pt x="3565" y="361"/>
                  </a:lnTo>
                  <a:lnTo>
                    <a:pt x="3565" y="404"/>
                  </a:lnTo>
                  <a:lnTo>
                    <a:pt x="4146" y="63"/>
                  </a:lnTo>
                  <a:lnTo>
                    <a:pt x="41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15"/>
            <p:cNvSpPr/>
            <p:nvPr/>
          </p:nvSpPr>
          <p:spPr>
            <a:xfrm>
              <a:off x="5716950" y="1773130"/>
              <a:ext cx="429908" cy="445989"/>
            </a:xfrm>
            <a:custGeom>
              <a:rect b="b" l="l" r="r" t="t"/>
              <a:pathLst>
                <a:path extrusionOk="0" h="4382" w="4224">
                  <a:moveTo>
                    <a:pt x="4224" y="0"/>
                  </a:moveTo>
                  <a:lnTo>
                    <a:pt x="361" y="2220"/>
                  </a:lnTo>
                  <a:lnTo>
                    <a:pt x="1" y="2820"/>
                  </a:lnTo>
                  <a:lnTo>
                    <a:pt x="1" y="2839"/>
                  </a:lnTo>
                  <a:lnTo>
                    <a:pt x="20" y="4381"/>
                  </a:lnTo>
                  <a:lnTo>
                    <a:pt x="140" y="4304"/>
                  </a:lnTo>
                  <a:lnTo>
                    <a:pt x="140" y="2839"/>
                  </a:lnTo>
                  <a:lnTo>
                    <a:pt x="443" y="2320"/>
                  </a:lnTo>
                  <a:lnTo>
                    <a:pt x="3604" y="500"/>
                  </a:lnTo>
                  <a:lnTo>
                    <a:pt x="3604" y="497"/>
                  </a:lnTo>
                  <a:lnTo>
                    <a:pt x="4224" y="139"/>
                  </a:lnTo>
                  <a:lnTo>
                    <a:pt x="4224" y="58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15"/>
            <p:cNvSpPr/>
            <p:nvPr/>
          </p:nvSpPr>
          <p:spPr>
            <a:xfrm>
              <a:off x="5584433" y="2281312"/>
              <a:ext cx="14351" cy="18218"/>
            </a:xfrm>
            <a:custGeom>
              <a:rect b="b" l="l" r="r" t="t"/>
              <a:pathLst>
                <a:path extrusionOk="0" h="179" w="141">
                  <a:moveTo>
                    <a:pt x="109" y="1"/>
                  </a:moveTo>
                  <a:cubicBezTo>
                    <a:pt x="101" y="1"/>
                    <a:pt x="93" y="3"/>
                    <a:pt x="83" y="8"/>
                  </a:cubicBezTo>
                  <a:cubicBezTo>
                    <a:pt x="44" y="32"/>
                    <a:pt x="1" y="90"/>
                    <a:pt x="1" y="128"/>
                  </a:cubicBezTo>
                  <a:cubicBezTo>
                    <a:pt x="1" y="160"/>
                    <a:pt x="24" y="179"/>
                    <a:pt x="52" y="179"/>
                  </a:cubicBezTo>
                  <a:cubicBezTo>
                    <a:pt x="62" y="179"/>
                    <a:pt x="72" y="176"/>
                    <a:pt x="83" y="171"/>
                  </a:cubicBezTo>
                  <a:cubicBezTo>
                    <a:pt x="121" y="152"/>
                    <a:pt x="140" y="90"/>
                    <a:pt x="140" y="51"/>
                  </a:cubicBezTo>
                  <a:cubicBezTo>
                    <a:pt x="140" y="19"/>
                    <a:pt x="130" y="1"/>
                    <a:pt x="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15"/>
            <p:cNvSpPr/>
            <p:nvPr/>
          </p:nvSpPr>
          <p:spPr>
            <a:xfrm>
              <a:off x="5580565" y="2278157"/>
              <a:ext cx="22595" cy="24528"/>
            </a:xfrm>
            <a:custGeom>
              <a:rect b="b" l="l" r="r" t="t"/>
              <a:pathLst>
                <a:path extrusionOk="0" h="241" w="222">
                  <a:moveTo>
                    <a:pt x="140" y="82"/>
                  </a:moveTo>
                  <a:cubicBezTo>
                    <a:pt x="140" y="101"/>
                    <a:pt x="140" y="101"/>
                    <a:pt x="121" y="121"/>
                  </a:cubicBezTo>
                  <a:cubicBezTo>
                    <a:pt x="121" y="140"/>
                    <a:pt x="101" y="159"/>
                    <a:pt x="101" y="159"/>
                  </a:cubicBezTo>
                  <a:lnTo>
                    <a:pt x="82" y="159"/>
                  </a:lnTo>
                  <a:cubicBezTo>
                    <a:pt x="82" y="140"/>
                    <a:pt x="101" y="121"/>
                    <a:pt x="101" y="121"/>
                  </a:cubicBezTo>
                  <a:cubicBezTo>
                    <a:pt x="121" y="101"/>
                    <a:pt x="121" y="82"/>
                    <a:pt x="140" y="82"/>
                  </a:cubicBezTo>
                  <a:close/>
                  <a:moveTo>
                    <a:pt x="101" y="1"/>
                  </a:moveTo>
                  <a:cubicBezTo>
                    <a:pt x="58" y="20"/>
                    <a:pt x="39" y="39"/>
                    <a:pt x="39" y="63"/>
                  </a:cubicBezTo>
                  <a:cubicBezTo>
                    <a:pt x="20" y="101"/>
                    <a:pt x="0" y="121"/>
                    <a:pt x="0" y="159"/>
                  </a:cubicBezTo>
                  <a:cubicBezTo>
                    <a:pt x="0" y="183"/>
                    <a:pt x="20" y="202"/>
                    <a:pt x="20" y="222"/>
                  </a:cubicBezTo>
                  <a:cubicBezTo>
                    <a:pt x="39" y="241"/>
                    <a:pt x="58" y="241"/>
                    <a:pt x="82" y="241"/>
                  </a:cubicBezTo>
                  <a:cubicBezTo>
                    <a:pt x="101" y="241"/>
                    <a:pt x="121" y="241"/>
                    <a:pt x="140" y="222"/>
                  </a:cubicBezTo>
                  <a:cubicBezTo>
                    <a:pt x="159" y="222"/>
                    <a:pt x="178" y="202"/>
                    <a:pt x="202" y="159"/>
                  </a:cubicBezTo>
                  <a:cubicBezTo>
                    <a:pt x="221" y="140"/>
                    <a:pt x="221" y="101"/>
                    <a:pt x="221" y="82"/>
                  </a:cubicBezTo>
                  <a:cubicBezTo>
                    <a:pt x="221" y="63"/>
                    <a:pt x="221" y="39"/>
                    <a:pt x="202" y="20"/>
                  </a:cubicBezTo>
                  <a:cubicBezTo>
                    <a:pt x="178" y="1"/>
                    <a:pt x="159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15"/>
            <p:cNvSpPr/>
            <p:nvPr/>
          </p:nvSpPr>
          <p:spPr>
            <a:xfrm>
              <a:off x="5574153" y="2267063"/>
              <a:ext cx="34910" cy="46614"/>
            </a:xfrm>
            <a:custGeom>
              <a:rect b="b" l="l" r="r" t="t"/>
              <a:pathLst>
                <a:path extrusionOk="0" h="458" w="343">
                  <a:moveTo>
                    <a:pt x="240" y="71"/>
                  </a:moveTo>
                  <a:cubicBezTo>
                    <a:pt x="276" y="71"/>
                    <a:pt x="304" y="97"/>
                    <a:pt x="304" y="148"/>
                  </a:cubicBezTo>
                  <a:cubicBezTo>
                    <a:pt x="304" y="230"/>
                    <a:pt x="241" y="331"/>
                    <a:pt x="184" y="369"/>
                  </a:cubicBezTo>
                  <a:cubicBezTo>
                    <a:pt x="161" y="381"/>
                    <a:pt x="141" y="386"/>
                    <a:pt x="123" y="386"/>
                  </a:cubicBezTo>
                  <a:cubicBezTo>
                    <a:pt x="75" y="386"/>
                    <a:pt x="44" y="348"/>
                    <a:pt x="44" y="292"/>
                  </a:cubicBezTo>
                  <a:cubicBezTo>
                    <a:pt x="44" y="210"/>
                    <a:pt x="102" y="129"/>
                    <a:pt x="184" y="90"/>
                  </a:cubicBezTo>
                  <a:cubicBezTo>
                    <a:pt x="203" y="78"/>
                    <a:pt x="222" y="71"/>
                    <a:pt x="240" y="71"/>
                  </a:cubicBezTo>
                  <a:close/>
                  <a:moveTo>
                    <a:pt x="260" y="0"/>
                  </a:moveTo>
                  <a:cubicBezTo>
                    <a:pt x="237" y="0"/>
                    <a:pt x="210" y="9"/>
                    <a:pt x="184" y="28"/>
                  </a:cubicBezTo>
                  <a:cubicBezTo>
                    <a:pt x="83" y="71"/>
                    <a:pt x="1" y="210"/>
                    <a:pt x="1" y="331"/>
                  </a:cubicBezTo>
                  <a:cubicBezTo>
                    <a:pt x="1" y="414"/>
                    <a:pt x="40" y="458"/>
                    <a:pt x="98" y="458"/>
                  </a:cubicBezTo>
                  <a:cubicBezTo>
                    <a:pt x="123" y="458"/>
                    <a:pt x="153" y="449"/>
                    <a:pt x="184" y="431"/>
                  </a:cubicBezTo>
                  <a:cubicBezTo>
                    <a:pt x="265" y="369"/>
                    <a:pt x="342" y="268"/>
                    <a:pt x="342" y="148"/>
                  </a:cubicBezTo>
                  <a:lnTo>
                    <a:pt x="342" y="148"/>
                  </a:lnTo>
                  <a:lnTo>
                    <a:pt x="323" y="172"/>
                  </a:lnTo>
                  <a:lnTo>
                    <a:pt x="323" y="110"/>
                  </a:lnTo>
                  <a:lnTo>
                    <a:pt x="342" y="90"/>
                  </a:lnTo>
                  <a:cubicBezTo>
                    <a:pt x="342" y="36"/>
                    <a:pt x="308" y="0"/>
                    <a:pt x="2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15"/>
            <p:cNvSpPr/>
            <p:nvPr/>
          </p:nvSpPr>
          <p:spPr>
            <a:xfrm>
              <a:off x="5570285" y="2262076"/>
              <a:ext cx="45087" cy="54858"/>
            </a:xfrm>
            <a:custGeom>
              <a:rect b="b" l="l" r="r" t="t"/>
              <a:pathLst>
                <a:path extrusionOk="0" h="539" w="443">
                  <a:moveTo>
                    <a:pt x="303" y="77"/>
                  </a:moveTo>
                  <a:lnTo>
                    <a:pt x="305" y="79"/>
                  </a:lnTo>
                  <a:lnTo>
                    <a:pt x="305" y="79"/>
                  </a:lnTo>
                  <a:cubicBezTo>
                    <a:pt x="302" y="79"/>
                    <a:pt x="298" y="78"/>
                    <a:pt x="295" y="78"/>
                  </a:cubicBezTo>
                  <a:lnTo>
                    <a:pt x="295" y="78"/>
                  </a:lnTo>
                  <a:cubicBezTo>
                    <a:pt x="298" y="77"/>
                    <a:pt x="300" y="77"/>
                    <a:pt x="303" y="77"/>
                  </a:cubicBezTo>
                  <a:close/>
                  <a:moveTo>
                    <a:pt x="279" y="159"/>
                  </a:moveTo>
                  <a:cubicBezTo>
                    <a:pt x="303" y="178"/>
                    <a:pt x="303" y="178"/>
                    <a:pt x="303" y="197"/>
                  </a:cubicBezTo>
                  <a:cubicBezTo>
                    <a:pt x="303" y="240"/>
                    <a:pt x="279" y="279"/>
                    <a:pt x="260" y="298"/>
                  </a:cubicBezTo>
                  <a:cubicBezTo>
                    <a:pt x="241" y="341"/>
                    <a:pt x="222" y="380"/>
                    <a:pt x="202" y="380"/>
                  </a:cubicBezTo>
                  <a:cubicBezTo>
                    <a:pt x="183" y="399"/>
                    <a:pt x="159" y="399"/>
                    <a:pt x="159" y="399"/>
                  </a:cubicBezTo>
                  <a:cubicBezTo>
                    <a:pt x="140" y="399"/>
                    <a:pt x="140" y="399"/>
                    <a:pt x="140" y="380"/>
                  </a:cubicBezTo>
                  <a:cubicBezTo>
                    <a:pt x="140" y="380"/>
                    <a:pt x="121" y="380"/>
                    <a:pt x="121" y="341"/>
                  </a:cubicBezTo>
                  <a:cubicBezTo>
                    <a:pt x="121" y="317"/>
                    <a:pt x="140" y="279"/>
                    <a:pt x="159" y="240"/>
                  </a:cubicBezTo>
                  <a:cubicBezTo>
                    <a:pt x="183" y="221"/>
                    <a:pt x="202" y="178"/>
                    <a:pt x="241" y="159"/>
                  </a:cubicBezTo>
                  <a:close/>
                  <a:moveTo>
                    <a:pt x="303" y="0"/>
                  </a:moveTo>
                  <a:cubicBezTo>
                    <a:pt x="260" y="0"/>
                    <a:pt x="222" y="19"/>
                    <a:pt x="202" y="39"/>
                  </a:cubicBezTo>
                  <a:cubicBezTo>
                    <a:pt x="140" y="77"/>
                    <a:pt x="82" y="120"/>
                    <a:pt x="63" y="178"/>
                  </a:cubicBezTo>
                  <a:cubicBezTo>
                    <a:pt x="20" y="240"/>
                    <a:pt x="1" y="317"/>
                    <a:pt x="1" y="380"/>
                  </a:cubicBezTo>
                  <a:cubicBezTo>
                    <a:pt x="1" y="418"/>
                    <a:pt x="1" y="461"/>
                    <a:pt x="39" y="500"/>
                  </a:cubicBezTo>
                  <a:cubicBezTo>
                    <a:pt x="63" y="519"/>
                    <a:pt x="101" y="538"/>
                    <a:pt x="140" y="538"/>
                  </a:cubicBezTo>
                  <a:cubicBezTo>
                    <a:pt x="159" y="538"/>
                    <a:pt x="202" y="538"/>
                    <a:pt x="241" y="519"/>
                  </a:cubicBezTo>
                  <a:cubicBezTo>
                    <a:pt x="279" y="480"/>
                    <a:pt x="342" y="437"/>
                    <a:pt x="361" y="380"/>
                  </a:cubicBezTo>
                  <a:cubicBezTo>
                    <a:pt x="399" y="341"/>
                    <a:pt x="423" y="279"/>
                    <a:pt x="423" y="221"/>
                  </a:cubicBezTo>
                  <a:lnTo>
                    <a:pt x="437" y="161"/>
                  </a:lnTo>
                  <a:lnTo>
                    <a:pt x="443" y="159"/>
                  </a:lnTo>
                  <a:lnTo>
                    <a:pt x="439" y="155"/>
                  </a:lnTo>
                  <a:lnTo>
                    <a:pt x="443" y="139"/>
                  </a:lnTo>
                  <a:lnTo>
                    <a:pt x="443" y="139"/>
                  </a:lnTo>
                  <a:lnTo>
                    <a:pt x="429" y="145"/>
                  </a:lnTo>
                  <a:lnTo>
                    <a:pt x="429" y="145"/>
                  </a:lnTo>
                  <a:lnTo>
                    <a:pt x="423" y="139"/>
                  </a:lnTo>
                  <a:cubicBezTo>
                    <a:pt x="423" y="101"/>
                    <a:pt x="399" y="58"/>
                    <a:pt x="380" y="39"/>
                  </a:cubicBezTo>
                  <a:cubicBezTo>
                    <a:pt x="361" y="19"/>
                    <a:pt x="322" y="0"/>
                    <a:pt x="3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15"/>
            <p:cNvSpPr/>
            <p:nvPr/>
          </p:nvSpPr>
          <p:spPr>
            <a:xfrm>
              <a:off x="5606926" y="1528657"/>
              <a:ext cx="723333" cy="370674"/>
            </a:xfrm>
            <a:custGeom>
              <a:rect b="b" l="l" r="r" t="t"/>
              <a:pathLst>
                <a:path extrusionOk="0" h="3642" w="7107">
                  <a:moveTo>
                    <a:pt x="6188" y="0"/>
                  </a:moveTo>
                  <a:lnTo>
                    <a:pt x="20" y="3560"/>
                  </a:lnTo>
                  <a:lnTo>
                    <a:pt x="1" y="3584"/>
                  </a:lnTo>
                  <a:lnTo>
                    <a:pt x="1" y="3641"/>
                  </a:lnTo>
                  <a:lnTo>
                    <a:pt x="20" y="3622"/>
                  </a:lnTo>
                  <a:lnTo>
                    <a:pt x="5266" y="601"/>
                  </a:lnTo>
                  <a:lnTo>
                    <a:pt x="5305" y="581"/>
                  </a:lnTo>
                  <a:lnTo>
                    <a:pt x="6164" y="77"/>
                  </a:lnTo>
                  <a:lnTo>
                    <a:pt x="7048" y="620"/>
                  </a:lnTo>
                  <a:lnTo>
                    <a:pt x="7068" y="620"/>
                  </a:lnTo>
                  <a:lnTo>
                    <a:pt x="7106" y="557"/>
                  </a:lnTo>
                  <a:lnTo>
                    <a:pt x="7087" y="538"/>
                  </a:lnTo>
                  <a:lnTo>
                    <a:pt x="61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15"/>
            <p:cNvSpPr/>
            <p:nvPr/>
          </p:nvSpPr>
          <p:spPr>
            <a:xfrm>
              <a:off x="5603058" y="1524179"/>
              <a:ext cx="731577" cy="383498"/>
            </a:xfrm>
            <a:custGeom>
              <a:rect b="b" l="l" r="r" t="t"/>
              <a:pathLst>
                <a:path extrusionOk="0" h="3768" w="7188">
                  <a:moveTo>
                    <a:pt x="6226" y="1"/>
                  </a:moveTo>
                  <a:lnTo>
                    <a:pt x="6202" y="25"/>
                  </a:lnTo>
                  <a:lnTo>
                    <a:pt x="39" y="3585"/>
                  </a:lnTo>
                  <a:lnTo>
                    <a:pt x="20" y="3585"/>
                  </a:lnTo>
                  <a:lnTo>
                    <a:pt x="0" y="3604"/>
                  </a:lnTo>
                  <a:lnTo>
                    <a:pt x="0" y="3685"/>
                  </a:lnTo>
                  <a:lnTo>
                    <a:pt x="0" y="3767"/>
                  </a:lnTo>
                  <a:lnTo>
                    <a:pt x="77" y="3705"/>
                  </a:lnTo>
                  <a:lnTo>
                    <a:pt x="5323" y="683"/>
                  </a:lnTo>
                  <a:lnTo>
                    <a:pt x="5362" y="664"/>
                  </a:lnTo>
                  <a:lnTo>
                    <a:pt x="6202" y="164"/>
                  </a:lnTo>
                  <a:lnTo>
                    <a:pt x="7067" y="683"/>
                  </a:lnTo>
                  <a:lnTo>
                    <a:pt x="7086" y="702"/>
                  </a:lnTo>
                  <a:lnTo>
                    <a:pt x="7106" y="721"/>
                  </a:lnTo>
                  <a:lnTo>
                    <a:pt x="7187" y="582"/>
                  </a:lnTo>
                  <a:lnTo>
                    <a:pt x="7144" y="563"/>
                  </a:lnTo>
                  <a:lnTo>
                    <a:pt x="62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15"/>
            <p:cNvSpPr/>
            <p:nvPr/>
          </p:nvSpPr>
          <p:spPr>
            <a:xfrm>
              <a:off x="5572219" y="1882033"/>
              <a:ext cx="36843" cy="46614"/>
            </a:xfrm>
            <a:custGeom>
              <a:rect b="b" l="l" r="r" t="t"/>
              <a:pathLst>
                <a:path extrusionOk="0" h="458" w="362">
                  <a:moveTo>
                    <a:pt x="248" y="69"/>
                  </a:moveTo>
                  <a:cubicBezTo>
                    <a:pt x="284" y="69"/>
                    <a:pt x="303" y="95"/>
                    <a:pt x="303" y="150"/>
                  </a:cubicBezTo>
                  <a:cubicBezTo>
                    <a:pt x="303" y="232"/>
                    <a:pt x="260" y="328"/>
                    <a:pt x="183" y="371"/>
                  </a:cubicBezTo>
                  <a:cubicBezTo>
                    <a:pt x="163" y="384"/>
                    <a:pt x="143" y="390"/>
                    <a:pt x="125" y="390"/>
                  </a:cubicBezTo>
                  <a:cubicBezTo>
                    <a:pt x="89" y="390"/>
                    <a:pt x="63" y="364"/>
                    <a:pt x="63" y="309"/>
                  </a:cubicBezTo>
                  <a:cubicBezTo>
                    <a:pt x="63" y="232"/>
                    <a:pt x="121" y="131"/>
                    <a:pt x="183" y="88"/>
                  </a:cubicBezTo>
                  <a:cubicBezTo>
                    <a:pt x="209" y="75"/>
                    <a:pt x="230" y="69"/>
                    <a:pt x="248" y="69"/>
                  </a:cubicBezTo>
                  <a:close/>
                  <a:moveTo>
                    <a:pt x="270" y="0"/>
                  </a:moveTo>
                  <a:cubicBezTo>
                    <a:pt x="246" y="0"/>
                    <a:pt x="217" y="9"/>
                    <a:pt x="183" y="30"/>
                  </a:cubicBezTo>
                  <a:cubicBezTo>
                    <a:pt x="82" y="88"/>
                    <a:pt x="1" y="208"/>
                    <a:pt x="1" y="328"/>
                  </a:cubicBezTo>
                  <a:cubicBezTo>
                    <a:pt x="1" y="411"/>
                    <a:pt x="40" y="457"/>
                    <a:pt x="97" y="457"/>
                  </a:cubicBezTo>
                  <a:cubicBezTo>
                    <a:pt x="123" y="457"/>
                    <a:pt x="152" y="448"/>
                    <a:pt x="183" y="429"/>
                  </a:cubicBezTo>
                  <a:cubicBezTo>
                    <a:pt x="284" y="390"/>
                    <a:pt x="342" y="270"/>
                    <a:pt x="361" y="150"/>
                  </a:cubicBezTo>
                  <a:lnTo>
                    <a:pt x="361" y="150"/>
                  </a:lnTo>
                  <a:lnTo>
                    <a:pt x="342" y="169"/>
                  </a:lnTo>
                  <a:lnTo>
                    <a:pt x="342" y="112"/>
                  </a:lnTo>
                  <a:lnTo>
                    <a:pt x="361" y="88"/>
                  </a:lnTo>
                  <a:cubicBezTo>
                    <a:pt x="348" y="37"/>
                    <a:pt x="318" y="0"/>
                    <a:pt x="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15"/>
            <p:cNvSpPr/>
            <p:nvPr/>
          </p:nvSpPr>
          <p:spPr>
            <a:xfrm>
              <a:off x="5568351" y="1878675"/>
              <a:ext cx="45087" cy="53433"/>
            </a:xfrm>
            <a:custGeom>
              <a:rect b="b" l="l" r="r" t="t"/>
              <a:pathLst>
                <a:path extrusionOk="0" h="525" w="443">
                  <a:moveTo>
                    <a:pt x="341" y="82"/>
                  </a:moveTo>
                  <a:cubicBezTo>
                    <a:pt x="341" y="83"/>
                    <a:pt x="341" y="83"/>
                    <a:pt x="341" y="84"/>
                  </a:cubicBezTo>
                  <a:lnTo>
                    <a:pt x="341" y="84"/>
                  </a:lnTo>
                  <a:cubicBezTo>
                    <a:pt x="341" y="83"/>
                    <a:pt x="340" y="83"/>
                    <a:pt x="340" y="82"/>
                  </a:cubicBezTo>
                  <a:close/>
                  <a:moveTo>
                    <a:pt x="298" y="145"/>
                  </a:moveTo>
                  <a:lnTo>
                    <a:pt x="298" y="183"/>
                  </a:lnTo>
                  <a:cubicBezTo>
                    <a:pt x="298" y="222"/>
                    <a:pt x="298" y="265"/>
                    <a:pt x="279" y="284"/>
                  </a:cubicBezTo>
                  <a:cubicBezTo>
                    <a:pt x="260" y="323"/>
                    <a:pt x="241" y="361"/>
                    <a:pt x="202" y="361"/>
                  </a:cubicBezTo>
                  <a:cubicBezTo>
                    <a:pt x="178" y="385"/>
                    <a:pt x="178" y="385"/>
                    <a:pt x="159" y="385"/>
                  </a:cubicBezTo>
                  <a:lnTo>
                    <a:pt x="140" y="385"/>
                  </a:lnTo>
                  <a:lnTo>
                    <a:pt x="140" y="342"/>
                  </a:lnTo>
                  <a:cubicBezTo>
                    <a:pt x="140" y="303"/>
                    <a:pt x="140" y="265"/>
                    <a:pt x="159" y="222"/>
                  </a:cubicBezTo>
                  <a:cubicBezTo>
                    <a:pt x="178" y="202"/>
                    <a:pt x="221" y="164"/>
                    <a:pt x="241" y="164"/>
                  </a:cubicBezTo>
                  <a:cubicBezTo>
                    <a:pt x="260" y="145"/>
                    <a:pt x="279" y="145"/>
                    <a:pt x="279" y="145"/>
                  </a:cubicBezTo>
                  <a:close/>
                  <a:moveTo>
                    <a:pt x="298" y="1"/>
                  </a:moveTo>
                  <a:cubicBezTo>
                    <a:pt x="260" y="1"/>
                    <a:pt x="241" y="1"/>
                    <a:pt x="202" y="25"/>
                  </a:cubicBezTo>
                  <a:cubicBezTo>
                    <a:pt x="140" y="63"/>
                    <a:pt x="101" y="102"/>
                    <a:pt x="58" y="164"/>
                  </a:cubicBezTo>
                  <a:cubicBezTo>
                    <a:pt x="20" y="222"/>
                    <a:pt x="0" y="303"/>
                    <a:pt x="0" y="361"/>
                  </a:cubicBezTo>
                  <a:cubicBezTo>
                    <a:pt x="0" y="404"/>
                    <a:pt x="20" y="443"/>
                    <a:pt x="39" y="481"/>
                  </a:cubicBezTo>
                  <a:cubicBezTo>
                    <a:pt x="58" y="524"/>
                    <a:pt x="101" y="524"/>
                    <a:pt x="140" y="524"/>
                  </a:cubicBezTo>
                  <a:cubicBezTo>
                    <a:pt x="178" y="524"/>
                    <a:pt x="221" y="524"/>
                    <a:pt x="241" y="505"/>
                  </a:cubicBezTo>
                  <a:cubicBezTo>
                    <a:pt x="298" y="462"/>
                    <a:pt x="341" y="423"/>
                    <a:pt x="380" y="361"/>
                  </a:cubicBezTo>
                  <a:cubicBezTo>
                    <a:pt x="399" y="323"/>
                    <a:pt x="442" y="265"/>
                    <a:pt x="442" y="202"/>
                  </a:cubicBezTo>
                  <a:lnTo>
                    <a:pt x="442" y="121"/>
                  </a:lnTo>
                  <a:cubicBezTo>
                    <a:pt x="442" y="82"/>
                    <a:pt x="418" y="63"/>
                    <a:pt x="399" y="25"/>
                  </a:cubicBezTo>
                  <a:cubicBezTo>
                    <a:pt x="380" y="1"/>
                    <a:pt x="341" y="1"/>
                    <a:pt x="2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15"/>
            <p:cNvSpPr/>
            <p:nvPr/>
          </p:nvSpPr>
          <p:spPr>
            <a:xfrm>
              <a:off x="5574153" y="2595097"/>
              <a:ext cx="36843" cy="46716"/>
            </a:xfrm>
            <a:custGeom>
              <a:rect b="b" l="l" r="r" t="t"/>
              <a:pathLst>
                <a:path extrusionOk="0" h="459" w="362">
                  <a:moveTo>
                    <a:pt x="251" y="70"/>
                  </a:moveTo>
                  <a:cubicBezTo>
                    <a:pt x="287" y="70"/>
                    <a:pt x="304" y="97"/>
                    <a:pt x="304" y="149"/>
                  </a:cubicBezTo>
                  <a:cubicBezTo>
                    <a:pt x="304" y="230"/>
                    <a:pt x="265" y="331"/>
                    <a:pt x="184" y="370"/>
                  </a:cubicBezTo>
                  <a:cubicBezTo>
                    <a:pt x="166" y="380"/>
                    <a:pt x="149" y="385"/>
                    <a:pt x="133" y="385"/>
                  </a:cubicBezTo>
                  <a:cubicBezTo>
                    <a:pt x="93" y="385"/>
                    <a:pt x="63" y="353"/>
                    <a:pt x="63" y="312"/>
                  </a:cubicBezTo>
                  <a:cubicBezTo>
                    <a:pt x="63" y="230"/>
                    <a:pt x="121" y="129"/>
                    <a:pt x="184" y="91"/>
                  </a:cubicBezTo>
                  <a:cubicBezTo>
                    <a:pt x="211" y="76"/>
                    <a:pt x="233" y="70"/>
                    <a:pt x="251" y="70"/>
                  </a:cubicBezTo>
                  <a:close/>
                  <a:moveTo>
                    <a:pt x="269" y="1"/>
                  </a:moveTo>
                  <a:cubicBezTo>
                    <a:pt x="245" y="1"/>
                    <a:pt x="217" y="9"/>
                    <a:pt x="184" y="28"/>
                  </a:cubicBezTo>
                  <a:cubicBezTo>
                    <a:pt x="83" y="91"/>
                    <a:pt x="1" y="211"/>
                    <a:pt x="1" y="331"/>
                  </a:cubicBezTo>
                  <a:cubicBezTo>
                    <a:pt x="1" y="414"/>
                    <a:pt x="40" y="458"/>
                    <a:pt x="98" y="458"/>
                  </a:cubicBezTo>
                  <a:cubicBezTo>
                    <a:pt x="123" y="458"/>
                    <a:pt x="153" y="450"/>
                    <a:pt x="184" y="432"/>
                  </a:cubicBezTo>
                  <a:cubicBezTo>
                    <a:pt x="284" y="389"/>
                    <a:pt x="342" y="269"/>
                    <a:pt x="361" y="149"/>
                  </a:cubicBezTo>
                  <a:lnTo>
                    <a:pt x="361" y="149"/>
                  </a:lnTo>
                  <a:lnTo>
                    <a:pt x="342" y="168"/>
                  </a:lnTo>
                  <a:lnTo>
                    <a:pt x="342" y="110"/>
                  </a:lnTo>
                  <a:lnTo>
                    <a:pt x="361" y="91"/>
                  </a:lnTo>
                  <a:cubicBezTo>
                    <a:pt x="348" y="36"/>
                    <a:pt x="318" y="1"/>
                    <a:pt x="2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15"/>
            <p:cNvSpPr/>
            <p:nvPr/>
          </p:nvSpPr>
          <p:spPr>
            <a:xfrm>
              <a:off x="5570285" y="2592043"/>
              <a:ext cx="45087" cy="52924"/>
            </a:xfrm>
            <a:custGeom>
              <a:rect b="b" l="l" r="r" t="t"/>
              <a:pathLst>
                <a:path extrusionOk="0" h="520" w="443">
                  <a:moveTo>
                    <a:pt x="342" y="78"/>
                  </a:moveTo>
                  <a:cubicBezTo>
                    <a:pt x="342" y="80"/>
                    <a:pt x="342" y="82"/>
                    <a:pt x="342" y="84"/>
                  </a:cubicBezTo>
                  <a:lnTo>
                    <a:pt x="342" y="84"/>
                  </a:lnTo>
                  <a:cubicBezTo>
                    <a:pt x="339" y="82"/>
                    <a:pt x="336" y="80"/>
                    <a:pt x="333" y="78"/>
                  </a:cubicBezTo>
                  <a:close/>
                  <a:moveTo>
                    <a:pt x="303" y="140"/>
                  </a:moveTo>
                  <a:lnTo>
                    <a:pt x="303" y="179"/>
                  </a:lnTo>
                  <a:cubicBezTo>
                    <a:pt x="303" y="222"/>
                    <a:pt x="303" y="260"/>
                    <a:pt x="279" y="279"/>
                  </a:cubicBezTo>
                  <a:cubicBezTo>
                    <a:pt x="260" y="318"/>
                    <a:pt x="241" y="361"/>
                    <a:pt x="202" y="361"/>
                  </a:cubicBezTo>
                  <a:cubicBezTo>
                    <a:pt x="183" y="380"/>
                    <a:pt x="183" y="380"/>
                    <a:pt x="159" y="380"/>
                  </a:cubicBezTo>
                  <a:lnTo>
                    <a:pt x="140" y="380"/>
                  </a:lnTo>
                  <a:lnTo>
                    <a:pt x="140" y="342"/>
                  </a:lnTo>
                  <a:cubicBezTo>
                    <a:pt x="140" y="299"/>
                    <a:pt x="140" y="260"/>
                    <a:pt x="159" y="222"/>
                  </a:cubicBezTo>
                  <a:lnTo>
                    <a:pt x="241" y="140"/>
                  </a:lnTo>
                  <a:close/>
                  <a:moveTo>
                    <a:pt x="303" y="1"/>
                  </a:moveTo>
                  <a:cubicBezTo>
                    <a:pt x="260" y="1"/>
                    <a:pt x="241" y="1"/>
                    <a:pt x="202" y="20"/>
                  </a:cubicBezTo>
                  <a:cubicBezTo>
                    <a:pt x="140" y="58"/>
                    <a:pt x="101" y="102"/>
                    <a:pt x="63" y="159"/>
                  </a:cubicBezTo>
                  <a:cubicBezTo>
                    <a:pt x="20" y="222"/>
                    <a:pt x="1" y="299"/>
                    <a:pt x="1" y="361"/>
                  </a:cubicBezTo>
                  <a:cubicBezTo>
                    <a:pt x="1" y="400"/>
                    <a:pt x="20" y="438"/>
                    <a:pt x="39" y="481"/>
                  </a:cubicBezTo>
                  <a:cubicBezTo>
                    <a:pt x="63" y="520"/>
                    <a:pt x="101" y="520"/>
                    <a:pt x="140" y="520"/>
                  </a:cubicBezTo>
                  <a:cubicBezTo>
                    <a:pt x="183" y="520"/>
                    <a:pt x="222" y="520"/>
                    <a:pt x="241" y="500"/>
                  </a:cubicBezTo>
                  <a:cubicBezTo>
                    <a:pt x="303" y="462"/>
                    <a:pt x="342" y="419"/>
                    <a:pt x="380" y="361"/>
                  </a:cubicBezTo>
                  <a:cubicBezTo>
                    <a:pt x="399" y="318"/>
                    <a:pt x="443" y="260"/>
                    <a:pt x="443" y="198"/>
                  </a:cubicBezTo>
                  <a:lnTo>
                    <a:pt x="443" y="121"/>
                  </a:lnTo>
                  <a:cubicBezTo>
                    <a:pt x="443" y="78"/>
                    <a:pt x="423" y="58"/>
                    <a:pt x="399" y="20"/>
                  </a:cubicBezTo>
                  <a:cubicBezTo>
                    <a:pt x="380" y="1"/>
                    <a:pt x="342" y="1"/>
                    <a:pt x="3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15"/>
            <p:cNvSpPr/>
            <p:nvPr/>
          </p:nvSpPr>
          <p:spPr>
            <a:xfrm>
              <a:off x="5586468" y="2609447"/>
              <a:ext cx="14758" cy="18218"/>
            </a:xfrm>
            <a:custGeom>
              <a:rect b="b" l="l" r="r" t="t"/>
              <a:pathLst>
                <a:path extrusionOk="0" h="179" w="145">
                  <a:moveTo>
                    <a:pt x="89" y="0"/>
                  </a:moveTo>
                  <a:cubicBezTo>
                    <a:pt x="81" y="0"/>
                    <a:pt x="73" y="3"/>
                    <a:pt x="63" y="8"/>
                  </a:cubicBezTo>
                  <a:cubicBezTo>
                    <a:pt x="24" y="27"/>
                    <a:pt x="0" y="89"/>
                    <a:pt x="0" y="128"/>
                  </a:cubicBezTo>
                  <a:cubicBezTo>
                    <a:pt x="0" y="160"/>
                    <a:pt x="13" y="178"/>
                    <a:pt x="35" y="178"/>
                  </a:cubicBezTo>
                  <a:cubicBezTo>
                    <a:pt x="43" y="178"/>
                    <a:pt x="52" y="176"/>
                    <a:pt x="63" y="171"/>
                  </a:cubicBezTo>
                  <a:cubicBezTo>
                    <a:pt x="101" y="147"/>
                    <a:pt x="144" y="89"/>
                    <a:pt x="120" y="51"/>
                  </a:cubicBezTo>
                  <a:cubicBezTo>
                    <a:pt x="120" y="19"/>
                    <a:pt x="110" y="0"/>
                    <a:pt x="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15"/>
            <p:cNvSpPr/>
            <p:nvPr/>
          </p:nvSpPr>
          <p:spPr>
            <a:xfrm>
              <a:off x="5582499" y="2606292"/>
              <a:ext cx="20661" cy="24528"/>
            </a:xfrm>
            <a:custGeom>
              <a:rect b="b" l="l" r="r" t="t"/>
              <a:pathLst>
                <a:path extrusionOk="0" h="241" w="203">
                  <a:moveTo>
                    <a:pt x="121" y="82"/>
                  </a:moveTo>
                  <a:cubicBezTo>
                    <a:pt x="140" y="101"/>
                    <a:pt x="121" y="120"/>
                    <a:pt x="121" y="120"/>
                  </a:cubicBezTo>
                  <a:cubicBezTo>
                    <a:pt x="102" y="139"/>
                    <a:pt x="102" y="159"/>
                    <a:pt x="82" y="159"/>
                  </a:cubicBezTo>
                  <a:cubicBezTo>
                    <a:pt x="82" y="139"/>
                    <a:pt x="82" y="120"/>
                    <a:pt x="102" y="120"/>
                  </a:cubicBezTo>
                  <a:cubicBezTo>
                    <a:pt x="102" y="101"/>
                    <a:pt x="121" y="82"/>
                    <a:pt x="121" y="82"/>
                  </a:cubicBezTo>
                  <a:close/>
                  <a:moveTo>
                    <a:pt x="82" y="0"/>
                  </a:moveTo>
                  <a:cubicBezTo>
                    <a:pt x="63" y="19"/>
                    <a:pt x="39" y="39"/>
                    <a:pt x="20" y="82"/>
                  </a:cubicBezTo>
                  <a:cubicBezTo>
                    <a:pt x="1" y="101"/>
                    <a:pt x="1" y="120"/>
                    <a:pt x="1" y="159"/>
                  </a:cubicBezTo>
                  <a:lnTo>
                    <a:pt x="1" y="178"/>
                  </a:lnTo>
                  <a:lnTo>
                    <a:pt x="1" y="178"/>
                  </a:lnTo>
                  <a:lnTo>
                    <a:pt x="1" y="178"/>
                  </a:lnTo>
                  <a:cubicBezTo>
                    <a:pt x="2" y="192"/>
                    <a:pt x="7" y="208"/>
                    <a:pt x="20" y="221"/>
                  </a:cubicBezTo>
                  <a:cubicBezTo>
                    <a:pt x="20" y="240"/>
                    <a:pt x="63" y="240"/>
                    <a:pt x="82" y="240"/>
                  </a:cubicBezTo>
                  <a:lnTo>
                    <a:pt x="121" y="240"/>
                  </a:lnTo>
                  <a:cubicBezTo>
                    <a:pt x="140" y="221"/>
                    <a:pt x="159" y="202"/>
                    <a:pt x="183" y="159"/>
                  </a:cubicBezTo>
                  <a:cubicBezTo>
                    <a:pt x="202" y="139"/>
                    <a:pt x="202" y="120"/>
                    <a:pt x="202" y="82"/>
                  </a:cubicBezTo>
                  <a:lnTo>
                    <a:pt x="202" y="19"/>
                  </a:lnTo>
                  <a:cubicBezTo>
                    <a:pt x="183" y="0"/>
                    <a:pt x="159" y="0"/>
                    <a:pt x="1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15"/>
            <p:cNvSpPr/>
            <p:nvPr/>
          </p:nvSpPr>
          <p:spPr>
            <a:xfrm>
              <a:off x="6576581" y="1497004"/>
              <a:ext cx="108088" cy="89462"/>
            </a:xfrm>
            <a:custGeom>
              <a:rect b="b" l="l" r="r" t="t"/>
              <a:pathLst>
                <a:path extrusionOk="0" h="879" w="1062">
                  <a:moveTo>
                    <a:pt x="1033" y="0"/>
                  </a:moveTo>
                  <a:cubicBezTo>
                    <a:pt x="1025" y="0"/>
                    <a:pt x="1016" y="3"/>
                    <a:pt x="1004" y="8"/>
                  </a:cubicBezTo>
                  <a:lnTo>
                    <a:pt x="44" y="570"/>
                  </a:lnTo>
                  <a:cubicBezTo>
                    <a:pt x="24" y="570"/>
                    <a:pt x="0" y="609"/>
                    <a:pt x="0" y="652"/>
                  </a:cubicBezTo>
                  <a:lnTo>
                    <a:pt x="0" y="849"/>
                  </a:lnTo>
                  <a:cubicBezTo>
                    <a:pt x="0" y="863"/>
                    <a:pt x="12" y="878"/>
                    <a:pt x="26" y="878"/>
                  </a:cubicBezTo>
                  <a:cubicBezTo>
                    <a:pt x="32" y="878"/>
                    <a:pt x="38" y="875"/>
                    <a:pt x="44" y="868"/>
                  </a:cubicBezTo>
                  <a:lnTo>
                    <a:pt x="461" y="628"/>
                  </a:lnTo>
                  <a:lnTo>
                    <a:pt x="524" y="691"/>
                  </a:lnTo>
                  <a:cubicBezTo>
                    <a:pt x="543" y="691"/>
                    <a:pt x="543" y="691"/>
                    <a:pt x="543" y="671"/>
                  </a:cubicBezTo>
                  <a:lnTo>
                    <a:pt x="601" y="551"/>
                  </a:lnTo>
                  <a:lnTo>
                    <a:pt x="1004" y="311"/>
                  </a:lnTo>
                  <a:cubicBezTo>
                    <a:pt x="1043" y="292"/>
                    <a:pt x="1062" y="268"/>
                    <a:pt x="1062" y="229"/>
                  </a:cubicBezTo>
                  <a:lnTo>
                    <a:pt x="1062" y="28"/>
                  </a:lnTo>
                  <a:cubicBezTo>
                    <a:pt x="1062" y="14"/>
                    <a:pt x="1052" y="0"/>
                    <a:pt x="10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15"/>
            <p:cNvSpPr/>
            <p:nvPr/>
          </p:nvSpPr>
          <p:spPr>
            <a:xfrm>
              <a:off x="6572611" y="1491915"/>
              <a:ext cx="116535" cy="97910"/>
            </a:xfrm>
            <a:custGeom>
              <a:rect b="b" l="l" r="r" t="t"/>
              <a:pathLst>
                <a:path extrusionOk="0" h="962" w="1145">
                  <a:moveTo>
                    <a:pt x="1063" y="89"/>
                  </a:moveTo>
                  <a:lnTo>
                    <a:pt x="1063" y="279"/>
                  </a:lnTo>
                  <a:cubicBezTo>
                    <a:pt x="1063" y="279"/>
                    <a:pt x="1063" y="299"/>
                    <a:pt x="1043" y="299"/>
                  </a:cubicBezTo>
                  <a:cubicBezTo>
                    <a:pt x="1043" y="318"/>
                    <a:pt x="1043" y="318"/>
                    <a:pt x="1024" y="318"/>
                  </a:cubicBezTo>
                  <a:lnTo>
                    <a:pt x="601" y="582"/>
                  </a:lnTo>
                  <a:lnTo>
                    <a:pt x="557" y="674"/>
                  </a:lnTo>
                  <a:lnTo>
                    <a:pt x="544" y="659"/>
                  </a:lnTo>
                  <a:lnTo>
                    <a:pt x="520" y="620"/>
                  </a:lnTo>
                  <a:lnTo>
                    <a:pt x="83" y="869"/>
                  </a:lnTo>
                  <a:lnTo>
                    <a:pt x="83" y="702"/>
                  </a:lnTo>
                  <a:lnTo>
                    <a:pt x="83" y="659"/>
                  </a:lnTo>
                  <a:cubicBezTo>
                    <a:pt x="102" y="659"/>
                    <a:pt x="102" y="640"/>
                    <a:pt x="102" y="640"/>
                  </a:cubicBezTo>
                  <a:lnTo>
                    <a:pt x="1063" y="89"/>
                  </a:lnTo>
                  <a:close/>
                  <a:moveTo>
                    <a:pt x="1082" y="1"/>
                  </a:moveTo>
                  <a:cubicBezTo>
                    <a:pt x="1063" y="1"/>
                    <a:pt x="1043" y="20"/>
                    <a:pt x="1024" y="20"/>
                  </a:cubicBezTo>
                  <a:lnTo>
                    <a:pt x="63" y="582"/>
                  </a:lnTo>
                  <a:cubicBezTo>
                    <a:pt x="39" y="582"/>
                    <a:pt x="20" y="601"/>
                    <a:pt x="20" y="620"/>
                  </a:cubicBezTo>
                  <a:cubicBezTo>
                    <a:pt x="1" y="640"/>
                    <a:pt x="1" y="659"/>
                    <a:pt x="1" y="702"/>
                  </a:cubicBezTo>
                  <a:lnTo>
                    <a:pt x="1" y="899"/>
                  </a:lnTo>
                  <a:cubicBezTo>
                    <a:pt x="1" y="918"/>
                    <a:pt x="1" y="918"/>
                    <a:pt x="20" y="942"/>
                  </a:cubicBezTo>
                  <a:cubicBezTo>
                    <a:pt x="20" y="962"/>
                    <a:pt x="39" y="962"/>
                    <a:pt x="63" y="962"/>
                  </a:cubicBezTo>
                  <a:lnTo>
                    <a:pt x="102" y="962"/>
                  </a:lnTo>
                  <a:lnTo>
                    <a:pt x="500" y="741"/>
                  </a:lnTo>
                  <a:lnTo>
                    <a:pt x="520" y="760"/>
                  </a:lnTo>
                  <a:lnTo>
                    <a:pt x="520" y="779"/>
                  </a:lnTo>
                  <a:lnTo>
                    <a:pt x="582" y="779"/>
                  </a:lnTo>
                  <a:cubicBezTo>
                    <a:pt x="601" y="760"/>
                    <a:pt x="621" y="760"/>
                    <a:pt x="621" y="741"/>
                  </a:cubicBezTo>
                  <a:lnTo>
                    <a:pt x="664" y="640"/>
                  </a:lnTo>
                  <a:lnTo>
                    <a:pt x="1082" y="399"/>
                  </a:lnTo>
                  <a:lnTo>
                    <a:pt x="1063" y="399"/>
                  </a:lnTo>
                  <a:cubicBezTo>
                    <a:pt x="1101" y="380"/>
                    <a:pt x="1101" y="361"/>
                    <a:pt x="1120" y="342"/>
                  </a:cubicBezTo>
                  <a:cubicBezTo>
                    <a:pt x="1120" y="325"/>
                    <a:pt x="1132" y="310"/>
                    <a:pt x="1139" y="296"/>
                  </a:cubicBezTo>
                  <a:lnTo>
                    <a:pt x="1139" y="296"/>
                  </a:lnTo>
                  <a:lnTo>
                    <a:pt x="1144" y="299"/>
                  </a:lnTo>
                  <a:lnTo>
                    <a:pt x="1144" y="78"/>
                  </a:lnTo>
                  <a:cubicBezTo>
                    <a:pt x="1144" y="58"/>
                    <a:pt x="1144" y="39"/>
                    <a:pt x="1120" y="39"/>
                  </a:cubicBezTo>
                  <a:cubicBezTo>
                    <a:pt x="1101" y="20"/>
                    <a:pt x="1082" y="1"/>
                    <a:pt x="10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15"/>
            <p:cNvSpPr/>
            <p:nvPr/>
          </p:nvSpPr>
          <p:spPr>
            <a:xfrm>
              <a:off x="6481213" y="1956434"/>
              <a:ext cx="107681" cy="89564"/>
            </a:xfrm>
            <a:custGeom>
              <a:rect b="b" l="l" r="r" t="t"/>
              <a:pathLst>
                <a:path extrusionOk="0" h="880" w="1058">
                  <a:moveTo>
                    <a:pt x="1019" y="1"/>
                  </a:moveTo>
                  <a:lnTo>
                    <a:pt x="58" y="558"/>
                  </a:lnTo>
                  <a:cubicBezTo>
                    <a:pt x="20" y="582"/>
                    <a:pt x="0" y="620"/>
                    <a:pt x="0" y="639"/>
                  </a:cubicBezTo>
                  <a:lnTo>
                    <a:pt x="0" y="841"/>
                  </a:lnTo>
                  <a:cubicBezTo>
                    <a:pt x="0" y="880"/>
                    <a:pt x="20" y="880"/>
                    <a:pt x="58" y="880"/>
                  </a:cubicBezTo>
                  <a:lnTo>
                    <a:pt x="481" y="639"/>
                  </a:lnTo>
                  <a:lnTo>
                    <a:pt x="519" y="702"/>
                  </a:lnTo>
                  <a:lnTo>
                    <a:pt x="539" y="702"/>
                  </a:lnTo>
                  <a:cubicBezTo>
                    <a:pt x="539" y="702"/>
                    <a:pt x="539" y="678"/>
                    <a:pt x="558" y="678"/>
                  </a:cubicBezTo>
                  <a:lnTo>
                    <a:pt x="601" y="558"/>
                  </a:lnTo>
                  <a:lnTo>
                    <a:pt x="1019" y="318"/>
                  </a:lnTo>
                  <a:cubicBezTo>
                    <a:pt x="1038" y="298"/>
                    <a:pt x="1057" y="260"/>
                    <a:pt x="1057" y="241"/>
                  </a:cubicBezTo>
                  <a:lnTo>
                    <a:pt x="1057" y="39"/>
                  </a:lnTo>
                  <a:cubicBezTo>
                    <a:pt x="1057" y="1"/>
                    <a:pt x="1038" y="1"/>
                    <a:pt x="10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15"/>
            <p:cNvSpPr/>
            <p:nvPr/>
          </p:nvSpPr>
          <p:spPr>
            <a:xfrm>
              <a:off x="6476837" y="1952057"/>
              <a:ext cx="116433" cy="97910"/>
            </a:xfrm>
            <a:custGeom>
              <a:rect b="b" l="l" r="r" t="t"/>
              <a:pathLst>
                <a:path extrusionOk="0" h="962" w="1144">
                  <a:moveTo>
                    <a:pt x="1062" y="93"/>
                  </a:moveTo>
                  <a:lnTo>
                    <a:pt x="1062" y="284"/>
                  </a:lnTo>
                  <a:lnTo>
                    <a:pt x="1062" y="303"/>
                  </a:lnTo>
                  <a:cubicBezTo>
                    <a:pt x="1062" y="322"/>
                    <a:pt x="1043" y="322"/>
                    <a:pt x="1043" y="322"/>
                  </a:cubicBezTo>
                  <a:lnTo>
                    <a:pt x="601" y="582"/>
                  </a:lnTo>
                  <a:lnTo>
                    <a:pt x="569" y="682"/>
                  </a:lnTo>
                  <a:lnTo>
                    <a:pt x="569" y="682"/>
                  </a:lnTo>
                  <a:lnTo>
                    <a:pt x="543" y="644"/>
                  </a:lnTo>
                  <a:lnTo>
                    <a:pt x="524" y="625"/>
                  </a:lnTo>
                  <a:lnTo>
                    <a:pt x="82" y="884"/>
                  </a:lnTo>
                  <a:lnTo>
                    <a:pt x="82" y="682"/>
                  </a:lnTo>
                  <a:lnTo>
                    <a:pt x="101" y="663"/>
                  </a:lnTo>
                  <a:cubicBezTo>
                    <a:pt x="101" y="663"/>
                    <a:pt x="101" y="644"/>
                    <a:pt x="120" y="644"/>
                  </a:cubicBezTo>
                  <a:lnTo>
                    <a:pt x="1062" y="93"/>
                  </a:lnTo>
                  <a:close/>
                  <a:moveTo>
                    <a:pt x="1081" y="0"/>
                  </a:moveTo>
                  <a:cubicBezTo>
                    <a:pt x="1062" y="0"/>
                    <a:pt x="1062" y="0"/>
                    <a:pt x="1043" y="24"/>
                  </a:cubicBezTo>
                  <a:lnTo>
                    <a:pt x="82" y="582"/>
                  </a:lnTo>
                  <a:lnTo>
                    <a:pt x="82" y="562"/>
                  </a:lnTo>
                  <a:cubicBezTo>
                    <a:pt x="63" y="582"/>
                    <a:pt x="43" y="601"/>
                    <a:pt x="19" y="625"/>
                  </a:cubicBezTo>
                  <a:cubicBezTo>
                    <a:pt x="19" y="644"/>
                    <a:pt x="0" y="663"/>
                    <a:pt x="0" y="682"/>
                  </a:cubicBezTo>
                  <a:lnTo>
                    <a:pt x="0" y="884"/>
                  </a:lnTo>
                  <a:cubicBezTo>
                    <a:pt x="0" y="903"/>
                    <a:pt x="19" y="923"/>
                    <a:pt x="19" y="942"/>
                  </a:cubicBezTo>
                  <a:cubicBezTo>
                    <a:pt x="43" y="961"/>
                    <a:pt x="63" y="961"/>
                    <a:pt x="82" y="961"/>
                  </a:cubicBezTo>
                  <a:cubicBezTo>
                    <a:pt x="82" y="961"/>
                    <a:pt x="101" y="961"/>
                    <a:pt x="120" y="942"/>
                  </a:cubicBezTo>
                  <a:lnTo>
                    <a:pt x="500" y="721"/>
                  </a:lnTo>
                  <a:lnTo>
                    <a:pt x="524" y="764"/>
                  </a:lnTo>
                  <a:lnTo>
                    <a:pt x="543" y="783"/>
                  </a:lnTo>
                  <a:lnTo>
                    <a:pt x="601" y="783"/>
                  </a:lnTo>
                  <a:cubicBezTo>
                    <a:pt x="620" y="764"/>
                    <a:pt x="620" y="745"/>
                    <a:pt x="644" y="721"/>
                  </a:cubicBezTo>
                  <a:lnTo>
                    <a:pt x="682" y="625"/>
                  </a:lnTo>
                  <a:lnTo>
                    <a:pt x="1081" y="404"/>
                  </a:lnTo>
                  <a:cubicBezTo>
                    <a:pt x="1100" y="385"/>
                    <a:pt x="1124" y="361"/>
                    <a:pt x="1124" y="341"/>
                  </a:cubicBezTo>
                  <a:cubicBezTo>
                    <a:pt x="1137" y="328"/>
                    <a:pt x="1142" y="316"/>
                    <a:pt x="1143" y="303"/>
                  </a:cubicBezTo>
                  <a:lnTo>
                    <a:pt x="1143" y="303"/>
                  </a:lnTo>
                  <a:lnTo>
                    <a:pt x="1144" y="303"/>
                  </a:lnTo>
                  <a:lnTo>
                    <a:pt x="1144" y="284"/>
                  </a:lnTo>
                  <a:lnTo>
                    <a:pt x="1144" y="82"/>
                  </a:lnTo>
                  <a:lnTo>
                    <a:pt x="1144" y="24"/>
                  </a:lnTo>
                  <a:cubicBezTo>
                    <a:pt x="1124" y="0"/>
                    <a:pt x="1100" y="0"/>
                    <a:pt x="10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15"/>
            <p:cNvSpPr/>
            <p:nvPr/>
          </p:nvSpPr>
          <p:spPr>
            <a:xfrm>
              <a:off x="5700868" y="1914094"/>
              <a:ext cx="108088" cy="90175"/>
            </a:xfrm>
            <a:custGeom>
              <a:rect b="b" l="l" r="r" t="t"/>
              <a:pathLst>
                <a:path extrusionOk="0" h="886" w="1062">
                  <a:moveTo>
                    <a:pt x="1042" y="1"/>
                  </a:moveTo>
                  <a:cubicBezTo>
                    <a:pt x="1035" y="1"/>
                    <a:pt x="1026" y="5"/>
                    <a:pt x="1019" y="13"/>
                  </a:cubicBezTo>
                  <a:lnTo>
                    <a:pt x="39" y="556"/>
                  </a:lnTo>
                  <a:cubicBezTo>
                    <a:pt x="19" y="575"/>
                    <a:pt x="0" y="614"/>
                    <a:pt x="0" y="657"/>
                  </a:cubicBezTo>
                  <a:lnTo>
                    <a:pt x="0" y="854"/>
                  </a:lnTo>
                  <a:cubicBezTo>
                    <a:pt x="0" y="871"/>
                    <a:pt x="10" y="886"/>
                    <a:pt x="23" y="886"/>
                  </a:cubicBezTo>
                  <a:cubicBezTo>
                    <a:pt x="28" y="886"/>
                    <a:pt x="33" y="883"/>
                    <a:pt x="39" y="878"/>
                  </a:cubicBezTo>
                  <a:lnTo>
                    <a:pt x="461" y="638"/>
                  </a:lnTo>
                  <a:lnTo>
                    <a:pt x="519" y="695"/>
                  </a:lnTo>
                  <a:lnTo>
                    <a:pt x="538" y="695"/>
                  </a:lnTo>
                  <a:lnTo>
                    <a:pt x="538" y="676"/>
                  </a:lnTo>
                  <a:lnTo>
                    <a:pt x="601" y="556"/>
                  </a:lnTo>
                  <a:lnTo>
                    <a:pt x="1019" y="316"/>
                  </a:lnTo>
                  <a:cubicBezTo>
                    <a:pt x="1038" y="296"/>
                    <a:pt x="1062" y="253"/>
                    <a:pt x="1062" y="234"/>
                  </a:cubicBezTo>
                  <a:lnTo>
                    <a:pt x="1062" y="37"/>
                  </a:lnTo>
                  <a:cubicBezTo>
                    <a:pt x="1062" y="11"/>
                    <a:pt x="1053" y="1"/>
                    <a:pt x="10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15"/>
            <p:cNvSpPr/>
            <p:nvPr/>
          </p:nvSpPr>
          <p:spPr>
            <a:xfrm>
              <a:off x="5696390" y="1909514"/>
              <a:ext cx="116535" cy="97910"/>
            </a:xfrm>
            <a:custGeom>
              <a:rect b="b" l="l" r="r" t="t"/>
              <a:pathLst>
                <a:path extrusionOk="0" h="962" w="1145">
                  <a:moveTo>
                    <a:pt x="1063" y="93"/>
                  </a:moveTo>
                  <a:lnTo>
                    <a:pt x="1063" y="279"/>
                  </a:lnTo>
                  <a:lnTo>
                    <a:pt x="1063" y="298"/>
                  </a:lnTo>
                  <a:lnTo>
                    <a:pt x="1043" y="322"/>
                  </a:lnTo>
                  <a:lnTo>
                    <a:pt x="601" y="582"/>
                  </a:lnTo>
                  <a:lnTo>
                    <a:pt x="568" y="686"/>
                  </a:lnTo>
                  <a:lnTo>
                    <a:pt x="544" y="659"/>
                  </a:lnTo>
                  <a:lnTo>
                    <a:pt x="525" y="620"/>
                  </a:lnTo>
                  <a:lnTo>
                    <a:pt x="83" y="869"/>
                  </a:lnTo>
                  <a:lnTo>
                    <a:pt x="83" y="869"/>
                  </a:lnTo>
                  <a:lnTo>
                    <a:pt x="83" y="702"/>
                  </a:lnTo>
                  <a:lnTo>
                    <a:pt x="83" y="659"/>
                  </a:lnTo>
                  <a:cubicBezTo>
                    <a:pt x="102" y="659"/>
                    <a:pt x="102" y="639"/>
                    <a:pt x="102" y="639"/>
                  </a:cubicBezTo>
                  <a:lnTo>
                    <a:pt x="1063" y="93"/>
                  </a:lnTo>
                  <a:close/>
                  <a:moveTo>
                    <a:pt x="1082" y="0"/>
                  </a:moveTo>
                  <a:cubicBezTo>
                    <a:pt x="1063" y="0"/>
                    <a:pt x="1043" y="20"/>
                    <a:pt x="1043" y="20"/>
                  </a:cubicBezTo>
                  <a:lnTo>
                    <a:pt x="63" y="582"/>
                  </a:lnTo>
                  <a:cubicBezTo>
                    <a:pt x="44" y="582"/>
                    <a:pt x="44" y="601"/>
                    <a:pt x="25" y="620"/>
                  </a:cubicBezTo>
                  <a:cubicBezTo>
                    <a:pt x="5" y="636"/>
                    <a:pt x="2" y="652"/>
                    <a:pt x="1" y="683"/>
                  </a:cubicBezTo>
                  <a:lnTo>
                    <a:pt x="1" y="683"/>
                  </a:lnTo>
                  <a:lnTo>
                    <a:pt x="1" y="683"/>
                  </a:lnTo>
                  <a:lnTo>
                    <a:pt x="1" y="702"/>
                  </a:lnTo>
                  <a:lnTo>
                    <a:pt x="1" y="899"/>
                  </a:lnTo>
                  <a:cubicBezTo>
                    <a:pt x="1" y="899"/>
                    <a:pt x="1" y="923"/>
                    <a:pt x="25" y="942"/>
                  </a:cubicBezTo>
                  <a:cubicBezTo>
                    <a:pt x="25" y="961"/>
                    <a:pt x="44" y="961"/>
                    <a:pt x="63" y="961"/>
                  </a:cubicBezTo>
                  <a:lnTo>
                    <a:pt x="102" y="961"/>
                  </a:lnTo>
                  <a:lnTo>
                    <a:pt x="505" y="721"/>
                  </a:lnTo>
                  <a:lnTo>
                    <a:pt x="525" y="759"/>
                  </a:lnTo>
                  <a:lnTo>
                    <a:pt x="544" y="779"/>
                  </a:lnTo>
                  <a:lnTo>
                    <a:pt x="601" y="779"/>
                  </a:lnTo>
                  <a:cubicBezTo>
                    <a:pt x="626" y="759"/>
                    <a:pt x="626" y="759"/>
                    <a:pt x="626" y="740"/>
                  </a:cubicBezTo>
                  <a:lnTo>
                    <a:pt x="664" y="639"/>
                  </a:lnTo>
                  <a:lnTo>
                    <a:pt x="1082" y="399"/>
                  </a:lnTo>
                  <a:cubicBezTo>
                    <a:pt x="1106" y="380"/>
                    <a:pt x="1125" y="361"/>
                    <a:pt x="1125" y="341"/>
                  </a:cubicBezTo>
                  <a:cubicBezTo>
                    <a:pt x="1138" y="328"/>
                    <a:pt x="1143" y="313"/>
                    <a:pt x="1144" y="298"/>
                  </a:cubicBezTo>
                  <a:lnTo>
                    <a:pt x="1144" y="298"/>
                  </a:lnTo>
                  <a:lnTo>
                    <a:pt x="1144" y="298"/>
                  </a:lnTo>
                  <a:lnTo>
                    <a:pt x="1144" y="82"/>
                  </a:lnTo>
                  <a:cubicBezTo>
                    <a:pt x="1144" y="58"/>
                    <a:pt x="1144" y="39"/>
                    <a:pt x="1125" y="20"/>
                  </a:cubicBezTo>
                  <a:cubicBezTo>
                    <a:pt x="1125" y="20"/>
                    <a:pt x="1106" y="0"/>
                    <a:pt x="10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15"/>
            <p:cNvSpPr/>
            <p:nvPr/>
          </p:nvSpPr>
          <p:spPr>
            <a:xfrm>
              <a:off x="7092400" y="1462297"/>
              <a:ext cx="107681" cy="89666"/>
            </a:xfrm>
            <a:custGeom>
              <a:rect b="b" l="l" r="r" t="t"/>
              <a:pathLst>
                <a:path extrusionOk="0" h="881" w="1058">
                  <a:moveTo>
                    <a:pt x="1035" y="0"/>
                  </a:moveTo>
                  <a:cubicBezTo>
                    <a:pt x="1030" y="0"/>
                    <a:pt x="1025" y="3"/>
                    <a:pt x="1019" y="8"/>
                  </a:cubicBezTo>
                  <a:lnTo>
                    <a:pt x="58" y="570"/>
                  </a:lnTo>
                  <a:cubicBezTo>
                    <a:pt x="20" y="590"/>
                    <a:pt x="1" y="609"/>
                    <a:pt x="1" y="652"/>
                  </a:cubicBezTo>
                  <a:lnTo>
                    <a:pt x="1" y="849"/>
                  </a:lnTo>
                  <a:cubicBezTo>
                    <a:pt x="1" y="866"/>
                    <a:pt x="10" y="881"/>
                    <a:pt x="30" y="881"/>
                  </a:cubicBezTo>
                  <a:cubicBezTo>
                    <a:pt x="38" y="881"/>
                    <a:pt x="47" y="878"/>
                    <a:pt x="58" y="873"/>
                  </a:cubicBezTo>
                  <a:lnTo>
                    <a:pt x="481" y="633"/>
                  </a:lnTo>
                  <a:lnTo>
                    <a:pt x="519" y="690"/>
                  </a:lnTo>
                  <a:lnTo>
                    <a:pt x="539" y="710"/>
                  </a:lnTo>
                  <a:cubicBezTo>
                    <a:pt x="539" y="690"/>
                    <a:pt x="539" y="690"/>
                    <a:pt x="558" y="671"/>
                  </a:cubicBezTo>
                  <a:lnTo>
                    <a:pt x="601" y="570"/>
                  </a:lnTo>
                  <a:lnTo>
                    <a:pt x="1019" y="311"/>
                  </a:lnTo>
                  <a:cubicBezTo>
                    <a:pt x="1038" y="311"/>
                    <a:pt x="1057" y="272"/>
                    <a:pt x="1057" y="229"/>
                  </a:cubicBezTo>
                  <a:lnTo>
                    <a:pt x="1057" y="32"/>
                  </a:lnTo>
                  <a:cubicBezTo>
                    <a:pt x="1057" y="15"/>
                    <a:pt x="1048" y="0"/>
                    <a:pt x="10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15"/>
            <p:cNvSpPr/>
            <p:nvPr/>
          </p:nvSpPr>
          <p:spPr>
            <a:xfrm>
              <a:off x="7088024" y="1459142"/>
              <a:ext cx="116433" cy="97910"/>
            </a:xfrm>
            <a:custGeom>
              <a:rect b="b" l="l" r="r" t="t"/>
              <a:pathLst>
                <a:path extrusionOk="0" h="962" w="1144">
                  <a:moveTo>
                    <a:pt x="1062" y="94"/>
                  </a:moveTo>
                  <a:lnTo>
                    <a:pt x="1062" y="260"/>
                  </a:lnTo>
                  <a:lnTo>
                    <a:pt x="1062" y="303"/>
                  </a:lnTo>
                  <a:cubicBezTo>
                    <a:pt x="1043" y="303"/>
                    <a:pt x="1043" y="323"/>
                    <a:pt x="1043" y="323"/>
                  </a:cubicBezTo>
                  <a:lnTo>
                    <a:pt x="601" y="563"/>
                  </a:lnTo>
                  <a:lnTo>
                    <a:pt x="568" y="681"/>
                  </a:lnTo>
                  <a:lnTo>
                    <a:pt x="543" y="640"/>
                  </a:lnTo>
                  <a:lnTo>
                    <a:pt x="524" y="621"/>
                  </a:lnTo>
                  <a:lnTo>
                    <a:pt x="82" y="880"/>
                  </a:lnTo>
                  <a:lnTo>
                    <a:pt x="82" y="683"/>
                  </a:lnTo>
                  <a:cubicBezTo>
                    <a:pt x="82" y="683"/>
                    <a:pt x="82" y="664"/>
                    <a:pt x="101" y="664"/>
                  </a:cubicBezTo>
                  <a:cubicBezTo>
                    <a:pt x="101" y="640"/>
                    <a:pt x="101" y="640"/>
                    <a:pt x="120" y="640"/>
                  </a:cubicBezTo>
                  <a:lnTo>
                    <a:pt x="1062" y="94"/>
                  </a:lnTo>
                  <a:close/>
                  <a:moveTo>
                    <a:pt x="1043" y="1"/>
                  </a:moveTo>
                  <a:lnTo>
                    <a:pt x="82" y="563"/>
                  </a:lnTo>
                  <a:cubicBezTo>
                    <a:pt x="44" y="582"/>
                    <a:pt x="44" y="601"/>
                    <a:pt x="20" y="621"/>
                  </a:cubicBezTo>
                  <a:cubicBezTo>
                    <a:pt x="20" y="640"/>
                    <a:pt x="0" y="664"/>
                    <a:pt x="0" y="683"/>
                  </a:cubicBezTo>
                  <a:lnTo>
                    <a:pt x="0" y="880"/>
                  </a:lnTo>
                  <a:cubicBezTo>
                    <a:pt x="0" y="904"/>
                    <a:pt x="0" y="923"/>
                    <a:pt x="20" y="923"/>
                  </a:cubicBezTo>
                  <a:cubicBezTo>
                    <a:pt x="44" y="942"/>
                    <a:pt x="63" y="962"/>
                    <a:pt x="63" y="962"/>
                  </a:cubicBezTo>
                  <a:cubicBezTo>
                    <a:pt x="82" y="962"/>
                    <a:pt x="101" y="942"/>
                    <a:pt x="120" y="942"/>
                  </a:cubicBezTo>
                  <a:lnTo>
                    <a:pt x="500" y="721"/>
                  </a:lnTo>
                  <a:lnTo>
                    <a:pt x="524" y="760"/>
                  </a:lnTo>
                  <a:lnTo>
                    <a:pt x="543" y="760"/>
                  </a:lnTo>
                  <a:lnTo>
                    <a:pt x="562" y="784"/>
                  </a:lnTo>
                  <a:lnTo>
                    <a:pt x="582" y="784"/>
                  </a:lnTo>
                  <a:lnTo>
                    <a:pt x="601" y="760"/>
                  </a:lnTo>
                  <a:cubicBezTo>
                    <a:pt x="620" y="760"/>
                    <a:pt x="620" y="741"/>
                    <a:pt x="620" y="721"/>
                  </a:cubicBezTo>
                  <a:lnTo>
                    <a:pt x="644" y="721"/>
                  </a:lnTo>
                  <a:lnTo>
                    <a:pt x="663" y="621"/>
                  </a:lnTo>
                  <a:lnTo>
                    <a:pt x="1081" y="380"/>
                  </a:lnTo>
                  <a:cubicBezTo>
                    <a:pt x="1100" y="380"/>
                    <a:pt x="1124" y="361"/>
                    <a:pt x="1124" y="342"/>
                  </a:cubicBezTo>
                  <a:cubicBezTo>
                    <a:pt x="1141" y="326"/>
                    <a:pt x="1143" y="310"/>
                    <a:pt x="1144" y="279"/>
                  </a:cubicBezTo>
                  <a:lnTo>
                    <a:pt x="1144" y="279"/>
                  </a:lnTo>
                  <a:lnTo>
                    <a:pt x="1144" y="279"/>
                  </a:lnTo>
                  <a:lnTo>
                    <a:pt x="1144" y="63"/>
                  </a:lnTo>
                  <a:cubicBezTo>
                    <a:pt x="1144" y="39"/>
                    <a:pt x="1144" y="39"/>
                    <a:pt x="1124" y="20"/>
                  </a:cubicBezTo>
                  <a:cubicBezTo>
                    <a:pt x="1124" y="1"/>
                    <a:pt x="1100" y="1"/>
                    <a:pt x="10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15"/>
            <p:cNvSpPr/>
            <p:nvPr/>
          </p:nvSpPr>
          <p:spPr>
            <a:xfrm>
              <a:off x="6562332" y="1645601"/>
              <a:ext cx="134652" cy="107070"/>
            </a:xfrm>
            <a:custGeom>
              <a:rect b="b" l="l" r="r" t="t"/>
              <a:pathLst>
                <a:path extrusionOk="0" h="1052" w="1323">
                  <a:moveTo>
                    <a:pt x="1300" y="1"/>
                  </a:moveTo>
                  <a:cubicBezTo>
                    <a:pt x="1295" y="1"/>
                    <a:pt x="1289" y="3"/>
                    <a:pt x="1284" y="9"/>
                  </a:cubicBezTo>
                  <a:lnTo>
                    <a:pt x="164" y="653"/>
                  </a:lnTo>
                  <a:cubicBezTo>
                    <a:pt x="121" y="672"/>
                    <a:pt x="102" y="710"/>
                    <a:pt x="102" y="729"/>
                  </a:cubicBezTo>
                  <a:lnTo>
                    <a:pt x="102" y="811"/>
                  </a:lnTo>
                  <a:lnTo>
                    <a:pt x="1" y="931"/>
                  </a:lnTo>
                  <a:lnTo>
                    <a:pt x="102" y="950"/>
                  </a:lnTo>
                  <a:lnTo>
                    <a:pt x="102" y="1013"/>
                  </a:lnTo>
                  <a:cubicBezTo>
                    <a:pt x="102" y="1051"/>
                    <a:pt x="121" y="1051"/>
                    <a:pt x="164" y="1051"/>
                  </a:cubicBezTo>
                  <a:lnTo>
                    <a:pt x="1284" y="393"/>
                  </a:lnTo>
                  <a:cubicBezTo>
                    <a:pt x="1303" y="393"/>
                    <a:pt x="1322" y="350"/>
                    <a:pt x="1322" y="311"/>
                  </a:cubicBezTo>
                  <a:lnTo>
                    <a:pt x="1322" y="33"/>
                  </a:lnTo>
                  <a:cubicBezTo>
                    <a:pt x="1322" y="16"/>
                    <a:pt x="1312" y="1"/>
                    <a:pt x="13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15"/>
            <p:cNvSpPr/>
            <p:nvPr/>
          </p:nvSpPr>
          <p:spPr>
            <a:xfrm>
              <a:off x="6556530" y="1640614"/>
              <a:ext cx="144829" cy="115925"/>
            </a:xfrm>
            <a:custGeom>
              <a:rect b="b" l="l" r="r" t="t"/>
              <a:pathLst>
                <a:path extrusionOk="0" h="1139" w="1423">
                  <a:moveTo>
                    <a:pt x="1341" y="93"/>
                  </a:moveTo>
                  <a:lnTo>
                    <a:pt x="1341" y="360"/>
                  </a:lnTo>
                  <a:lnTo>
                    <a:pt x="1341" y="399"/>
                  </a:lnTo>
                  <a:cubicBezTo>
                    <a:pt x="1341" y="399"/>
                    <a:pt x="1321" y="399"/>
                    <a:pt x="1321" y="418"/>
                  </a:cubicBezTo>
                  <a:lnTo>
                    <a:pt x="197" y="1062"/>
                  </a:lnTo>
                  <a:lnTo>
                    <a:pt x="197" y="999"/>
                  </a:lnTo>
                  <a:lnTo>
                    <a:pt x="197" y="961"/>
                  </a:lnTo>
                  <a:lnTo>
                    <a:pt x="140" y="942"/>
                  </a:lnTo>
                  <a:lnTo>
                    <a:pt x="197" y="879"/>
                  </a:lnTo>
                  <a:lnTo>
                    <a:pt x="197" y="778"/>
                  </a:lnTo>
                  <a:cubicBezTo>
                    <a:pt x="197" y="778"/>
                    <a:pt x="197" y="759"/>
                    <a:pt x="221" y="759"/>
                  </a:cubicBezTo>
                  <a:cubicBezTo>
                    <a:pt x="221" y="740"/>
                    <a:pt x="221" y="740"/>
                    <a:pt x="241" y="740"/>
                  </a:cubicBezTo>
                  <a:lnTo>
                    <a:pt x="1341" y="93"/>
                  </a:lnTo>
                  <a:close/>
                  <a:moveTo>
                    <a:pt x="1360" y="0"/>
                  </a:moveTo>
                  <a:cubicBezTo>
                    <a:pt x="1341" y="0"/>
                    <a:pt x="1321" y="19"/>
                    <a:pt x="1321" y="19"/>
                  </a:cubicBezTo>
                  <a:lnTo>
                    <a:pt x="197" y="658"/>
                  </a:lnTo>
                  <a:cubicBezTo>
                    <a:pt x="178" y="682"/>
                    <a:pt x="159" y="702"/>
                    <a:pt x="140" y="721"/>
                  </a:cubicBezTo>
                  <a:cubicBezTo>
                    <a:pt x="140" y="740"/>
                    <a:pt x="120" y="759"/>
                    <a:pt x="120" y="778"/>
                  </a:cubicBezTo>
                  <a:lnTo>
                    <a:pt x="120" y="841"/>
                  </a:lnTo>
                  <a:lnTo>
                    <a:pt x="0" y="1019"/>
                  </a:lnTo>
                  <a:lnTo>
                    <a:pt x="120" y="1019"/>
                  </a:lnTo>
                  <a:lnTo>
                    <a:pt x="120" y="1062"/>
                  </a:lnTo>
                  <a:cubicBezTo>
                    <a:pt x="120" y="1081"/>
                    <a:pt x="140" y="1100"/>
                    <a:pt x="140" y="1119"/>
                  </a:cubicBezTo>
                  <a:cubicBezTo>
                    <a:pt x="159" y="1139"/>
                    <a:pt x="178" y="1139"/>
                    <a:pt x="197" y="1139"/>
                  </a:cubicBezTo>
                  <a:cubicBezTo>
                    <a:pt x="197" y="1139"/>
                    <a:pt x="221" y="1139"/>
                    <a:pt x="241" y="1119"/>
                  </a:cubicBezTo>
                  <a:lnTo>
                    <a:pt x="1360" y="481"/>
                  </a:lnTo>
                  <a:cubicBezTo>
                    <a:pt x="1379" y="461"/>
                    <a:pt x="1398" y="461"/>
                    <a:pt x="1398" y="442"/>
                  </a:cubicBezTo>
                  <a:cubicBezTo>
                    <a:pt x="1411" y="429"/>
                    <a:pt x="1417" y="413"/>
                    <a:pt x="1420" y="397"/>
                  </a:cubicBezTo>
                  <a:lnTo>
                    <a:pt x="1420" y="397"/>
                  </a:lnTo>
                  <a:lnTo>
                    <a:pt x="1422" y="399"/>
                  </a:lnTo>
                  <a:lnTo>
                    <a:pt x="1422" y="380"/>
                  </a:lnTo>
                  <a:lnTo>
                    <a:pt x="1422" y="82"/>
                  </a:lnTo>
                  <a:cubicBezTo>
                    <a:pt x="1422" y="58"/>
                    <a:pt x="1422" y="39"/>
                    <a:pt x="1398" y="39"/>
                  </a:cubicBezTo>
                  <a:cubicBezTo>
                    <a:pt x="1398" y="19"/>
                    <a:pt x="1379" y="0"/>
                    <a:pt x="13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15"/>
            <p:cNvSpPr/>
            <p:nvPr/>
          </p:nvSpPr>
          <p:spPr>
            <a:xfrm>
              <a:off x="5763870" y="2289658"/>
              <a:ext cx="134652" cy="107782"/>
            </a:xfrm>
            <a:custGeom>
              <a:rect b="b" l="l" r="r" t="t"/>
              <a:pathLst>
                <a:path extrusionOk="0" h="1059" w="1323">
                  <a:moveTo>
                    <a:pt x="1289" y="0"/>
                  </a:moveTo>
                  <a:cubicBezTo>
                    <a:pt x="1281" y="0"/>
                    <a:pt x="1271" y="3"/>
                    <a:pt x="1260" y="8"/>
                  </a:cubicBezTo>
                  <a:lnTo>
                    <a:pt x="140" y="671"/>
                  </a:lnTo>
                  <a:cubicBezTo>
                    <a:pt x="121" y="671"/>
                    <a:pt x="102" y="709"/>
                    <a:pt x="102" y="748"/>
                  </a:cubicBezTo>
                  <a:lnTo>
                    <a:pt x="102" y="810"/>
                  </a:lnTo>
                  <a:lnTo>
                    <a:pt x="1" y="949"/>
                  </a:lnTo>
                  <a:lnTo>
                    <a:pt x="102" y="949"/>
                  </a:lnTo>
                  <a:lnTo>
                    <a:pt x="102" y="1031"/>
                  </a:lnTo>
                  <a:cubicBezTo>
                    <a:pt x="102" y="1045"/>
                    <a:pt x="111" y="1058"/>
                    <a:pt x="124" y="1058"/>
                  </a:cubicBezTo>
                  <a:cubicBezTo>
                    <a:pt x="129" y="1058"/>
                    <a:pt x="135" y="1056"/>
                    <a:pt x="140" y="1050"/>
                  </a:cubicBezTo>
                  <a:lnTo>
                    <a:pt x="1260" y="406"/>
                  </a:lnTo>
                  <a:cubicBezTo>
                    <a:pt x="1303" y="387"/>
                    <a:pt x="1322" y="349"/>
                    <a:pt x="1322" y="330"/>
                  </a:cubicBezTo>
                  <a:lnTo>
                    <a:pt x="1322" y="46"/>
                  </a:lnTo>
                  <a:cubicBezTo>
                    <a:pt x="1322" y="18"/>
                    <a:pt x="1312" y="0"/>
                    <a:pt x="12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15"/>
            <p:cNvSpPr/>
            <p:nvPr/>
          </p:nvSpPr>
          <p:spPr>
            <a:xfrm>
              <a:off x="5755626" y="2286503"/>
              <a:ext cx="146763" cy="113991"/>
            </a:xfrm>
            <a:custGeom>
              <a:rect b="b" l="l" r="r" t="t"/>
              <a:pathLst>
                <a:path extrusionOk="0" h="1120" w="1442">
                  <a:moveTo>
                    <a:pt x="1365" y="77"/>
                  </a:moveTo>
                  <a:lnTo>
                    <a:pt x="1365" y="361"/>
                  </a:lnTo>
                  <a:lnTo>
                    <a:pt x="1341" y="380"/>
                  </a:lnTo>
                  <a:cubicBezTo>
                    <a:pt x="1341" y="380"/>
                    <a:pt x="1341" y="399"/>
                    <a:pt x="1321" y="399"/>
                  </a:cubicBezTo>
                  <a:lnTo>
                    <a:pt x="221" y="1027"/>
                  </a:lnTo>
                  <a:lnTo>
                    <a:pt x="221" y="980"/>
                  </a:lnTo>
                  <a:lnTo>
                    <a:pt x="221" y="942"/>
                  </a:lnTo>
                  <a:lnTo>
                    <a:pt x="164" y="942"/>
                  </a:lnTo>
                  <a:lnTo>
                    <a:pt x="221" y="860"/>
                  </a:lnTo>
                  <a:lnTo>
                    <a:pt x="221" y="779"/>
                  </a:lnTo>
                  <a:lnTo>
                    <a:pt x="221" y="740"/>
                  </a:lnTo>
                  <a:cubicBezTo>
                    <a:pt x="240" y="740"/>
                    <a:pt x="240" y="721"/>
                    <a:pt x="240" y="721"/>
                  </a:cubicBezTo>
                  <a:lnTo>
                    <a:pt x="1365" y="77"/>
                  </a:lnTo>
                  <a:close/>
                  <a:moveTo>
                    <a:pt x="1321" y="0"/>
                  </a:moveTo>
                  <a:lnTo>
                    <a:pt x="202" y="658"/>
                  </a:lnTo>
                  <a:cubicBezTo>
                    <a:pt x="183" y="658"/>
                    <a:pt x="164" y="678"/>
                    <a:pt x="164" y="702"/>
                  </a:cubicBezTo>
                  <a:cubicBezTo>
                    <a:pt x="144" y="717"/>
                    <a:pt x="140" y="733"/>
                    <a:pt x="140" y="759"/>
                  </a:cubicBezTo>
                  <a:lnTo>
                    <a:pt x="140" y="759"/>
                  </a:lnTo>
                  <a:lnTo>
                    <a:pt x="140" y="759"/>
                  </a:lnTo>
                  <a:lnTo>
                    <a:pt x="140" y="779"/>
                  </a:lnTo>
                  <a:lnTo>
                    <a:pt x="140" y="841"/>
                  </a:lnTo>
                  <a:lnTo>
                    <a:pt x="0" y="1000"/>
                  </a:lnTo>
                  <a:lnTo>
                    <a:pt x="140" y="1019"/>
                  </a:lnTo>
                  <a:lnTo>
                    <a:pt x="140" y="1062"/>
                  </a:lnTo>
                  <a:cubicBezTo>
                    <a:pt x="140" y="1081"/>
                    <a:pt x="140" y="1081"/>
                    <a:pt x="164" y="1100"/>
                  </a:cubicBezTo>
                  <a:cubicBezTo>
                    <a:pt x="164" y="1120"/>
                    <a:pt x="183" y="1120"/>
                    <a:pt x="202" y="1120"/>
                  </a:cubicBezTo>
                  <a:lnTo>
                    <a:pt x="240" y="1120"/>
                  </a:lnTo>
                  <a:lnTo>
                    <a:pt x="1384" y="461"/>
                  </a:lnTo>
                  <a:lnTo>
                    <a:pt x="1365" y="461"/>
                  </a:lnTo>
                  <a:cubicBezTo>
                    <a:pt x="1384" y="461"/>
                    <a:pt x="1403" y="437"/>
                    <a:pt x="1422" y="418"/>
                  </a:cubicBezTo>
                  <a:cubicBezTo>
                    <a:pt x="1422" y="399"/>
                    <a:pt x="1441" y="380"/>
                    <a:pt x="1441" y="361"/>
                  </a:cubicBezTo>
                  <a:lnTo>
                    <a:pt x="1441" y="77"/>
                  </a:lnTo>
                  <a:cubicBezTo>
                    <a:pt x="1441" y="58"/>
                    <a:pt x="1441" y="39"/>
                    <a:pt x="1422" y="19"/>
                  </a:cubicBezTo>
                  <a:cubicBezTo>
                    <a:pt x="1403" y="0"/>
                    <a:pt x="1384" y="0"/>
                    <a:pt x="13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15"/>
            <p:cNvSpPr/>
            <p:nvPr/>
          </p:nvSpPr>
          <p:spPr>
            <a:xfrm>
              <a:off x="5868296" y="2029816"/>
              <a:ext cx="60456" cy="75010"/>
            </a:xfrm>
            <a:custGeom>
              <a:rect b="b" l="l" r="r" t="t"/>
              <a:pathLst>
                <a:path extrusionOk="0" h="737" w="594">
                  <a:moveTo>
                    <a:pt x="296" y="0"/>
                  </a:moveTo>
                  <a:cubicBezTo>
                    <a:pt x="277" y="0"/>
                    <a:pt x="258" y="19"/>
                    <a:pt x="234" y="58"/>
                  </a:cubicBezTo>
                  <a:lnTo>
                    <a:pt x="17" y="658"/>
                  </a:lnTo>
                  <a:cubicBezTo>
                    <a:pt x="0" y="704"/>
                    <a:pt x="8" y="736"/>
                    <a:pt x="28" y="736"/>
                  </a:cubicBezTo>
                  <a:cubicBezTo>
                    <a:pt x="36" y="736"/>
                    <a:pt x="45" y="731"/>
                    <a:pt x="56" y="721"/>
                  </a:cubicBezTo>
                  <a:lnTo>
                    <a:pt x="536" y="461"/>
                  </a:lnTo>
                  <a:cubicBezTo>
                    <a:pt x="575" y="418"/>
                    <a:pt x="594" y="380"/>
                    <a:pt x="575" y="341"/>
                  </a:cubicBezTo>
                  <a:lnTo>
                    <a:pt x="334" y="19"/>
                  </a:lnTo>
                  <a:cubicBezTo>
                    <a:pt x="315" y="0"/>
                    <a:pt x="296" y="0"/>
                    <a:pt x="2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15"/>
            <p:cNvSpPr/>
            <p:nvPr/>
          </p:nvSpPr>
          <p:spPr>
            <a:xfrm>
              <a:off x="5863614" y="2025338"/>
              <a:ext cx="67580" cy="83763"/>
            </a:xfrm>
            <a:custGeom>
              <a:rect b="b" l="l" r="r" t="t"/>
              <a:pathLst>
                <a:path extrusionOk="0" h="823" w="664">
                  <a:moveTo>
                    <a:pt x="347" y="89"/>
                  </a:moveTo>
                  <a:lnTo>
                    <a:pt x="582" y="404"/>
                  </a:lnTo>
                  <a:lnTo>
                    <a:pt x="582" y="424"/>
                  </a:lnTo>
                  <a:cubicBezTo>
                    <a:pt x="582" y="424"/>
                    <a:pt x="582" y="443"/>
                    <a:pt x="563" y="462"/>
                  </a:cubicBezTo>
                  <a:lnTo>
                    <a:pt x="86" y="744"/>
                  </a:lnTo>
                  <a:lnTo>
                    <a:pt x="86" y="744"/>
                  </a:lnTo>
                  <a:cubicBezTo>
                    <a:pt x="88" y="739"/>
                    <a:pt x="93" y="733"/>
                    <a:pt x="102" y="722"/>
                  </a:cubicBezTo>
                  <a:lnTo>
                    <a:pt x="323" y="121"/>
                  </a:lnTo>
                  <a:cubicBezTo>
                    <a:pt x="331" y="104"/>
                    <a:pt x="340" y="94"/>
                    <a:pt x="347" y="89"/>
                  </a:cubicBezTo>
                  <a:close/>
                  <a:moveTo>
                    <a:pt x="323" y="1"/>
                  </a:moveTo>
                  <a:cubicBezTo>
                    <a:pt x="280" y="25"/>
                    <a:pt x="260" y="63"/>
                    <a:pt x="260" y="83"/>
                  </a:cubicBezTo>
                  <a:lnTo>
                    <a:pt x="20" y="702"/>
                  </a:lnTo>
                  <a:cubicBezTo>
                    <a:pt x="1" y="722"/>
                    <a:pt x="1" y="746"/>
                    <a:pt x="1" y="765"/>
                  </a:cubicBezTo>
                  <a:cubicBezTo>
                    <a:pt x="1" y="765"/>
                    <a:pt x="1" y="784"/>
                    <a:pt x="20" y="803"/>
                  </a:cubicBezTo>
                  <a:cubicBezTo>
                    <a:pt x="39" y="822"/>
                    <a:pt x="63" y="822"/>
                    <a:pt x="63" y="822"/>
                  </a:cubicBezTo>
                  <a:cubicBezTo>
                    <a:pt x="83" y="822"/>
                    <a:pt x="102" y="822"/>
                    <a:pt x="121" y="803"/>
                  </a:cubicBezTo>
                  <a:lnTo>
                    <a:pt x="601" y="544"/>
                  </a:lnTo>
                  <a:cubicBezTo>
                    <a:pt x="640" y="505"/>
                    <a:pt x="664" y="462"/>
                    <a:pt x="664" y="424"/>
                  </a:cubicBezTo>
                  <a:cubicBezTo>
                    <a:pt x="664" y="404"/>
                    <a:pt x="664" y="385"/>
                    <a:pt x="640" y="361"/>
                  </a:cubicBezTo>
                  <a:lnTo>
                    <a:pt x="424" y="25"/>
                  </a:lnTo>
                  <a:cubicBezTo>
                    <a:pt x="400" y="1"/>
                    <a:pt x="380" y="1"/>
                    <a:pt x="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15"/>
            <p:cNvSpPr/>
            <p:nvPr/>
          </p:nvSpPr>
          <p:spPr>
            <a:xfrm>
              <a:off x="6290071" y="1469422"/>
              <a:ext cx="60659" cy="76130"/>
            </a:xfrm>
            <a:custGeom>
              <a:rect b="b" l="l" r="r" t="t"/>
              <a:pathLst>
                <a:path extrusionOk="0" h="748" w="596">
                  <a:moveTo>
                    <a:pt x="293" y="1"/>
                  </a:moveTo>
                  <a:cubicBezTo>
                    <a:pt x="274" y="20"/>
                    <a:pt x="255" y="39"/>
                    <a:pt x="255" y="58"/>
                  </a:cubicBezTo>
                  <a:lnTo>
                    <a:pt x="15" y="683"/>
                  </a:lnTo>
                  <a:cubicBezTo>
                    <a:pt x="0" y="726"/>
                    <a:pt x="7" y="748"/>
                    <a:pt x="28" y="748"/>
                  </a:cubicBezTo>
                  <a:cubicBezTo>
                    <a:pt x="35" y="748"/>
                    <a:pt x="43" y="745"/>
                    <a:pt x="53" y="741"/>
                  </a:cubicBezTo>
                  <a:lnTo>
                    <a:pt x="533" y="462"/>
                  </a:lnTo>
                  <a:cubicBezTo>
                    <a:pt x="577" y="443"/>
                    <a:pt x="596" y="380"/>
                    <a:pt x="577" y="342"/>
                  </a:cubicBezTo>
                  <a:lnTo>
                    <a:pt x="336" y="20"/>
                  </a:lnTo>
                  <a:cubicBezTo>
                    <a:pt x="336" y="1"/>
                    <a:pt x="317" y="1"/>
                    <a:pt x="2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15"/>
            <p:cNvSpPr/>
            <p:nvPr/>
          </p:nvSpPr>
          <p:spPr>
            <a:xfrm>
              <a:off x="6287628" y="1465554"/>
              <a:ext cx="67071" cy="83152"/>
            </a:xfrm>
            <a:custGeom>
              <a:rect b="b" l="l" r="r" t="t"/>
              <a:pathLst>
                <a:path extrusionOk="0" h="817" w="659">
                  <a:moveTo>
                    <a:pt x="341" y="77"/>
                  </a:moveTo>
                  <a:lnTo>
                    <a:pt x="557" y="418"/>
                  </a:lnTo>
                  <a:lnTo>
                    <a:pt x="581" y="418"/>
                  </a:lnTo>
                  <a:cubicBezTo>
                    <a:pt x="581" y="437"/>
                    <a:pt x="557" y="457"/>
                    <a:pt x="538" y="457"/>
                  </a:cubicBezTo>
                  <a:lnTo>
                    <a:pt x="77" y="729"/>
                  </a:lnTo>
                  <a:lnTo>
                    <a:pt x="77" y="729"/>
                  </a:lnTo>
                  <a:lnTo>
                    <a:pt x="77" y="721"/>
                  </a:lnTo>
                  <a:lnTo>
                    <a:pt x="317" y="120"/>
                  </a:lnTo>
                  <a:cubicBezTo>
                    <a:pt x="317" y="96"/>
                    <a:pt x="341" y="77"/>
                    <a:pt x="341" y="77"/>
                  </a:cubicBezTo>
                  <a:close/>
                  <a:moveTo>
                    <a:pt x="341" y="0"/>
                  </a:moveTo>
                  <a:cubicBezTo>
                    <a:pt x="317" y="0"/>
                    <a:pt x="317" y="0"/>
                    <a:pt x="298" y="20"/>
                  </a:cubicBezTo>
                  <a:cubicBezTo>
                    <a:pt x="279" y="20"/>
                    <a:pt x="260" y="58"/>
                    <a:pt x="240" y="96"/>
                  </a:cubicBezTo>
                  <a:lnTo>
                    <a:pt x="0" y="697"/>
                  </a:lnTo>
                  <a:lnTo>
                    <a:pt x="0" y="759"/>
                  </a:lnTo>
                  <a:lnTo>
                    <a:pt x="0" y="798"/>
                  </a:lnTo>
                  <a:cubicBezTo>
                    <a:pt x="19" y="817"/>
                    <a:pt x="39" y="817"/>
                    <a:pt x="58" y="817"/>
                  </a:cubicBezTo>
                  <a:cubicBezTo>
                    <a:pt x="77" y="817"/>
                    <a:pt x="77" y="817"/>
                    <a:pt x="101" y="798"/>
                  </a:cubicBezTo>
                  <a:lnTo>
                    <a:pt x="581" y="538"/>
                  </a:lnTo>
                  <a:cubicBezTo>
                    <a:pt x="620" y="519"/>
                    <a:pt x="658" y="457"/>
                    <a:pt x="658" y="418"/>
                  </a:cubicBezTo>
                  <a:cubicBezTo>
                    <a:pt x="658" y="399"/>
                    <a:pt x="639" y="380"/>
                    <a:pt x="639" y="361"/>
                  </a:cubicBezTo>
                  <a:lnTo>
                    <a:pt x="399" y="20"/>
                  </a:lnTo>
                  <a:lnTo>
                    <a:pt x="399" y="39"/>
                  </a:lnTo>
                  <a:cubicBezTo>
                    <a:pt x="380" y="20"/>
                    <a:pt x="360" y="0"/>
                    <a:pt x="3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15"/>
            <p:cNvSpPr/>
            <p:nvPr/>
          </p:nvSpPr>
          <p:spPr>
            <a:xfrm>
              <a:off x="5951208" y="2324887"/>
              <a:ext cx="1876675" cy="1216546"/>
            </a:xfrm>
            <a:custGeom>
              <a:rect b="b" l="l" r="r" t="t"/>
              <a:pathLst>
                <a:path extrusionOk="0" h="11953" w="18439">
                  <a:moveTo>
                    <a:pt x="11833" y="0"/>
                  </a:moveTo>
                  <a:lnTo>
                    <a:pt x="0" y="6889"/>
                  </a:lnTo>
                  <a:cubicBezTo>
                    <a:pt x="341" y="7149"/>
                    <a:pt x="6366" y="11770"/>
                    <a:pt x="6606" y="11953"/>
                  </a:cubicBezTo>
                  <a:lnTo>
                    <a:pt x="18438" y="5064"/>
                  </a:lnTo>
                  <a:cubicBezTo>
                    <a:pt x="18198" y="4886"/>
                    <a:pt x="12174" y="260"/>
                    <a:pt x="11833" y="0"/>
                  </a:cubicBezTo>
                  <a:close/>
                </a:path>
              </a:pathLst>
            </a:custGeom>
            <a:gradFill>
              <a:gsLst>
                <a:gs pos="0">
                  <a:srgbClr val="4CEEFD">
                    <a:alpha val="52156"/>
                  </a:srgbClr>
                </a:gs>
                <a:gs pos="34000">
                  <a:srgbClr val="4CEEFD">
                    <a:alpha val="52156"/>
                  </a:srgbClr>
                </a:gs>
                <a:gs pos="100000">
                  <a:srgbClr val="4CEEFD">
                    <a:alpha val="52156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15"/>
            <p:cNvSpPr/>
            <p:nvPr/>
          </p:nvSpPr>
          <p:spPr>
            <a:xfrm>
              <a:off x="7175295" y="3001615"/>
              <a:ext cx="32365" cy="20152"/>
            </a:xfrm>
            <a:custGeom>
              <a:rect b="b" l="l" r="r" t="t"/>
              <a:pathLst>
                <a:path extrusionOk="0" h="198" w="318">
                  <a:moveTo>
                    <a:pt x="159" y="0"/>
                  </a:moveTo>
                  <a:lnTo>
                    <a:pt x="0" y="96"/>
                  </a:lnTo>
                  <a:lnTo>
                    <a:pt x="139" y="197"/>
                  </a:lnTo>
                  <a:lnTo>
                    <a:pt x="317" y="12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15"/>
            <p:cNvSpPr/>
            <p:nvPr/>
          </p:nvSpPr>
          <p:spPr>
            <a:xfrm>
              <a:off x="7165016" y="2993269"/>
              <a:ext cx="52924" cy="36742"/>
            </a:xfrm>
            <a:custGeom>
              <a:rect b="b" l="l" r="r" t="t"/>
              <a:pathLst>
                <a:path extrusionOk="0" h="361" w="520">
                  <a:moveTo>
                    <a:pt x="260" y="82"/>
                  </a:moveTo>
                  <a:lnTo>
                    <a:pt x="418" y="202"/>
                  </a:lnTo>
                  <a:lnTo>
                    <a:pt x="240" y="279"/>
                  </a:lnTo>
                  <a:lnTo>
                    <a:pt x="101" y="178"/>
                  </a:lnTo>
                  <a:lnTo>
                    <a:pt x="260" y="82"/>
                  </a:lnTo>
                  <a:close/>
                  <a:moveTo>
                    <a:pt x="260" y="0"/>
                  </a:moveTo>
                  <a:lnTo>
                    <a:pt x="140" y="82"/>
                  </a:lnTo>
                  <a:lnTo>
                    <a:pt x="101" y="82"/>
                  </a:lnTo>
                  <a:lnTo>
                    <a:pt x="82" y="101"/>
                  </a:lnTo>
                  <a:cubicBezTo>
                    <a:pt x="58" y="120"/>
                    <a:pt x="58" y="120"/>
                    <a:pt x="39" y="120"/>
                  </a:cubicBezTo>
                  <a:lnTo>
                    <a:pt x="0" y="159"/>
                  </a:lnTo>
                  <a:lnTo>
                    <a:pt x="0" y="178"/>
                  </a:lnTo>
                  <a:lnTo>
                    <a:pt x="20" y="178"/>
                  </a:lnTo>
                  <a:lnTo>
                    <a:pt x="202" y="322"/>
                  </a:lnTo>
                  <a:cubicBezTo>
                    <a:pt x="202" y="322"/>
                    <a:pt x="221" y="341"/>
                    <a:pt x="221" y="361"/>
                  </a:cubicBezTo>
                  <a:lnTo>
                    <a:pt x="240" y="361"/>
                  </a:lnTo>
                  <a:lnTo>
                    <a:pt x="519" y="202"/>
                  </a:lnTo>
                  <a:lnTo>
                    <a:pt x="500" y="178"/>
                  </a:lnTo>
                  <a:lnTo>
                    <a:pt x="322" y="58"/>
                  </a:lnTo>
                  <a:cubicBezTo>
                    <a:pt x="298" y="39"/>
                    <a:pt x="298" y="20"/>
                    <a:pt x="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15"/>
            <p:cNvSpPr/>
            <p:nvPr/>
          </p:nvSpPr>
          <p:spPr>
            <a:xfrm>
              <a:off x="7142522" y="2970776"/>
              <a:ext cx="185439" cy="110123"/>
            </a:xfrm>
            <a:custGeom>
              <a:rect b="b" l="l" r="r" t="t"/>
              <a:pathLst>
                <a:path extrusionOk="0" h="1082" w="1822">
                  <a:moveTo>
                    <a:pt x="1624" y="0"/>
                  </a:moveTo>
                  <a:lnTo>
                    <a:pt x="0" y="942"/>
                  </a:lnTo>
                  <a:lnTo>
                    <a:pt x="202" y="1081"/>
                  </a:lnTo>
                  <a:lnTo>
                    <a:pt x="1821" y="140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15"/>
            <p:cNvSpPr/>
            <p:nvPr/>
          </p:nvSpPr>
          <p:spPr>
            <a:xfrm>
              <a:off x="7132242" y="2962430"/>
              <a:ext cx="205896" cy="126713"/>
            </a:xfrm>
            <a:custGeom>
              <a:rect b="b" l="l" r="r" t="t"/>
              <a:pathLst>
                <a:path extrusionOk="0" h="1245" w="2023">
                  <a:moveTo>
                    <a:pt x="1725" y="82"/>
                  </a:moveTo>
                  <a:lnTo>
                    <a:pt x="1922" y="222"/>
                  </a:lnTo>
                  <a:lnTo>
                    <a:pt x="303" y="1163"/>
                  </a:lnTo>
                  <a:lnTo>
                    <a:pt x="101" y="1024"/>
                  </a:lnTo>
                  <a:lnTo>
                    <a:pt x="1725" y="82"/>
                  </a:lnTo>
                  <a:close/>
                  <a:moveTo>
                    <a:pt x="1701" y="1"/>
                  </a:moveTo>
                  <a:cubicBezTo>
                    <a:pt x="1701" y="25"/>
                    <a:pt x="1682" y="44"/>
                    <a:pt x="1682" y="44"/>
                  </a:cubicBezTo>
                  <a:lnTo>
                    <a:pt x="1485" y="145"/>
                  </a:lnTo>
                  <a:cubicBezTo>
                    <a:pt x="1461" y="164"/>
                    <a:pt x="1461" y="164"/>
                    <a:pt x="1442" y="164"/>
                  </a:cubicBezTo>
                  <a:lnTo>
                    <a:pt x="1422" y="183"/>
                  </a:lnTo>
                  <a:cubicBezTo>
                    <a:pt x="1403" y="183"/>
                    <a:pt x="1403" y="203"/>
                    <a:pt x="1384" y="203"/>
                  </a:cubicBezTo>
                  <a:lnTo>
                    <a:pt x="1201" y="323"/>
                  </a:lnTo>
                  <a:lnTo>
                    <a:pt x="1144" y="323"/>
                  </a:lnTo>
                  <a:lnTo>
                    <a:pt x="1125" y="342"/>
                  </a:lnTo>
                  <a:cubicBezTo>
                    <a:pt x="1125" y="361"/>
                    <a:pt x="1101" y="361"/>
                    <a:pt x="1101" y="385"/>
                  </a:cubicBezTo>
                  <a:lnTo>
                    <a:pt x="904" y="481"/>
                  </a:lnTo>
                  <a:cubicBezTo>
                    <a:pt x="884" y="505"/>
                    <a:pt x="884" y="505"/>
                    <a:pt x="860" y="505"/>
                  </a:cubicBezTo>
                  <a:lnTo>
                    <a:pt x="841" y="505"/>
                  </a:lnTo>
                  <a:lnTo>
                    <a:pt x="562" y="664"/>
                  </a:lnTo>
                  <a:lnTo>
                    <a:pt x="543" y="683"/>
                  </a:lnTo>
                  <a:cubicBezTo>
                    <a:pt x="543" y="702"/>
                    <a:pt x="524" y="702"/>
                    <a:pt x="524" y="702"/>
                  </a:cubicBezTo>
                  <a:lnTo>
                    <a:pt x="322" y="822"/>
                  </a:lnTo>
                  <a:cubicBezTo>
                    <a:pt x="303" y="822"/>
                    <a:pt x="303" y="841"/>
                    <a:pt x="284" y="841"/>
                  </a:cubicBezTo>
                  <a:lnTo>
                    <a:pt x="241" y="841"/>
                  </a:lnTo>
                  <a:cubicBezTo>
                    <a:pt x="241" y="865"/>
                    <a:pt x="241" y="885"/>
                    <a:pt x="221" y="885"/>
                  </a:cubicBezTo>
                  <a:lnTo>
                    <a:pt x="20" y="1005"/>
                  </a:lnTo>
                  <a:cubicBezTo>
                    <a:pt x="0" y="1005"/>
                    <a:pt x="0" y="1005"/>
                    <a:pt x="0" y="1024"/>
                  </a:cubicBezTo>
                  <a:lnTo>
                    <a:pt x="44" y="1024"/>
                  </a:lnTo>
                  <a:lnTo>
                    <a:pt x="260" y="1183"/>
                  </a:lnTo>
                  <a:cubicBezTo>
                    <a:pt x="284" y="1202"/>
                    <a:pt x="284" y="1226"/>
                    <a:pt x="284" y="1245"/>
                  </a:cubicBezTo>
                  <a:lnTo>
                    <a:pt x="342" y="1245"/>
                  </a:lnTo>
                  <a:lnTo>
                    <a:pt x="2004" y="284"/>
                  </a:lnTo>
                  <a:cubicBezTo>
                    <a:pt x="2004" y="284"/>
                    <a:pt x="2023" y="265"/>
                    <a:pt x="2023" y="241"/>
                  </a:cubicBezTo>
                  <a:cubicBezTo>
                    <a:pt x="2023" y="222"/>
                    <a:pt x="2004" y="222"/>
                    <a:pt x="2004" y="222"/>
                  </a:cubicBezTo>
                  <a:lnTo>
                    <a:pt x="1783" y="63"/>
                  </a:lnTo>
                  <a:cubicBezTo>
                    <a:pt x="1764" y="44"/>
                    <a:pt x="1764" y="44"/>
                    <a:pt x="17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15"/>
            <p:cNvSpPr/>
            <p:nvPr/>
          </p:nvSpPr>
          <p:spPr>
            <a:xfrm>
              <a:off x="6901915" y="3005483"/>
              <a:ext cx="45087" cy="30431"/>
            </a:xfrm>
            <a:custGeom>
              <a:rect b="b" l="l" r="r" t="t"/>
              <a:pathLst>
                <a:path extrusionOk="0" h="299" w="443">
                  <a:moveTo>
                    <a:pt x="303" y="39"/>
                  </a:moveTo>
                  <a:lnTo>
                    <a:pt x="404" y="121"/>
                  </a:lnTo>
                  <a:cubicBezTo>
                    <a:pt x="423" y="121"/>
                    <a:pt x="423" y="140"/>
                    <a:pt x="404" y="140"/>
                  </a:cubicBezTo>
                  <a:lnTo>
                    <a:pt x="202" y="260"/>
                  </a:lnTo>
                  <a:lnTo>
                    <a:pt x="164" y="260"/>
                  </a:lnTo>
                  <a:lnTo>
                    <a:pt x="63" y="178"/>
                  </a:lnTo>
                  <a:cubicBezTo>
                    <a:pt x="44" y="178"/>
                    <a:pt x="44" y="159"/>
                    <a:pt x="63" y="159"/>
                  </a:cubicBezTo>
                  <a:lnTo>
                    <a:pt x="265" y="39"/>
                  </a:lnTo>
                  <a:close/>
                  <a:moveTo>
                    <a:pt x="241" y="0"/>
                  </a:moveTo>
                  <a:lnTo>
                    <a:pt x="44" y="121"/>
                  </a:lnTo>
                  <a:cubicBezTo>
                    <a:pt x="25" y="121"/>
                    <a:pt x="1" y="140"/>
                    <a:pt x="1" y="159"/>
                  </a:cubicBezTo>
                  <a:cubicBezTo>
                    <a:pt x="1" y="178"/>
                    <a:pt x="1" y="178"/>
                    <a:pt x="25" y="178"/>
                  </a:cubicBezTo>
                  <a:lnTo>
                    <a:pt x="121" y="260"/>
                  </a:lnTo>
                  <a:cubicBezTo>
                    <a:pt x="145" y="260"/>
                    <a:pt x="145" y="279"/>
                    <a:pt x="145" y="298"/>
                  </a:cubicBezTo>
                  <a:lnTo>
                    <a:pt x="183" y="298"/>
                  </a:lnTo>
                  <a:lnTo>
                    <a:pt x="284" y="241"/>
                  </a:lnTo>
                  <a:lnTo>
                    <a:pt x="323" y="241"/>
                  </a:lnTo>
                  <a:lnTo>
                    <a:pt x="342" y="221"/>
                  </a:lnTo>
                  <a:lnTo>
                    <a:pt x="361" y="202"/>
                  </a:lnTo>
                  <a:lnTo>
                    <a:pt x="443" y="159"/>
                  </a:lnTo>
                  <a:lnTo>
                    <a:pt x="443" y="140"/>
                  </a:lnTo>
                  <a:lnTo>
                    <a:pt x="443" y="121"/>
                  </a:lnTo>
                  <a:lnTo>
                    <a:pt x="342" y="39"/>
                  </a:lnTo>
                  <a:cubicBezTo>
                    <a:pt x="323" y="39"/>
                    <a:pt x="323" y="20"/>
                    <a:pt x="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15"/>
            <p:cNvSpPr/>
            <p:nvPr/>
          </p:nvSpPr>
          <p:spPr>
            <a:xfrm>
              <a:off x="7244200" y="2814342"/>
              <a:ext cx="36742" cy="24019"/>
            </a:xfrm>
            <a:custGeom>
              <a:rect b="b" l="l" r="r" t="t"/>
              <a:pathLst>
                <a:path extrusionOk="0" h="236" w="361">
                  <a:moveTo>
                    <a:pt x="229" y="0"/>
                  </a:moveTo>
                  <a:cubicBezTo>
                    <a:pt x="222" y="0"/>
                    <a:pt x="212" y="5"/>
                    <a:pt x="202" y="15"/>
                  </a:cubicBezTo>
                  <a:lnTo>
                    <a:pt x="1" y="115"/>
                  </a:lnTo>
                  <a:lnTo>
                    <a:pt x="1" y="159"/>
                  </a:lnTo>
                  <a:lnTo>
                    <a:pt x="101" y="216"/>
                  </a:lnTo>
                  <a:cubicBezTo>
                    <a:pt x="121" y="236"/>
                    <a:pt x="145" y="236"/>
                    <a:pt x="145" y="236"/>
                  </a:cubicBezTo>
                  <a:lnTo>
                    <a:pt x="342" y="115"/>
                  </a:lnTo>
                  <a:cubicBezTo>
                    <a:pt x="361" y="115"/>
                    <a:pt x="361" y="96"/>
                    <a:pt x="342" y="77"/>
                  </a:cubicBezTo>
                  <a:lnTo>
                    <a:pt x="241" y="15"/>
                  </a:lnTo>
                  <a:cubicBezTo>
                    <a:pt x="241" y="5"/>
                    <a:pt x="236" y="0"/>
                    <a:pt x="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15"/>
            <p:cNvSpPr/>
            <p:nvPr/>
          </p:nvSpPr>
          <p:spPr>
            <a:xfrm>
              <a:off x="7242266" y="2813833"/>
              <a:ext cx="38675" cy="24528"/>
            </a:xfrm>
            <a:custGeom>
              <a:rect b="b" l="l" r="r" t="t"/>
              <a:pathLst>
                <a:path extrusionOk="0" h="241" w="380">
                  <a:moveTo>
                    <a:pt x="260" y="20"/>
                  </a:moveTo>
                  <a:lnTo>
                    <a:pt x="361" y="101"/>
                  </a:lnTo>
                  <a:lnTo>
                    <a:pt x="361" y="120"/>
                  </a:lnTo>
                  <a:cubicBezTo>
                    <a:pt x="380" y="120"/>
                    <a:pt x="380" y="120"/>
                    <a:pt x="380" y="101"/>
                  </a:cubicBezTo>
                  <a:cubicBezTo>
                    <a:pt x="380" y="101"/>
                    <a:pt x="380" y="82"/>
                    <a:pt x="361" y="82"/>
                  </a:cubicBezTo>
                  <a:lnTo>
                    <a:pt x="260" y="20"/>
                  </a:lnTo>
                  <a:close/>
                  <a:moveTo>
                    <a:pt x="221" y="0"/>
                  </a:moveTo>
                  <a:lnTo>
                    <a:pt x="20" y="120"/>
                  </a:lnTo>
                  <a:lnTo>
                    <a:pt x="0" y="140"/>
                  </a:lnTo>
                  <a:lnTo>
                    <a:pt x="20" y="164"/>
                  </a:lnTo>
                  <a:lnTo>
                    <a:pt x="120" y="241"/>
                  </a:lnTo>
                  <a:lnTo>
                    <a:pt x="183" y="241"/>
                  </a:lnTo>
                  <a:lnTo>
                    <a:pt x="361" y="120"/>
                  </a:lnTo>
                  <a:lnTo>
                    <a:pt x="164" y="221"/>
                  </a:lnTo>
                  <a:lnTo>
                    <a:pt x="120" y="221"/>
                  </a:lnTo>
                  <a:lnTo>
                    <a:pt x="20" y="140"/>
                  </a:lnTo>
                  <a:lnTo>
                    <a:pt x="221" y="20"/>
                  </a:lnTo>
                  <a:lnTo>
                    <a:pt x="260" y="20"/>
                  </a:lnTo>
                  <a:cubicBezTo>
                    <a:pt x="260" y="0"/>
                    <a:pt x="241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15"/>
            <p:cNvSpPr/>
            <p:nvPr/>
          </p:nvSpPr>
          <p:spPr>
            <a:xfrm>
              <a:off x="7295497" y="2811899"/>
              <a:ext cx="44680" cy="28396"/>
            </a:xfrm>
            <a:custGeom>
              <a:rect b="b" l="l" r="r" t="t"/>
              <a:pathLst>
                <a:path extrusionOk="0" h="279" w="439">
                  <a:moveTo>
                    <a:pt x="217" y="0"/>
                  </a:moveTo>
                  <a:lnTo>
                    <a:pt x="20" y="120"/>
                  </a:lnTo>
                  <a:cubicBezTo>
                    <a:pt x="1" y="120"/>
                    <a:pt x="1" y="139"/>
                    <a:pt x="20" y="139"/>
                  </a:cubicBezTo>
                  <a:lnTo>
                    <a:pt x="198" y="279"/>
                  </a:lnTo>
                  <a:lnTo>
                    <a:pt x="241" y="279"/>
                  </a:lnTo>
                  <a:lnTo>
                    <a:pt x="438" y="159"/>
                  </a:lnTo>
                  <a:lnTo>
                    <a:pt x="438" y="139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15"/>
            <p:cNvSpPr/>
            <p:nvPr/>
          </p:nvSpPr>
          <p:spPr>
            <a:xfrm>
              <a:off x="7295497" y="2811899"/>
              <a:ext cx="44680" cy="28396"/>
            </a:xfrm>
            <a:custGeom>
              <a:rect b="b" l="l" r="r" t="t"/>
              <a:pathLst>
                <a:path extrusionOk="0" h="279" w="439">
                  <a:moveTo>
                    <a:pt x="217" y="0"/>
                  </a:moveTo>
                  <a:lnTo>
                    <a:pt x="20" y="120"/>
                  </a:lnTo>
                  <a:lnTo>
                    <a:pt x="20" y="120"/>
                  </a:lnTo>
                  <a:lnTo>
                    <a:pt x="217" y="19"/>
                  </a:lnTo>
                  <a:lnTo>
                    <a:pt x="241" y="0"/>
                  </a:lnTo>
                  <a:close/>
                  <a:moveTo>
                    <a:pt x="241" y="0"/>
                  </a:moveTo>
                  <a:lnTo>
                    <a:pt x="260" y="19"/>
                  </a:lnTo>
                  <a:lnTo>
                    <a:pt x="419" y="139"/>
                  </a:lnTo>
                  <a:lnTo>
                    <a:pt x="438" y="159"/>
                  </a:lnTo>
                  <a:lnTo>
                    <a:pt x="438" y="139"/>
                  </a:lnTo>
                  <a:lnTo>
                    <a:pt x="260" y="0"/>
                  </a:lnTo>
                  <a:close/>
                  <a:moveTo>
                    <a:pt x="438" y="159"/>
                  </a:moveTo>
                  <a:lnTo>
                    <a:pt x="241" y="279"/>
                  </a:lnTo>
                  <a:lnTo>
                    <a:pt x="241" y="279"/>
                  </a:lnTo>
                  <a:lnTo>
                    <a:pt x="438" y="183"/>
                  </a:lnTo>
                  <a:lnTo>
                    <a:pt x="438" y="159"/>
                  </a:lnTo>
                  <a:close/>
                  <a:moveTo>
                    <a:pt x="20" y="120"/>
                  </a:moveTo>
                  <a:cubicBezTo>
                    <a:pt x="1" y="120"/>
                    <a:pt x="1" y="120"/>
                    <a:pt x="1" y="139"/>
                  </a:cubicBezTo>
                  <a:lnTo>
                    <a:pt x="20" y="159"/>
                  </a:lnTo>
                  <a:lnTo>
                    <a:pt x="198" y="279"/>
                  </a:lnTo>
                  <a:lnTo>
                    <a:pt x="217" y="279"/>
                  </a:lnTo>
                  <a:cubicBezTo>
                    <a:pt x="217" y="279"/>
                    <a:pt x="198" y="279"/>
                    <a:pt x="198" y="260"/>
                  </a:cubicBezTo>
                  <a:lnTo>
                    <a:pt x="20" y="139"/>
                  </a:lnTo>
                  <a:lnTo>
                    <a:pt x="20" y="1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15"/>
            <p:cNvSpPr/>
            <p:nvPr/>
          </p:nvSpPr>
          <p:spPr>
            <a:xfrm>
              <a:off x="7275039" y="2797650"/>
              <a:ext cx="36742" cy="22595"/>
            </a:xfrm>
            <a:custGeom>
              <a:rect b="b" l="l" r="r" t="t"/>
              <a:pathLst>
                <a:path extrusionOk="0" h="222" w="361">
                  <a:moveTo>
                    <a:pt x="202" y="1"/>
                  </a:moveTo>
                  <a:lnTo>
                    <a:pt x="0" y="121"/>
                  </a:lnTo>
                  <a:lnTo>
                    <a:pt x="0" y="140"/>
                  </a:lnTo>
                  <a:lnTo>
                    <a:pt x="101" y="222"/>
                  </a:lnTo>
                  <a:lnTo>
                    <a:pt x="140" y="222"/>
                  </a:lnTo>
                  <a:lnTo>
                    <a:pt x="341" y="102"/>
                  </a:lnTo>
                  <a:cubicBezTo>
                    <a:pt x="361" y="102"/>
                    <a:pt x="361" y="82"/>
                    <a:pt x="341" y="82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15"/>
            <p:cNvSpPr/>
            <p:nvPr/>
          </p:nvSpPr>
          <p:spPr>
            <a:xfrm>
              <a:off x="7273004" y="2795716"/>
              <a:ext cx="38777" cy="24528"/>
            </a:xfrm>
            <a:custGeom>
              <a:rect b="b" l="l" r="r" t="t"/>
              <a:pathLst>
                <a:path extrusionOk="0" h="241" w="381">
                  <a:moveTo>
                    <a:pt x="241" y="1"/>
                  </a:moveTo>
                  <a:cubicBezTo>
                    <a:pt x="241" y="1"/>
                    <a:pt x="222" y="1"/>
                    <a:pt x="222" y="20"/>
                  </a:cubicBezTo>
                  <a:lnTo>
                    <a:pt x="260" y="20"/>
                  </a:lnTo>
                  <a:lnTo>
                    <a:pt x="241" y="1"/>
                  </a:lnTo>
                  <a:close/>
                  <a:moveTo>
                    <a:pt x="361" y="101"/>
                  </a:moveTo>
                  <a:lnTo>
                    <a:pt x="361" y="121"/>
                  </a:lnTo>
                  <a:lnTo>
                    <a:pt x="381" y="121"/>
                  </a:lnTo>
                  <a:cubicBezTo>
                    <a:pt x="381" y="101"/>
                    <a:pt x="381" y="101"/>
                    <a:pt x="361" y="101"/>
                  </a:cubicBezTo>
                  <a:close/>
                  <a:moveTo>
                    <a:pt x="222" y="20"/>
                  </a:moveTo>
                  <a:lnTo>
                    <a:pt x="20" y="121"/>
                  </a:lnTo>
                  <a:cubicBezTo>
                    <a:pt x="20" y="140"/>
                    <a:pt x="1" y="140"/>
                    <a:pt x="1" y="140"/>
                  </a:cubicBezTo>
                  <a:cubicBezTo>
                    <a:pt x="1" y="159"/>
                    <a:pt x="20" y="159"/>
                    <a:pt x="20" y="159"/>
                  </a:cubicBezTo>
                  <a:lnTo>
                    <a:pt x="20" y="140"/>
                  </a:lnTo>
                  <a:lnTo>
                    <a:pt x="222" y="20"/>
                  </a:lnTo>
                  <a:close/>
                  <a:moveTo>
                    <a:pt x="20" y="159"/>
                  </a:moveTo>
                  <a:lnTo>
                    <a:pt x="121" y="241"/>
                  </a:lnTo>
                  <a:lnTo>
                    <a:pt x="160" y="241"/>
                  </a:lnTo>
                  <a:cubicBezTo>
                    <a:pt x="140" y="241"/>
                    <a:pt x="140" y="241"/>
                    <a:pt x="121" y="222"/>
                  </a:cubicBezTo>
                  <a:lnTo>
                    <a:pt x="20" y="159"/>
                  </a:lnTo>
                  <a:close/>
                  <a:moveTo>
                    <a:pt x="361" y="121"/>
                  </a:moveTo>
                  <a:lnTo>
                    <a:pt x="160" y="241"/>
                  </a:lnTo>
                  <a:lnTo>
                    <a:pt x="179" y="241"/>
                  </a:lnTo>
                  <a:lnTo>
                    <a:pt x="361" y="1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15"/>
            <p:cNvSpPr/>
            <p:nvPr/>
          </p:nvSpPr>
          <p:spPr>
            <a:xfrm>
              <a:off x="6936622" y="2991335"/>
              <a:ext cx="38777" cy="24019"/>
            </a:xfrm>
            <a:custGeom>
              <a:rect b="b" l="l" r="r" t="t"/>
              <a:pathLst>
                <a:path extrusionOk="0" h="236" w="381">
                  <a:moveTo>
                    <a:pt x="222" y="0"/>
                  </a:moveTo>
                  <a:lnTo>
                    <a:pt x="20" y="120"/>
                  </a:lnTo>
                  <a:cubicBezTo>
                    <a:pt x="1" y="120"/>
                    <a:pt x="1" y="139"/>
                    <a:pt x="20" y="139"/>
                  </a:cubicBezTo>
                  <a:lnTo>
                    <a:pt x="121" y="221"/>
                  </a:lnTo>
                  <a:cubicBezTo>
                    <a:pt x="131" y="231"/>
                    <a:pt x="141" y="236"/>
                    <a:pt x="150" y="236"/>
                  </a:cubicBezTo>
                  <a:cubicBezTo>
                    <a:pt x="158" y="236"/>
                    <a:pt x="164" y="231"/>
                    <a:pt x="164" y="221"/>
                  </a:cubicBezTo>
                  <a:lnTo>
                    <a:pt x="361" y="120"/>
                  </a:lnTo>
                  <a:cubicBezTo>
                    <a:pt x="380" y="101"/>
                    <a:pt x="380" y="101"/>
                    <a:pt x="361" y="77"/>
                  </a:cubicBez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15"/>
            <p:cNvSpPr/>
            <p:nvPr/>
          </p:nvSpPr>
          <p:spPr>
            <a:xfrm>
              <a:off x="6936622" y="2991335"/>
              <a:ext cx="38777" cy="24528"/>
            </a:xfrm>
            <a:custGeom>
              <a:rect b="b" l="l" r="r" t="t"/>
              <a:pathLst>
                <a:path extrusionOk="0" h="241" w="381">
                  <a:moveTo>
                    <a:pt x="241" y="0"/>
                  </a:moveTo>
                  <a:cubicBezTo>
                    <a:pt x="241" y="0"/>
                    <a:pt x="241" y="19"/>
                    <a:pt x="260" y="19"/>
                  </a:cubicBezTo>
                  <a:lnTo>
                    <a:pt x="361" y="77"/>
                  </a:lnTo>
                  <a:lnTo>
                    <a:pt x="260" y="0"/>
                  </a:lnTo>
                  <a:close/>
                  <a:moveTo>
                    <a:pt x="222" y="0"/>
                  </a:moveTo>
                  <a:lnTo>
                    <a:pt x="20" y="120"/>
                  </a:lnTo>
                  <a:lnTo>
                    <a:pt x="222" y="19"/>
                  </a:lnTo>
                  <a:lnTo>
                    <a:pt x="241" y="0"/>
                  </a:lnTo>
                  <a:close/>
                  <a:moveTo>
                    <a:pt x="20" y="120"/>
                  </a:moveTo>
                  <a:cubicBezTo>
                    <a:pt x="1" y="120"/>
                    <a:pt x="1" y="120"/>
                    <a:pt x="1" y="139"/>
                  </a:cubicBezTo>
                  <a:lnTo>
                    <a:pt x="20" y="159"/>
                  </a:lnTo>
                  <a:lnTo>
                    <a:pt x="121" y="221"/>
                  </a:lnTo>
                  <a:lnTo>
                    <a:pt x="121" y="221"/>
                  </a:lnTo>
                  <a:lnTo>
                    <a:pt x="20" y="139"/>
                  </a:lnTo>
                  <a:lnTo>
                    <a:pt x="20" y="120"/>
                  </a:lnTo>
                  <a:close/>
                  <a:moveTo>
                    <a:pt x="361" y="77"/>
                  </a:moveTo>
                  <a:lnTo>
                    <a:pt x="361" y="101"/>
                  </a:lnTo>
                  <a:lnTo>
                    <a:pt x="164" y="221"/>
                  </a:lnTo>
                  <a:lnTo>
                    <a:pt x="121" y="221"/>
                  </a:lnTo>
                  <a:cubicBezTo>
                    <a:pt x="121" y="240"/>
                    <a:pt x="140" y="240"/>
                    <a:pt x="140" y="240"/>
                  </a:cubicBezTo>
                  <a:lnTo>
                    <a:pt x="164" y="240"/>
                  </a:lnTo>
                  <a:lnTo>
                    <a:pt x="361" y="120"/>
                  </a:lnTo>
                  <a:cubicBezTo>
                    <a:pt x="380" y="120"/>
                    <a:pt x="380" y="101"/>
                    <a:pt x="380" y="101"/>
                  </a:cubicBezTo>
                  <a:cubicBezTo>
                    <a:pt x="380" y="101"/>
                    <a:pt x="380" y="77"/>
                    <a:pt x="361" y="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15"/>
            <p:cNvSpPr/>
            <p:nvPr/>
          </p:nvSpPr>
          <p:spPr>
            <a:xfrm>
              <a:off x="6969395" y="2999783"/>
              <a:ext cx="45087" cy="29719"/>
            </a:xfrm>
            <a:custGeom>
              <a:rect b="b" l="l" r="r" t="t"/>
              <a:pathLst>
                <a:path extrusionOk="0" h="292" w="443">
                  <a:moveTo>
                    <a:pt x="234" y="0"/>
                  </a:moveTo>
                  <a:cubicBezTo>
                    <a:pt x="226" y="0"/>
                    <a:pt x="222" y="6"/>
                    <a:pt x="222" y="18"/>
                  </a:cubicBezTo>
                  <a:lnTo>
                    <a:pt x="20" y="114"/>
                  </a:lnTo>
                  <a:cubicBezTo>
                    <a:pt x="1" y="138"/>
                    <a:pt x="1" y="138"/>
                    <a:pt x="20" y="157"/>
                  </a:cubicBezTo>
                  <a:lnTo>
                    <a:pt x="202" y="277"/>
                  </a:lnTo>
                  <a:cubicBezTo>
                    <a:pt x="202" y="287"/>
                    <a:pt x="207" y="292"/>
                    <a:pt x="214" y="292"/>
                  </a:cubicBezTo>
                  <a:cubicBezTo>
                    <a:pt x="222" y="292"/>
                    <a:pt x="231" y="287"/>
                    <a:pt x="241" y="277"/>
                  </a:cubicBezTo>
                  <a:lnTo>
                    <a:pt x="443" y="177"/>
                  </a:lnTo>
                  <a:lnTo>
                    <a:pt x="443" y="138"/>
                  </a:lnTo>
                  <a:lnTo>
                    <a:pt x="260" y="18"/>
                  </a:lnTo>
                  <a:cubicBezTo>
                    <a:pt x="250" y="6"/>
                    <a:pt x="241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15"/>
            <p:cNvSpPr/>
            <p:nvPr/>
          </p:nvSpPr>
          <p:spPr>
            <a:xfrm>
              <a:off x="6969395" y="2999172"/>
              <a:ext cx="45087" cy="30839"/>
            </a:xfrm>
            <a:custGeom>
              <a:rect b="b" l="l" r="r" t="t"/>
              <a:pathLst>
                <a:path extrusionOk="0" h="303" w="443">
                  <a:moveTo>
                    <a:pt x="202" y="0"/>
                  </a:moveTo>
                  <a:lnTo>
                    <a:pt x="20" y="120"/>
                  </a:lnTo>
                  <a:cubicBezTo>
                    <a:pt x="1" y="120"/>
                    <a:pt x="1" y="144"/>
                    <a:pt x="1" y="144"/>
                  </a:cubicBezTo>
                  <a:cubicBezTo>
                    <a:pt x="1" y="144"/>
                    <a:pt x="1" y="163"/>
                    <a:pt x="20" y="163"/>
                  </a:cubicBezTo>
                  <a:lnTo>
                    <a:pt x="178" y="283"/>
                  </a:lnTo>
                  <a:cubicBezTo>
                    <a:pt x="202" y="303"/>
                    <a:pt x="202" y="303"/>
                    <a:pt x="222" y="303"/>
                  </a:cubicBezTo>
                  <a:lnTo>
                    <a:pt x="241" y="303"/>
                  </a:lnTo>
                  <a:lnTo>
                    <a:pt x="443" y="183"/>
                  </a:lnTo>
                  <a:lnTo>
                    <a:pt x="443" y="163"/>
                  </a:lnTo>
                  <a:lnTo>
                    <a:pt x="443" y="144"/>
                  </a:lnTo>
                  <a:lnTo>
                    <a:pt x="260" y="24"/>
                  </a:lnTo>
                  <a:lnTo>
                    <a:pt x="260" y="24"/>
                  </a:lnTo>
                  <a:lnTo>
                    <a:pt x="419" y="163"/>
                  </a:lnTo>
                  <a:lnTo>
                    <a:pt x="241" y="283"/>
                  </a:lnTo>
                  <a:lnTo>
                    <a:pt x="202" y="283"/>
                  </a:lnTo>
                  <a:lnTo>
                    <a:pt x="20" y="144"/>
                  </a:lnTo>
                  <a:lnTo>
                    <a:pt x="222" y="24"/>
                  </a:lnTo>
                  <a:lnTo>
                    <a:pt x="260" y="24"/>
                  </a:lnTo>
                  <a:cubicBezTo>
                    <a:pt x="260" y="0"/>
                    <a:pt x="241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15"/>
            <p:cNvSpPr/>
            <p:nvPr/>
          </p:nvSpPr>
          <p:spPr>
            <a:xfrm>
              <a:off x="6983542" y="3029095"/>
              <a:ext cx="45087" cy="28803"/>
            </a:xfrm>
            <a:custGeom>
              <a:rect b="b" l="l" r="r" t="t"/>
              <a:pathLst>
                <a:path extrusionOk="0" h="283" w="443">
                  <a:moveTo>
                    <a:pt x="228" y="0"/>
                  </a:moveTo>
                  <a:cubicBezTo>
                    <a:pt x="224" y="0"/>
                    <a:pt x="222" y="2"/>
                    <a:pt x="222" y="9"/>
                  </a:cubicBezTo>
                  <a:lnTo>
                    <a:pt x="20" y="110"/>
                  </a:lnTo>
                  <a:cubicBezTo>
                    <a:pt x="1" y="129"/>
                    <a:pt x="1" y="129"/>
                    <a:pt x="20" y="148"/>
                  </a:cubicBezTo>
                  <a:lnTo>
                    <a:pt x="203" y="268"/>
                  </a:lnTo>
                  <a:cubicBezTo>
                    <a:pt x="203" y="278"/>
                    <a:pt x="208" y="283"/>
                    <a:pt x="215" y="283"/>
                  </a:cubicBezTo>
                  <a:cubicBezTo>
                    <a:pt x="222" y="283"/>
                    <a:pt x="232" y="278"/>
                    <a:pt x="241" y="268"/>
                  </a:cubicBezTo>
                  <a:lnTo>
                    <a:pt x="443" y="167"/>
                  </a:lnTo>
                  <a:lnTo>
                    <a:pt x="443" y="129"/>
                  </a:lnTo>
                  <a:lnTo>
                    <a:pt x="260" y="9"/>
                  </a:lnTo>
                  <a:cubicBezTo>
                    <a:pt x="248" y="9"/>
                    <a:pt x="235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15"/>
            <p:cNvSpPr/>
            <p:nvPr/>
          </p:nvSpPr>
          <p:spPr>
            <a:xfrm>
              <a:off x="6983542" y="3027976"/>
              <a:ext cx="47123" cy="30431"/>
            </a:xfrm>
            <a:custGeom>
              <a:rect b="b" l="l" r="r" t="t"/>
              <a:pathLst>
                <a:path extrusionOk="0" h="299" w="463">
                  <a:moveTo>
                    <a:pt x="241" y="0"/>
                  </a:moveTo>
                  <a:cubicBezTo>
                    <a:pt x="222" y="0"/>
                    <a:pt x="222" y="0"/>
                    <a:pt x="222" y="20"/>
                  </a:cubicBezTo>
                  <a:lnTo>
                    <a:pt x="260" y="20"/>
                  </a:lnTo>
                  <a:cubicBezTo>
                    <a:pt x="260" y="0"/>
                    <a:pt x="241" y="0"/>
                    <a:pt x="241" y="0"/>
                  </a:cubicBezTo>
                  <a:close/>
                  <a:moveTo>
                    <a:pt x="222" y="20"/>
                  </a:moveTo>
                  <a:lnTo>
                    <a:pt x="20" y="121"/>
                  </a:lnTo>
                  <a:lnTo>
                    <a:pt x="1" y="140"/>
                  </a:lnTo>
                  <a:cubicBezTo>
                    <a:pt x="1" y="159"/>
                    <a:pt x="20" y="159"/>
                    <a:pt x="20" y="159"/>
                  </a:cubicBezTo>
                  <a:lnTo>
                    <a:pt x="20" y="140"/>
                  </a:lnTo>
                  <a:lnTo>
                    <a:pt x="222" y="20"/>
                  </a:lnTo>
                  <a:close/>
                  <a:moveTo>
                    <a:pt x="260" y="20"/>
                  </a:moveTo>
                  <a:lnTo>
                    <a:pt x="443" y="159"/>
                  </a:lnTo>
                  <a:lnTo>
                    <a:pt x="443" y="178"/>
                  </a:lnTo>
                  <a:cubicBezTo>
                    <a:pt x="443" y="178"/>
                    <a:pt x="462" y="178"/>
                    <a:pt x="462" y="159"/>
                  </a:cubicBezTo>
                  <a:lnTo>
                    <a:pt x="443" y="140"/>
                  </a:lnTo>
                  <a:lnTo>
                    <a:pt x="260" y="20"/>
                  </a:lnTo>
                  <a:close/>
                  <a:moveTo>
                    <a:pt x="20" y="159"/>
                  </a:moveTo>
                  <a:lnTo>
                    <a:pt x="203" y="298"/>
                  </a:lnTo>
                  <a:lnTo>
                    <a:pt x="241" y="298"/>
                  </a:lnTo>
                  <a:lnTo>
                    <a:pt x="443" y="178"/>
                  </a:lnTo>
                  <a:lnTo>
                    <a:pt x="443" y="178"/>
                  </a:lnTo>
                  <a:lnTo>
                    <a:pt x="241" y="279"/>
                  </a:lnTo>
                  <a:lnTo>
                    <a:pt x="203" y="27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15"/>
            <p:cNvSpPr/>
            <p:nvPr/>
          </p:nvSpPr>
          <p:spPr>
            <a:xfrm>
              <a:off x="7358600" y="2919887"/>
              <a:ext cx="56792" cy="36843"/>
            </a:xfrm>
            <a:custGeom>
              <a:rect b="b" l="l" r="r" t="t"/>
              <a:pathLst>
                <a:path extrusionOk="0" h="362" w="558">
                  <a:moveTo>
                    <a:pt x="279" y="1"/>
                  </a:moveTo>
                  <a:lnTo>
                    <a:pt x="1" y="159"/>
                  </a:lnTo>
                  <a:lnTo>
                    <a:pt x="1" y="203"/>
                  </a:lnTo>
                  <a:lnTo>
                    <a:pt x="241" y="361"/>
                  </a:lnTo>
                  <a:lnTo>
                    <a:pt x="279" y="361"/>
                  </a:lnTo>
                  <a:lnTo>
                    <a:pt x="558" y="203"/>
                  </a:lnTo>
                  <a:lnTo>
                    <a:pt x="558" y="179"/>
                  </a:lnTo>
                  <a:lnTo>
                    <a:pt x="318" y="20"/>
                  </a:lnTo>
                  <a:cubicBezTo>
                    <a:pt x="318" y="1"/>
                    <a:pt x="299" y="1"/>
                    <a:pt x="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15"/>
            <p:cNvSpPr/>
            <p:nvPr/>
          </p:nvSpPr>
          <p:spPr>
            <a:xfrm>
              <a:off x="7358600" y="2919887"/>
              <a:ext cx="56792" cy="38777"/>
            </a:xfrm>
            <a:custGeom>
              <a:rect b="b" l="l" r="r" t="t"/>
              <a:pathLst>
                <a:path extrusionOk="0" h="381" w="558">
                  <a:moveTo>
                    <a:pt x="279" y="1"/>
                  </a:moveTo>
                  <a:lnTo>
                    <a:pt x="1" y="159"/>
                  </a:lnTo>
                  <a:lnTo>
                    <a:pt x="1" y="179"/>
                  </a:lnTo>
                  <a:lnTo>
                    <a:pt x="20" y="179"/>
                  </a:lnTo>
                  <a:lnTo>
                    <a:pt x="279" y="20"/>
                  </a:lnTo>
                  <a:lnTo>
                    <a:pt x="299" y="1"/>
                  </a:lnTo>
                  <a:close/>
                  <a:moveTo>
                    <a:pt x="299" y="1"/>
                  </a:moveTo>
                  <a:cubicBezTo>
                    <a:pt x="318" y="1"/>
                    <a:pt x="318" y="20"/>
                    <a:pt x="318" y="20"/>
                  </a:cubicBezTo>
                  <a:lnTo>
                    <a:pt x="539" y="179"/>
                  </a:lnTo>
                  <a:lnTo>
                    <a:pt x="558" y="179"/>
                  </a:lnTo>
                  <a:lnTo>
                    <a:pt x="342" y="1"/>
                  </a:lnTo>
                  <a:close/>
                  <a:moveTo>
                    <a:pt x="558" y="179"/>
                  </a:moveTo>
                  <a:lnTo>
                    <a:pt x="539" y="203"/>
                  </a:lnTo>
                  <a:lnTo>
                    <a:pt x="279" y="361"/>
                  </a:lnTo>
                  <a:lnTo>
                    <a:pt x="558" y="203"/>
                  </a:lnTo>
                  <a:lnTo>
                    <a:pt x="558" y="179"/>
                  </a:lnTo>
                  <a:close/>
                  <a:moveTo>
                    <a:pt x="1" y="179"/>
                  </a:moveTo>
                  <a:lnTo>
                    <a:pt x="1" y="203"/>
                  </a:lnTo>
                  <a:lnTo>
                    <a:pt x="222" y="361"/>
                  </a:lnTo>
                  <a:cubicBezTo>
                    <a:pt x="241" y="380"/>
                    <a:pt x="241" y="380"/>
                    <a:pt x="260" y="380"/>
                  </a:cubicBezTo>
                  <a:cubicBezTo>
                    <a:pt x="260" y="380"/>
                    <a:pt x="279" y="380"/>
                    <a:pt x="279" y="361"/>
                  </a:cubicBezTo>
                  <a:lnTo>
                    <a:pt x="241" y="361"/>
                  </a:lnTo>
                  <a:lnTo>
                    <a:pt x="20" y="203"/>
                  </a:lnTo>
                  <a:lnTo>
                    <a:pt x="1" y="17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15"/>
            <p:cNvSpPr/>
            <p:nvPr/>
          </p:nvSpPr>
          <p:spPr>
            <a:xfrm>
              <a:off x="7395241" y="2895460"/>
              <a:ext cx="65138" cy="40711"/>
            </a:xfrm>
            <a:custGeom>
              <a:rect b="b" l="l" r="r" t="t"/>
              <a:pathLst>
                <a:path extrusionOk="0" h="400" w="640">
                  <a:moveTo>
                    <a:pt x="361" y="1"/>
                  </a:moveTo>
                  <a:lnTo>
                    <a:pt x="20" y="202"/>
                  </a:lnTo>
                  <a:cubicBezTo>
                    <a:pt x="1" y="202"/>
                    <a:pt x="1" y="222"/>
                    <a:pt x="20" y="222"/>
                  </a:cubicBezTo>
                  <a:lnTo>
                    <a:pt x="241" y="399"/>
                  </a:lnTo>
                  <a:lnTo>
                    <a:pt x="280" y="399"/>
                  </a:lnTo>
                  <a:lnTo>
                    <a:pt x="621" y="202"/>
                  </a:lnTo>
                  <a:cubicBezTo>
                    <a:pt x="640" y="202"/>
                    <a:pt x="640" y="178"/>
                    <a:pt x="621" y="159"/>
                  </a:cubicBezTo>
                  <a:lnTo>
                    <a:pt x="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15"/>
            <p:cNvSpPr/>
            <p:nvPr/>
          </p:nvSpPr>
          <p:spPr>
            <a:xfrm>
              <a:off x="7395241" y="2895460"/>
              <a:ext cx="65138" cy="40711"/>
            </a:xfrm>
            <a:custGeom>
              <a:rect b="b" l="l" r="r" t="t"/>
              <a:pathLst>
                <a:path extrusionOk="0" h="400" w="640">
                  <a:moveTo>
                    <a:pt x="361" y="1"/>
                  </a:moveTo>
                  <a:cubicBezTo>
                    <a:pt x="381" y="1"/>
                    <a:pt x="381" y="1"/>
                    <a:pt x="400" y="20"/>
                  </a:cubicBezTo>
                  <a:lnTo>
                    <a:pt x="621" y="178"/>
                  </a:lnTo>
                  <a:lnTo>
                    <a:pt x="621" y="202"/>
                  </a:lnTo>
                  <a:cubicBezTo>
                    <a:pt x="621" y="202"/>
                    <a:pt x="640" y="202"/>
                    <a:pt x="640" y="178"/>
                  </a:cubicBezTo>
                  <a:lnTo>
                    <a:pt x="621" y="159"/>
                  </a:lnTo>
                  <a:lnTo>
                    <a:pt x="400" y="1"/>
                  </a:lnTo>
                  <a:close/>
                  <a:moveTo>
                    <a:pt x="342" y="1"/>
                  </a:moveTo>
                  <a:lnTo>
                    <a:pt x="1" y="202"/>
                  </a:lnTo>
                  <a:lnTo>
                    <a:pt x="1" y="222"/>
                  </a:lnTo>
                  <a:lnTo>
                    <a:pt x="20" y="202"/>
                  </a:lnTo>
                  <a:lnTo>
                    <a:pt x="361" y="1"/>
                  </a:lnTo>
                  <a:close/>
                  <a:moveTo>
                    <a:pt x="1" y="222"/>
                  </a:moveTo>
                  <a:lnTo>
                    <a:pt x="1" y="241"/>
                  </a:lnTo>
                  <a:lnTo>
                    <a:pt x="241" y="399"/>
                  </a:lnTo>
                  <a:lnTo>
                    <a:pt x="260" y="399"/>
                  </a:lnTo>
                  <a:lnTo>
                    <a:pt x="241" y="380"/>
                  </a:lnTo>
                  <a:lnTo>
                    <a:pt x="20" y="222"/>
                  </a:lnTo>
                  <a:close/>
                  <a:moveTo>
                    <a:pt x="621" y="202"/>
                  </a:moveTo>
                  <a:lnTo>
                    <a:pt x="280" y="380"/>
                  </a:lnTo>
                  <a:lnTo>
                    <a:pt x="260" y="399"/>
                  </a:lnTo>
                  <a:lnTo>
                    <a:pt x="280" y="399"/>
                  </a:lnTo>
                  <a:lnTo>
                    <a:pt x="621" y="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15"/>
            <p:cNvSpPr/>
            <p:nvPr/>
          </p:nvSpPr>
          <p:spPr>
            <a:xfrm>
              <a:off x="7213870" y="2832357"/>
              <a:ext cx="36742" cy="23511"/>
            </a:xfrm>
            <a:custGeom>
              <a:rect b="b" l="l" r="r" t="t"/>
              <a:pathLst>
                <a:path extrusionOk="0" h="231" w="361">
                  <a:moveTo>
                    <a:pt x="202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02" y="222"/>
                  </a:lnTo>
                  <a:cubicBezTo>
                    <a:pt x="114" y="222"/>
                    <a:pt x="127" y="230"/>
                    <a:pt x="134" y="230"/>
                  </a:cubicBezTo>
                  <a:cubicBezTo>
                    <a:pt x="138" y="230"/>
                    <a:pt x="140" y="228"/>
                    <a:pt x="140" y="222"/>
                  </a:cubicBezTo>
                  <a:lnTo>
                    <a:pt x="342" y="121"/>
                  </a:lnTo>
                  <a:cubicBezTo>
                    <a:pt x="361" y="102"/>
                    <a:pt x="361" y="102"/>
                    <a:pt x="342" y="78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15"/>
            <p:cNvSpPr/>
            <p:nvPr/>
          </p:nvSpPr>
          <p:spPr>
            <a:xfrm>
              <a:off x="7211936" y="2832357"/>
              <a:ext cx="38675" cy="24630"/>
            </a:xfrm>
            <a:custGeom>
              <a:rect b="b" l="l" r="r" t="t"/>
              <a:pathLst>
                <a:path extrusionOk="0" h="242" w="380">
                  <a:moveTo>
                    <a:pt x="241" y="1"/>
                  </a:moveTo>
                  <a:cubicBezTo>
                    <a:pt x="241" y="1"/>
                    <a:pt x="260" y="1"/>
                    <a:pt x="260" y="20"/>
                  </a:cubicBezTo>
                  <a:lnTo>
                    <a:pt x="361" y="78"/>
                  </a:lnTo>
                  <a:lnTo>
                    <a:pt x="361" y="78"/>
                  </a:lnTo>
                  <a:lnTo>
                    <a:pt x="260" y="1"/>
                  </a:lnTo>
                  <a:close/>
                  <a:moveTo>
                    <a:pt x="221" y="1"/>
                  </a:moveTo>
                  <a:lnTo>
                    <a:pt x="20" y="121"/>
                  </a:lnTo>
                  <a:lnTo>
                    <a:pt x="221" y="20"/>
                  </a:lnTo>
                  <a:lnTo>
                    <a:pt x="241" y="1"/>
                  </a:lnTo>
                  <a:close/>
                  <a:moveTo>
                    <a:pt x="20" y="121"/>
                  </a:moveTo>
                  <a:cubicBezTo>
                    <a:pt x="20" y="121"/>
                    <a:pt x="0" y="121"/>
                    <a:pt x="0" y="140"/>
                  </a:cubicBezTo>
                  <a:cubicBezTo>
                    <a:pt x="0" y="140"/>
                    <a:pt x="20" y="140"/>
                    <a:pt x="20" y="159"/>
                  </a:cubicBezTo>
                  <a:lnTo>
                    <a:pt x="121" y="222"/>
                  </a:lnTo>
                  <a:lnTo>
                    <a:pt x="121" y="222"/>
                  </a:lnTo>
                  <a:lnTo>
                    <a:pt x="20" y="140"/>
                  </a:lnTo>
                  <a:lnTo>
                    <a:pt x="20" y="121"/>
                  </a:lnTo>
                  <a:close/>
                  <a:moveTo>
                    <a:pt x="361" y="78"/>
                  </a:moveTo>
                  <a:lnTo>
                    <a:pt x="361" y="102"/>
                  </a:lnTo>
                  <a:lnTo>
                    <a:pt x="159" y="222"/>
                  </a:lnTo>
                  <a:lnTo>
                    <a:pt x="121" y="222"/>
                  </a:lnTo>
                  <a:cubicBezTo>
                    <a:pt x="121" y="241"/>
                    <a:pt x="140" y="241"/>
                    <a:pt x="140" y="241"/>
                  </a:cubicBezTo>
                  <a:cubicBezTo>
                    <a:pt x="159" y="241"/>
                    <a:pt x="159" y="241"/>
                    <a:pt x="178" y="222"/>
                  </a:cubicBezTo>
                  <a:lnTo>
                    <a:pt x="361" y="121"/>
                  </a:lnTo>
                  <a:cubicBezTo>
                    <a:pt x="380" y="121"/>
                    <a:pt x="380" y="102"/>
                    <a:pt x="380" y="102"/>
                  </a:cubicBezTo>
                  <a:cubicBezTo>
                    <a:pt x="380" y="78"/>
                    <a:pt x="380" y="78"/>
                    <a:pt x="361" y="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15"/>
            <p:cNvSpPr/>
            <p:nvPr/>
          </p:nvSpPr>
          <p:spPr>
            <a:xfrm>
              <a:off x="7309746" y="2832866"/>
              <a:ext cx="59235" cy="37759"/>
            </a:xfrm>
            <a:custGeom>
              <a:rect b="b" l="l" r="r" t="t"/>
              <a:pathLst>
                <a:path extrusionOk="0" h="371" w="582">
                  <a:moveTo>
                    <a:pt x="373" y="1"/>
                  </a:moveTo>
                  <a:cubicBezTo>
                    <a:pt x="365" y="1"/>
                    <a:pt x="361" y="5"/>
                    <a:pt x="361" y="15"/>
                  </a:cubicBezTo>
                  <a:lnTo>
                    <a:pt x="20" y="193"/>
                  </a:lnTo>
                  <a:cubicBezTo>
                    <a:pt x="0" y="217"/>
                    <a:pt x="0" y="217"/>
                    <a:pt x="0" y="236"/>
                  </a:cubicBezTo>
                  <a:lnTo>
                    <a:pt x="178" y="356"/>
                  </a:lnTo>
                  <a:cubicBezTo>
                    <a:pt x="188" y="366"/>
                    <a:pt x="198" y="371"/>
                    <a:pt x="207" y="371"/>
                  </a:cubicBezTo>
                  <a:cubicBezTo>
                    <a:pt x="215" y="371"/>
                    <a:pt x="221" y="366"/>
                    <a:pt x="221" y="356"/>
                  </a:cubicBezTo>
                  <a:lnTo>
                    <a:pt x="558" y="174"/>
                  </a:lnTo>
                  <a:cubicBezTo>
                    <a:pt x="582" y="154"/>
                    <a:pt x="582" y="154"/>
                    <a:pt x="582" y="135"/>
                  </a:cubicBezTo>
                  <a:lnTo>
                    <a:pt x="399" y="15"/>
                  </a:lnTo>
                  <a:cubicBezTo>
                    <a:pt x="389" y="5"/>
                    <a:pt x="380" y="1"/>
                    <a:pt x="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15"/>
            <p:cNvSpPr/>
            <p:nvPr/>
          </p:nvSpPr>
          <p:spPr>
            <a:xfrm>
              <a:off x="7309746" y="2832357"/>
              <a:ext cx="59235" cy="38777"/>
            </a:xfrm>
            <a:custGeom>
              <a:rect b="b" l="l" r="r" t="t"/>
              <a:pathLst>
                <a:path extrusionOk="0" h="381" w="582">
                  <a:moveTo>
                    <a:pt x="399" y="20"/>
                  </a:moveTo>
                  <a:lnTo>
                    <a:pt x="558" y="140"/>
                  </a:lnTo>
                  <a:lnTo>
                    <a:pt x="582" y="159"/>
                  </a:lnTo>
                  <a:lnTo>
                    <a:pt x="582" y="140"/>
                  </a:lnTo>
                  <a:lnTo>
                    <a:pt x="399" y="20"/>
                  </a:lnTo>
                  <a:close/>
                  <a:moveTo>
                    <a:pt x="341" y="1"/>
                  </a:moveTo>
                  <a:lnTo>
                    <a:pt x="0" y="198"/>
                  </a:lnTo>
                  <a:lnTo>
                    <a:pt x="0" y="222"/>
                  </a:lnTo>
                  <a:lnTo>
                    <a:pt x="20" y="222"/>
                  </a:lnTo>
                  <a:lnTo>
                    <a:pt x="361" y="20"/>
                  </a:lnTo>
                  <a:lnTo>
                    <a:pt x="399" y="20"/>
                  </a:lnTo>
                  <a:cubicBezTo>
                    <a:pt x="380" y="1"/>
                    <a:pt x="380" y="1"/>
                    <a:pt x="361" y="1"/>
                  </a:cubicBezTo>
                  <a:close/>
                  <a:moveTo>
                    <a:pt x="0" y="222"/>
                  </a:moveTo>
                  <a:lnTo>
                    <a:pt x="0" y="241"/>
                  </a:lnTo>
                  <a:lnTo>
                    <a:pt x="178" y="361"/>
                  </a:lnTo>
                  <a:lnTo>
                    <a:pt x="20" y="241"/>
                  </a:lnTo>
                  <a:lnTo>
                    <a:pt x="0" y="222"/>
                  </a:lnTo>
                  <a:close/>
                  <a:moveTo>
                    <a:pt x="558" y="159"/>
                  </a:moveTo>
                  <a:lnTo>
                    <a:pt x="221" y="361"/>
                  </a:lnTo>
                  <a:lnTo>
                    <a:pt x="178" y="361"/>
                  </a:lnTo>
                  <a:cubicBezTo>
                    <a:pt x="197" y="380"/>
                    <a:pt x="197" y="380"/>
                    <a:pt x="221" y="380"/>
                  </a:cubicBezTo>
                  <a:lnTo>
                    <a:pt x="240" y="380"/>
                  </a:lnTo>
                  <a:lnTo>
                    <a:pt x="582" y="179"/>
                  </a:lnTo>
                  <a:lnTo>
                    <a:pt x="582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15"/>
            <p:cNvSpPr/>
            <p:nvPr/>
          </p:nvSpPr>
          <p:spPr>
            <a:xfrm>
              <a:off x="7236363" y="2846606"/>
              <a:ext cx="44579" cy="28396"/>
            </a:xfrm>
            <a:custGeom>
              <a:rect b="b" l="l" r="r" t="t"/>
              <a:pathLst>
                <a:path extrusionOk="0" h="279" w="438">
                  <a:moveTo>
                    <a:pt x="222" y="0"/>
                  </a:moveTo>
                  <a:lnTo>
                    <a:pt x="20" y="120"/>
                  </a:lnTo>
                  <a:cubicBezTo>
                    <a:pt x="1" y="120"/>
                    <a:pt x="1" y="139"/>
                    <a:pt x="20" y="139"/>
                  </a:cubicBezTo>
                  <a:lnTo>
                    <a:pt x="198" y="279"/>
                  </a:lnTo>
                  <a:lnTo>
                    <a:pt x="241" y="279"/>
                  </a:lnTo>
                  <a:lnTo>
                    <a:pt x="438" y="159"/>
                  </a:lnTo>
                  <a:lnTo>
                    <a:pt x="438" y="139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15"/>
            <p:cNvSpPr/>
            <p:nvPr/>
          </p:nvSpPr>
          <p:spPr>
            <a:xfrm>
              <a:off x="7236363" y="2846606"/>
              <a:ext cx="44579" cy="28396"/>
            </a:xfrm>
            <a:custGeom>
              <a:rect b="b" l="l" r="r" t="t"/>
              <a:pathLst>
                <a:path extrusionOk="0" h="279" w="438">
                  <a:moveTo>
                    <a:pt x="198" y="0"/>
                  </a:moveTo>
                  <a:lnTo>
                    <a:pt x="20" y="101"/>
                  </a:lnTo>
                  <a:lnTo>
                    <a:pt x="1" y="120"/>
                  </a:lnTo>
                  <a:cubicBezTo>
                    <a:pt x="1" y="139"/>
                    <a:pt x="1" y="139"/>
                    <a:pt x="20" y="139"/>
                  </a:cubicBezTo>
                  <a:lnTo>
                    <a:pt x="20" y="120"/>
                  </a:lnTo>
                  <a:lnTo>
                    <a:pt x="222" y="0"/>
                  </a:lnTo>
                  <a:close/>
                  <a:moveTo>
                    <a:pt x="260" y="0"/>
                  </a:moveTo>
                  <a:lnTo>
                    <a:pt x="419" y="139"/>
                  </a:lnTo>
                  <a:lnTo>
                    <a:pt x="438" y="139"/>
                  </a:lnTo>
                  <a:lnTo>
                    <a:pt x="438" y="120"/>
                  </a:lnTo>
                  <a:lnTo>
                    <a:pt x="260" y="0"/>
                  </a:lnTo>
                  <a:close/>
                  <a:moveTo>
                    <a:pt x="20" y="139"/>
                  </a:moveTo>
                  <a:lnTo>
                    <a:pt x="178" y="279"/>
                  </a:lnTo>
                  <a:lnTo>
                    <a:pt x="222" y="279"/>
                  </a:lnTo>
                  <a:cubicBezTo>
                    <a:pt x="198" y="279"/>
                    <a:pt x="198" y="260"/>
                    <a:pt x="198" y="260"/>
                  </a:cubicBezTo>
                  <a:lnTo>
                    <a:pt x="20" y="139"/>
                  </a:lnTo>
                  <a:close/>
                  <a:moveTo>
                    <a:pt x="438" y="139"/>
                  </a:moveTo>
                  <a:lnTo>
                    <a:pt x="419" y="159"/>
                  </a:lnTo>
                  <a:lnTo>
                    <a:pt x="241" y="260"/>
                  </a:lnTo>
                  <a:lnTo>
                    <a:pt x="222" y="279"/>
                  </a:lnTo>
                  <a:lnTo>
                    <a:pt x="241" y="279"/>
                  </a:lnTo>
                  <a:lnTo>
                    <a:pt x="438" y="159"/>
                  </a:lnTo>
                  <a:lnTo>
                    <a:pt x="438" y="1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15"/>
            <p:cNvSpPr/>
            <p:nvPr/>
          </p:nvSpPr>
          <p:spPr>
            <a:xfrm>
              <a:off x="7183132" y="2850473"/>
              <a:ext cx="36742" cy="22595"/>
            </a:xfrm>
            <a:custGeom>
              <a:rect b="b" l="l" r="r" t="t"/>
              <a:pathLst>
                <a:path extrusionOk="0" h="222" w="361">
                  <a:moveTo>
                    <a:pt x="202" y="1"/>
                  </a:moveTo>
                  <a:lnTo>
                    <a:pt x="0" y="121"/>
                  </a:lnTo>
                  <a:lnTo>
                    <a:pt x="0" y="140"/>
                  </a:lnTo>
                  <a:lnTo>
                    <a:pt x="101" y="222"/>
                  </a:lnTo>
                  <a:lnTo>
                    <a:pt x="144" y="222"/>
                  </a:lnTo>
                  <a:lnTo>
                    <a:pt x="341" y="101"/>
                  </a:lnTo>
                  <a:cubicBezTo>
                    <a:pt x="360" y="101"/>
                    <a:pt x="360" y="82"/>
                    <a:pt x="341" y="82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15"/>
            <p:cNvSpPr/>
            <p:nvPr/>
          </p:nvSpPr>
          <p:spPr>
            <a:xfrm>
              <a:off x="7181097" y="2848540"/>
              <a:ext cx="38777" cy="24528"/>
            </a:xfrm>
            <a:custGeom>
              <a:rect b="b" l="l" r="r" t="t"/>
              <a:pathLst>
                <a:path extrusionOk="0" h="241" w="381">
                  <a:moveTo>
                    <a:pt x="241" y="0"/>
                  </a:moveTo>
                  <a:cubicBezTo>
                    <a:pt x="222" y="0"/>
                    <a:pt x="222" y="20"/>
                    <a:pt x="222" y="20"/>
                  </a:cubicBezTo>
                  <a:lnTo>
                    <a:pt x="260" y="20"/>
                  </a:lnTo>
                  <a:lnTo>
                    <a:pt x="241" y="0"/>
                  </a:lnTo>
                  <a:close/>
                  <a:moveTo>
                    <a:pt x="361" y="101"/>
                  </a:moveTo>
                  <a:lnTo>
                    <a:pt x="361" y="120"/>
                  </a:lnTo>
                  <a:lnTo>
                    <a:pt x="380" y="120"/>
                  </a:lnTo>
                  <a:cubicBezTo>
                    <a:pt x="380" y="101"/>
                    <a:pt x="380" y="101"/>
                    <a:pt x="361" y="101"/>
                  </a:cubicBezTo>
                  <a:close/>
                  <a:moveTo>
                    <a:pt x="222" y="20"/>
                  </a:moveTo>
                  <a:lnTo>
                    <a:pt x="20" y="120"/>
                  </a:lnTo>
                  <a:cubicBezTo>
                    <a:pt x="20" y="140"/>
                    <a:pt x="1" y="140"/>
                    <a:pt x="1" y="140"/>
                  </a:cubicBezTo>
                  <a:cubicBezTo>
                    <a:pt x="1" y="159"/>
                    <a:pt x="20" y="159"/>
                    <a:pt x="20" y="159"/>
                  </a:cubicBezTo>
                  <a:lnTo>
                    <a:pt x="20" y="140"/>
                  </a:lnTo>
                  <a:lnTo>
                    <a:pt x="222" y="20"/>
                  </a:lnTo>
                  <a:close/>
                  <a:moveTo>
                    <a:pt x="20" y="159"/>
                  </a:moveTo>
                  <a:lnTo>
                    <a:pt x="121" y="241"/>
                  </a:lnTo>
                  <a:lnTo>
                    <a:pt x="140" y="241"/>
                  </a:lnTo>
                  <a:lnTo>
                    <a:pt x="121" y="221"/>
                  </a:lnTo>
                  <a:lnTo>
                    <a:pt x="20" y="159"/>
                  </a:lnTo>
                  <a:close/>
                  <a:moveTo>
                    <a:pt x="361" y="120"/>
                  </a:moveTo>
                  <a:lnTo>
                    <a:pt x="164" y="241"/>
                  </a:lnTo>
                  <a:lnTo>
                    <a:pt x="183" y="241"/>
                  </a:lnTo>
                  <a:lnTo>
                    <a:pt x="361" y="1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15"/>
            <p:cNvSpPr/>
            <p:nvPr/>
          </p:nvSpPr>
          <p:spPr>
            <a:xfrm>
              <a:off x="7280841" y="2857293"/>
              <a:ext cx="45087" cy="29515"/>
            </a:xfrm>
            <a:custGeom>
              <a:rect b="b" l="l" r="r" t="t"/>
              <a:pathLst>
                <a:path extrusionOk="0" h="290" w="443">
                  <a:moveTo>
                    <a:pt x="232" y="1"/>
                  </a:moveTo>
                  <a:cubicBezTo>
                    <a:pt x="222" y="1"/>
                    <a:pt x="212" y="6"/>
                    <a:pt x="203" y="15"/>
                  </a:cubicBezTo>
                  <a:lnTo>
                    <a:pt x="25" y="116"/>
                  </a:lnTo>
                  <a:cubicBezTo>
                    <a:pt x="1" y="135"/>
                    <a:pt x="1" y="135"/>
                    <a:pt x="25" y="155"/>
                  </a:cubicBezTo>
                  <a:lnTo>
                    <a:pt x="183" y="275"/>
                  </a:lnTo>
                  <a:cubicBezTo>
                    <a:pt x="193" y="284"/>
                    <a:pt x="203" y="289"/>
                    <a:pt x="212" y="289"/>
                  </a:cubicBezTo>
                  <a:cubicBezTo>
                    <a:pt x="222" y="289"/>
                    <a:pt x="231" y="284"/>
                    <a:pt x="241" y="275"/>
                  </a:cubicBezTo>
                  <a:lnTo>
                    <a:pt x="424" y="174"/>
                  </a:lnTo>
                  <a:cubicBezTo>
                    <a:pt x="443" y="155"/>
                    <a:pt x="443" y="155"/>
                    <a:pt x="424" y="135"/>
                  </a:cubicBezTo>
                  <a:lnTo>
                    <a:pt x="265" y="15"/>
                  </a:lnTo>
                  <a:cubicBezTo>
                    <a:pt x="253" y="6"/>
                    <a:pt x="242" y="1"/>
                    <a:pt x="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15"/>
            <p:cNvSpPr/>
            <p:nvPr/>
          </p:nvSpPr>
          <p:spPr>
            <a:xfrm>
              <a:off x="7280841" y="2856886"/>
              <a:ext cx="45087" cy="30330"/>
            </a:xfrm>
            <a:custGeom>
              <a:rect b="b" l="l" r="r" t="t"/>
              <a:pathLst>
                <a:path extrusionOk="0" h="298" w="443">
                  <a:moveTo>
                    <a:pt x="222" y="0"/>
                  </a:moveTo>
                  <a:lnTo>
                    <a:pt x="203" y="19"/>
                  </a:lnTo>
                  <a:lnTo>
                    <a:pt x="25" y="120"/>
                  </a:lnTo>
                  <a:cubicBezTo>
                    <a:pt x="1" y="120"/>
                    <a:pt x="1" y="139"/>
                    <a:pt x="1" y="139"/>
                  </a:cubicBezTo>
                  <a:lnTo>
                    <a:pt x="25" y="139"/>
                  </a:lnTo>
                  <a:lnTo>
                    <a:pt x="222" y="19"/>
                  </a:lnTo>
                  <a:lnTo>
                    <a:pt x="241" y="19"/>
                  </a:lnTo>
                  <a:lnTo>
                    <a:pt x="424" y="159"/>
                  </a:lnTo>
                  <a:lnTo>
                    <a:pt x="443" y="159"/>
                  </a:lnTo>
                  <a:lnTo>
                    <a:pt x="443" y="139"/>
                  </a:lnTo>
                  <a:lnTo>
                    <a:pt x="265" y="19"/>
                  </a:lnTo>
                  <a:cubicBezTo>
                    <a:pt x="241" y="0"/>
                    <a:pt x="241" y="0"/>
                    <a:pt x="222" y="0"/>
                  </a:cubicBezTo>
                  <a:close/>
                  <a:moveTo>
                    <a:pt x="1" y="139"/>
                  </a:moveTo>
                  <a:lnTo>
                    <a:pt x="1" y="159"/>
                  </a:lnTo>
                  <a:lnTo>
                    <a:pt x="183" y="279"/>
                  </a:lnTo>
                  <a:cubicBezTo>
                    <a:pt x="203" y="298"/>
                    <a:pt x="203" y="298"/>
                    <a:pt x="222" y="298"/>
                  </a:cubicBezTo>
                  <a:lnTo>
                    <a:pt x="241" y="298"/>
                  </a:lnTo>
                  <a:lnTo>
                    <a:pt x="443" y="178"/>
                  </a:lnTo>
                  <a:lnTo>
                    <a:pt x="443" y="159"/>
                  </a:lnTo>
                  <a:lnTo>
                    <a:pt x="424" y="178"/>
                  </a:lnTo>
                  <a:lnTo>
                    <a:pt x="222" y="279"/>
                  </a:lnTo>
                  <a:lnTo>
                    <a:pt x="203" y="279"/>
                  </a:lnTo>
                  <a:lnTo>
                    <a:pt x="25" y="159"/>
                  </a:lnTo>
                  <a:lnTo>
                    <a:pt x="1" y="1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15"/>
            <p:cNvSpPr/>
            <p:nvPr/>
          </p:nvSpPr>
          <p:spPr>
            <a:xfrm>
              <a:off x="7329797" y="2853018"/>
              <a:ext cx="67580" cy="42543"/>
            </a:xfrm>
            <a:custGeom>
              <a:rect b="b" l="l" r="r" t="t"/>
              <a:pathLst>
                <a:path extrusionOk="0" h="418" w="664">
                  <a:moveTo>
                    <a:pt x="454" y="1"/>
                  </a:moveTo>
                  <a:cubicBezTo>
                    <a:pt x="447" y="1"/>
                    <a:pt x="442" y="7"/>
                    <a:pt x="442" y="19"/>
                  </a:cubicBezTo>
                  <a:lnTo>
                    <a:pt x="24" y="259"/>
                  </a:lnTo>
                  <a:cubicBezTo>
                    <a:pt x="0" y="259"/>
                    <a:pt x="0" y="278"/>
                    <a:pt x="24" y="278"/>
                  </a:cubicBezTo>
                  <a:lnTo>
                    <a:pt x="202" y="418"/>
                  </a:lnTo>
                  <a:lnTo>
                    <a:pt x="240" y="418"/>
                  </a:lnTo>
                  <a:lnTo>
                    <a:pt x="663" y="177"/>
                  </a:lnTo>
                  <a:lnTo>
                    <a:pt x="663" y="139"/>
                  </a:lnTo>
                  <a:lnTo>
                    <a:pt x="481" y="19"/>
                  </a:lnTo>
                  <a:cubicBezTo>
                    <a:pt x="471" y="7"/>
                    <a:pt x="461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15"/>
            <p:cNvSpPr/>
            <p:nvPr/>
          </p:nvSpPr>
          <p:spPr>
            <a:xfrm>
              <a:off x="7329797" y="2852407"/>
              <a:ext cx="67580" cy="43154"/>
            </a:xfrm>
            <a:custGeom>
              <a:rect b="b" l="l" r="r" t="t"/>
              <a:pathLst>
                <a:path extrusionOk="0" h="424" w="664">
                  <a:moveTo>
                    <a:pt x="442" y="1"/>
                  </a:moveTo>
                  <a:lnTo>
                    <a:pt x="24" y="265"/>
                  </a:lnTo>
                  <a:lnTo>
                    <a:pt x="442" y="25"/>
                  </a:lnTo>
                  <a:lnTo>
                    <a:pt x="481" y="25"/>
                  </a:lnTo>
                  <a:cubicBezTo>
                    <a:pt x="481" y="1"/>
                    <a:pt x="461" y="1"/>
                    <a:pt x="461" y="1"/>
                  </a:cubicBezTo>
                  <a:close/>
                  <a:moveTo>
                    <a:pt x="0" y="265"/>
                  </a:moveTo>
                  <a:cubicBezTo>
                    <a:pt x="0" y="284"/>
                    <a:pt x="0" y="284"/>
                    <a:pt x="24" y="284"/>
                  </a:cubicBezTo>
                  <a:lnTo>
                    <a:pt x="24" y="265"/>
                  </a:lnTo>
                  <a:close/>
                  <a:moveTo>
                    <a:pt x="481" y="25"/>
                  </a:moveTo>
                  <a:lnTo>
                    <a:pt x="644" y="164"/>
                  </a:lnTo>
                  <a:lnTo>
                    <a:pt x="240" y="424"/>
                  </a:lnTo>
                  <a:lnTo>
                    <a:pt x="240" y="424"/>
                  </a:lnTo>
                  <a:lnTo>
                    <a:pt x="663" y="183"/>
                  </a:lnTo>
                  <a:lnTo>
                    <a:pt x="663" y="164"/>
                  </a:lnTo>
                  <a:lnTo>
                    <a:pt x="663" y="145"/>
                  </a:lnTo>
                  <a:lnTo>
                    <a:pt x="481" y="25"/>
                  </a:lnTo>
                  <a:close/>
                  <a:moveTo>
                    <a:pt x="24" y="284"/>
                  </a:moveTo>
                  <a:lnTo>
                    <a:pt x="183" y="424"/>
                  </a:lnTo>
                  <a:lnTo>
                    <a:pt x="221" y="424"/>
                  </a:lnTo>
                  <a:cubicBezTo>
                    <a:pt x="202" y="424"/>
                    <a:pt x="202" y="424"/>
                    <a:pt x="202" y="404"/>
                  </a:cubicBezTo>
                  <a:lnTo>
                    <a:pt x="24" y="28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15"/>
            <p:cNvSpPr/>
            <p:nvPr/>
          </p:nvSpPr>
          <p:spPr>
            <a:xfrm>
              <a:off x="7207559" y="2862687"/>
              <a:ext cx="45087" cy="29007"/>
            </a:xfrm>
            <a:custGeom>
              <a:rect b="b" l="l" r="r" t="t"/>
              <a:pathLst>
                <a:path extrusionOk="0" h="285" w="443">
                  <a:moveTo>
                    <a:pt x="202" y="1"/>
                  </a:moveTo>
                  <a:lnTo>
                    <a:pt x="0" y="121"/>
                  </a:lnTo>
                  <a:lnTo>
                    <a:pt x="0" y="164"/>
                  </a:lnTo>
                  <a:lnTo>
                    <a:pt x="183" y="284"/>
                  </a:lnTo>
                  <a:lnTo>
                    <a:pt x="221" y="284"/>
                  </a:lnTo>
                  <a:lnTo>
                    <a:pt x="423" y="164"/>
                  </a:lnTo>
                  <a:cubicBezTo>
                    <a:pt x="442" y="164"/>
                    <a:pt x="442" y="140"/>
                    <a:pt x="423" y="140"/>
                  </a:cubicBezTo>
                  <a:lnTo>
                    <a:pt x="240" y="20"/>
                  </a:lnTo>
                  <a:cubicBezTo>
                    <a:pt x="240" y="1"/>
                    <a:pt x="221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15"/>
            <p:cNvSpPr/>
            <p:nvPr/>
          </p:nvSpPr>
          <p:spPr>
            <a:xfrm>
              <a:off x="7207559" y="2862687"/>
              <a:ext cx="45087" cy="30940"/>
            </a:xfrm>
            <a:custGeom>
              <a:rect b="b" l="l" r="r" t="t"/>
              <a:pathLst>
                <a:path extrusionOk="0" h="304" w="443">
                  <a:moveTo>
                    <a:pt x="202" y="1"/>
                  </a:moveTo>
                  <a:lnTo>
                    <a:pt x="0" y="121"/>
                  </a:lnTo>
                  <a:lnTo>
                    <a:pt x="0" y="121"/>
                  </a:lnTo>
                  <a:lnTo>
                    <a:pt x="202" y="20"/>
                  </a:lnTo>
                  <a:lnTo>
                    <a:pt x="240" y="20"/>
                  </a:lnTo>
                  <a:lnTo>
                    <a:pt x="423" y="140"/>
                  </a:lnTo>
                  <a:lnTo>
                    <a:pt x="240" y="1"/>
                  </a:lnTo>
                  <a:close/>
                  <a:moveTo>
                    <a:pt x="0" y="140"/>
                  </a:moveTo>
                  <a:lnTo>
                    <a:pt x="0" y="164"/>
                  </a:lnTo>
                  <a:lnTo>
                    <a:pt x="183" y="284"/>
                  </a:lnTo>
                  <a:lnTo>
                    <a:pt x="0" y="140"/>
                  </a:lnTo>
                  <a:close/>
                  <a:moveTo>
                    <a:pt x="423" y="140"/>
                  </a:moveTo>
                  <a:lnTo>
                    <a:pt x="423" y="164"/>
                  </a:lnTo>
                  <a:lnTo>
                    <a:pt x="221" y="284"/>
                  </a:lnTo>
                  <a:lnTo>
                    <a:pt x="423" y="183"/>
                  </a:lnTo>
                  <a:lnTo>
                    <a:pt x="442" y="164"/>
                  </a:lnTo>
                  <a:cubicBezTo>
                    <a:pt x="442" y="140"/>
                    <a:pt x="442" y="140"/>
                    <a:pt x="423" y="140"/>
                  </a:cubicBezTo>
                  <a:close/>
                  <a:moveTo>
                    <a:pt x="183" y="284"/>
                  </a:moveTo>
                  <a:lnTo>
                    <a:pt x="202" y="303"/>
                  </a:lnTo>
                  <a:cubicBezTo>
                    <a:pt x="221" y="303"/>
                    <a:pt x="221" y="303"/>
                    <a:pt x="221" y="2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15"/>
            <p:cNvSpPr/>
            <p:nvPr/>
          </p:nvSpPr>
          <p:spPr>
            <a:xfrm>
              <a:off x="7150766" y="2867572"/>
              <a:ext cx="38777" cy="24121"/>
            </a:xfrm>
            <a:custGeom>
              <a:rect b="b" l="l" r="r" t="t"/>
              <a:pathLst>
                <a:path extrusionOk="0" h="237" w="381">
                  <a:moveTo>
                    <a:pt x="248" y="1"/>
                  </a:moveTo>
                  <a:cubicBezTo>
                    <a:pt x="241" y="1"/>
                    <a:pt x="232" y="6"/>
                    <a:pt x="222" y="15"/>
                  </a:cubicBezTo>
                  <a:lnTo>
                    <a:pt x="20" y="116"/>
                  </a:lnTo>
                  <a:cubicBezTo>
                    <a:pt x="20" y="135"/>
                    <a:pt x="1" y="135"/>
                    <a:pt x="20" y="154"/>
                  </a:cubicBezTo>
                  <a:lnTo>
                    <a:pt x="121" y="212"/>
                  </a:lnTo>
                  <a:cubicBezTo>
                    <a:pt x="140" y="236"/>
                    <a:pt x="160" y="236"/>
                    <a:pt x="160" y="236"/>
                  </a:cubicBezTo>
                  <a:lnTo>
                    <a:pt x="361" y="116"/>
                  </a:lnTo>
                  <a:cubicBezTo>
                    <a:pt x="380" y="116"/>
                    <a:pt x="380" y="92"/>
                    <a:pt x="361" y="73"/>
                  </a:cubicBezTo>
                  <a:lnTo>
                    <a:pt x="260" y="15"/>
                  </a:lnTo>
                  <a:cubicBezTo>
                    <a:pt x="260" y="6"/>
                    <a:pt x="256" y="1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15"/>
            <p:cNvSpPr/>
            <p:nvPr/>
          </p:nvSpPr>
          <p:spPr>
            <a:xfrm>
              <a:off x="7150766" y="2867063"/>
              <a:ext cx="38777" cy="24630"/>
            </a:xfrm>
            <a:custGeom>
              <a:rect b="b" l="l" r="r" t="t"/>
              <a:pathLst>
                <a:path extrusionOk="0" h="242" w="381">
                  <a:moveTo>
                    <a:pt x="260" y="20"/>
                  </a:moveTo>
                  <a:lnTo>
                    <a:pt x="361" y="97"/>
                  </a:lnTo>
                  <a:lnTo>
                    <a:pt x="361" y="121"/>
                  </a:lnTo>
                  <a:cubicBezTo>
                    <a:pt x="380" y="121"/>
                    <a:pt x="380" y="121"/>
                    <a:pt x="380" y="97"/>
                  </a:cubicBezTo>
                  <a:cubicBezTo>
                    <a:pt x="380" y="97"/>
                    <a:pt x="380" y="78"/>
                    <a:pt x="361" y="78"/>
                  </a:cubicBezTo>
                  <a:lnTo>
                    <a:pt x="260" y="20"/>
                  </a:lnTo>
                  <a:close/>
                  <a:moveTo>
                    <a:pt x="222" y="1"/>
                  </a:moveTo>
                  <a:lnTo>
                    <a:pt x="20" y="121"/>
                  </a:lnTo>
                  <a:lnTo>
                    <a:pt x="1" y="140"/>
                  </a:lnTo>
                  <a:lnTo>
                    <a:pt x="20" y="159"/>
                  </a:lnTo>
                  <a:lnTo>
                    <a:pt x="121" y="241"/>
                  </a:lnTo>
                  <a:lnTo>
                    <a:pt x="160" y="241"/>
                  </a:lnTo>
                  <a:lnTo>
                    <a:pt x="361" y="121"/>
                  </a:lnTo>
                  <a:lnTo>
                    <a:pt x="361" y="121"/>
                  </a:lnTo>
                  <a:lnTo>
                    <a:pt x="160" y="217"/>
                  </a:lnTo>
                  <a:lnTo>
                    <a:pt x="121" y="217"/>
                  </a:lnTo>
                  <a:lnTo>
                    <a:pt x="20" y="140"/>
                  </a:lnTo>
                  <a:lnTo>
                    <a:pt x="222" y="20"/>
                  </a:lnTo>
                  <a:lnTo>
                    <a:pt x="260" y="20"/>
                  </a:lnTo>
                  <a:cubicBezTo>
                    <a:pt x="260" y="1"/>
                    <a:pt x="241" y="1"/>
                    <a:pt x="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15"/>
            <p:cNvSpPr/>
            <p:nvPr/>
          </p:nvSpPr>
          <p:spPr>
            <a:xfrm>
              <a:off x="7250510" y="2874900"/>
              <a:ext cx="45087" cy="29007"/>
            </a:xfrm>
            <a:custGeom>
              <a:rect b="b" l="l" r="r" t="t"/>
              <a:pathLst>
                <a:path extrusionOk="0" h="285" w="443">
                  <a:moveTo>
                    <a:pt x="222" y="1"/>
                  </a:moveTo>
                  <a:lnTo>
                    <a:pt x="20" y="121"/>
                  </a:lnTo>
                  <a:cubicBezTo>
                    <a:pt x="1" y="121"/>
                    <a:pt x="1" y="140"/>
                    <a:pt x="20" y="140"/>
                  </a:cubicBezTo>
                  <a:lnTo>
                    <a:pt x="203" y="284"/>
                  </a:lnTo>
                  <a:lnTo>
                    <a:pt x="241" y="284"/>
                  </a:lnTo>
                  <a:lnTo>
                    <a:pt x="443" y="164"/>
                  </a:lnTo>
                  <a:lnTo>
                    <a:pt x="443" y="140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15"/>
            <p:cNvSpPr/>
            <p:nvPr/>
          </p:nvSpPr>
          <p:spPr>
            <a:xfrm>
              <a:off x="7250510" y="2874900"/>
              <a:ext cx="47123" cy="29007"/>
            </a:xfrm>
            <a:custGeom>
              <a:rect b="b" l="l" r="r" t="t"/>
              <a:pathLst>
                <a:path extrusionOk="0" h="285" w="463">
                  <a:moveTo>
                    <a:pt x="1" y="121"/>
                  </a:moveTo>
                  <a:cubicBezTo>
                    <a:pt x="1" y="140"/>
                    <a:pt x="20" y="140"/>
                    <a:pt x="20" y="140"/>
                  </a:cubicBezTo>
                  <a:lnTo>
                    <a:pt x="20" y="121"/>
                  </a:lnTo>
                  <a:close/>
                  <a:moveTo>
                    <a:pt x="241" y="1"/>
                  </a:moveTo>
                  <a:cubicBezTo>
                    <a:pt x="241" y="1"/>
                    <a:pt x="260" y="1"/>
                    <a:pt x="260" y="20"/>
                  </a:cubicBezTo>
                  <a:lnTo>
                    <a:pt x="443" y="140"/>
                  </a:lnTo>
                  <a:lnTo>
                    <a:pt x="260" y="1"/>
                  </a:lnTo>
                  <a:close/>
                  <a:moveTo>
                    <a:pt x="443" y="140"/>
                  </a:moveTo>
                  <a:lnTo>
                    <a:pt x="443" y="164"/>
                  </a:lnTo>
                  <a:cubicBezTo>
                    <a:pt x="443" y="164"/>
                    <a:pt x="462" y="164"/>
                    <a:pt x="462" y="140"/>
                  </a:cubicBezTo>
                  <a:close/>
                  <a:moveTo>
                    <a:pt x="20" y="140"/>
                  </a:moveTo>
                  <a:lnTo>
                    <a:pt x="203" y="284"/>
                  </a:lnTo>
                  <a:lnTo>
                    <a:pt x="222" y="284"/>
                  </a:lnTo>
                  <a:cubicBezTo>
                    <a:pt x="222" y="284"/>
                    <a:pt x="203" y="284"/>
                    <a:pt x="203" y="260"/>
                  </a:cubicBezTo>
                  <a:lnTo>
                    <a:pt x="20" y="1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15"/>
            <p:cNvSpPr/>
            <p:nvPr/>
          </p:nvSpPr>
          <p:spPr>
            <a:xfrm>
              <a:off x="7301400" y="2883246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22" y="0"/>
                  </a:moveTo>
                  <a:lnTo>
                    <a:pt x="20" y="121"/>
                  </a:lnTo>
                  <a:cubicBezTo>
                    <a:pt x="1" y="121"/>
                    <a:pt x="1" y="140"/>
                    <a:pt x="20" y="140"/>
                  </a:cubicBezTo>
                  <a:lnTo>
                    <a:pt x="202" y="279"/>
                  </a:lnTo>
                  <a:lnTo>
                    <a:pt x="241" y="279"/>
                  </a:lnTo>
                  <a:lnTo>
                    <a:pt x="443" y="159"/>
                  </a:lnTo>
                  <a:lnTo>
                    <a:pt x="443" y="140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15"/>
            <p:cNvSpPr/>
            <p:nvPr/>
          </p:nvSpPr>
          <p:spPr>
            <a:xfrm>
              <a:off x="7301400" y="2883246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02" y="0"/>
                  </a:moveTo>
                  <a:lnTo>
                    <a:pt x="20" y="121"/>
                  </a:lnTo>
                  <a:lnTo>
                    <a:pt x="222" y="0"/>
                  </a:lnTo>
                  <a:close/>
                  <a:moveTo>
                    <a:pt x="20" y="121"/>
                  </a:moveTo>
                  <a:cubicBezTo>
                    <a:pt x="1" y="121"/>
                    <a:pt x="1" y="121"/>
                    <a:pt x="1" y="140"/>
                  </a:cubicBezTo>
                  <a:lnTo>
                    <a:pt x="20" y="140"/>
                  </a:lnTo>
                  <a:lnTo>
                    <a:pt x="20" y="121"/>
                  </a:lnTo>
                  <a:close/>
                  <a:moveTo>
                    <a:pt x="241" y="0"/>
                  </a:moveTo>
                  <a:lnTo>
                    <a:pt x="260" y="20"/>
                  </a:lnTo>
                  <a:lnTo>
                    <a:pt x="423" y="140"/>
                  </a:lnTo>
                  <a:lnTo>
                    <a:pt x="443" y="159"/>
                  </a:lnTo>
                  <a:lnTo>
                    <a:pt x="443" y="140"/>
                  </a:lnTo>
                  <a:lnTo>
                    <a:pt x="260" y="0"/>
                  </a:lnTo>
                  <a:close/>
                  <a:moveTo>
                    <a:pt x="423" y="159"/>
                  </a:moveTo>
                  <a:lnTo>
                    <a:pt x="241" y="279"/>
                  </a:lnTo>
                  <a:lnTo>
                    <a:pt x="443" y="159"/>
                  </a:lnTo>
                  <a:close/>
                  <a:moveTo>
                    <a:pt x="20" y="140"/>
                  </a:moveTo>
                  <a:lnTo>
                    <a:pt x="202" y="279"/>
                  </a:lnTo>
                  <a:lnTo>
                    <a:pt x="222" y="279"/>
                  </a:lnTo>
                  <a:cubicBezTo>
                    <a:pt x="222" y="279"/>
                    <a:pt x="202" y="279"/>
                    <a:pt x="202" y="260"/>
                  </a:cubicBezTo>
                  <a:lnTo>
                    <a:pt x="20" y="1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15"/>
            <p:cNvSpPr/>
            <p:nvPr/>
          </p:nvSpPr>
          <p:spPr>
            <a:xfrm>
              <a:off x="7344453" y="2874900"/>
              <a:ext cx="81218" cy="49057"/>
            </a:xfrm>
            <a:custGeom>
              <a:rect b="b" l="l" r="r" t="t"/>
              <a:pathLst>
                <a:path extrusionOk="0" h="482" w="798">
                  <a:moveTo>
                    <a:pt x="577" y="1"/>
                  </a:moveTo>
                  <a:lnTo>
                    <a:pt x="20" y="323"/>
                  </a:lnTo>
                  <a:cubicBezTo>
                    <a:pt x="0" y="323"/>
                    <a:pt x="0" y="342"/>
                    <a:pt x="20" y="361"/>
                  </a:cubicBezTo>
                  <a:lnTo>
                    <a:pt x="197" y="481"/>
                  </a:lnTo>
                  <a:lnTo>
                    <a:pt x="241" y="481"/>
                  </a:lnTo>
                  <a:lnTo>
                    <a:pt x="798" y="164"/>
                  </a:lnTo>
                  <a:lnTo>
                    <a:pt x="798" y="140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15"/>
            <p:cNvSpPr/>
            <p:nvPr/>
          </p:nvSpPr>
          <p:spPr>
            <a:xfrm>
              <a:off x="7344453" y="2872967"/>
              <a:ext cx="81218" cy="52924"/>
            </a:xfrm>
            <a:custGeom>
              <a:rect b="b" l="l" r="r" t="t"/>
              <a:pathLst>
                <a:path extrusionOk="0" h="520" w="798">
                  <a:moveTo>
                    <a:pt x="601" y="1"/>
                  </a:moveTo>
                  <a:cubicBezTo>
                    <a:pt x="577" y="1"/>
                    <a:pt x="577" y="20"/>
                    <a:pt x="577" y="20"/>
                  </a:cubicBezTo>
                  <a:lnTo>
                    <a:pt x="620" y="20"/>
                  </a:lnTo>
                  <a:lnTo>
                    <a:pt x="601" y="1"/>
                  </a:lnTo>
                  <a:close/>
                  <a:moveTo>
                    <a:pt x="620" y="20"/>
                  </a:moveTo>
                  <a:lnTo>
                    <a:pt x="798" y="159"/>
                  </a:lnTo>
                  <a:lnTo>
                    <a:pt x="798" y="140"/>
                  </a:lnTo>
                  <a:lnTo>
                    <a:pt x="620" y="20"/>
                  </a:lnTo>
                  <a:close/>
                  <a:moveTo>
                    <a:pt x="20" y="342"/>
                  </a:moveTo>
                  <a:cubicBezTo>
                    <a:pt x="0" y="342"/>
                    <a:pt x="0" y="342"/>
                    <a:pt x="0" y="361"/>
                  </a:cubicBezTo>
                  <a:cubicBezTo>
                    <a:pt x="0" y="361"/>
                    <a:pt x="0" y="380"/>
                    <a:pt x="20" y="380"/>
                  </a:cubicBezTo>
                  <a:lnTo>
                    <a:pt x="178" y="500"/>
                  </a:lnTo>
                  <a:cubicBezTo>
                    <a:pt x="197" y="500"/>
                    <a:pt x="197" y="519"/>
                    <a:pt x="217" y="519"/>
                  </a:cubicBezTo>
                  <a:cubicBezTo>
                    <a:pt x="217" y="519"/>
                    <a:pt x="241" y="519"/>
                    <a:pt x="241" y="500"/>
                  </a:cubicBezTo>
                  <a:lnTo>
                    <a:pt x="197" y="500"/>
                  </a:lnTo>
                  <a:lnTo>
                    <a:pt x="20" y="361"/>
                  </a:lnTo>
                  <a:lnTo>
                    <a:pt x="20" y="34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15"/>
            <p:cNvSpPr/>
            <p:nvPr/>
          </p:nvSpPr>
          <p:spPr>
            <a:xfrm>
              <a:off x="7177229" y="2881312"/>
              <a:ext cx="45087" cy="27989"/>
            </a:xfrm>
            <a:custGeom>
              <a:rect b="b" l="l" r="r" t="t"/>
              <a:pathLst>
                <a:path extrusionOk="0" h="275" w="443">
                  <a:moveTo>
                    <a:pt x="202" y="0"/>
                  </a:moveTo>
                  <a:lnTo>
                    <a:pt x="20" y="101"/>
                  </a:lnTo>
                  <a:cubicBezTo>
                    <a:pt x="0" y="120"/>
                    <a:pt x="0" y="120"/>
                    <a:pt x="20" y="140"/>
                  </a:cubicBezTo>
                  <a:lnTo>
                    <a:pt x="202" y="260"/>
                  </a:lnTo>
                  <a:cubicBezTo>
                    <a:pt x="202" y="269"/>
                    <a:pt x="207" y="274"/>
                    <a:pt x="214" y="274"/>
                  </a:cubicBezTo>
                  <a:cubicBezTo>
                    <a:pt x="221" y="274"/>
                    <a:pt x="231" y="269"/>
                    <a:pt x="241" y="260"/>
                  </a:cubicBezTo>
                  <a:lnTo>
                    <a:pt x="418" y="159"/>
                  </a:lnTo>
                  <a:cubicBezTo>
                    <a:pt x="442" y="159"/>
                    <a:pt x="442" y="140"/>
                    <a:pt x="418" y="120"/>
                  </a:cubicBez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15"/>
            <p:cNvSpPr/>
            <p:nvPr/>
          </p:nvSpPr>
          <p:spPr>
            <a:xfrm>
              <a:off x="7177229" y="2879379"/>
              <a:ext cx="45087" cy="30330"/>
            </a:xfrm>
            <a:custGeom>
              <a:rect b="b" l="l" r="r" t="t"/>
              <a:pathLst>
                <a:path extrusionOk="0" h="298" w="443">
                  <a:moveTo>
                    <a:pt x="221" y="0"/>
                  </a:moveTo>
                  <a:lnTo>
                    <a:pt x="202" y="19"/>
                  </a:lnTo>
                  <a:lnTo>
                    <a:pt x="20" y="120"/>
                  </a:lnTo>
                  <a:cubicBezTo>
                    <a:pt x="0" y="120"/>
                    <a:pt x="0" y="139"/>
                    <a:pt x="0" y="139"/>
                  </a:cubicBezTo>
                  <a:cubicBezTo>
                    <a:pt x="0" y="159"/>
                    <a:pt x="0" y="159"/>
                    <a:pt x="20" y="159"/>
                  </a:cubicBezTo>
                  <a:lnTo>
                    <a:pt x="20" y="139"/>
                  </a:lnTo>
                  <a:lnTo>
                    <a:pt x="221" y="19"/>
                  </a:lnTo>
                  <a:lnTo>
                    <a:pt x="241" y="19"/>
                  </a:lnTo>
                  <a:lnTo>
                    <a:pt x="418" y="159"/>
                  </a:lnTo>
                  <a:lnTo>
                    <a:pt x="442" y="159"/>
                  </a:lnTo>
                  <a:lnTo>
                    <a:pt x="442" y="139"/>
                  </a:lnTo>
                  <a:lnTo>
                    <a:pt x="260" y="19"/>
                  </a:lnTo>
                  <a:cubicBezTo>
                    <a:pt x="241" y="0"/>
                    <a:pt x="241" y="0"/>
                    <a:pt x="221" y="0"/>
                  </a:cubicBezTo>
                  <a:close/>
                  <a:moveTo>
                    <a:pt x="442" y="159"/>
                  </a:moveTo>
                  <a:lnTo>
                    <a:pt x="418" y="178"/>
                  </a:lnTo>
                  <a:lnTo>
                    <a:pt x="241" y="279"/>
                  </a:lnTo>
                  <a:lnTo>
                    <a:pt x="202" y="279"/>
                  </a:lnTo>
                  <a:lnTo>
                    <a:pt x="20" y="159"/>
                  </a:lnTo>
                  <a:lnTo>
                    <a:pt x="20" y="159"/>
                  </a:lnTo>
                  <a:lnTo>
                    <a:pt x="178" y="298"/>
                  </a:lnTo>
                  <a:lnTo>
                    <a:pt x="241" y="298"/>
                  </a:lnTo>
                  <a:lnTo>
                    <a:pt x="442" y="178"/>
                  </a:lnTo>
                  <a:lnTo>
                    <a:pt x="442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15"/>
            <p:cNvSpPr/>
            <p:nvPr/>
          </p:nvSpPr>
          <p:spPr>
            <a:xfrm>
              <a:off x="7222216" y="2891999"/>
              <a:ext cx="44579" cy="28905"/>
            </a:xfrm>
            <a:custGeom>
              <a:rect b="b" l="l" r="r" t="t"/>
              <a:pathLst>
                <a:path extrusionOk="0" h="284" w="438">
                  <a:moveTo>
                    <a:pt x="226" y="1"/>
                  </a:moveTo>
                  <a:cubicBezTo>
                    <a:pt x="218" y="1"/>
                    <a:pt x="207" y="6"/>
                    <a:pt x="197" y="15"/>
                  </a:cubicBezTo>
                  <a:lnTo>
                    <a:pt x="20" y="116"/>
                  </a:lnTo>
                  <a:cubicBezTo>
                    <a:pt x="0" y="135"/>
                    <a:pt x="0" y="135"/>
                    <a:pt x="20" y="155"/>
                  </a:cubicBezTo>
                  <a:lnTo>
                    <a:pt x="178" y="275"/>
                  </a:lnTo>
                  <a:cubicBezTo>
                    <a:pt x="191" y="275"/>
                    <a:pt x="204" y="283"/>
                    <a:pt x="218" y="283"/>
                  </a:cubicBezTo>
                  <a:cubicBezTo>
                    <a:pt x="225" y="283"/>
                    <a:pt x="233" y="281"/>
                    <a:pt x="241" y="275"/>
                  </a:cubicBezTo>
                  <a:lnTo>
                    <a:pt x="418" y="174"/>
                  </a:lnTo>
                  <a:cubicBezTo>
                    <a:pt x="438" y="155"/>
                    <a:pt x="438" y="155"/>
                    <a:pt x="418" y="135"/>
                  </a:cubicBezTo>
                  <a:lnTo>
                    <a:pt x="241" y="15"/>
                  </a:lnTo>
                  <a:cubicBezTo>
                    <a:pt x="241" y="6"/>
                    <a:pt x="235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15"/>
            <p:cNvSpPr/>
            <p:nvPr/>
          </p:nvSpPr>
          <p:spPr>
            <a:xfrm>
              <a:off x="7222216" y="2891592"/>
              <a:ext cx="44579" cy="30330"/>
            </a:xfrm>
            <a:custGeom>
              <a:rect b="b" l="l" r="r" t="t"/>
              <a:pathLst>
                <a:path extrusionOk="0" h="298" w="438">
                  <a:moveTo>
                    <a:pt x="197" y="0"/>
                  </a:moveTo>
                  <a:lnTo>
                    <a:pt x="0" y="120"/>
                  </a:lnTo>
                  <a:lnTo>
                    <a:pt x="0" y="139"/>
                  </a:lnTo>
                  <a:lnTo>
                    <a:pt x="20" y="120"/>
                  </a:lnTo>
                  <a:lnTo>
                    <a:pt x="197" y="19"/>
                  </a:lnTo>
                  <a:lnTo>
                    <a:pt x="241" y="19"/>
                  </a:lnTo>
                  <a:lnTo>
                    <a:pt x="418" y="139"/>
                  </a:lnTo>
                  <a:lnTo>
                    <a:pt x="260" y="0"/>
                  </a:lnTo>
                  <a:close/>
                  <a:moveTo>
                    <a:pt x="0" y="139"/>
                  </a:moveTo>
                  <a:lnTo>
                    <a:pt x="0" y="159"/>
                  </a:lnTo>
                  <a:lnTo>
                    <a:pt x="178" y="279"/>
                  </a:lnTo>
                  <a:cubicBezTo>
                    <a:pt x="197" y="298"/>
                    <a:pt x="197" y="298"/>
                    <a:pt x="217" y="298"/>
                  </a:cubicBezTo>
                  <a:lnTo>
                    <a:pt x="241" y="279"/>
                  </a:lnTo>
                  <a:lnTo>
                    <a:pt x="418" y="178"/>
                  </a:lnTo>
                  <a:cubicBezTo>
                    <a:pt x="438" y="178"/>
                    <a:pt x="438" y="159"/>
                    <a:pt x="438" y="159"/>
                  </a:cubicBezTo>
                  <a:cubicBezTo>
                    <a:pt x="438" y="159"/>
                    <a:pt x="438" y="139"/>
                    <a:pt x="418" y="139"/>
                  </a:cubicBezTo>
                  <a:lnTo>
                    <a:pt x="418" y="159"/>
                  </a:lnTo>
                  <a:lnTo>
                    <a:pt x="217" y="279"/>
                  </a:lnTo>
                  <a:lnTo>
                    <a:pt x="197" y="279"/>
                  </a:lnTo>
                  <a:lnTo>
                    <a:pt x="20" y="1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15"/>
            <p:cNvSpPr/>
            <p:nvPr/>
          </p:nvSpPr>
          <p:spPr>
            <a:xfrm>
              <a:off x="7120029" y="2885180"/>
              <a:ext cx="38675" cy="24121"/>
            </a:xfrm>
            <a:custGeom>
              <a:rect b="b" l="l" r="r" t="t"/>
              <a:pathLst>
                <a:path extrusionOk="0" h="237" w="380">
                  <a:moveTo>
                    <a:pt x="221" y="1"/>
                  </a:moveTo>
                  <a:lnTo>
                    <a:pt x="20" y="121"/>
                  </a:lnTo>
                  <a:cubicBezTo>
                    <a:pt x="0" y="121"/>
                    <a:pt x="0" y="140"/>
                    <a:pt x="20" y="140"/>
                  </a:cubicBezTo>
                  <a:lnTo>
                    <a:pt x="120" y="222"/>
                  </a:lnTo>
                  <a:cubicBezTo>
                    <a:pt x="130" y="231"/>
                    <a:pt x="141" y="236"/>
                    <a:pt x="149" y="236"/>
                  </a:cubicBezTo>
                  <a:cubicBezTo>
                    <a:pt x="158" y="236"/>
                    <a:pt x="164" y="231"/>
                    <a:pt x="164" y="222"/>
                  </a:cubicBezTo>
                  <a:lnTo>
                    <a:pt x="361" y="121"/>
                  </a:lnTo>
                  <a:cubicBezTo>
                    <a:pt x="380" y="102"/>
                    <a:pt x="380" y="102"/>
                    <a:pt x="361" y="82"/>
                  </a:cubicBez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15"/>
            <p:cNvSpPr/>
            <p:nvPr/>
          </p:nvSpPr>
          <p:spPr>
            <a:xfrm>
              <a:off x="7120029" y="2885180"/>
              <a:ext cx="38675" cy="24528"/>
            </a:xfrm>
            <a:custGeom>
              <a:rect b="b" l="l" r="r" t="t"/>
              <a:pathLst>
                <a:path extrusionOk="0" h="241" w="380">
                  <a:moveTo>
                    <a:pt x="241" y="1"/>
                  </a:moveTo>
                  <a:cubicBezTo>
                    <a:pt x="241" y="1"/>
                    <a:pt x="260" y="1"/>
                    <a:pt x="260" y="20"/>
                  </a:cubicBezTo>
                  <a:lnTo>
                    <a:pt x="361" y="82"/>
                  </a:lnTo>
                  <a:lnTo>
                    <a:pt x="361" y="82"/>
                  </a:lnTo>
                  <a:lnTo>
                    <a:pt x="260" y="1"/>
                  </a:lnTo>
                  <a:close/>
                  <a:moveTo>
                    <a:pt x="221" y="1"/>
                  </a:moveTo>
                  <a:lnTo>
                    <a:pt x="20" y="121"/>
                  </a:lnTo>
                  <a:lnTo>
                    <a:pt x="20" y="121"/>
                  </a:lnTo>
                  <a:lnTo>
                    <a:pt x="221" y="20"/>
                  </a:lnTo>
                  <a:lnTo>
                    <a:pt x="241" y="1"/>
                  </a:lnTo>
                  <a:close/>
                  <a:moveTo>
                    <a:pt x="20" y="121"/>
                  </a:moveTo>
                  <a:cubicBezTo>
                    <a:pt x="20" y="121"/>
                    <a:pt x="0" y="121"/>
                    <a:pt x="0" y="140"/>
                  </a:cubicBezTo>
                  <a:cubicBezTo>
                    <a:pt x="0" y="140"/>
                    <a:pt x="20" y="140"/>
                    <a:pt x="20" y="159"/>
                  </a:cubicBezTo>
                  <a:lnTo>
                    <a:pt x="120" y="222"/>
                  </a:lnTo>
                  <a:lnTo>
                    <a:pt x="120" y="222"/>
                  </a:lnTo>
                  <a:lnTo>
                    <a:pt x="20" y="140"/>
                  </a:lnTo>
                  <a:lnTo>
                    <a:pt x="20" y="121"/>
                  </a:lnTo>
                  <a:close/>
                  <a:moveTo>
                    <a:pt x="361" y="82"/>
                  </a:moveTo>
                  <a:lnTo>
                    <a:pt x="361" y="102"/>
                  </a:lnTo>
                  <a:lnTo>
                    <a:pt x="164" y="222"/>
                  </a:lnTo>
                  <a:lnTo>
                    <a:pt x="361" y="121"/>
                  </a:lnTo>
                  <a:cubicBezTo>
                    <a:pt x="380" y="121"/>
                    <a:pt x="380" y="102"/>
                    <a:pt x="380" y="102"/>
                  </a:cubicBezTo>
                  <a:cubicBezTo>
                    <a:pt x="380" y="102"/>
                    <a:pt x="380" y="82"/>
                    <a:pt x="361" y="82"/>
                  </a:cubicBezTo>
                  <a:close/>
                  <a:moveTo>
                    <a:pt x="120" y="222"/>
                  </a:moveTo>
                  <a:cubicBezTo>
                    <a:pt x="120" y="241"/>
                    <a:pt x="140" y="241"/>
                    <a:pt x="140" y="241"/>
                  </a:cubicBezTo>
                  <a:cubicBezTo>
                    <a:pt x="164" y="241"/>
                    <a:pt x="164" y="241"/>
                    <a:pt x="164" y="2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15"/>
            <p:cNvSpPr/>
            <p:nvPr/>
          </p:nvSpPr>
          <p:spPr>
            <a:xfrm>
              <a:off x="7273004" y="2899836"/>
              <a:ext cx="44680" cy="29923"/>
            </a:xfrm>
            <a:custGeom>
              <a:rect b="b" l="l" r="r" t="t"/>
              <a:pathLst>
                <a:path extrusionOk="0" h="294" w="439">
                  <a:moveTo>
                    <a:pt x="229" y="1"/>
                  </a:moveTo>
                  <a:cubicBezTo>
                    <a:pt x="221" y="1"/>
                    <a:pt x="210" y="6"/>
                    <a:pt x="198" y="15"/>
                  </a:cubicBezTo>
                  <a:lnTo>
                    <a:pt x="1" y="116"/>
                  </a:lnTo>
                  <a:lnTo>
                    <a:pt x="1" y="159"/>
                  </a:lnTo>
                  <a:lnTo>
                    <a:pt x="179" y="279"/>
                  </a:lnTo>
                  <a:cubicBezTo>
                    <a:pt x="188" y="289"/>
                    <a:pt x="199" y="294"/>
                    <a:pt x="208" y="294"/>
                  </a:cubicBezTo>
                  <a:cubicBezTo>
                    <a:pt x="216" y="294"/>
                    <a:pt x="222" y="289"/>
                    <a:pt x="222" y="279"/>
                  </a:cubicBezTo>
                  <a:lnTo>
                    <a:pt x="419" y="179"/>
                  </a:lnTo>
                  <a:cubicBezTo>
                    <a:pt x="438" y="159"/>
                    <a:pt x="438" y="159"/>
                    <a:pt x="419" y="135"/>
                  </a:cubicBezTo>
                  <a:lnTo>
                    <a:pt x="241" y="15"/>
                  </a:lnTo>
                  <a:cubicBezTo>
                    <a:pt x="241" y="6"/>
                    <a:pt x="236" y="1"/>
                    <a:pt x="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15"/>
            <p:cNvSpPr/>
            <p:nvPr/>
          </p:nvSpPr>
          <p:spPr>
            <a:xfrm>
              <a:off x="7273004" y="2899429"/>
              <a:ext cx="44680" cy="30839"/>
            </a:xfrm>
            <a:custGeom>
              <a:rect b="b" l="l" r="r" t="t"/>
              <a:pathLst>
                <a:path extrusionOk="0" h="303" w="439">
                  <a:moveTo>
                    <a:pt x="198" y="0"/>
                  </a:moveTo>
                  <a:lnTo>
                    <a:pt x="1" y="120"/>
                  </a:lnTo>
                  <a:lnTo>
                    <a:pt x="1" y="139"/>
                  </a:lnTo>
                  <a:lnTo>
                    <a:pt x="20" y="120"/>
                  </a:lnTo>
                  <a:lnTo>
                    <a:pt x="198" y="19"/>
                  </a:lnTo>
                  <a:lnTo>
                    <a:pt x="241" y="19"/>
                  </a:lnTo>
                  <a:cubicBezTo>
                    <a:pt x="241" y="0"/>
                    <a:pt x="241" y="0"/>
                    <a:pt x="222" y="0"/>
                  </a:cubicBezTo>
                  <a:close/>
                  <a:moveTo>
                    <a:pt x="419" y="139"/>
                  </a:moveTo>
                  <a:lnTo>
                    <a:pt x="419" y="163"/>
                  </a:lnTo>
                  <a:lnTo>
                    <a:pt x="222" y="283"/>
                  </a:lnTo>
                  <a:lnTo>
                    <a:pt x="222" y="283"/>
                  </a:lnTo>
                  <a:lnTo>
                    <a:pt x="419" y="183"/>
                  </a:lnTo>
                  <a:cubicBezTo>
                    <a:pt x="438" y="183"/>
                    <a:pt x="438" y="163"/>
                    <a:pt x="438" y="163"/>
                  </a:cubicBezTo>
                  <a:cubicBezTo>
                    <a:pt x="438" y="163"/>
                    <a:pt x="438" y="139"/>
                    <a:pt x="419" y="139"/>
                  </a:cubicBezTo>
                  <a:close/>
                  <a:moveTo>
                    <a:pt x="1" y="139"/>
                  </a:moveTo>
                  <a:lnTo>
                    <a:pt x="1" y="163"/>
                  </a:lnTo>
                  <a:lnTo>
                    <a:pt x="179" y="283"/>
                  </a:lnTo>
                  <a:lnTo>
                    <a:pt x="20" y="139"/>
                  </a:lnTo>
                  <a:close/>
                  <a:moveTo>
                    <a:pt x="179" y="283"/>
                  </a:moveTo>
                  <a:cubicBezTo>
                    <a:pt x="179" y="303"/>
                    <a:pt x="198" y="303"/>
                    <a:pt x="198" y="303"/>
                  </a:cubicBezTo>
                  <a:cubicBezTo>
                    <a:pt x="222" y="303"/>
                    <a:pt x="222" y="303"/>
                    <a:pt x="222" y="2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15"/>
            <p:cNvSpPr/>
            <p:nvPr/>
          </p:nvSpPr>
          <p:spPr>
            <a:xfrm>
              <a:off x="7317583" y="2911643"/>
              <a:ext cx="45087" cy="28905"/>
            </a:xfrm>
            <a:custGeom>
              <a:rect b="b" l="l" r="r" t="t"/>
              <a:pathLst>
                <a:path extrusionOk="0" h="284" w="443">
                  <a:moveTo>
                    <a:pt x="202" y="0"/>
                  </a:moveTo>
                  <a:lnTo>
                    <a:pt x="0" y="120"/>
                  </a:lnTo>
                  <a:lnTo>
                    <a:pt x="0" y="139"/>
                  </a:lnTo>
                  <a:lnTo>
                    <a:pt x="183" y="284"/>
                  </a:lnTo>
                  <a:lnTo>
                    <a:pt x="221" y="284"/>
                  </a:lnTo>
                  <a:lnTo>
                    <a:pt x="423" y="163"/>
                  </a:lnTo>
                  <a:cubicBezTo>
                    <a:pt x="442" y="163"/>
                    <a:pt x="442" y="139"/>
                    <a:pt x="423" y="139"/>
                  </a:cubicBezTo>
                  <a:lnTo>
                    <a:pt x="2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15"/>
            <p:cNvSpPr/>
            <p:nvPr/>
          </p:nvSpPr>
          <p:spPr>
            <a:xfrm>
              <a:off x="7315548" y="2911643"/>
              <a:ext cx="47123" cy="28905"/>
            </a:xfrm>
            <a:custGeom>
              <a:rect b="b" l="l" r="r" t="t"/>
              <a:pathLst>
                <a:path extrusionOk="0" h="284" w="463">
                  <a:moveTo>
                    <a:pt x="222" y="0"/>
                  </a:moveTo>
                  <a:lnTo>
                    <a:pt x="20" y="120"/>
                  </a:lnTo>
                  <a:lnTo>
                    <a:pt x="20" y="120"/>
                  </a:lnTo>
                  <a:lnTo>
                    <a:pt x="222" y="19"/>
                  </a:lnTo>
                  <a:lnTo>
                    <a:pt x="241" y="0"/>
                  </a:lnTo>
                  <a:close/>
                  <a:moveTo>
                    <a:pt x="241" y="0"/>
                  </a:moveTo>
                  <a:lnTo>
                    <a:pt x="260" y="19"/>
                  </a:lnTo>
                  <a:lnTo>
                    <a:pt x="443" y="139"/>
                  </a:lnTo>
                  <a:lnTo>
                    <a:pt x="443" y="139"/>
                  </a:lnTo>
                  <a:lnTo>
                    <a:pt x="260" y="0"/>
                  </a:lnTo>
                  <a:close/>
                  <a:moveTo>
                    <a:pt x="443" y="139"/>
                  </a:moveTo>
                  <a:lnTo>
                    <a:pt x="443" y="163"/>
                  </a:lnTo>
                  <a:lnTo>
                    <a:pt x="241" y="284"/>
                  </a:lnTo>
                  <a:lnTo>
                    <a:pt x="241" y="284"/>
                  </a:lnTo>
                  <a:lnTo>
                    <a:pt x="443" y="183"/>
                  </a:lnTo>
                  <a:cubicBezTo>
                    <a:pt x="443" y="163"/>
                    <a:pt x="462" y="163"/>
                    <a:pt x="462" y="163"/>
                  </a:cubicBezTo>
                  <a:cubicBezTo>
                    <a:pt x="462" y="139"/>
                    <a:pt x="443" y="139"/>
                    <a:pt x="443" y="139"/>
                  </a:cubicBezTo>
                  <a:close/>
                  <a:moveTo>
                    <a:pt x="20" y="120"/>
                  </a:moveTo>
                  <a:cubicBezTo>
                    <a:pt x="20" y="120"/>
                    <a:pt x="1" y="120"/>
                    <a:pt x="1" y="139"/>
                  </a:cubicBezTo>
                  <a:cubicBezTo>
                    <a:pt x="1" y="139"/>
                    <a:pt x="20" y="139"/>
                    <a:pt x="20" y="163"/>
                  </a:cubicBezTo>
                  <a:lnTo>
                    <a:pt x="203" y="284"/>
                  </a:lnTo>
                  <a:lnTo>
                    <a:pt x="20" y="139"/>
                  </a:lnTo>
                  <a:lnTo>
                    <a:pt x="20" y="1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15"/>
            <p:cNvSpPr/>
            <p:nvPr/>
          </p:nvSpPr>
          <p:spPr>
            <a:xfrm>
              <a:off x="7191376" y="2909607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22" y="1"/>
                  </a:moveTo>
                  <a:lnTo>
                    <a:pt x="20" y="121"/>
                  </a:lnTo>
                  <a:cubicBezTo>
                    <a:pt x="1" y="121"/>
                    <a:pt x="1" y="140"/>
                    <a:pt x="20" y="140"/>
                  </a:cubicBezTo>
                  <a:lnTo>
                    <a:pt x="202" y="260"/>
                  </a:lnTo>
                  <a:cubicBezTo>
                    <a:pt x="202" y="280"/>
                    <a:pt x="222" y="280"/>
                    <a:pt x="241" y="280"/>
                  </a:cubicBezTo>
                  <a:lnTo>
                    <a:pt x="443" y="159"/>
                  </a:lnTo>
                  <a:lnTo>
                    <a:pt x="443" y="140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15"/>
            <p:cNvSpPr/>
            <p:nvPr/>
          </p:nvSpPr>
          <p:spPr>
            <a:xfrm>
              <a:off x="7191376" y="2907673"/>
              <a:ext cx="45087" cy="30431"/>
            </a:xfrm>
            <a:custGeom>
              <a:rect b="b" l="l" r="r" t="t"/>
              <a:pathLst>
                <a:path extrusionOk="0" h="299" w="443">
                  <a:moveTo>
                    <a:pt x="241" y="1"/>
                  </a:moveTo>
                  <a:cubicBezTo>
                    <a:pt x="222" y="1"/>
                    <a:pt x="222" y="20"/>
                    <a:pt x="222" y="20"/>
                  </a:cubicBezTo>
                  <a:lnTo>
                    <a:pt x="260" y="20"/>
                  </a:lnTo>
                  <a:lnTo>
                    <a:pt x="241" y="1"/>
                  </a:lnTo>
                  <a:close/>
                  <a:moveTo>
                    <a:pt x="222" y="20"/>
                  </a:moveTo>
                  <a:lnTo>
                    <a:pt x="20" y="121"/>
                  </a:lnTo>
                  <a:lnTo>
                    <a:pt x="1" y="140"/>
                  </a:lnTo>
                  <a:cubicBezTo>
                    <a:pt x="1" y="159"/>
                    <a:pt x="1" y="159"/>
                    <a:pt x="20" y="159"/>
                  </a:cubicBezTo>
                  <a:lnTo>
                    <a:pt x="20" y="140"/>
                  </a:lnTo>
                  <a:lnTo>
                    <a:pt x="222" y="20"/>
                  </a:lnTo>
                  <a:close/>
                  <a:moveTo>
                    <a:pt x="260" y="20"/>
                  </a:moveTo>
                  <a:lnTo>
                    <a:pt x="443" y="159"/>
                  </a:lnTo>
                  <a:lnTo>
                    <a:pt x="443" y="140"/>
                  </a:lnTo>
                  <a:lnTo>
                    <a:pt x="260" y="20"/>
                  </a:lnTo>
                  <a:close/>
                  <a:moveTo>
                    <a:pt x="20" y="159"/>
                  </a:moveTo>
                  <a:lnTo>
                    <a:pt x="202" y="299"/>
                  </a:lnTo>
                  <a:lnTo>
                    <a:pt x="222" y="299"/>
                  </a:lnTo>
                  <a:lnTo>
                    <a:pt x="202" y="279"/>
                  </a:lnTo>
                  <a:lnTo>
                    <a:pt x="20" y="159"/>
                  </a:lnTo>
                  <a:close/>
                  <a:moveTo>
                    <a:pt x="443" y="178"/>
                  </a:moveTo>
                  <a:lnTo>
                    <a:pt x="241" y="279"/>
                  </a:lnTo>
                  <a:lnTo>
                    <a:pt x="222" y="299"/>
                  </a:lnTo>
                  <a:lnTo>
                    <a:pt x="241" y="299"/>
                  </a:lnTo>
                  <a:lnTo>
                    <a:pt x="443" y="1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15"/>
            <p:cNvSpPr/>
            <p:nvPr/>
          </p:nvSpPr>
          <p:spPr>
            <a:xfrm>
              <a:off x="7089699" y="2903806"/>
              <a:ext cx="38675" cy="22086"/>
            </a:xfrm>
            <a:custGeom>
              <a:rect b="b" l="l" r="r" t="t"/>
              <a:pathLst>
                <a:path extrusionOk="0" h="217" w="380">
                  <a:moveTo>
                    <a:pt x="221" y="0"/>
                  </a:moveTo>
                  <a:lnTo>
                    <a:pt x="20" y="120"/>
                  </a:lnTo>
                  <a:cubicBezTo>
                    <a:pt x="0" y="120"/>
                    <a:pt x="0" y="140"/>
                    <a:pt x="20" y="140"/>
                  </a:cubicBezTo>
                  <a:lnTo>
                    <a:pt x="121" y="216"/>
                  </a:lnTo>
                  <a:lnTo>
                    <a:pt x="159" y="216"/>
                  </a:lnTo>
                  <a:lnTo>
                    <a:pt x="361" y="96"/>
                  </a:lnTo>
                  <a:cubicBezTo>
                    <a:pt x="380" y="96"/>
                    <a:pt x="380" y="77"/>
                    <a:pt x="361" y="77"/>
                  </a:cubicBez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15"/>
            <p:cNvSpPr/>
            <p:nvPr/>
          </p:nvSpPr>
          <p:spPr>
            <a:xfrm>
              <a:off x="7089699" y="2901363"/>
              <a:ext cx="38675" cy="24528"/>
            </a:xfrm>
            <a:custGeom>
              <a:rect b="b" l="l" r="r" t="t"/>
              <a:pathLst>
                <a:path extrusionOk="0" h="241" w="380">
                  <a:moveTo>
                    <a:pt x="241" y="0"/>
                  </a:moveTo>
                  <a:cubicBezTo>
                    <a:pt x="221" y="0"/>
                    <a:pt x="221" y="24"/>
                    <a:pt x="221" y="24"/>
                  </a:cubicBezTo>
                  <a:lnTo>
                    <a:pt x="260" y="24"/>
                  </a:lnTo>
                  <a:lnTo>
                    <a:pt x="241" y="0"/>
                  </a:lnTo>
                  <a:close/>
                  <a:moveTo>
                    <a:pt x="221" y="24"/>
                  </a:moveTo>
                  <a:lnTo>
                    <a:pt x="20" y="120"/>
                  </a:lnTo>
                  <a:cubicBezTo>
                    <a:pt x="20" y="144"/>
                    <a:pt x="0" y="144"/>
                    <a:pt x="0" y="144"/>
                  </a:cubicBezTo>
                  <a:cubicBezTo>
                    <a:pt x="0" y="164"/>
                    <a:pt x="20" y="164"/>
                    <a:pt x="20" y="164"/>
                  </a:cubicBezTo>
                  <a:lnTo>
                    <a:pt x="20" y="144"/>
                  </a:lnTo>
                  <a:lnTo>
                    <a:pt x="221" y="24"/>
                  </a:lnTo>
                  <a:close/>
                  <a:moveTo>
                    <a:pt x="361" y="101"/>
                  </a:moveTo>
                  <a:lnTo>
                    <a:pt x="361" y="120"/>
                  </a:lnTo>
                  <a:lnTo>
                    <a:pt x="159" y="240"/>
                  </a:lnTo>
                  <a:lnTo>
                    <a:pt x="361" y="144"/>
                  </a:lnTo>
                  <a:lnTo>
                    <a:pt x="380" y="120"/>
                  </a:lnTo>
                  <a:cubicBezTo>
                    <a:pt x="380" y="101"/>
                    <a:pt x="380" y="101"/>
                    <a:pt x="361" y="10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15"/>
            <p:cNvSpPr/>
            <p:nvPr/>
          </p:nvSpPr>
          <p:spPr>
            <a:xfrm>
              <a:off x="7242266" y="2917953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21" y="1"/>
                  </a:moveTo>
                  <a:lnTo>
                    <a:pt x="20" y="121"/>
                  </a:lnTo>
                  <a:cubicBezTo>
                    <a:pt x="0" y="121"/>
                    <a:pt x="0" y="140"/>
                    <a:pt x="20" y="140"/>
                  </a:cubicBezTo>
                  <a:lnTo>
                    <a:pt x="202" y="260"/>
                  </a:lnTo>
                  <a:cubicBezTo>
                    <a:pt x="202" y="279"/>
                    <a:pt x="221" y="279"/>
                    <a:pt x="241" y="279"/>
                  </a:cubicBezTo>
                  <a:lnTo>
                    <a:pt x="442" y="159"/>
                  </a:lnTo>
                  <a:lnTo>
                    <a:pt x="442" y="140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15"/>
            <p:cNvSpPr/>
            <p:nvPr/>
          </p:nvSpPr>
          <p:spPr>
            <a:xfrm>
              <a:off x="7242266" y="2916019"/>
              <a:ext cx="45087" cy="30431"/>
            </a:xfrm>
            <a:custGeom>
              <a:rect b="b" l="l" r="r" t="t"/>
              <a:pathLst>
                <a:path extrusionOk="0" h="299" w="443">
                  <a:moveTo>
                    <a:pt x="221" y="0"/>
                  </a:moveTo>
                  <a:cubicBezTo>
                    <a:pt x="221" y="0"/>
                    <a:pt x="221" y="20"/>
                    <a:pt x="202" y="20"/>
                  </a:cubicBezTo>
                  <a:lnTo>
                    <a:pt x="20" y="120"/>
                  </a:lnTo>
                  <a:lnTo>
                    <a:pt x="0" y="140"/>
                  </a:lnTo>
                  <a:cubicBezTo>
                    <a:pt x="0" y="159"/>
                    <a:pt x="0" y="159"/>
                    <a:pt x="20" y="159"/>
                  </a:cubicBezTo>
                  <a:lnTo>
                    <a:pt x="20" y="140"/>
                  </a:lnTo>
                  <a:lnTo>
                    <a:pt x="221" y="20"/>
                  </a:lnTo>
                  <a:lnTo>
                    <a:pt x="260" y="20"/>
                  </a:lnTo>
                  <a:cubicBezTo>
                    <a:pt x="241" y="20"/>
                    <a:pt x="241" y="0"/>
                    <a:pt x="221" y="0"/>
                  </a:cubicBezTo>
                  <a:close/>
                  <a:moveTo>
                    <a:pt x="260" y="20"/>
                  </a:moveTo>
                  <a:lnTo>
                    <a:pt x="423" y="159"/>
                  </a:lnTo>
                  <a:lnTo>
                    <a:pt x="442" y="159"/>
                  </a:lnTo>
                  <a:lnTo>
                    <a:pt x="442" y="140"/>
                  </a:lnTo>
                  <a:lnTo>
                    <a:pt x="260" y="20"/>
                  </a:lnTo>
                  <a:close/>
                  <a:moveTo>
                    <a:pt x="20" y="159"/>
                  </a:moveTo>
                  <a:lnTo>
                    <a:pt x="183" y="298"/>
                  </a:lnTo>
                  <a:lnTo>
                    <a:pt x="221" y="298"/>
                  </a:lnTo>
                  <a:cubicBezTo>
                    <a:pt x="202" y="298"/>
                    <a:pt x="202" y="279"/>
                    <a:pt x="202" y="279"/>
                  </a:cubicBezTo>
                  <a:lnTo>
                    <a:pt x="20" y="159"/>
                  </a:lnTo>
                  <a:close/>
                  <a:moveTo>
                    <a:pt x="442" y="159"/>
                  </a:moveTo>
                  <a:lnTo>
                    <a:pt x="423" y="178"/>
                  </a:lnTo>
                  <a:lnTo>
                    <a:pt x="241" y="279"/>
                  </a:lnTo>
                  <a:lnTo>
                    <a:pt x="221" y="298"/>
                  </a:lnTo>
                  <a:lnTo>
                    <a:pt x="241" y="298"/>
                  </a:lnTo>
                  <a:lnTo>
                    <a:pt x="442" y="178"/>
                  </a:lnTo>
                  <a:lnTo>
                    <a:pt x="442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15"/>
            <p:cNvSpPr/>
            <p:nvPr/>
          </p:nvSpPr>
          <p:spPr>
            <a:xfrm>
              <a:off x="7287253" y="2928741"/>
              <a:ext cx="45087" cy="29414"/>
            </a:xfrm>
            <a:custGeom>
              <a:rect b="b" l="l" r="r" t="t"/>
              <a:pathLst>
                <a:path extrusionOk="0" h="289" w="443">
                  <a:moveTo>
                    <a:pt x="231" y="0"/>
                  </a:moveTo>
                  <a:cubicBezTo>
                    <a:pt x="221" y="0"/>
                    <a:pt x="212" y="5"/>
                    <a:pt x="202" y="15"/>
                  </a:cubicBezTo>
                  <a:lnTo>
                    <a:pt x="20" y="116"/>
                  </a:lnTo>
                  <a:cubicBezTo>
                    <a:pt x="0" y="135"/>
                    <a:pt x="0" y="135"/>
                    <a:pt x="20" y="154"/>
                  </a:cubicBezTo>
                  <a:lnTo>
                    <a:pt x="178" y="274"/>
                  </a:lnTo>
                  <a:cubicBezTo>
                    <a:pt x="190" y="284"/>
                    <a:pt x="201" y="288"/>
                    <a:pt x="211" y="288"/>
                  </a:cubicBezTo>
                  <a:cubicBezTo>
                    <a:pt x="221" y="288"/>
                    <a:pt x="231" y="284"/>
                    <a:pt x="241" y="274"/>
                  </a:cubicBezTo>
                  <a:lnTo>
                    <a:pt x="418" y="173"/>
                  </a:lnTo>
                  <a:cubicBezTo>
                    <a:pt x="442" y="154"/>
                    <a:pt x="442" y="154"/>
                    <a:pt x="418" y="135"/>
                  </a:cubicBezTo>
                  <a:lnTo>
                    <a:pt x="260" y="15"/>
                  </a:lnTo>
                  <a:cubicBezTo>
                    <a:pt x="250" y="5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15"/>
            <p:cNvSpPr/>
            <p:nvPr/>
          </p:nvSpPr>
          <p:spPr>
            <a:xfrm>
              <a:off x="7287253" y="2928233"/>
              <a:ext cx="45087" cy="30431"/>
            </a:xfrm>
            <a:custGeom>
              <a:rect b="b" l="l" r="r" t="t"/>
              <a:pathLst>
                <a:path extrusionOk="0" h="299" w="443">
                  <a:moveTo>
                    <a:pt x="241" y="20"/>
                  </a:moveTo>
                  <a:lnTo>
                    <a:pt x="418" y="159"/>
                  </a:lnTo>
                  <a:lnTo>
                    <a:pt x="221" y="279"/>
                  </a:lnTo>
                  <a:lnTo>
                    <a:pt x="202" y="279"/>
                  </a:lnTo>
                  <a:lnTo>
                    <a:pt x="20" y="159"/>
                  </a:lnTo>
                  <a:lnTo>
                    <a:pt x="20" y="140"/>
                  </a:lnTo>
                  <a:lnTo>
                    <a:pt x="221" y="20"/>
                  </a:lnTo>
                  <a:close/>
                  <a:moveTo>
                    <a:pt x="202" y="0"/>
                  </a:moveTo>
                  <a:lnTo>
                    <a:pt x="20" y="121"/>
                  </a:lnTo>
                  <a:cubicBezTo>
                    <a:pt x="0" y="121"/>
                    <a:pt x="0" y="140"/>
                    <a:pt x="0" y="140"/>
                  </a:cubicBezTo>
                  <a:lnTo>
                    <a:pt x="0" y="159"/>
                  </a:lnTo>
                  <a:lnTo>
                    <a:pt x="178" y="279"/>
                  </a:lnTo>
                  <a:cubicBezTo>
                    <a:pt x="202" y="298"/>
                    <a:pt x="202" y="298"/>
                    <a:pt x="221" y="298"/>
                  </a:cubicBezTo>
                  <a:lnTo>
                    <a:pt x="241" y="298"/>
                  </a:lnTo>
                  <a:lnTo>
                    <a:pt x="442" y="178"/>
                  </a:lnTo>
                  <a:lnTo>
                    <a:pt x="442" y="159"/>
                  </a:lnTo>
                  <a:lnTo>
                    <a:pt x="442" y="140"/>
                  </a:lnTo>
                  <a:lnTo>
                    <a:pt x="260" y="20"/>
                  </a:lnTo>
                  <a:cubicBezTo>
                    <a:pt x="241" y="0"/>
                    <a:pt x="241" y="0"/>
                    <a:pt x="2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15"/>
            <p:cNvSpPr/>
            <p:nvPr/>
          </p:nvSpPr>
          <p:spPr>
            <a:xfrm>
              <a:off x="7118095" y="2914187"/>
              <a:ext cx="45087" cy="29821"/>
            </a:xfrm>
            <a:custGeom>
              <a:rect b="b" l="l" r="r" t="t"/>
              <a:pathLst>
                <a:path extrusionOk="0" h="293" w="443">
                  <a:moveTo>
                    <a:pt x="231" y="0"/>
                  </a:moveTo>
                  <a:cubicBezTo>
                    <a:pt x="221" y="0"/>
                    <a:pt x="211" y="6"/>
                    <a:pt x="202" y="18"/>
                  </a:cubicBezTo>
                  <a:lnTo>
                    <a:pt x="19" y="114"/>
                  </a:lnTo>
                  <a:cubicBezTo>
                    <a:pt x="0" y="138"/>
                    <a:pt x="0" y="138"/>
                    <a:pt x="19" y="158"/>
                  </a:cubicBezTo>
                  <a:lnTo>
                    <a:pt x="183" y="278"/>
                  </a:lnTo>
                  <a:cubicBezTo>
                    <a:pt x="192" y="287"/>
                    <a:pt x="202" y="292"/>
                    <a:pt x="211" y="292"/>
                  </a:cubicBezTo>
                  <a:cubicBezTo>
                    <a:pt x="221" y="292"/>
                    <a:pt x="231" y="287"/>
                    <a:pt x="240" y="278"/>
                  </a:cubicBezTo>
                  <a:lnTo>
                    <a:pt x="423" y="177"/>
                  </a:lnTo>
                  <a:cubicBezTo>
                    <a:pt x="442" y="158"/>
                    <a:pt x="442" y="158"/>
                    <a:pt x="423" y="138"/>
                  </a:cubicBezTo>
                  <a:lnTo>
                    <a:pt x="260" y="18"/>
                  </a:lnTo>
                  <a:cubicBezTo>
                    <a:pt x="250" y="6"/>
                    <a:pt x="240" y="0"/>
                    <a:pt x="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15"/>
            <p:cNvSpPr/>
            <p:nvPr/>
          </p:nvSpPr>
          <p:spPr>
            <a:xfrm>
              <a:off x="7118095" y="2913576"/>
              <a:ext cx="45087" cy="30839"/>
            </a:xfrm>
            <a:custGeom>
              <a:rect b="b" l="l" r="r" t="t"/>
              <a:pathLst>
                <a:path extrusionOk="0" h="303" w="443">
                  <a:moveTo>
                    <a:pt x="240" y="24"/>
                  </a:moveTo>
                  <a:lnTo>
                    <a:pt x="423" y="144"/>
                  </a:lnTo>
                  <a:lnTo>
                    <a:pt x="423" y="164"/>
                  </a:lnTo>
                  <a:lnTo>
                    <a:pt x="221" y="284"/>
                  </a:lnTo>
                  <a:lnTo>
                    <a:pt x="202" y="284"/>
                  </a:lnTo>
                  <a:lnTo>
                    <a:pt x="19" y="144"/>
                  </a:lnTo>
                  <a:lnTo>
                    <a:pt x="221" y="24"/>
                  </a:lnTo>
                  <a:close/>
                  <a:moveTo>
                    <a:pt x="202" y="0"/>
                  </a:moveTo>
                  <a:lnTo>
                    <a:pt x="0" y="120"/>
                  </a:lnTo>
                  <a:lnTo>
                    <a:pt x="0" y="144"/>
                  </a:lnTo>
                  <a:lnTo>
                    <a:pt x="0" y="164"/>
                  </a:lnTo>
                  <a:lnTo>
                    <a:pt x="183" y="284"/>
                  </a:lnTo>
                  <a:cubicBezTo>
                    <a:pt x="202" y="303"/>
                    <a:pt x="202" y="303"/>
                    <a:pt x="221" y="303"/>
                  </a:cubicBezTo>
                  <a:lnTo>
                    <a:pt x="240" y="303"/>
                  </a:lnTo>
                  <a:lnTo>
                    <a:pt x="423" y="183"/>
                  </a:lnTo>
                  <a:cubicBezTo>
                    <a:pt x="442" y="183"/>
                    <a:pt x="442" y="164"/>
                    <a:pt x="442" y="164"/>
                  </a:cubicBezTo>
                  <a:lnTo>
                    <a:pt x="442" y="144"/>
                  </a:lnTo>
                  <a:lnTo>
                    <a:pt x="260" y="24"/>
                  </a:lnTo>
                  <a:cubicBezTo>
                    <a:pt x="240" y="0"/>
                    <a:pt x="240" y="0"/>
                    <a:pt x="2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15"/>
            <p:cNvSpPr/>
            <p:nvPr/>
          </p:nvSpPr>
          <p:spPr>
            <a:xfrm>
              <a:off x="7163082" y="2925790"/>
              <a:ext cx="44579" cy="28905"/>
            </a:xfrm>
            <a:custGeom>
              <a:rect b="b" l="l" r="r" t="t"/>
              <a:pathLst>
                <a:path extrusionOk="0" h="284" w="438">
                  <a:moveTo>
                    <a:pt x="197" y="0"/>
                  </a:moveTo>
                  <a:lnTo>
                    <a:pt x="0" y="121"/>
                  </a:lnTo>
                  <a:lnTo>
                    <a:pt x="0" y="145"/>
                  </a:lnTo>
                  <a:lnTo>
                    <a:pt x="178" y="284"/>
                  </a:lnTo>
                  <a:lnTo>
                    <a:pt x="221" y="284"/>
                  </a:lnTo>
                  <a:lnTo>
                    <a:pt x="418" y="164"/>
                  </a:lnTo>
                  <a:cubicBezTo>
                    <a:pt x="437" y="164"/>
                    <a:pt x="437" y="145"/>
                    <a:pt x="418" y="145"/>
                  </a:cubicBezTo>
                  <a:lnTo>
                    <a:pt x="240" y="24"/>
                  </a:lnTo>
                  <a:cubicBezTo>
                    <a:pt x="240" y="0"/>
                    <a:pt x="221" y="0"/>
                    <a:pt x="1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15"/>
            <p:cNvSpPr/>
            <p:nvPr/>
          </p:nvSpPr>
          <p:spPr>
            <a:xfrm>
              <a:off x="7163082" y="2925790"/>
              <a:ext cx="44579" cy="30940"/>
            </a:xfrm>
            <a:custGeom>
              <a:rect b="b" l="l" r="r" t="t"/>
              <a:pathLst>
                <a:path extrusionOk="0" h="304" w="438">
                  <a:moveTo>
                    <a:pt x="221" y="0"/>
                  </a:moveTo>
                  <a:lnTo>
                    <a:pt x="240" y="24"/>
                  </a:lnTo>
                  <a:lnTo>
                    <a:pt x="418" y="145"/>
                  </a:lnTo>
                  <a:lnTo>
                    <a:pt x="418" y="145"/>
                  </a:lnTo>
                  <a:lnTo>
                    <a:pt x="259" y="0"/>
                  </a:lnTo>
                  <a:close/>
                  <a:moveTo>
                    <a:pt x="197" y="0"/>
                  </a:moveTo>
                  <a:lnTo>
                    <a:pt x="0" y="121"/>
                  </a:lnTo>
                  <a:lnTo>
                    <a:pt x="0" y="145"/>
                  </a:lnTo>
                  <a:lnTo>
                    <a:pt x="19" y="121"/>
                  </a:lnTo>
                  <a:lnTo>
                    <a:pt x="197" y="24"/>
                  </a:lnTo>
                  <a:lnTo>
                    <a:pt x="221" y="0"/>
                  </a:lnTo>
                  <a:close/>
                  <a:moveTo>
                    <a:pt x="0" y="145"/>
                  </a:moveTo>
                  <a:lnTo>
                    <a:pt x="0" y="164"/>
                  </a:lnTo>
                  <a:lnTo>
                    <a:pt x="178" y="284"/>
                  </a:lnTo>
                  <a:lnTo>
                    <a:pt x="19" y="145"/>
                  </a:lnTo>
                  <a:close/>
                  <a:moveTo>
                    <a:pt x="418" y="145"/>
                  </a:moveTo>
                  <a:lnTo>
                    <a:pt x="418" y="164"/>
                  </a:lnTo>
                  <a:lnTo>
                    <a:pt x="221" y="284"/>
                  </a:lnTo>
                  <a:lnTo>
                    <a:pt x="178" y="284"/>
                  </a:lnTo>
                  <a:lnTo>
                    <a:pt x="197" y="303"/>
                  </a:lnTo>
                  <a:cubicBezTo>
                    <a:pt x="221" y="303"/>
                    <a:pt x="221" y="284"/>
                    <a:pt x="240" y="284"/>
                  </a:cubicBezTo>
                  <a:lnTo>
                    <a:pt x="418" y="183"/>
                  </a:lnTo>
                  <a:lnTo>
                    <a:pt x="437" y="164"/>
                  </a:lnTo>
                  <a:cubicBezTo>
                    <a:pt x="437" y="145"/>
                    <a:pt x="437" y="145"/>
                    <a:pt x="418" y="1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15"/>
            <p:cNvSpPr/>
            <p:nvPr/>
          </p:nvSpPr>
          <p:spPr>
            <a:xfrm>
              <a:off x="7058859" y="2920396"/>
              <a:ext cx="38777" cy="24019"/>
            </a:xfrm>
            <a:custGeom>
              <a:rect b="b" l="l" r="r" t="t"/>
              <a:pathLst>
                <a:path extrusionOk="0" h="236" w="381">
                  <a:moveTo>
                    <a:pt x="234" y="1"/>
                  </a:moveTo>
                  <a:cubicBezTo>
                    <a:pt x="227" y="1"/>
                    <a:pt x="222" y="5"/>
                    <a:pt x="222" y="15"/>
                  </a:cubicBezTo>
                  <a:lnTo>
                    <a:pt x="20" y="116"/>
                  </a:lnTo>
                  <a:cubicBezTo>
                    <a:pt x="1" y="135"/>
                    <a:pt x="1" y="135"/>
                    <a:pt x="20" y="154"/>
                  </a:cubicBezTo>
                  <a:lnTo>
                    <a:pt x="121" y="217"/>
                  </a:lnTo>
                  <a:cubicBezTo>
                    <a:pt x="140" y="236"/>
                    <a:pt x="164" y="236"/>
                    <a:pt x="164" y="236"/>
                  </a:cubicBezTo>
                  <a:lnTo>
                    <a:pt x="361" y="116"/>
                  </a:lnTo>
                  <a:cubicBezTo>
                    <a:pt x="380" y="116"/>
                    <a:pt x="380" y="97"/>
                    <a:pt x="361" y="77"/>
                  </a:cubicBezTo>
                  <a:lnTo>
                    <a:pt x="260" y="15"/>
                  </a:lnTo>
                  <a:cubicBezTo>
                    <a:pt x="251" y="5"/>
                    <a:pt x="241" y="1"/>
                    <a:pt x="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15"/>
            <p:cNvSpPr/>
            <p:nvPr/>
          </p:nvSpPr>
          <p:spPr>
            <a:xfrm>
              <a:off x="7058859" y="2919887"/>
              <a:ext cx="38777" cy="24528"/>
            </a:xfrm>
            <a:custGeom>
              <a:rect b="b" l="l" r="r" t="t"/>
              <a:pathLst>
                <a:path extrusionOk="0" h="241" w="381">
                  <a:moveTo>
                    <a:pt x="260" y="20"/>
                  </a:moveTo>
                  <a:lnTo>
                    <a:pt x="361" y="102"/>
                  </a:lnTo>
                  <a:lnTo>
                    <a:pt x="361" y="121"/>
                  </a:lnTo>
                  <a:cubicBezTo>
                    <a:pt x="380" y="121"/>
                    <a:pt x="380" y="121"/>
                    <a:pt x="380" y="102"/>
                  </a:cubicBezTo>
                  <a:lnTo>
                    <a:pt x="361" y="82"/>
                  </a:lnTo>
                  <a:lnTo>
                    <a:pt x="260" y="20"/>
                  </a:lnTo>
                  <a:close/>
                  <a:moveTo>
                    <a:pt x="222" y="1"/>
                  </a:moveTo>
                  <a:lnTo>
                    <a:pt x="20" y="121"/>
                  </a:lnTo>
                  <a:lnTo>
                    <a:pt x="1" y="140"/>
                  </a:lnTo>
                  <a:cubicBezTo>
                    <a:pt x="1" y="140"/>
                    <a:pt x="1" y="159"/>
                    <a:pt x="20" y="159"/>
                  </a:cubicBezTo>
                  <a:lnTo>
                    <a:pt x="121" y="241"/>
                  </a:lnTo>
                  <a:lnTo>
                    <a:pt x="140" y="241"/>
                  </a:lnTo>
                  <a:cubicBezTo>
                    <a:pt x="140" y="241"/>
                    <a:pt x="140" y="222"/>
                    <a:pt x="121" y="222"/>
                  </a:cubicBezTo>
                  <a:lnTo>
                    <a:pt x="20" y="140"/>
                  </a:lnTo>
                  <a:lnTo>
                    <a:pt x="222" y="20"/>
                  </a:lnTo>
                  <a:lnTo>
                    <a:pt x="260" y="20"/>
                  </a:lnTo>
                  <a:cubicBezTo>
                    <a:pt x="260" y="1"/>
                    <a:pt x="241" y="1"/>
                    <a:pt x="241" y="1"/>
                  </a:cubicBezTo>
                  <a:close/>
                  <a:moveTo>
                    <a:pt x="361" y="121"/>
                  </a:moveTo>
                  <a:lnTo>
                    <a:pt x="164" y="222"/>
                  </a:lnTo>
                  <a:lnTo>
                    <a:pt x="140" y="241"/>
                  </a:lnTo>
                  <a:lnTo>
                    <a:pt x="164" y="241"/>
                  </a:lnTo>
                  <a:lnTo>
                    <a:pt x="361" y="1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15"/>
            <p:cNvSpPr/>
            <p:nvPr/>
          </p:nvSpPr>
          <p:spPr>
            <a:xfrm>
              <a:off x="7213870" y="2934136"/>
              <a:ext cx="45087" cy="28396"/>
            </a:xfrm>
            <a:custGeom>
              <a:rect b="b" l="l" r="r" t="t"/>
              <a:pathLst>
                <a:path extrusionOk="0" h="279" w="443">
                  <a:moveTo>
                    <a:pt x="202" y="0"/>
                  </a:moveTo>
                  <a:lnTo>
                    <a:pt x="1" y="120"/>
                  </a:lnTo>
                  <a:lnTo>
                    <a:pt x="1" y="139"/>
                  </a:lnTo>
                  <a:lnTo>
                    <a:pt x="178" y="279"/>
                  </a:lnTo>
                  <a:lnTo>
                    <a:pt x="222" y="279"/>
                  </a:lnTo>
                  <a:lnTo>
                    <a:pt x="419" y="159"/>
                  </a:lnTo>
                  <a:cubicBezTo>
                    <a:pt x="443" y="159"/>
                    <a:pt x="443" y="139"/>
                    <a:pt x="419" y="139"/>
                  </a:cubicBezTo>
                  <a:lnTo>
                    <a:pt x="241" y="19"/>
                  </a:lnTo>
                  <a:cubicBezTo>
                    <a:pt x="241" y="0"/>
                    <a:pt x="222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15"/>
            <p:cNvSpPr/>
            <p:nvPr/>
          </p:nvSpPr>
          <p:spPr>
            <a:xfrm>
              <a:off x="7211936" y="2934136"/>
              <a:ext cx="47021" cy="30839"/>
            </a:xfrm>
            <a:custGeom>
              <a:rect b="b" l="l" r="r" t="t"/>
              <a:pathLst>
                <a:path extrusionOk="0" h="303" w="462">
                  <a:moveTo>
                    <a:pt x="221" y="0"/>
                  </a:moveTo>
                  <a:lnTo>
                    <a:pt x="20" y="120"/>
                  </a:lnTo>
                  <a:lnTo>
                    <a:pt x="221" y="19"/>
                  </a:lnTo>
                  <a:lnTo>
                    <a:pt x="241" y="0"/>
                  </a:lnTo>
                  <a:close/>
                  <a:moveTo>
                    <a:pt x="241" y="0"/>
                  </a:moveTo>
                  <a:lnTo>
                    <a:pt x="260" y="19"/>
                  </a:lnTo>
                  <a:lnTo>
                    <a:pt x="438" y="139"/>
                  </a:lnTo>
                  <a:lnTo>
                    <a:pt x="260" y="0"/>
                  </a:lnTo>
                  <a:close/>
                  <a:moveTo>
                    <a:pt x="20" y="120"/>
                  </a:moveTo>
                  <a:cubicBezTo>
                    <a:pt x="20" y="120"/>
                    <a:pt x="0" y="120"/>
                    <a:pt x="0" y="139"/>
                  </a:cubicBezTo>
                  <a:cubicBezTo>
                    <a:pt x="0" y="139"/>
                    <a:pt x="20" y="139"/>
                    <a:pt x="20" y="159"/>
                  </a:cubicBezTo>
                  <a:lnTo>
                    <a:pt x="197" y="279"/>
                  </a:lnTo>
                  <a:lnTo>
                    <a:pt x="20" y="139"/>
                  </a:lnTo>
                  <a:lnTo>
                    <a:pt x="20" y="120"/>
                  </a:lnTo>
                  <a:close/>
                  <a:moveTo>
                    <a:pt x="438" y="139"/>
                  </a:moveTo>
                  <a:lnTo>
                    <a:pt x="438" y="159"/>
                  </a:lnTo>
                  <a:lnTo>
                    <a:pt x="241" y="279"/>
                  </a:lnTo>
                  <a:lnTo>
                    <a:pt x="438" y="183"/>
                  </a:lnTo>
                  <a:cubicBezTo>
                    <a:pt x="438" y="159"/>
                    <a:pt x="462" y="159"/>
                    <a:pt x="462" y="159"/>
                  </a:cubicBezTo>
                  <a:cubicBezTo>
                    <a:pt x="462" y="139"/>
                    <a:pt x="462" y="139"/>
                    <a:pt x="438" y="139"/>
                  </a:cubicBezTo>
                  <a:close/>
                  <a:moveTo>
                    <a:pt x="197" y="279"/>
                  </a:moveTo>
                  <a:lnTo>
                    <a:pt x="221" y="303"/>
                  </a:lnTo>
                  <a:cubicBezTo>
                    <a:pt x="241" y="303"/>
                    <a:pt x="241" y="279"/>
                    <a:pt x="241" y="2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15"/>
            <p:cNvSpPr/>
            <p:nvPr/>
          </p:nvSpPr>
          <p:spPr>
            <a:xfrm>
              <a:off x="7256414" y="2946349"/>
              <a:ext cx="45087" cy="28396"/>
            </a:xfrm>
            <a:custGeom>
              <a:rect b="b" l="l" r="r" t="t"/>
              <a:pathLst>
                <a:path extrusionOk="0" h="279" w="443">
                  <a:moveTo>
                    <a:pt x="222" y="0"/>
                  </a:moveTo>
                  <a:lnTo>
                    <a:pt x="25" y="120"/>
                  </a:lnTo>
                  <a:cubicBezTo>
                    <a:pt x="25" y="120"/>
                    <a:pt x="1" y="140"/>
                    <a:pt x="25" y="140"/>
                  </a:cubicBezTo>
                  <a:lnTo>
                    <a:pt x="202" y="279"/>
                  </a:lnTo>
                  <a:lnTo>
                    <a:pt x="241" y="279"/>
                  </a:lnTo>
                  <a:lnTo>
                    <a:pt x="443" y="159"/>
                  </a:lnTo>
                  <a:lnTo>
                    <a:pt x="443" y="140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15"/>
            <p:cNvSpPr/>
            <p:nvPr/>
          </p:nvSpPr>
          <p:spPr>
            <a:xfrm>
              <a:off x="7256414" y="2946349"/>
              <a:ext cx="47021" cy="28396"/>
            </a:xfrm>
            <a:custGeom>
              <a:rect b="b" l="l" r="r" t="t"/>
              <a:pathLst>
                <a:path extrusionOk="0" h="279" w="462">
                  <a:moveTo>
                    <a:pt x="1" y="120"/>
                  </a:moveTo>
                  <a:cubicBezTo>
                    <a:pt x="1" y="140"/>
                    <a:pt x="25" y="140"/>
                    <a:pt x="25" y="140"/>
                  </a:cubicBezTo>
                  <a:lnTo>
                    <a:pt x="25" y="120"/>
                  </a:lnTo>
                  <a:close/>
                  <a:moveTo>
                    <a:pt x="241" y="0"/>
                  </a:moveTo>
                  <a:cubicBezTo>
                    <a:pt x="241" y="0"/>
                    <a:pt x="265" y="0"/>
                    <a:pt x="265" y="19"/>
                  </a:cubicBezTo>
                  <a:lnTo>
                    <a:pt x="443" y="140"/>
                  </a:lnTo>
                  <a:lnTo>
                    <a:pt x="443" y="159"/>
                  </a:lnTo>
                  <a:cubicBezTo>
                    <a:pt x="443" y="159"/>
                    <a:pt x="462" y="159"/>
                    <a:pt x="462" y="140"/>
                  </a:cubicBezTo>
                  <a:cubicBezTo>
                    <a:pt x="462" y="140"/>
                    <a:pt x="443" y="140"/>
                    <a:pt x="443" y="120"/>
                  </a:cubicBezTo>
                  <a:lnTo>
                    <a:pt x="265" y="0"/>
                  </a:lnTo>
                  <a:close/>
                  <a:moveTo>
                    <a:pt x="25" y="140"/>
                  </a:moveTo>
                  <a:lnTo>
                    <a:pt x="202" y="279"/>
                  </a:lnTo>
                  <a:lnTo>
                    <a:pt x="222" y="279"/>
                  </a:lnTo>
                  <a:cubicBezTo>
                    <a:pt x="222" y="279"/>
                    <a:pt x="202" y="279"/>
                    <a:pt x="202" y="260"/>
                  </a:cubicBezTo>
                  <a:lnTo>
                    <a:pt x="25" y="1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15"/>
            <p:cNvSpPr/>
            <p:nvPr/>
          </p:nvSpPr>
          <p:spPr>
            <a:xfrm>
              <a:off x="7313614" y="2942380"/>
              <a:ext cx="65138" cy="40711"/>
            </a:xfrm>
            <a:custGeom>
              <a:rect b="b" l="l" r="r" t="t"/>
              <a:pathLst>
                <a:path extrusionOk="0" h="400" w="640">
                  <a:moveTo>
                    <a:pt x="361" y="1"/>
                  </a:moveTo>
                  <a:lnTo>
                    <a:pt x="20" y="198"/>
                  </a:lnTo>
                  <a:cubicBezTo>
                    <a:pt x="1" y="198"/>
                    <a:pt x="1" y="222"/>
                    <a:pt x="20" y="222"/>
                  </a:cubicBezTo>
                  <a:lnTo>
                    <a:pt x="241" y="380"/>
                  </a:lnTo>
                  <a:cubicBezTo>
                    <a:pt x="260" y="400"/>
                    <a:pt x="279" y="400"/>
                    <a:pt x="279" y="400"/>
                  </a:cubicBezTo>
                  <a:lnTo>
                    <a:pt x="620" y="198"/>
                  </a:lnTo>
                  <a:cubicBezTo>
                    <a:pt x="640" y="179"/>
                    <a:pt x="640" y="179"/>
                    <a:pt x="620" y="159"/>
                  </a:cubicBezTo>
                  <a:lnTo>
                    <a:pt x="3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15"/>
            <p:cNvSpPr/>
            <p:nvPr/>
          </p:nvSpPr>
          <p:spPr>
            <a:xfrm>
              <a:off x="7313614" y="2940446"/>
              <a:ext cx="65138" cy="42645"/>
            </a:xfrm>
            <a:custGeom>
              <a:rect b="b" l="l" r="r" t="t"/>
              <a:pathLst>
                <a:path extrusionOk="0" h="419" w="640">
                  <a:moveTo>
                    <a:pt x="380" y="1"/>
                  </a:moveTo>
                  <a:lnTo>
                    <a:pt x="361" y="20"/>
                  </a:lnTo>
                  <a:lnTo>
                    <a:pt x="399" y="20"/>
                  </a:lnTo>
                  <a:lnTo>
                    <a:pt x="380" y="1"/>
                  </a:lnTo>
                  <a:close/>
                  <a:moveTo>
                    <a:pt x="361" y="20"/>
                  </a:moveTo>
                  <a:lnTo>
                    <a:pt x="20" y="198"/>
                  </a:lnTo>
                  <a:lnTo>
                    <a:pt x="1" y="217"/>
                  </a:lnTo>
                  <a:cubicBezTo>
                    <a:pt x="1" y="241"/>
                    <a:pt x="1" y="241"/>
                    <a:pt x="20" y="241"/>
                  </a:cubicBezTo>
                  <a:lnTo>
                    <a:pt x="20" y="217"/>
                  </a:lnTo>
                  <a:lnTo>
                    <a:pt x="361" y="20"/>
                  </a:lnTo>
                  <a:close/>
                  <a:moveTo>
                    <a:pt x="399" y="20"/>
                  </a:moveTo>
                  <a:lnTo>
                    <a:pt x="620" y="198"/>
                  </a:lnTo>
                  <a:lnTo>
                    <a:pt x="279" y="399"/>
                  </a:lnTo>
                  <a:lnTo>
                    <a:pt x="241" y="399"/>
                  </a:lnTo>
                  <a:lnTo>
                    <a:pt x="20" y="241"/>
                  </a:lnTo>
                  <a:lnTo>
                    <a:pt x="241" y="419"/>
                  </a:lnTo>
                  <a:lnTo>
                    <a:pt x="303" y="419"/>
                  </a:lnTo>
                  <a:lnTo>
                    <a:pt x="640" y="217"/>
                  </a:lnTo>
                  <a:lnTo>
                    <a:pt x="640" y="198"/>
                  </a:lnTo>
                  <a:lnTo>
                    <a:pt x="640" y="178"/>
                  </a:lnTo>
                  <a:lnTo>
                    <a:pt x="399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15"/>
            <p:cNvSpPr/>
            <p:nvPr/>
          </p:nvSpPr>
          <p:spPr>
            <a:xfrm>
              <a:off x="7087765" y="2932100"/>
              <a:ext cx="44579" cy="28498"/>
            </a:xfrm>
            <a:custGeom>
              <a:rect b="b" l="l" r="r" t="t"/>
              <a:pathLst>
                <a:path extrusionOk="0" h="280" w="438">
                  <a:moveTo>
                    <a:pt x="216" y="1"/>
                  </a:moveTo>
                  <a:lnTo>
                    <a:pt x="19" y="121"/>
                  </a:lnTo>
                  <a:cubicBezTo>
                    <a:pt x="0" y="121"/>
                    <a:pt x="0" y="140"/>
                    <a:pt x="19" y="140"/>
                  </a:cubicBezTo>
                  <a:lnTo>
                    <a:pt x="197" y="280"/>
                  </a:lnTo>
                  <a:lnTo>
                    <a:pt x="240" y="280"/>
                  </a:lnTo>
                  <a:lnTo>
                    <a:pt x="437" y="159"/>
                  </a:lnTo>
                  <a:lnTo>
                    <a:pt x="437" y="140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15"/>
            <p:cNvSpPr/>
            <p:nvPr/>
          </p:nvSpPr>
          <p:spPr>
            <a:xfrm>
              <a:off x="7087765" y="2932100"/>
              <a:ext cx="46512" cy="28498"/>
            </a:xfrm>
            <a:custGeom>
              <a:rect b="b" l="l" r="r" t="t"/>
              <a:pathLst>
                <a:path extrusionOk="0" h="280" w="457">
                  <a:moveTo>
                    <a:pt x="216" y="1"/>
                  </a:moveTo>
                  <a:lnTo>
                    <a:pt x="19" y="102"/>
                  </a:lnTo>
                  <a:cubicBezTo>
                    <a:pt x="19" y="121"/>
                    <a:pt x="0" y="121"/>
                    <a:pt x="0" y="121"/>
                  </a:cubicBezTo>
                  <a:cubicBezTo>
                    <a:pt x="0" y="140"/>
                    <a:pt x="0" y="140"/>
                    <a:pt x="19" y="140"/>
                  </a:cubicBezTo>
                  <a:lnTo>
                    <a:pt x="19" y="121"/>
                  </a:lnTo>
                  <a:lnTo>
                    <a:pt x="216" y="1"/>
                  </a:lnTo>
                  <a:close/>
                  <a:moveTo>
                    <a:pt x="260" y="1"/>
                  </a:moveTo>
                  <a:lnTo>
                    <a:pt x="437" y="140"/>
                  </a:lnTo>
                  <a:lnTo>
                    <a:pt x="437" y="159"/>
                  </a:lnTo>
                  <a:cubicBezTo>
                    <a:pt x="437" y="159"/>
                    <a:pt x="457" y="159"/>
                    <a:pt x="457" y="140"/>
                  </a:cubicBezTo>
                  <a:cubicBezTo>
                    <a:pt x="457" y="140"/>
                    <a:pt x="437" y="140"/>
                    <a:pt x="437" y="121"/>
                  </a:cubicBezTo>
                  <a:lnTo>
                    <a:pt x="260" y="1"/>
                  </a:lnTo>
                  <a:close/>
                  <a:moveTo>
                    <a:pt x="19" y="140"/>
                  </a:moveTo>
                  <a:lnTo>
                    <a:pt x="197" y="280"/>
                  </a:lnTo>
                  <a:lnTo>
                    <a:pt x="216" y="280"/>
                  </a:lnTo>
                  <a:cubicBezTo>
                    <a:pt x="216" y="280"/>
                    <a:pt x="197" y="280"/>
                    <a:pt x="197" y="260"/>
                  </a:cubicBezTo>
                  <a:lnTo>
                    <a:pt x="19" y="140"/>
                  </a:lnTo>
                  <a:close/>
                  <a:moveTo>
                    <a:pt x="437" y="159"/>
                  </a:moveTo>
                  <a:lnTo>
                    <a:pt x="240" y="260"/>
                  </a:lnTo>
                  <a:lnTo>
                    <a:pt x="216" y="280"/>
                  </a:lnTo>
                  <a:lnTo>
                    <a:pt x="240" y="280"/>
                  </a:lnTo>
                  <a:lnTo>
                    <a:pt x="437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15"/>
            <p:cNvSpPr/>
            <p:nvPr/>
          </p:nvSpPr>
          <p:spPr>
            <a:xfrm>
              <a:off x="7132242" y="2943499"/>
              <a:ext cx="45087" cy="28803"/>
            </a:xfrm>
            <a:custGeom>
              <a:rect b="b" l="l" r="r" t="t"/>
              <a:pathLst>
                <a:path extrusionOk="0" h="283" w="443">
                  <a:moveTo>
                    <a:pt x="227" y="0"/>
                  </a:moveTo>
                  <a:cubicBezTo>
                    <a:pt x="224" y="0"/>
                    <a:pt x="221" y="3"/>
                    <a:pt x="221" y="9"/>
                  </a:cubicBezTo>
                  <a:lnTo>
                    <a:pt x="20" y="110"/>
                  </a:lnTo>
                  <a:cubicBezTo>
                    <a:pt x="0" y="129"/>
                    <a:pt x="0" y="129"/>
                    <a:pt x="20" y="148"/>
                  </a:cubicBezTo>
                  <a:lnTo>
                    <a:pt x="202" y="268"/>
                  </a:lnTo>
                  <a:cubicBezTo>
                    <a:pt x="202" y="278"/>
                    <a:pt x="207" y="283"/>
                    <a:pt x="214" y="283"/>
                  </a:cubicBezTo>
                  <a:cubicBezTo>
                    <a:pt x="221" y="283"/>
                    <a:pt x="231" y="278"/>
                    <a:pt x="241" y="268"/>
                  </a:cubicBezTo>
                  <a:lnTo>
                    <a:pt x="442" y="168"/>
                  </a:lnTo>
                  <a:lnTo>
                    <a:pt x="442" y="129"/>
                  </a:lnTo>
                  <a:lnTo>
                    <a:pt x="260" y="9"/>
                  </a:lnTo>
                  <a:cubicBezTo>
                    <a:pt x="247" y="9"/>
                    <a:pt x="234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15"/>
            <p:cNvSpPr/>
            <p:nvPr/>
          </p:nvSpPr>
          <p:spPr>
            <a:xfrm>
              <a:off x="7132242" y="2942380"/>
              <a:ext cx="45087" cy="30431"/>
            </a:xfrm>
            <a:custGeom>
              <a:rect b="b" l="l" r="r" t="t"/>
              <a:pathLst>
                <a:path extrusionOk="0" h="299" w="443">
                  <a:moveTo>
                    <a:pt x="241" y="1"/>
                  </a:moveTo>
                  <a:cubicBezTo>
                    <a:pt x="221" y="1"/>
                    <a:pt x="221" y="1"/>
                    <a:pt x="202" y="20"/>
                  </a:cubicBezTo>
                  <a:lnTo>
                    <a:pt x="20" y="121"/>
                  </a:lnTo>
                  <a:cubicBezTo>
                    <a:pt x="0" y="121"/>
                    <a:pt x="0" y="140"/>
                    <a:pt x="0" y="140"/>
                  </a:cubicBezTo>
                  <a:cubicBezTo>
                    <a:pt x="0" y="140"/>
                    <a:pt x="0" y="159"/>
                    <a:pt x="20" y="159"/>
                  </a:cubicBezTo>
                  <a:lnTo>
                    <a:pt x="20" y="140"/>
                  </a:lnTo>
                  <a:lnTo>
                    <a:pt x="221" y="20"/>
                  </a:lnTo>
                  <a:lnTo>
                    <a:pt x="260" y="20"/>
                  </a:lnTo>
                  <a:cubicBezTo>
                    <a:pt x="260" y="1"/>
                    <a:pt x="241" y="1"/>
                    <a:pt x="241" y="1"/>
                  </a:cubicBezTo>
                  <a:close/>
                  <a:moveTo>
                    <a:pt x="260" y="20"/>
                  </a:moveTo>
                  <a:lnTo>
                    <a:pt x="423" y="159"/>
                  </a:lnTo>
                  <a:lnTo>
                    <a:pt x="442" y="159"/>
                  </a:lnTo>
                  <a:lnTo>
                    <a:pt x="442" y="140"/>
                  </a:lnTo>
                  <a:lnTo>
                    <a:pt x="260" y="20"/>
                  </a:lnTo>
                  <a:close/>
                  <a:moveTo>
                    <a:pt x="442" y="159"/>
                  </a:moveTo>
                  <a:lnTo>
                    <a:pt x="423" y="179"/>
                  </a:lnTo>
                  <a:lnTo>
                    <a:pt x="241" y="279"/>
                  </a:lnTo>
                  <a:lnTo>
                    <a:pt x="202" y="279"/>
                  </a:lnTo>
                  <a:lnTo>
                    <a:pt x="20" y="159"/>
                  </a:lnTo>
                  <a:lnTo>
                    <a:pt x="20" y="159"/>
                  </a:lnTo>
                  <a:lnTo>
                    <a:pt x="202" y="299"/>
                  </a:lnTo>
                  <a:lnTo>
                    <a:pt x="241" y="299"/>
                  </a:lnTo>
                  <a:lnTo>
                    <a:pt x="442" y="179"/>
                  </a:lnTo>
                  <a:lnTo>
                    <a:pt x="442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15"/>
            <p:cNvSpPr/>
            <p:nvPr/>
          </p:nvSpPr>
          <p:spPr>
            <a:xfrm>
              <a:off x="7028529" y="2938003"/>
              <a:ext cx="38777" cy="24019"/>
            </a:xfrm>
            <a:custGeom>
              <a:rect b="b" l="l" r="r" t="t"/>
              <a:pathLst>
                <a:path extrusionOk="0" h="236" w="381">
                  <a:moveTo>
                    <a:pt x="222" y="1"/>
                  </a:moveTo>
                  <a:lnTo>
                    <a:pt x="20" y="121"/>
                  </a:lnTo>
                  <a:cubicBezTo>
                    <a:pt x="1" y="121"/>
                    <a:pt x="1" y="145"/>
                    <a:pt x="20" y="145"/>
                  </a:cubicBezTo>
                  <a:lnTo>
                    <a:pt x="121" y="222"/>
                  </a:lnTo>
                  <a:cubicBezTo>
                    <a:pt x="131" y="231"/>
                    <a:pt x="140" y="236"/>
                    <a:pt x="147" y="236"/>
                  </a:cubicBezTo>
                  <a:cubicBezTo>
                    <a:pt x="155" y="236"/>
                    <a:pt x="159" y="231"/>
                    <a:pt x="159" y="222"/>
                  </a:cubicBezTo>
                  <a:lnTo>
                    <a:pt x="361" y="121"/>
                  </a:lnTo>
                  <a:cubicBezTo>
                    <a:pt x="380" y="101"/>
                    <a:pt x="380" y="101"/>
                    <a:pt x="361" y="82"/>
                  </a:cubicBez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15"/>
            <p:cNvSpPr/>
            <p:nvPr/>
          </p:nvSpPr>
          <p:spPr>
            <a:xfrm>
              <a:off x="7028529" y="2938003"/>
              <a:ext cx="38777" cy="24528"/>
            </a:xfrm>
            <a:custGeom>
              <a:rect b="b" l="l" r="r" t="t"/>
              <a:pathLst>
                <a:path extrusionOk="0" h="241" w="381">
                  <a:moveTo>
                    <a:pt x="241" y="1"/>
                  </a:moveTo>
                  <a:lnTo>
                    <a:pt x="260" y="25"/>
                  </a:lnTo>
                  <a:lnTo>
                    <a:pt x="361" y="82"/>
                  </a:lnTo>
                  <a:lnTo>
                    <a:pt x="361" y="82"/>
                  </a:lnTo>
                  <a:lnTo>
                    <a:pt x="260" y="1"/>
                  </a:lnTo>
                  <a:close/>
                  <a:moveTo>
                    <a:pt x="222" y="1"/>
                  </a:moveTo>
                  <a:lnTo>
                    <a:pt x="20" y="121"/>
                  </a:lnTo>
                  <a:lnTo>
                    <a:pt x="222" y="25"/>
                  </a:lnTo>
                  <a:lnTo>
                    <a:pt x="241" y="1"/>
                  </a:lnTo>
                  <a:close/>
                  <a:moveTo>
                    <a:pt x="20" y="121"/>
                  </a:moveTo>
                  <a:cubicBezTo>
                    <a:pt x="1" y="121"/>
                    <a:pt x="1" y="121"/>
                    <a:pt x="1" y="145"/>
                  </a:cubicBezTo>
                  <a:lnTo>
                    <a:pt x="20" y="164"/>
                  </a:lnTo>
                  <a:lnTo>
                    <a:pt x="121" y="222"/>
                  </a:lnTo>
                  <a:lnTo>
                    <a:pt x="121" y="222"/>
                  </a:lnTo>
                  <a:lnTo>
                    <a:pt x="20" y="145"/>
                  </a:lnTo>
                  <a:lnTo>
                    <a:pt x="20" y="121"/>
                  </a:lnTo>
                  <a:close/>
                  <a:moveTo>
                    <a:pt x="361" y="82"/>
                  </a:moveTo>
                  <a:lnTo>
                    <a:pt x="361" y="101"/>
                  </a:lnTo>
                  <a:lnTo>
                    <a:pt x="159" y="222"/>
                  </a:lnTo>
                  <a:lnTo>
                    <a:pt x="121" y="222"/>
                  </a:lnTo>
                  <a:cubicBezTo>
                    <a:pt x="121" y="241"/>
                    <a:pt x="140" y="241"/>
                    <a:pt x="140" y="241"/>
                  </a:cubicBezTo>
                  <a:lnTo>
                    <a:pt x="159" y="241"/>
                  </a:lnTo>
                  <a:lnTo>
                    <a:pt x="361" y="121"/>
                  </a:lnTo>
                  <a:cubicBezTo>
                    <a:pt x="380" y="121"/>
                    <a:pt x="380" y="101"/>
                    <a:pt x="380" y="101"/>
                  </a:cubicBezTo>
                  <a:cubicBezTo>
                    <a:pt x="380" y="101"/>
                    <a:pt x="380" y="82"/>
                    <a:pt x="361" y="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15"/>
            <p:cNvSpPr/>
            <p:nvPr/>
          </p:nvSpPr>
          <p:spPr>
            <a:xfrm>
              <a:off x="7183132" y="2951540"/>
              <a:ext cx="45087" cy="29108"/>
            </a:xfrm>
            <a:custGeom>
              <a:rect b="b" l="l" r="r" t="t"/>
              <a:pathLst>
                <a:path extrusionOk="0" h="286" w="443">
                  <a:moveTo>
                    <a:pt x="221" y="1"/>
                  </a:moveTo>
                  <a:cubicBezTo>
                    <a:pt x="215" y="1"/>
                    <a:pt x="208" y="4"/>
                    <a:pt x="202" y="12"/>
                  </a:cubicBezTo>
                  <a:lnTo>
                    <a:pt x="24" y="108"/>
                  </a:lnTo>
                  <a:cubicBezTo>
                    <a:pt x="0" y="132"/>
                    <a:pt x="0" y="132"/>
                    <a:pt x="24" y="151"/>
                  </a:cubicBezTo>
                  <a:lnTo>
                    <a:pt x="202" y="271"/>
                  </a:lnTo>
                  <a:cubicBezTo>
                    <a:pt x="202" y="281"/>
                    <a:pt x="207" y="285"/>
                    <a:pt x="214" y="285"/>
                  </a:cubicBezTo>
                  <a:cubicBezTo>
                    <a:pt x="221" y="285"/>
                    <a:pt x="231" y="281"/>
                    <a:pt x="240" y="271"/>
                  </a:cubicBezTo>
                  <a:lnTo>
                    <a:pt x="423" y="170"/>
                  </a:lnTo>
                  <a:cubicBezTo>
                    <a:pt x="442" y="151"/>
                    <a:pt x="442" y="151"/>
                    <a:pt x="423" y="132"/>
                  </a:cubicBezTo>
                  <a:lnTo>
                    <a:pt x="264" y="12"/>
                  </a:lnTo>
                  <a:cubicBezTo>
                    <a:pt x="248" y="12"/>
                    <a:pt x="234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15"/>
            <p:cNvSpPr/>
            <p:nvPr/>
          </p:nvSpPr>
          <p:spPr>
            <a:xfrm>
              <a:off x="7183132" y="2950217"/>
              <a:ext cx="45087" cy="30940"/>
            </a:xfrm>
            <a:custGeom>
              <a:rect b="b" l="l" r="r" t="t"/>
              <a:pathLst>
                <a:path extrusionOk="0" h="304" w="443">
                  <a:moveTo>
                    <a:pt x="221" y="1"/>
                  </a:moveTo>
                  <a:lnTo>
                    <a:pt x="202" y="25"/>
                  </a:lnTo>
                  <a:lnTo>
                    <a:pt x="24" y="121"/>
                  </a:lnTo>
                  <a:cubicBezTo>
                    <a:pt x="0" y="121"/>
                    <a:pt x="0" y="145"/>
                    <a:pt x="0" y="145"/>
                  </a:cubicBezTo>
                  <a:lnTo>
                    <a:pt x="0" y="164"/>
                  </a:lnTo>
                  <a:lnTo>
                    <a:pt x="183" y="303"/>
                  </a:lnTo>
                  <a:lnTo>
                    <a:pt x="240" y="303"/>
                  </a:lnTo>
                  <a:lnTo>
                    <a:pt x="442" y="183"/>
                  </a:lnTo>
                  <a:lnTo>
                    <a:pt x="442" y="164"/>
                  </a:lnTo>
                  <a:lnTo>
                    <a:pt x="423" y="183"/>
                  </a:lnTo>
                  <a:lnTo>
                    <a:pt x="240" y="284"/>
                  </a:lnTo>
                  <a:lnTo>
                    <a:pt x="202" y="284"/>
                  </a:lnTo>
                  <a:lnTo>
                    <a:pt x="24" y="164"/>
                  </a:lnTo>
                  <a:lnTo>
                    <a:pt x="24" y="145"/>
                  </a:lnTo>
                  <a:lnTo>
                    <a:pt x="221" y="25"/>
                  </a:lnTo>
                  <a:lnTo>
                    <a:pt x="240" y="25"/>
                  </a:lnTo>
                  <a:lnTo>
                    <a:pt x="423" y="164"/>
                  </a:lnTo>
                  <a:lnTo>
                    <a:pt x="442" y="164"/>
                  </a:lnTo>
                  <a:lnTo>
                    <a:pt x="442" y="145"/>
                  </a:lnTo>
                  <a:lnTo>
                    <a:pt x="264" y="25"/>
                  </a:lnTo>
                  <a:cubicBezTo>
                    <a:pt x="240" y="1"/>
                    <a:pt x="240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15"/>
            <p:cNvSpPr/>
            <p:nvPr/>
          </p:nvSpPr>
          <p:spPr>
            <a:xfrm>
              <a:off x="7228119" y="2963041"/>
              <a:ext cx="44986" cy="29210"/>
            </a:xfrm>
            <a:custGeom>
              <a:rect b="b" l="l" r="r" t="t"/>
              <a:pathLst>
                <a:path extrusionOk="0" h="287" w="442">
                  <a:moveTo>
                    <a:pt x="228" y="1"/>
                  </a:moveTo>
                  <a:cubicBezTo>
                    <a:pt x="221" y="1"/>
                    <a:pt x="211" y="7"/>
                    <a:pt x="202" y="19"/>
                  </a:cubicBezTo>
                  <a:lnTo>
                    <a:pt x="19" y="115"/>
                  </a:lnTo>
                  <a:cubicBezTo>
                    <a:pt x="0" y="139"/>
                    <a:pt x="0" y="139"/>
                    <a:pt x="19" y="158"/>
                  </a:cubicBezTo>
                  <a:lnTo>
                    <a:pt x="183" y="278"/>
                  </a:lnTo>
                  <a:cubicBezTo>
                    <a:pt x="195" y="278"/>
                    <a:pt x="208" y="287"/>
                    <a:pt x="221" y="287"/>
                  </a:cubicBezTo>
                  <a:cubicBezTo>
                    <a:pt x="227" y="287"/>
                    <a:pt x="234" y="285"/>
                    <a:pt x="240" y="278"/>
                  </a:cubicBezTo>
                  <a:lnTo>
                    <a:pt x="423" y="177"/>
                  </a:lnTo>
                  <a:cubicBezTo>
                    <a:pt x="442" y="158"/>
                    <a:pt x="442" y="158"/>
                    <a:pt x="423" y="139"/>
                  </a:cubicBezTo>
                  <a:lnTo>
                    <a:pt x="240" y="19"/>
                  </a:lnTo>
                  <a:cubicBezTo>
                    <a:pt x="240" y="7"/>
                    <a:pt x="235" y="1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15"/>
            <p:cNvSpPr/>
            <p:nvPr/>
          </p:nvSpPr>
          <p:spPr>
            <a:xfrm>
              <a:off x="7228119" y="2962430"/>
              <a:ext cx="44986" cy="30940"/>
            </a:xfrm>
            <a:custGeom>
              <a:rect b="b" l="l" r="r" t="t"/>
              <a:pathLst>
                <a:path extrusionOk="0" h="304" w="442">
                  <a:moveTo>
                    <a:pt x="202" y="1"/>
                  </a:moveTo>
                  <a:lnTo>
                    <a:pt x="0" y="121"/>
                  </a:lnTo>
                  <a:lnTo>
                    <a:pt x="0" y="145"/>
                  </a:lnTo>
                  <a:lnTo>
                    <a:pt x="19" y="121"/>
                  </a:lnTo>
                  <a:lnTo>
                    <a:pt x="202" y="25"/>
                  </a:lnTo>
                  <a:lnTo>
                    <a:pt x="240" y="25"/>
                  </a:lnTo>
                  <a:lnTo>
                    <a:pt x="423" y="145"/>
                  </a:lnTo>
                  <a:lnTo>
                    <a:pt x="423" y="145"/>
                  </a:lnTo>
                  <a:lnTo>
                    <a:pt x="259" y="1"/>
                  </a:lnTo>
                  <a:close/>
                  <a:moveTo>
                    <a:pt x="0" y="145"/>
                  </a:moveTo>
                  <a:lnTo>
                    <a:pt x="0" y="164"/>
                  </a:lnTo>
                  <a:lnTo>
                    <a:pt x="183" y="284"/>
                  </a:lnTo>
                  <a:cubicBezTo>
                    <a:pt x="202" y="303"/>
                    <a:pt x="202" y="303"/>
                    <a:pt x="221" y="303"/>
                  </a:cubicBezTo>
                  <a:lnTo>
                    <a:pt x="240" y="284"/>
                  </a:lnTo>
                  <a:lnTo>
                    <a:pt x="423" y="183"/>
                  </a:lnTo>
                  <a:cubicBezTo>
                    <a:pt x="442" y="183"/>
                    <a:pt x="442" y="164"/>
                    <a:pt x="442" y="164"/>
                  </a:cubicBezTo>
                  <a:cubicBezTo>
                    <a:pt x="442" y="145"/>
                    <a:pt x="442" y="145"/>
                    <a:pt x="423" y="145"/>
                  </a:cubicBezTo>
                  <a:lnTo>
                    <a:pt x="423" y="164"/>
                  </a:lnTo>
                  <a:lnTo>
                    <a:pt x="221" y="284"/>
                  </a:lnTo>
                  <a:lnTo>
                    <a:pt x="202" y="284"/>
                  </a:lnTo>
                  <a:lnTo>
                    <a:pt x="19" y="1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15"/>
            <p:cNvSpPr/>
            <p:nvPr/>
          </p:nvSpPr>
          <p:spPr>
            <a:xfrm>
              <a:off x="7058859" y="2948283"/>
              <a:ext cx="45087" cy="28905"/>
            </a:xfrm>
            <a:custGeom>
              <a:rect b="b" l="l" r="r" t="t"/>
              <a:pathLst>
                <a:path extrusionOk="0" h="284" w="443">
                  <a:moveTo>
                    <a:pt x="203" y="0"/>
                  </a:moveTo>
                  <a:lnTo>
                    <a:pt x="1" y="121"/>
                  </a:lnTo>
                  <a:lnTo>
                    <a:pt x="1" y="164"/>
                  </a:lnTo>
                  <a:lnTo>
                    <a:pt x="183" y="284"/>
                  </a:lnTo>
                  <a:lnTo>
                    <a:pt x="222" y="284"/>
                  </a:lnTo>
                  <a:lnTo>
                    <a:pt x="424" y="164"/>
                  </a:lnTo>
                  <a:cubicBezTo>
                    <a:pt x="443" y="164"/>
                    <a:pt x="443" y="140"/>
                    <a:pt x="424" y="140"/>
                  </a:cubicBezTo>
                  <a:lnTo>
                    <a:pt x="241" y="20"/>
                  </a:lnTo>
                  <a:cubicBezTo>
                    <a:pt x="241" y="0"/>
                    <a:pt x="222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15"/>
            <p:cNvSpPr/>
            <p:nvPr/>
          </p:nvSpPr>
          <p:spPr>
            <a:xfrm>
              <a:off x="7058859" y="2948283"/>
              <a:ext cx="45087" cy="30940"/>
            </a:xfrm>
            <a:custGeom>
              <a:rect b="b" l="l" r="r" t="t"/>
              <a:pathLst>
                <a:path extrusionOk="0" h="304" w="443">
                  <a:moveTo>
                    <a:pt x="203" y="0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20" y="121"/>
                  </a:lnTo>
                  <a:lnTo>
                    <a:pt x="203" y="20"/>
                  </a:lnTo>
                  <a:lnTo>
                    <a:pt x="241" y="20"/>
                  </a:lnTo>
                  <a:lnTo>
                    <a:pt x="424" y="140"/>
                  </a:lnTo>
                  <a:lnTo>
                    <a:pt x="424" y="140"/>
                  </a:lnTo>
                  <a:lnTo>
                    <a:pt x="260" y="0"/>
                  </a:lnTo>
                  <a:close/>
                  <a:moveTo>
                    <a:pt x="1" y="140"/>
                  </a:moveTo>
                  <a:lnTo>
                    <a:pt x="1" y="164"/>
                  </a:lnTo>
                  <a:lnTo>
                    <a:pt x="183" y="284"/>
                  </a:lnTo>
                  <a:lnTo>
                    <a:pt x="183" y="284"/>
                  </a:lnTo>
                  <a:lnTo>
                    <a:pt x="20" y="140"/>
                  </a:lnTo>
                  <a:close/>
                  <a:moveTo>
                    <a:pt x="424" y="140"/>
                  </a:moveTo>
                  <a:lnTo>
                    <a:pt x="424" y="164"/>
                  </a:lnTo>
                  <a:lnTo>
                    <a:pt x="222" y="284"/>
                  </a:lnTo>
                  <a:lnTo>
                    <a:pt x="183" y="284"/>
                  </a:lnTo>
                  <a:cubicBezTo>
                    <a:pt x="203" y="284"/>
                    <a:pt x="203" y="303"/>
                    <a:pt x="222" y="303"/>
                  </a:cubicBezTo>
                  <a:lnTo>
                    <a:pt x="241" y="284"/>
                  </a:lnTo>
                  <a:lnTo>
                    <a:pt x="424" y="183"/>
                  </a:lnTo>
                  <a:cubicBezTo>
                    <a:pt x="443" y="183"/>
                    <a:pt x="443" y="164"/>
                    <a:pt x="443" y="164"/>
                  </a:cubicBezTo>
                  <a:cubicBezTo>
                    <a:pt x="443" y="140"/>
                    <a:pt x="443" y="140"/>
                    <a:pt x="424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15"/>
            <p:cNvSpPr/>
            <p:nvPr/>
          </p:nvSpPr>
          <p:spPr>
            <a:xfrm>
              <a:off x="7103846" y="2960496"/>
              <a:ext cx="45087" cy="28905"/>
            </a:xfrm>
            <a:custGeom>
              <a:rect b="b" l="l" r="r" t="t"/>
              <a:pathLst>
                <a:path extrusionOk="0" h="284" w="443">
                  <a:moveTo>
                    <a:pt x="203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79" y="284"/>
                  </a:lnTo>
                  <a:lnTo>
                    <a:pt x="222" y="284"/>
                  </a:lnTo>
                  <a:lnTo>
                    <a:pt x="419" y="164"/>
                  </a:lnTo>
                  <a:cubicBezTo>
                    <a:pt x="443" y="164"/>
                    <a:pt x="443" y="140"/>
                    <a:pt x="419" y="140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15"/>
            <p:cNvSpPr/>
            <p:nvPr/>
          </p:nvSpPr>
          <p:spPr>
            <a:xfrm>
              <a:off x="7103846" y="2960496"/>
              <a:ext cx="45087" cy="28905"/>
            </a:xfrm>
            <a:custGeom>
              <a:rect b="b" l="l" r="r" t="t"/>
              <a:pathLst>
                <a:path extrusionOk="0" h="284" w="443">
                  <a:moveTo>
                    <a:pt x="222" y="1"/>
                  </a:moveTo>
                  <a:cubicBezTo>
                    <a:pt x="222" y="1"/>
                    <a:pt x="241" y="1"/>
                    <a:pt x="241" y="20"/>
                  </a:cubicBezTo>
                  <a:lnTo>
                    <a:pt x="419" y="140"/>
                  </a:lnTo>
                  <a:lnTo>
                    <a:pt x="419" y="140"/>
                  </a:lnTo>
                  <a:lnTo>
                    <a:pt x="241" y="1"/>
                  </a:lnTo>
                  <a:close/>
                  <a:moveTo>
                    <a:pt x="419" y="140"/>
                  </a:moveTo>
                  <a:lnTo>
                    <a:pt x="419" y="164"/>
                  </a:lnTo>
                  <a:lnTo>
                    <a:pt x="443" y="164"/>
                  </a:lnTo>
                  <a:cubicBezTo>
                    <a:pt x="443" y="140"/>
                    <a:pt x="443" y="140"/>
                    <a:pt x="419" y="140"/>
                  </a:cubicBezTo>
                  <a:close/>
                  <a:moveTo>
                    <a:pt x="1" y="140"/>
                  </a:moveTo>
                  <a:lnTo>
                    <a:pt x="179" y="284"/>
                  </a:lnTo>
                  <a:lnTo>
                    <a:pt x="203" y="284"/>
                  </a:lnTo>
                  <a:lnTo>
                    <a:pt x="179" y="260"/>
                  </a:lnTo>
                  <a:lnTo>
                    <a:pt x="1" y="1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15"/>
            <p:cNvSpPr/>
            <p:nvPr/>
          </p:nvSpPr>
          <p:spPr>
            <a:xfrm>
              <a:off x="7154736" y="2968842"/>
              <a:ext cx="43154" cy="28396"/>
            </a:xfrm>
            <a:custGeom>
              <a:rect b="b" l="l" r="r" t="t"/>
              <a:pathLst>
                <a:path extrusionOk="0" h="279" w="424">
                  <a:moveTo>
                    <a:pt x="202" y="0"/>
                  </a:moveTo>
                  <a:lnTo>
                    <a:pt x="0" y="120"/>
                  </a:lnTo>
                  <a:lnTo>
                    <a:pt x="0" y="140"/>
                  </a:lnTo>
                  <a:lnTo>
                    <a:pt x="183" y="279"/>
                  </a:lnTo>
                  <a:lnTo>
                    <a:pt x="221" y="279"/>
                  </a:lnTo>
                  <a:lnTo>
                    <a:pt x="423" y="159"/>
                  </a:lnTo>
                  <a:lnTo>
                    <a:pt x="423" y="14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15"/>
            <p:cNvSpPr/>
            <p:nvPr/>
          </p:nvSpPr>
          <p:spPr>
            <a:xfrm>
              <a:off x="7152802" y="2968842"/>
              <a:ext cx="47021" cy="28396"/>
            </a:xfrm>
            <a:custGeom>
              <a:rect b="b" l="l" r="r" t="t"/>
              <a:pathLst>
                <a:path extrusionOk="0" h="279" w="462">
                  <a:moveTo>
                    <a:pt x="240" y="0"/>
                  </a:moveTo>
                  <a:cubicBezTo>
                    <a:pt x="240" y="0"/>
                    <a:pt x="260" y="0"/>
                    <a:pt x="260" y="19"/>
                  </a:cubicBezTo>
                  <a:lnTo>
                    <a:pt x="442" y="140"/>
                  </a:lnTo>
                  <a:lnTo>
                    <a:pt x="260" y="0"/>
                  </a:lnTo>
                  <a:close/>
                  <a:moveTo>
                    <a:pt x="442" y="140"/>
                  </a:moveTo>
                  <a:lnTo>
                    <a:pt x="442" y="159"/>
                  </a:lnTo>
                  <a:lnTo>
                    <a:pt x="461" y="159"/>
                  </a:lnTo>
                  <a:cubicBezTo>
                    <a:pt x="461" y="140"/>
                    <a:pt x="442" y="140"/>
                    <a:pt x="442" y="140"/>
                  </a:cubicBezTo>
                  <a:close/>
                  <a:moveTo>
                    <a:pt x="19" y="120"/>
                  </a:moveTo>
                  <a:cubicBezTo>
                    <a:pt x="19" y="120"/>
                    <a:pt x="0" y="120"/>
                    <a:pt x="0" y="140"/>
                  </a:cubicBezTo>
                  <a:cubicBezTo>
                    <a:pt x="0" y="140"/>
                    <a:pt x="19" y="140"/>
                    <a:pt x="19" y="159"/>
                  </a:cubicBezTo>
                  <a:lnTo>
                    <a:pt x="202" y="279"/>
                  </a:lnTo>
                  <a:lnTo>
                    <a:pt x="221" y="279"/>
                  </a:lnTo>
                  <a:cubicBezTo>
                    <a:pt x="221" y="279"/>
                    <a:pt x="202" y="279"/>
                    <a:pt x="202" y="260"/>
                  </a:cubicBezTo>
                  <a:lnTo>
                    <a:pt x="19" y="140"/>
                  </a:lnTo>
                  <a:lnTo>
                    <a:pt x="19" y="1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15"/>
            <p:cNvSpPr/>
            <p:nvPr/>
          </p:nvSpPr>
          <p:spPr>
            <a:xfrm>
              <a:off x="6997792" y="2956629"/>
              <a:ext cx="38675" cy="22595"/>
            </a:xfrm>
            <a:custGeom>
              <a:rect b="b" l="l" r="r" t="t"/>
              <a:pathLst>
                <a:path extrusionOk="0" h="222" w="380">
                  <a:moveTo>
                    <a:pt x="221" y="0"/>
                  </a:moveTo>
                  <a:lnTo>
                    <a:pt x="20" y="120"/>
                  </a:lnTo>
                  <a:cubicBezTo>
                    <a:pt x="0" y="120"/>
                    <a:pt x="0" y="139"/>
                    <a:pt x="20" y="139"/>
                  </a:cubicBezTo>
                  <a:lnTo>
                    <a:pt x="120" y="221"/>
                  </a:lnTo>
                  <a:lnTo>
                    <a:pt x="164" y="221"/>
                  </a:lnTo>
                  <a:lnTo>
                    <a:pt x="361" y="101"/>
                  </a:lnTo>
                  <a:cubicBezTo>
                    <a:pt x="380" y="101"/>
                    <a:pt x="380" y="82"/>
                    <a:pt x="361" y="82"/>
                  </a:cubicBez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15"/>
            <p:cNvSpPr/>
            <p:nvPr/>
          </p:nvSpPr>
          <p:spPr>
            <a:xfrm>
              <a:off x="6997792" y="2954593"/>
              <a:ext cx="38675" cy="24630"/>
            </a:xfrm>
            <a:custGeom>
              <a:rect b="b" l="l" r="r" t="t"/>
              <a:pathLst>
                <a:path extrusionOk="0" h="242" w="380">
                  <a:moveTo>
                    <a:pt x="241" y="1"/>
                  </a:moveTo>
                  <a:cubicBezTo>
                    <a:pt x="221" y="1"/>
                    <a:pt x="221" y="20"/>
                    <a:pt x="221" y="20"/>
                  </a:cubicBezTo>
                  <a:lnTo>
                    <a:pt x="260" y="20"/>
                  </a:lnTo>
                  <a:lnTo>
                    <a:pt x="241" y="1"/>
                  </a:lnTo>
                  <a:close/>
                  <a:moveTo>
                    <a:pt x="221" y="20"/>
                  </a:moveTo>
                  <a:lnTo>
                    <a:pt x="20" y="121"/>
                  </a:lnTo>
                  <a:lnTo>
                    <a:pt x="0" y="140"/>
                  </a:lnTo>
                  <a:cubicBezTo>
                    <a:pt x="0" y="159"/>
                    <a:pt x="0" y="159"/>
                    <a:pt x="20" y="159"/>
                  </a:cubicBezTo>
                  <a:lnTo>
                    <a:pt x="20" y="140"/>
                  </a:lnTo>
                  <a:lnTo>
                    <a:pt x="221" y="20"/>
                  </a:lnTo>
                  <a:close/>
                  <a:moveTo>
                    <a:pt x="361" y="102"/>
                  </a:moveTo>
                  <a:lnTo>
                    <a:pt x="361" y="121"/>
                  </a:lnTo>
                  <a:lnTo>
                    <a:pt x="164" y="241"/>
                  </a:lnTo>
                  <a:lnTo>
                    <a:pt x="164" y="241"/>
                  </a:lnTo>
                  <a:lnTo>
                    <a:pt x="361" y="140"/>
                  </a:lnTo>
                  <a:lnTo>
                    <a:pt x="380" y="121"/>
                  </a:lnTo>
                  <a:cubicBezTo>
                    <a:pt x="380" y="102"/>
                    <a:pt x="380" y="102"/>
                    <a:pt x="361" y="1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15"/>
            <p:cNvSpPr/>
            <p:nvPr/>
          </p:nvSpPr>
          <p:spPr>
            <a:xfrm>
              <a:off x="7197789" y="2981056"/>
              <a:ext cx="44579" cy="28396"/>
            </a:xfrm>
            <a:custGeom>
              <a:rect b="b" l="l" r="r" t="t"/>
              <a:pathLst>
                <a:path extrusionOk="0" h="279" w="438">
                  <a:moveTo>
                    <a:pt x="216" y="0"/>
                  </a:moveTo>
                  <a:lnTo>
                    <a:pt x="19" y="120"/>
                  </a:lnTo>
                  <a:cubicBezTo>
                    <a:pt x="0" y="120"/>
                    <a:pt x="0" y="140"/>
                    <a:pt x="19" y="140"/>
                  </a:cubicBezTo>
                  <a:lnTo>
                    <a:pt x="197" y="260"/>
                  </a:lnTo>
                  <a:cubicBezTo>
                    <a:pt x="197" y="279"/>
                    <a:pt x="216" y="279"/>
                    <a:pt x="240" y="279"/>
                  </a:cubicBezTo>
                  <a:lnTo>
                    <a:pt x="437" y="159"/>
                  </a:lnTo>
                  <a:lnTo>
                    <a:pt x="437" y="140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15"/>
            <p:cNvSpPr/>
            <p:nvPr/>
          </p:nvSpPr>
          <p:spPr>
            <a:xfrm>
              <a:off x="7197789" y="2979122"/>
              <a:ext cx="44579" cy="30330"/>
            </a:xfrm>
            <a:custGeom>
              <a:rect b="b" l="l" r="r" t="t"/>
              <a:pathLst>
                <a:path extrusionOk="0" h="298" w="438">
                  <a:moveTo>
                    <a:pt x="240" y="0"/>
                  </a:moveTo>
                  <a:cubicBezTo>
                    <a:pt x="216" y="0"/>
                    <a:pt x="216" y="0"/>
                    <a:pt x="216" y="19"/>
                  </a:cubicBezTo>
                  <a:lnTo>
                    <a:pt x="260" y="19"/>
                  </a:lnTo>
                  <a:lnTo>
                    <a:pt x="240" y="0"/>
                  </a:lnTo>
                  <a:close/>
                  <a:moveTo>
                    <a:pt x="216" y="19"/>
                  </a:moveTo>
                  <a:lnTo>
                    <a:pt x="19" y="120"/>
                  </a:lnTo>
                  <a:lnTo>
                    <a:pt x="0" y="139"/>
                  </a:lnTo>
                  <a:cubicBezTo>
                    <a:pt x="0" y="159"/>
                    <a:pt x="0" y="159"/>
                    <a:pt x="19" y="159"/>
                  </a:cubicBezTo>
                  <a:lnTo>
                    <a:pt x="19" y="139"/>
                  </a:lnTo>
                  <a:lnTo>
                    <a:pt x="216" y="19"/>
                  </a:lnTo>
                  <a:close/>
                  <a:moveTo>
                    <a:pt x="260" y="19"/>
                  </a:moveTo>
                  <a:lnTo>
                    <a:pt x="437" y="159"/>
                  </a:lnTo>
                  <a:lnTo>
                    <a:pt x="437" y="139"/>
                  </a:lnTo>
                  <a:lnTo>
                    <a:pt x="260" y="19"/>
                  </a:lnTo>
                  <a:close/>
                  <a:moveTo>
                    <a:pt x="19" y="159"/>
                  </a:moveTo>
                  <a:lnTo>
                    <a:pt x="197" y="298"/>
                  </a:lnTo>
                  <a:lnTo>
                    <a:pt x="240" y="298"/>
                  </a:lnTo>
                  <a:lnTo>
                    <a:pt x="437" y="178"/>
                  </a:lnTo>
                  <a:lnTo>
                    <a:pt x="240" y="279"/>
                  </a:lnTo>
                  <a:lnTo>
                    <a:pt x="197" y="279"/>
                  </a:lnTo>
                  <a:lnTo>
                    <a:pt x="19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15"/>
            <p:cNvSpPr/>
            <p:nvPr/>
          </p:nvSpPr>
          <p:spPr>
            <a:xfrm>
              <a:off x="7028529" y="2966807"/>
              <a:ext cx="44680" cy="28498"/>
            </a:xfrm>
            <a:custGeom>
              <a:rect b="b" l="l" r="r" t="t"/>
              <a:pathLst>
                <a:path extrusionOk="0" h="280" w="439">
                  <a:moveTo>
                    <a:pt x="222" y="1"/>
                  </a:moveTo>
                  <a:lnTo>
                    <a:pt x="20" y="121"/>
                  </a:lnTo>
                  <a:cubicBezTo>
                    <a:pt x="1" y="121"/>
                    <a:pt x="1" y="121"/>
                    <a:pt x="20" y="140"/>
                  </a:cubicBezTo>
                  <a:lnTo>
                    <a:pt x="198" y="260"/>
                  </a:lnTo>
                  <a:cubicBezTo>
                    <a:pt x="198" y="280"/>
                    <a:pt x="222" y="280"/>
                    <a:pt x="241" y="280"/>
                  </a:cubicBezTo>
                  <a:lnTo>
                    <a:pt x="438" y="160"/>
                  </a:lnTo>
                  <a:lnTo>
                    <a:pt x="438" y="121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15"/>
            <p:cNvSpPr/>
            <p:nvPr/>
          </p:nvSpPr>
          <p:spPr>
            <a:xfrm>
              <a:off x="7028529" y="2964873"/>
              <a:ext cx="44680" cy="30431"/>
            </a:xfrm>
            <a:custGeom>
              <a:rect b="b" l="l" r="r" t="t"/>
              <a:pathLst>
                <a:path extrusionOk="0" h="299" w="439">
                  <a:moveTo>
                    <a:pt x="241" y="1"/>
                  </a:moveTo>
                  <a:cubicBezTo>
                    <a:pt x="222" y="1"/>
                    <a:pt x="222" y="1"/>
                    <a:pt x="222" y="20"/>
                  </a:cubicBezTo>
                  <a:lnTo>
                    <a:pt x="260" y="20"/>
                  </a:lnTo>
                  <a:cubicBezTo>
                    <a:pt x="260" y="1"/>
                    <a:pt x="241" y="1"/>
                    <a:pt x="241" y="1"/>
                  </a:cubicBezTo>
                  <a:close/>
                  <a:moveTo>
                    <a:pt x="222" y="20"/>
                  </a:moveTo>
                  <a:lnTo>
                    <a:pt x="20" y="121"/>
                  </a:lnTo>
                  <a:cubicBezTo>
                    <a:pt x="1" y="121"/>
                    <a:pt x="1" y="140"/>
                    <a:pt x="1" y="140"/>
                  </a:cubicBezTo>
                  <a:cubicBezTo>
                    <a:pt x="1" y="159"/>
                    <a:pt x="1" y="159"/>
                    <a:pt x="20" y="159"/>
                  </a:cubicBezTo>
                  <a:lnTo>
                    <a:pt x="20" y="140"/>
                  </a:lnTo>
                  <a:lnTo>
                    <a:pt x="222" y="20"/>
                  </a:lnTo>
                  <a:close/>
                  <a:moveTo>
                    <a:pt x="260" y="20"/>
                  </a:moveTo>
                  <a:lnTo>
                    <a:pt x="419" y="159"/>
                  </a:lnTo>
                  <a:lnTo>
                    <a:pt x="438" y="159"/>
                  </a:lnTo>
                  <a:lnTo>
                    <a:pt x="438" y="140"/>
                  </a:lnTo>
                  <a:lnTo>
                    <a:pt x="260" y="20"/>
                  </a:lnTo>
                  <a:close/>
                  <a:moveTo>
                    <a:pt x="20" y="159"/>
                  </a:moveTo>
                  <a:lnTo>
                    <a:pt x="198" y="299"/>
                  </a:lnTo>
                  <a:lnTo>
                    <a:pt x="241" y="299"/>
                  </a:lnTo>
                  <a:lnTo>
                    <a:pt x="438" y="179"/>
                  </a:lnTo>
                  <a:lnTo>
                    <a:pt x="438" y="159"/>
                  </a:lnTo>
                  <a:lnTo>
                    <a:pt x="419" y="179"/>
                  </a:lnTo>
                  <a:lnTo>
                    <a:pt x="241" y="279"/>
                  </a:lnTo>
                  <a:lnTo>
                    <a:pt x="198" y="27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15"/>
            <p:cNvSpPr/>
            <p:nvPr/>
          </p:nvSpPr>
          <p:spPr>
            <a:xfrm>
              <a:off x="7073108" y="2977595"/>
              <a:ext cx="45087" cy="29414"/>
            </a:xfrm>
            <a:custGeom>
              <a:rect b="b" l="l" r="r" t="t"/>
              <a:pathLst>
                <a:path extrusionOk="0" h="289" w="443">
                  <a:moveTo>
                    <a:pt x="234" y="1"/>
                  </a:moveTo>
                  <a:cubicBezTo>
                    <a:pt x="226" y="1"/>
                    <a:pt x="221" y="5"/>
                    <a:pt x="221" y="15"/>
                  </a:cubicBezTo>
                  <a:lnTo>
                    <a:pt x="24" y="116"/>
                  </a:lnTo>
                  <a:cubicBezTo>
                    <a:pt x="0" y="135"/>
                    <a:pt x="0" y="135"/>
                    <a:pt x="24" y="154"/>
                  </a:cubicBezTo>
                  <a:lnTo>
                    <a:pt x="202" y="274"/>
                  </a:lnTo>
                  <a:cubicBezTo>
                    <a:pt x="202" y="284"/>
                    <a:pt x="207" y="289"/>
                    <a:pt x="214" y="289"/>
                  </a:cubicBezTo>
                  <a:cubicBezTo>
                    <a:pt x="221" y="289"/>
                    <a:pt x="231" y="284"/>
                    <a:pt x="240" y="274"/>
                  </a:cubicBezTo>
                  <a:lnTo>
                    <a:pt x="423" y="174"/>
                  </a:lnTo>
                  <a:cubicBezTo>
                    <a:pt x="442" y="154"/>
                    <a:pt x="442" y="154"/>
                    <a:pt x="442" y="135"/>
                  </a:cubicBezTo>
                  <a:lnTo>
                    <a:pt x="264" y="15"/>
                  </a:lnTo>
                  <a:cubicBezTo>
                    <a:pt x="252" y="5"/>
                    <a:pt x="242" y="1"/>
                    <a:pt x="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15"/>
            <p:cNvSpPr/>
            <p:nvPr/>
          </p:nvSpPr>
          <p:spPr>
            <a:xfrm>
              <a:off x="7073108" y="2977086"/>
              <a:ext cx="45087" cy="30431"/>
            </a:xfrm>
            <a:custGeom>
              <a:rect b="b" l="l" r="r" t="t"/>
              <a:pathLst>
                <a:path extrusionOk="0" h="299" w="443">
                  <a:moveTo>
                    <a:pt x="202" y="1"/>
                  </a:moveTo>
                  <a:lnTo>
                    <a:pt x="24" y="121"/>
                  </a:lnTo>
                  <a:lnTo>
                    <a:pt x="221" y="20"/>
                  </a:lnTo>
                  <a:lnTo>
                    <a:pt x="264" y="20"/>
                  </a:lnTo>
                  <a:cubicBezTo>
                    <a:pt x="240" y="1"/>
                    <a:pt x="240" y="1"/>
                    <a:pt x="221" y="1"/>
                  </a:cubicBezTo>
                  <a:close/>
                  <a:moveTo>
                    <a:pt x="264" y="20"/>
                  </a:moveTo>
                  <a:lnTo>
                    <a:pt x="423" y="140"/>
                  </a:lnTo>
                  <a:lnTo>
                    <a:pt x="442" y="159"/>
                  </a:lnTo>
                  <a:lnTo>
                    <a:pt x="442" y="140"/>
                  </a:lnTo>
                  <a:lnTo>
                    <a:pt x="264" y="20"/>
                  </a:lnTo>
                  <a:close/>
                  <a:moveTo>
                    <a:pt x="423" y="159"/>
                  </a:moveTo>
                  <a:lnTo>
                    <a:pt x="240" y="279"/>
                  </a:lnTo>
                  <a:lnTo>
                    <a:pt x="240" y="279"/>
                  </a:lnTo>
                  <a:lnTo>
                    <a:pt x="442" y="179"/>
                  </a:lnTo>
                  <a:lnTo>
                    <a:pt x="442" y="159"/>
                  </a:lnTo>
                  <a:close/>
                  <a:moveTo>
                    <a:pt x="24" y="121"/>
                  </a:moveTo>
                  <a:cubicBezTo>
                    <a:pt x="0" y="121"/>
                    <a:pt x="0" y="140"/>
                    <a:pt x="0" y="140"/>
                  </a:cubicBezTo>
                  <a:cubicBezTo>
                    <a:pt x="0" y="140"/>
                    <a:pt x="0" y="159"/>
                    <a:pt x="24" y="159"/>
                  </a:cubicBezTo>
                  <a:lnTo>
                    <a:pt x="183" y="279"/>
                  </a:lnTo>
                  <a:cubicBezTo>
                    <a:pt x="202" y="299"/>
                    <a:pt x="202" y="299"/>
                    <a:pt x="221" y="299"/>
                  </a:cubicBezTo>
                  <a:cubicBezTo>
                    <a:pt x="221" y="299"/>
                    <a:pt x="240" y="299"/>
                    <a:pt x="240" y="279"/>
                  </a:cubicBezTo>
                  <a:lnTo>
                    <a:pt x="202" y="279"/>
                  </a:lnTo>
                  <a:lnTo>
                    <a:pt x="24" y="140"/>
                  </a:lnTo>
                  <a:lnTo>
                    <a:pt x="24" y="1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15"/>
            <p:cNvSpPr/>
            <p:nvPr/>
          </p:nvSpPr>
          <p:spPr>
            <a:xfrm>
              <a:off x="7124405" y="2985432"/>
              <a:ext cx="44579" cy="29923"/>
            </a:xfrm>
            <a:custGeom>
              <a:rect b="b" l="l" r="r" t="t"/>
              <a:pathLst>
                <a:path extrusionOk="0" h="294" w="438">
                  <a:moveTo>
                    <a:pt x="226" y="1"/>
                  </a:moveTo>
                  <a:cubicBezTo>
                    <a:pt x="218" y="1"/>
                    <a:pt x="207" y="5"/>
                    <a:pt x="198" y="15"/>
                  </a:cubicBezTo>
                  <a:lnTo>
                    <a:pt x="20" y="116"/>
                  </a:lnTo>
                  <a:cubicBezTo>
                    <a:pt x="1" y="135"/>
                    <a:pt x="1" y="135"/>
                    <a:pt x="20" y="159"/>
                  </a:cubicBezTo>
                  <a:lnTo>
                    <a:pt x="178" y="279"/>
                  </a:lnTo>
                  <a:cubicBezTo>
                    <a:pt x="188" y="289"/>
                    <a:pt x="198" y="294"/>
                    <a:pt x="208" y="294"/>
                  </a:cubicBezTo>
                  <a:cubicBezTo>
                    <a:pt x="218" y="294"/>
                    <a:pt x="229" y="289"/>
                    <a:pt x="241" y="279"/>
                  </a:cubicBezTo>
                  <a:lnTo>
                    <a:pt x="419" y="178"/>
                  </a:lnTo>
                  <a:cubicBezTo>
                    <a:pt x="438" y="159"/>
                    <a:pt x="438" y="159"/>
                    <a:pt x="419" y="135"/>
                  </a:cubicBezTo>
                  <a:lnTo>
                    <a:pt x="241" y="15"/>
                  </a:lnTo>
                  <a:cubicBezTo>
                    <a:pt x="241" y="5"/>
                    <a:pt x="235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15"/>
            <p:cNvSpPr/>
            <p:nvPr/>
          </p:nvSpPr>
          <p:spPr>
            <a:xfrm>
              <a:off x="7124405" y="2984923"/>
              <a:ext cx="44579" cy="30940"/>
            </a:xfrm>
            <a:custGeom>
              <a:rect b="b" l="l" r="r" t="t"/>
              <a:pathLst>
                <a:path extrusionOk="0" h="304" w="438">
                  <a:moveTo>
                    <a:pt x="241" y="20"/>
                  </a:moveTo>
                  <a:lnTo>
                    <a:pt x="419" y="140"/>
                  </a:lnTo>
                  <a:lnTo>
                    <a:pt x="419" y="164"/>
                  </a:lnTo>
                  <a:lnTo>
                    <a:pt x="217" y="284"/>
                  </a:lnTo>
                  <a:lnTo>
                    <a:pt x="198" y="284"/>
                  </a:lnTo>
                  <a:lnTo>
                    <a:pt x="20" y="140"/>
                  </a:lnTo>
                  <a:lnTo>
                    <a:pt x="198" y="20"/>
                  </a:lnTo>
                  <a:close/>
                  <a:moveTo>
                    <a:pt x="198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" y="164"/>
                  </a:lnTo>
                  <a:lnTo>
                    <a:pt x="178" y="284"/>
                  </a:lnTo>
                  <a:cubicBezTo>
                    <a:pt x="198" y="303"/>
                    <a:pt x="198" y="303"/>
                    <a:pt x="217" y="303"/>
                  </a:cubicBezTo>
                  <a:lnTo>
                    <a:pt x="241" y="303"/>
                  </a:lnTo>
                  <a:lnTo>
                    <a:pt x="419" y="183"/>
                  </a:lnTo>
                  <a:cubicBezTo>
                    <a:pt x="438" y="183"/>
                    <a:pt x="438" y="164"/>
                    <a:pt x="438" y="164"/>
                  </a:cubicBezTo>
                  <a:lnTo>
                    <a:pt x="438" y="140"/>
                  </a:lnTo>
                  <a:lnTo>
                    <a:pt x="260" y="20"/>
                  </a:lnTo>
                  <a:cubicBezTo>
                    <a:pt x="241" y="1"/>
                    <a:pt x="241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15"/>
            <p:cNvSpPr/>
            <p:nvPr/>
          </p:nvSpPr>
          <p:spPr>
            <a:xfrm>
              <a:off x="6967461" y="2973219"/>
              <a:ext cx="38675" cy="24019"/>
            </a:xfrm>
            <a:custGeom>
              <a:rect b="b" l="l" r="r" t="t"/>
              <a:pathLst>
                <a:path extrusionOk="0" h="236" w="380">
                  <a:moveTo>
                    <a:pt x="233" y="0"/>
                  </a:moveTo>
                  <a:cubicBezTo>
                    <a:pt x="226" y="0"/>
                    <a:pt x="221" y="5"/>
                    <a:pt x="221" y="15"/>
                  </a:cubicBezTo>
                  <a:lnTo>
                    <a:pt x="20" y="116"/>
                  </a:lnTo>
                  <a:cubicBezTo>
                    <a:pt x="0" y="135"/>
                    <a:pt x="0" y="135"/>
                    <a:pt x="20" y="159"/>
                  </a:cubicBezTo>
                  <a:lnTo>
                    <a:pt x="121" y="217"/>
                  </a:lnTo>
                  <a:cubicBezTo>
                    <a:pt x="140" y="236"/>
                    <a:pt x="159" y="236"/>
                    <a:pt x="159" y="236"/>
                  </a:cubicBezTo>
                  <a:lnTo>
                    <a:pt x="361" y="116"/>
                  </a:lnTo>
                  <a:cubicBezTo>
                    <a:pt x="380" y="116"/>
                    <a:pt x="380" y="97"/>
                    <a:pt x="361" y="97"/>
                  </a:cubicBezTo>
                  <a:lnTo>
                    <a:pt x="260" y="15"/>
                  </a:lnTo>
                  <a:cubicBezTo>
                    <a:pt x="250" y="5"/>
                    <a:pt x="241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15"/>
            <p:cNvSpPr/>
            <p:nvPr/>
          </p:nvSpPr>
          <p:spPr>
            <a:xfrm>
              <a:off x="6967461" y="2972710"/>
              <a:ext cx="38675" cy="24528"/>
            </a:xfrm>
            <a:custGeom>
              <a:rect b="b" l="l" r="r" t="t"/>
              <a:pathLst>
                <a:path extrusionOk="0" h="241" w="380">
                  <a:moveTo>
                    <a:pt x="260" y="20"/>
                  </a:moveTo>
                  <a:lnTo>
                    <a:pt x="361" y="102"/>
                  </a:lnTo>
                  <a:lnTo>
                    <a:pt x="361" y="121"/>
                  </a:lnTo>
                  <a:cubicBezTo>
                    <a:pt x="380" y="121"/>
                    <a:pt x="380" y="121"/>
                    <a:pt x="380" y="102"/>
                  </a:cubicBezTo>
                  <a:lnTo>
                    <a:pt x="361" y="82"/>
                  </a:lnTo>
                  <a:lnTo>
                    <a:pt x="260" y="20"/>
                  </a:lnTo>
                  <a:close/>
                  <a:moveTo>
                    <a:pt x="221" y="1"/>
                  </a:moveTo>
                  <a:lnTo>
                    <a:pt x="20" y="121"/>
                  </a:lnTo>
                  <a:cubicBezTo>
                    <a:pt x="0" y="121"/>
                    <a:pt x="0" y="140"/>
                    <a:pt x="0" y="140"/>
                  </a:cubicBezTo>
                  <a:cubicBezTo>
                    <a:pt x="0" y="140"/>
                    <a:pt x="0" y="164"/>
                    <a:pt x="20" y="164"/>
                  </a:cubicBezTo>
                  <a:lnTo>
                    <a:pt x="20" y="140"/>
                  </a:lnTo>
                  <a:lnTo>
                    <a:pt x="221" y="20"/>
                  </a:lnTo>
                  <a:lnTo>
                    <a:pt x="260" y="20"/>
                  </a:lnTo>
                  <a:cubicBezTo>
                    <a:pt x="260" y="1"/>
                    <a:pt x="241" y="1"/>
                    <a:pt x="241" y="1"/>
                  </a:cubicBezTo>
                  <a:close/>
                  <a:moveTo>
                    <a:pt x="20" y="164"/>
                  </a:moveTo>
                  <a:lnTo>
                    <a:pt x="121" y="241"/>
                  </a:lnTo>
                  <a:lnTo>
                    <a:pt x="140" y="241"/>
                  </a:lnTo>
                  <a:lnTo>
                    <a:pt x="121" y="222"/>
                  </a:lnTo>
                  <a:lnTo>
                    <a:pt x="20" y="164"/>
                  </a:lnTo>
                  <a:close/>
                  <a:moveTo>
                    <a:pt x="361" y="121"/>
                  </a:moveTo>
                  <a:lnTo>
                    <a:pt x="159" y="222"/>
                  </a:lnTo>
                  <a:lnTo>
                    <a:pt x="140" y="241"/>
                  </a:lnTo>
                  <a:lnTo>
                    <a:pt x="159" y="241"/>
                  </a:lnTo>
                  <a:lnTo>
                    <a:pt x="361" y="1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15"/>
            <p:cNvSpPr/>
            <p:nvPr/>
          </p:nvSpPr>
          <p:spPr>
            <a:xfrm>
              <a:off x="7168883" y="2997137"/>
              <a:ext cx="45087" cy="29007"/>
            </a:xfrm>
            <a:custGeom>
              <a:rect b="b" l="l" r="r" t="t"/>
              <a:pathLst>
                <a:path extrusionOk="0" h="285" w="443">
                  <a:moveTo>
                    <a:pt x="202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83" y="284"/>
                  </a:lnTo>
                  <a:lnTo>
                    <a:pt x="222" y="284"/>
                  </a:lnTo>
                  <a:lnTo>
                    <a:pt x="423" y="164"/>
                  </a:lnTo>
                  <a:cubicBezTo>
                    <a:pt x="443" y="164"/>
                    <a:pt x="443" y="140"/>
                    <a:pt x="423" y="140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15"/>
            <p:cNvSpPr/>
            <p:nvPr/>
          </p:nvSpPr>
          <p:spPr>
            <a:xfrm>
              <a:off x="7168883" y="2997137"/>
              <a:ext cx="45087" cy="29007"/>
            </a:xfrm>
            <a:custGeom>
              <a:rect b="b" l="l" r="r" t="t"/>
              <a:pathLst>
                <a:path extrusionOk="0" h="285" w="443">
                  <a:moveTo>
                    <a:pt x="202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20" y="121"/>
                  </a:lnTo>
                  <a:lnTo>
                    <a:pt x="202" y="20"/>
                  </a:lnTo>
                  <a:lnTo>
                    <a:pt x="222" y="1"/>
                  </a:lnTo>
                  <a:close/>
                  <a:moveTo>
                    <a:pt x="222" y="1"/>
                  </a:moveTo>
                  <a:cubicBezTo>
                    <a:pt x="241" y="1"/>
                    <a:pt x="241" y="20"/>
                    <a:pt x="241" y="20"/>
                  </a:cubicBezTo>
                  <a:lnTo>
                    <a:pt x="423" y="140"/>
                  </a:lnTo>
                  <a:lnTo>
                    <a:pt x="260" y="1"/>
                  </a:lnTo>
                  <a:close/>
                  <a:moveTo>
                    <a:pt x="1" y="140"/>
                  </a:moveTo>
                  <a:lnTo>
                    <a:pt x="1" y="164"/>
                  </a:lnTo>
                  <a:lnTo>
                    <a:pt x="183" y="284"/>
                  </a:lnTo>
                  <a:lnTo>
                    <a:pt x="20" y="140"/>
                  </a:lnTo>
                  <a:close/>
                  <a:moveTo>
                    <a:pt x="423" y="140"/>
                  </a:moveTo>
                  <a:lnTo>
                    <a:pt x="423" y="164"/>
                  </a:lnTo>
                  <a:lnTo>
                    <a:pt x="222" y="284"/>
                  </a:lnTo>
                  <a:lnTo>
                    <a:pt x="241" y="284"/>
                  </a:lnTo>
                  <a:lnTo>
                    <a:pt x="423" y="183"/>
                  </a:lnTo>
                  <a:lnTo>
                    <a:pt x="443" y="164"/>
                  </a:lnTo>
                  <a:cubicBezTo>
                    <a:pt x="443" y="140"/>
                    <a:pt x="443" y="140"/>
                    <a:pt x="423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15"/>
            <p:cNvSpPr/>
            <p:nvPr/>
          </p:nvSpPr>
          <p:spPr>
            <a:xfrm>
              <a:off x="6999725" y="2982990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02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83" y="279"/>
                  </a:lnTo>
                  <a:lnTo>
                    <a:pt x="222" y="279"/>
                  </a:lnTo>
                  <a:lnTo>
                    <a:pt x="423" y="159"/>
                  </a:lnTo>
                  <a:cubicBezTo>
                    <a:pt x="442" y="159"/>
                    <a:pt x="442" y="140"/>
                    <a:pt x="423" y="140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15"/>
            <p:cNvSpPr/>
            <p:nvPr/>
          </p:nvSpPr>
          <p:spPr>
            <a:xfrm>
              <a:off x="6999725" y="2982990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02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25" y="121"/>
                  </a:lnTo>
                  <a:lnTo>
                    <a:pt x="202" y="20"/>
                  </a:lnTo>
                  <a:lnTo>
                    <a:pt x="222" y="1"/>
                  </a:lnTo>
                  <a:close/>
                  <a:moveTo>
                    <a:pt x="222" y="1"/>
                  </a:moveTo>
                  <a:cubicBezTo>
                    <a:pt x="222" y="1"/>
                    <a:pt x="241" y="1"/>
                    <a:pt x="241" y="20"/>
                  </a:cubicBezTo>
                  <a:lnTo>
                    <a:pt x="423" y="140"/>
                  </a:lnTo>
                  <a:lnTo>
                    <a:pt x="241" y="1"/>
                  </a:lnTo>
                  <a:close/>
                  <a:moveTo>
                    <a:pt x="1" y="140"/>
                  </a:moveTo>
                  <a:lnTo>
                    <a:pt x="1" y="159"/>
                  </a:lnTo>
                  <a:lnTo>
                    <a:pt x="183" y="279"/>
                  </a:lnTo>
                  <a:lnTo>
                    <a:pt x="183" y="279"/>
                  </a:lnTo>
                  <a:lnTo>
                    <a:pt x="25" y="140"/>
                  </a:lnTo>
                  <a:close/>
                  <a:moveTo>
                    <a:pt x="423" y="140"/>
                  </a:moveTo>
                  <a:lnTo>
                    <a:pt x="423" y="159"/>
                  </a:lnTo>
                  <a:lnTo>
                    <a:pt x="222" y="279"/>
                  </a:lnTo>
                  <a:lnTo>
                    <a:pt x="423" y="183"/>
                  </a:lnTo>
                  <a:lnTo>
                    <a:pt x="442" y="159"/>
                  </a:lnTo>
                  <a:cubicBezTo>
                    <a:pt x="442" y="140"/>
                    <a:pt x="442" y="140"/>
                    <a:pt x="423" y="140"/>
                  </a:cubicBezTo>
                  <a:close/>
                  <a:moveTo>
                    <a:pt x="222" y="279"/>
                  </a:moveTo>
                  <a:lnTo>
                    <a:pt x="222" y="279"/>
                  </a:lnTo>
                  <a:lnTo>
                    <a:pt x="222" y="27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15"/>
            <p:cNvSpPr/>
            <p:nvPr/>
          </p:nvSpPr>
          <p:spPr>
            <a:xfrm>
              <a:off x="7044712" y="2995203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02" y="1"/>
                  </a:moveTo>
                  <a:lnTo>
                    <a:pt x="0" y="121"/>
                  </a:lnTo>
                  <a:lnTo>
                    <a:pt x="0" y="140"/>
                  </a:lnTo>
                  <a:lnTo>
                    <a:pt x="183" y="260"/>
                  </a:lnTo>
                  <a:cubicBezTo>
                    <a:pt x="202" y="279"/>
                    <a:pt x="221" y="279"/>
                    <a:pt x="221" y="279"/>
                  </a:cubicBezTo>
                  <a:lnTo>
                    <a:pt x="423" y="159"/>
                  </a:lnTo>
                  <a:cubicBezTo>
                    <a:pt x="442" y="159"/>
                    <a:pt x="442" y="140"/>
                    <a:pt x="423" y="140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15"/>
            <p:cNvSpPr/>
            <p:nvPr/>
          </p:nvSpPr>
          <p:spPr>
            <a:xfrm>
              <a:off x="7042778" y="2993269"/>
              <a:ext cx="47021" cy="30431"/>
            </a:xfrm>
            <a:custGeom>
              <a:rect b="b" l="l" r="r" t="t"/>
              <a:pathLst>
                <a:path extrusionOk="0" h="299" w="462">
                  <a:moveTo>
                    <a:pt x="240" y="0"/>
                  </a:moveTo>
                  <a:lnTo>
                    <a:pt x="221" y="20"/>
                  </a:lnTo>
                  <a:lnTo>
                    <a:pt x="260" y="20"/>
                  </a:lnTo>
                  <a:lnTo>
                    <a:pt x="240" y="0"/>
                  </a:lnTo>
                  <a:close/>
                  <a:moveTo>
                    <a:pt x="221" y="20"/>
                  </a:moveTo>
                  <a:lnTo>
                    <a:pt x="19" y="120"/>
                  </a:lnTo>
                  <a:cubicBezTo>
                    <a:pt x="19" y="140"/>
                    <a:pt x="0" y="140"/>
                    <a:pt x="0" y="140"/>
                  </a:cubicBezTo>
                  <a:cubicBezTo>
                    <a:pt x="0" y="159"/>
                    <a:pt x="19" y="159"/>
                    <a:pt x="19" y="159"/>
                  </a:cubicBezTo>
                  <a:lnTo>
                    <a:pt x="19" y="140"/>
                  </a:lnTo>
                  <a:lnTo>
                    <a:pt x="221" y="20"/>
                  </a:lnTo>
                  <a:close/>
                  <a:moveTo>
                    <a:pt x="260" y="20"/>
                  </a:moveTo>
                  <a:lnTo>
                    <a:pt x="442" y="159"/>
                  </a:lnTo>
                  <a:lnTo>
                    <a:pt x="442" y="178"/>
                  </a:lnTo>
                  <a:cubicBezTo>
                    <a:pt x="442" y="178"/>
                    <a:pt x="461" y="178"/>
                    <a:pt x="461" y="159"/>
                  </a:cubicBezTo>
                  <a:cubicBezTo>
                    <a:pt x="461" y="159"/>
                    <a:pt x="442" y="159"/>
                    <a:pt x="442" y="140"/>
                  </a:cubicBezTo>
                  <a:lnTo>
                    <a:pt x="260" y="20"/>
                  </a:lnTo>
                  <a:close/>
                  <a:moveTo>
                    <a:pt x="19" y="159"/>
                  </a:moveTo>
                  <a:lnTo>
                    <a:pt x="202" y="298"/>
                  </a:lnTo>
                  <a:lnTo>
                    <a:pt x="221" y="298"/>
                  </a:lnTo>
                  <a:lnTo>
                    <a:pt x="202" y="279"/>
                  </a:lnTo>
                  <a:lnTo>
                    <a:pt x="19" y="159"/>
                  </a:lnTo>
                  <a:close/>
                  <a:moveTo>
                    <a:pt x="442" y="178"/>
                  </a:moveTo>
                  <a:lnTo>
                    <a:pt x="240" y="279"/>
                  </a:lnTo>
                  <a:lnTo>
                    <a:pt x="221" y="298"/>
                  </a:lnTo>
                  <a:lnTo>
                    <a:pt x="240" y="298"/>
                  </a:lnTo>
                  <a:lnTo>
                    <a:pt x="442" y="1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15"/>
            <p:cNvSpPr/>
            <p:nvPr/>
          </p:nvSpPr>
          <p:spPr>
            <a:xfrm>
              <a:off x="7093566" y="3003549"/>
              <a:ext cx="45087" cy="28396"/>
            </a:xfrm>
            <a:custGeom>
              <a:rect b="b" l="l" r="r" t="t"/>
              <a:pathLst>
                <a:path extrusionOk="0" h="279" w="443">
                  <a:moveTo>
                    <a:pt x="222" y="0"/>
                  </a:moveTo>
                  <a:lnTo>
                    <a:pt x="20" y="120"/>
                  </a:lnTo>
                  <a:cubicBezTo>
                    <a:pt x="1" y="120"/>
                    <a:pt x="1" y="140"/>
                    <a:pt x="20" y="140"/>
                  </a:cubicBezTo>
                  <a:lnTo>
                    <a:pt x="203" y="279"/>
                  </a:lnTo>
                  <a:lnTo>
                    <a:pt x="241" y="279"/>
                  </a:lnTo>
                  <a:lnTo>
                    <a:pt x="443" y="159"/>
                  </a:lnTo>
                  <a:lnTo>
                    <a:pt x="443" y="140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15"/>
            <p:cNvSpPr/>
            <p:nvPr/>
          </p:nvSpPr>
          <p:spPr>
            <a:xfrm>
              <a:off x="7093566" y="3001615"/>
              <a:ext cx="47123" cy="30330"/>
            </a:xfrm>
            <a:custGeom>
              <a:rect b="b" l="l" r="r" t="t"/>
              <a:pathLst>
                <a:path extrusionOk="0" h="298" w="463">
                  <a:moveTo>
                    <a:pt x="241" y="0"/>
                  </a:moveTo>
                  <a:cubicBezTo>
                    <a:pt x="222" y="0"/>
                    <a:pt x="222" y="19"/>
                    <a:pt x="222" y="19"/>
                  </a:cubicBezTo>
                  <a:lnTo>
                    <a:pt x="260" y="19"/>
                  </a:lnTo>
                  <a:lnTo>
                    <a:pt x="241" y="0"/>
                  </a:lnTo>
                  <a:close/>
                  <a:moveTo>
                    <a:pt x="222" y="19"/>
                  </a:moveTo>
                  <a:lnTo>
                    <a:pt x="20" y="120"/>
                  </a:lnTo>
                  <a:lnTo>
                    <a:pt x="1" y="139"/>
                  </a:lnTo>
                  <a:cubicBezTo>
                    <a:pt x="1" y="159"/>
                    <a:pt x="1" y="159"/>
                    <a:pt x="20" y="159"/>
                  </a:cubicBezTo>
                  <a:lnTo>
                    <a:pt x="20" y="139"/>
                  </a:lnTo>
                  <a:lnTo>
                    <a:pt x="222" y="19"/>
                  </a:lnTo>
                  <a:close/>
                  <a:moveTo>
                    <a:pt x="260" y="19"/>
                  </a:moveTo>
                  <a:lnTo>
                    <a:pt x="443" y="159"/>
                  </a:lnTo>
                  <a:lnTo>
                    <a:pt x="443" y="139"/>
                  </a:lnTo>
                  <a:lnTo>
                    <a:pt x="260" y="19"/>
                  </a:lnTo>
                  <a:close/>
                  <a:moveTo>
                    <a:pt x="443" y="159"/>
                  </a:moveTo>
                  <a:lnTo>
                    <a:pt x="443" y="178"/>
                  </a:lnTo>
                  <a:cubicBezTo>
                    <a:pt x="443" y="178"/>
                    <a:pt x="462" y="178"/>
                    <a:pt x="443" y="159"/>
                  </a:cubicBezTo>
                  <a:close/>
                  <a:moveTo>
                    <a:pt x="20" y="159"/>
                  </a:moveTo>
                  <a:lnTo>
                    <a:pt x="203" y="298"/>
                  </a:lnTo>
                  <a:lnTo>
                    <a:pt x="222" y="298"/>
                  </a:lnTo>
                  <a:lnTo>
                    <a:pt x="203" y="279"/>
                  </a:lnTo>
                  <a:lnTo>
                    <a:pt x="20" y="159"/>
                  </a:lnTo>
                  <a:close/>
                  <a:moveTo>
                    <a:pt x="443" y="178"/>
                  </a:moveTo>
                  <a:lnTo>
                    <a:pt x="241" y="279"/>
                  </a:lnTo>
                  <a:lnTo>
                    <a:pt x="222" y="298"/>
                  </a:lnTo>
                  <a:lnTo>
                    <a:pt x="241" y="298"/>
                  </a:lnTo>
                  <a:lnTo>
                    <a:pt x="443" y="1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15"/>
            <p:cNvSpPr/>
            <p:nvPr/>
          </p:nvSpPr>
          <p:spPr>
            <a:xfrm>
              <a:off x="7138553" y="3014236"/>
              <a:ext cx="44680" cy="29515"/>
            </a:xfrm>
            <a:custGeom>
              <a:rect b="b" l="l" r="r" t="t"/>
              <a:pathLst>
                <a:path extrusionOk="0" h="290" w="439">
                  <a:moveTo>
                    <a:pt x="234" y="1"/>
                  </a:moveTo>
                  <a:cubicBezTo>
                    <a:pt x="227" y="1"/>
                    <a:pt x="222" y="6"/>
                    <a:pt x="222" y="15"/>
                  </a:cubicBezTo>
                  <a:lnTo>
                    <a:pt x="20" y="116"/>
                  </a:lnTo>
                  <a:cubicBezTo>
                    <a:pt x="1" y="135"/>
                    <a:pt x="1" y="135"/>
                    <a:pt x="20" y="155"/>
                  </a:cubicBezTo>
                  <a:lnTo>
                    <a:pt x="198" y="275"/>
                  </a:lnTo>
                  <a:cubicBezTo>
                    <a:pt x="198" y="284"/>
                    <a:pt x="204" y="289"/>
                    <a:pt x="212" y="289"/>
                  </a:cubicBezTo>
                  <a:cubicBezTo>
                    <a:pt x="221" y="289"/>
                    <a:pt x="231" y="284"/>
                    <a:pt x="241" y="275"/>
                  </a:cubicBezTo>
                  <a:lnTo>
                    <a:pt x="438" y="174"/>
                  </a:lnTo>
                  <a:lnTo>
                    <a:pt x="438" y="135"/>
                  </a:lnTo>
                  <a:lnTo>
                    <a:pt x="260" y="15"/>
                  </a:lnTo>
                  <a:cubicBezTo>
                    <a:pt x="251" y="6"/>
                    <a:pt x="241" y="1"/>
                    <a:pt x="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15"/>
            <p:cNvSpPr/>
            <p:nvPr/>
          </p:nvSpPr>
          <p:spPr>
            <a:xfrm>
              <a:off x="7138553" y="3013829"/>
              <a:ext cx="44680" cy="30431"/>
            </a:xfrm>
            <a:custGeom>
              <a:rect b="b" l="l" r="r" t="t"/>
              <a:pathLst>
                <a:path extrusionOk="0" h="299" w="439">
                  <a:moveTo>
                    <a:pt x="198" y="0"/>
                  </a:moveTo>
                  <a:lnTo>
                    <a:pt x="20" y="120"/>
                  </a:lnTo>
                  <a:cubicBezTo>
                    <a:pt x="1" y="120"/>
                    <a:pt x="1" y="139"/>
                    <a:pt x="1" y="139"/>
                  </a:cubicBezTo>
                  <a:cubicBezTo>
                    <a:pt x="1" y="139"/>
                    <a:pt x="1" y="159"/>
                    <a:pt x="20" y="159"/>
                  </a:cubicBezTo>
                  <a:lnTo>
                    <a:pt x="20" y="139"/>
                  </a:lnTo>
                  <a:lnTo>
                    <a:pt x="222" y="19"/>
                  </a:lnTo>
                  <a:lnTo>
                    <a:pt x="260" y="19"/>
                  </a:lnTo>
                  <a:cubicBezTo>
                    <a:pt x="260" y="0"/>
                    <a:pt x="241" y="0"/>
                    <a:pt x="241" y="0"/>
                  </a:cubicBezTo>
                  <a:close/>
                  <a:moveTo>
                    <a:pt x="260" y="19"/>
                  </a:moveTo>
                  <a:lnTo>
                    <a:pt x="419" y="159"/>
                  </a:lnTo>
                  <a:lnTo>
                    <a:pt x="241" y="279"/>
                  </a:lnTo>
                  <a:lnTo>
                    <a:pt x="198" y="279"/>
                  </a:lnTo>
                  <a:cubicBezTo>
                    <a:pt x="198" y="298"/>
                    <a:pt x="198" y="298"/>
                    <a:pt x="222" y="298"/>
                  </a:cubicBezTo>
                  <a:lnTo>
                    <a:pt x="241" y="298"/>
                  </a:lnTo>
                  <a:lnTo>
                    <a:pt x="438" y="178"/>
                  </a:lnTo>
                  <a:lnTo>
                    <a:pt x="438" y="159"/>
                  </a:lnTo>
                  <a:lnTo>
                    <a:pt x="438" y="139"/>
                  </a:lnTo>
                  <a:lnTo>
                    <a:pt x="260" y="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15"/>
            <p:cNvSpPr/>
            <p:nvPr/>
          </p:nvSpPr>
          <p:spPr>
            <a:xfrm>
              <a:off x="7014382" y="3011386"/>
              <a:ext cx="44579" cy="28905"/>
            </a:xfrm>
            <a:custGeom>
              <a:rect b="b" l="l" r="r" t="t"/>
              <a:pathLst>
                <a:path extrusionOk="0" h="284" w="438">
                  <a:moveTo>
                    <a:pt x="198" y="0"/>
                  </a:moveTo>
                  <a:lnTo>
                    <a:pt x="20" y="120"/>
                  </a:lnTo>
                  <a:cubicBezTo>
                    <a:pt x="1" y="120"/>
                    <a:pt x="1" y="144"/>
                    <a:pt x="20" y="144"/>
                  </a:cubicBezTo>
                  <a:lnTo>
                    <a:pt x="178" y="284"/>
                  </a:lnTo>
                  <a:lnTo>
                    <a:pt x="241" y="284"/>
                  </a:lnTo>
                  <a:lnTo>
                    <a:pt x="419" y="163"/>
                  </a:lnTo>
                  <a:cubicBezTo>
                    <a:pt x="438" y="163"/>
                    <a:pt x="438" y="144"/>
                    <a:pt x="419" y="144"/>
                  </a:cubicBezTo>
                  <a:lnTo>
                    <a:pt x="260" y="24"/>
                  </a:lnTo>
                  <a:cubicBezTo>
                    <a:pt x="241" y="0"/>
                    <a:pt x="217" y="0"/>
                    <a:pt x="1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15"/>
            <p:cNvSpPr/>
            <p:nvPr/>
          </p:nvSpPr>
          <p:spPr>
            <a:xfrm>
              <a:off x="7014382" y="3011386"/>
              <a:ext cx="44579" cy="30839"/>
            </a:xfrm>
            <a:custGeom>
              <a:rect b="b" l="l" r="r" t="t"/>
              <a:pathLst>
                <a:path extrusionOk="0" h="303" w="438">
                  <a:moveTo>
                    <a:pt x="198" y="0"/>
                  </a:moveTo>
                  <a:lnTo>
                    <a:pt x="20" y="120"/>
                  </a:lnTo>
                  <a:lnTo>
                    <a:pt x="20" y="120"/>
                  </a:lnTo>
                  <a:lnTo>
                    <a:pt x="217" y="24"/>
                  </a:lnTo>
                  <a:lnTo>
                    <a:pt x="217" y="0"/>
                  </a:lnTo>
                  <a:close/>
                  <a:moveTo>
                    <a:pt x="20" y="120"/>
                  </a:moveTo>
                  <a:cubicBezTo>
                    <a:pt x="1" y="120"/>
                    <a:pt x="1" y="120"/>
                    <a:pt x="1" y="144"/>
                  </a:cubicBezTo>
                  <a:lnTo>
                    <a:pt x="20" y="120"/>
                  </a:lnTo>
                  <a:close/>
                  <a:moveTo>
                    <a:pt x="217" y="0"/>
                  </a:moveTo>
                  <a:cubicBezTo>
                    <a:pt x="241" y="0"/>
                    <a:pt x="241" y="24"/>
                    <a:pt x="241" y="24"/>
                  </a:cubicBezTo>
                  <a:lnTo>
                    <a:pt x="419" y="144"/>
                  </a:lnTo>
                  <a:lnTo>
                    <a:pt x="438" y="163"/>
                  </a:lnTo>
                  <a:lnTo>
                    <a:pt x="438" y="144"/>
                  </a:lnTo>
                  <a:lnTo>
                    <a:pt x="260" y="0"/>
                  </a:lnTo>
                  <a:close/>
                  <a:moveTo>
                    <a:pt x="1" y="144"/>
                  </a:moveTo>
                  <a:lnTo>
                    <a:pt x="1" y="163"/>
                  </a:lnTo>
                  <a:lnTo>
                    <a:pt x="178" y="284"/>
                  </a:lnTo>
                  <a:cubicBezTo>
                    <a:pt x="198" y="284"/>
                    <a:pt x="198" y="303"/>
                    <a:pt x="217" y="303"/>
                  </a:cubicBezTo>
                  <a:cubicBezTo>
                    <a:pt x="217" y="303"/>
                    <a:pt x="217" y="284"/>
                    <a:pt x="241" y="284"/>
                  </a:cubicBezTo>
                  <a:lnTo>
                    <a:pt x="438" y="183"/>
                  </a:lnTo>
                  <a:lnTo>
                    <a:pt x="438" y="163"/>
                  </a:lnTo>
                  <a:lnTo>
                    <a:pt x="419" y="163"/>
                  </a:lnTo>
                  <a:lnTo>
                    <a:pt x="217" y="284"/>
                  </a:lnTo>
                  <a:lnTo>
                    <a:pt x="198" y="284"/>
                  </a:lnTo>
                  <a:lnTo>
                    <a:pt x="20" y="1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15"/>
            <p:cNvSpPr/>
            <p:nvPr/>
          </p:nvSpPr>
          <p:spPr>
            <a:xfrm>
              <a:off x="7136619" y="2966807"/>
              <a:ext cx="197652" cy="117960"/>
            </a:xfrm>
            <a:custGeom>
              <a:rect b="b" l="l" r="r" t="t"/>
              <a:pathLst>
                <a:path extrusionOk="0" h="1159" w="1942">
                  <a:moveTo>
                    <a:pt x="1658" y="1"/>
                  </a:moveTo>
                  <a:lnTo>
                    <a:pt x="20" y="962"/>
                  </a:lnTo>
                  <a:cubicBezTo>
                    <a:pt x="1" y="962"/>
                    <a:pt x="1" y="981"/>
                    <a:pt x="20" y="1000"/>
                  </a:cubicBezTo>
                  <a:lnTo>
                    <a:pt x="241" y="1159"/>
                  </a:lnTo>
                  <a:lnTo>
                    <a:pt x="279" y="1159"/>
                  </a:lnTo>
                  <a:lnTo>
                    <a:pt x="1941" y="198"/>
                  </a:lnTo>
                  <a:lnTo>
                    <a:pt x="1941" y="179"/>
                  </a:lnTo>
                  <a:lnTo>
                    <a:pt x="1701" y="20"/>
                  </a:lnTo>
                  <a:cubicBezTo>
                    <a:pt x="1701" y="1"/>
                    <a:pt x="1682" y="1"/>
                    <a:pt x="1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15"/>
            <p:cNvSpPr/>
            <p:nvPr/>
          </p:nvSpPr>
          <p:spPr>
            <a:xfrm>
              <a:off x="7136619" y="2966807"/>
              <a:ext cx="197652" cy="117960"/>
            </a:xfrm>
            <a:custGeom>
              <a:rect b="b" l="l" r="r" t="t"/>
              <a:pathLst>
                <a:path extrusionOk="0" h="1159" w="1942">
                  <a:moveTo>
                    <a:pt x="1658" y="1"/>
                  </a:moveTo>
                  <a:lnTo>
                    <a:pt x="20" y="962"/>
                  </a:lnTo>
                  <a:lnTo>
                    <a:pt x="1658" y="20"/>
                  </a:lnTo>
                  <a:lnTo>
                    <a:pt x="1701" y="20"/>
                  </a:lnTo>
                  <a:lnTo>
                    <a:pt x="1941" y="179"/>
                  </a:lnTo>
                  <a:lnTo>
                    <a:pt x="1721" y="1"/>
                  </a:lnTo>
                  <a:close/>
                  <a:moveTo>
                    <a:pt x="20" y="962"/>
                  </a:moveTo>
                  <a:cubicBezTo>
                    <a:pt x="1" y="962"/>
                    <a:pt x="1" y="962"/>
                    <a:pt x="1" y="981"/>
                  </a:cubicBezTo>
                  <a:lnTo>
                    <a:pt x="20" y="1000"/>
                  </a:lnTo>
                  <a:lnTo>
                    <a:pt x="241" y="1159"/>
                  </a:lnTo>
                  <a:lnTo>
                    <a:pt x="260" y="1159"/>
                  </a:lnTo>
                  <a:cubicBezTo>
                    <a:pt x="260" y="1159"/>
                    <a:pt x="241" y="1159"/>
                    <a:pt x="241" y="1140"/>
                  </a:cubicBezTo>
                  <a:lnTo>
                    <a:pt x="20" y="981"/>
                  </a:lnTo>
                  <a:lnTo>
                    <a:pt x="20" y="96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15"/>
            <p:cNvSpPr/>
            <p:nvPr/>
          </p:nvSpPr>
          <p:spPr>
            <a:xfrm>
              <a:off x="6941100" y="3017696"/>
              <a:ext cx="44579" cy="28498"/>
            </a:xfrm>
            <a:custGeom>
              <a:rect b="b" l="l" r="r" t="t"/>
              <a:pathLst>
                <a:path extrusionOk="0" h="280" w="438">
                  <a:moveTo>
                    <a:pt x="197" y="1"/>
                  </a:moveTo>
                  <a:lnTo>
                    <a:pt x="0" y="121"/>
                  </a:lnTo>
                  <a:lnTo>
                    <a:pt x="0" y="140"/>
                  </a:lnTo>
                  <a:lnTo>
                    <a:pt x="178" y="279"/>
                  </a:lnTo>
                  <a:lnTo>
                    <a:pt x="216" y="279"/>
                  </a:lnTo>
                  <a:lnTo>
                    <a:pt x="418" y="159"/>
                  </a:lnTo>
                  <a:cubicBezTo>
                    <a:pt x="437" y="159"/>
                    <a:pt x="437" y="140"/>
                    <a:pt x="418" y="140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15"/>
            <p:cNvSpPr/>
            <p:nvPr/>
          </p:nvSpPr>
          <p:spPr>
            <a:xfrm>
              <a:off x="6941100" y="3017696"/>
              <a:ext cx="44579" cy="28498"/>
            </a:xfrm>
            <a:custGeom>
              <a:rect b="b" l="l" r="r" t="t"/>
              <a:pathLst>
                <a:path extrusionOk="0" h="280" w="438">
                  <a:moveTo>
                    <a:pt x="197" y="1"/>
                  </a:moveTo>
                  <a:lnTo>
                    <a:pt x="0" y="101"/>
                  </a:lnTo>
                  <a:lnTo>
                    <a:pt x="0" y="121"/>
                  </a:lnTo>
                  <a:lnTo>
                    <a:pt x="197" y="1"/>
                  </a:lnTo>
                  <a:close/>
                  <a:moveTo>
                    <a:pt x="240" y="1"/>
                  </a:moveTo>
                  <a:lnTo>
                    <a:pt x="418" y="140"/>
                  </a:lnTo>
                  <a:lnTo>
                    <a:pt x="418" y="159"/>
                  </a:lnTo>
                  <a:cubicBezTo>
                    <a:pt x="437" y="159"/>
                    <a:pt x="437" y="159"/>
                    <a:pt x="437" y="140"/>
                  </a:cubicBezTo>
                  <a:lnTo>
                    <a:pt x="418" y="121"/>
                  </a:lnTo>
                  <a:lnTo>
                    <a:pt x="240" y="1"/>
                  </a:lnTo>
                  <a:close/>
                  <a:moveTo>
                    <a:pt x="0" y="140"/>
                  </a:moveTo>
                  <a:lnTo>
                    <a:pt x="178" y="279"/>
                  </a:lnTo>
                  <a:lnTo>
                    <a:pt x="197" y="279"/>
                  </a:lnTo>
                  <a:lnTo>
                    <a:pt x="178" y="260"/>
                  </a:lnTo>
                  <a:lnTo>
                    <a:pt x="0" y="140"/>
                  </a:lnTo>
                  <a:close/>
                  <a:moveTo>
                    <a:pt x="418" y="159"/>
                  </a:moveTo>
                  <a:lnTo>
                    <a:pt x="216" y="260"/>
                  </a:lnTo>
                  <a:lnTo>
                    <a:pt x="197" y="279"/>
                  </a:lnTo>
                  <a:lnTo>
                    <a:pt x="216" y="279"/>
                  </a:lnTo>
                  <a:lnTo>
                    <a:pt x="418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15"/>
            <p:cNvSpPr/>
            <p:nvPr/>
          </p:nvSpPr>
          <p:spPr>
            <a:xfrm>
              <a:off x="6906292" y="3009350"/>
              <a:ext cx="38777" cy="22595"/>
            </a:xfrm>
            <a:custGeom>
              <a:rect b="b" l="l" r="r" t="t"/>
              <a:pathLst>
                <a:path extrusionOk="0" h="222" w="381">
                  <a:moveTo>
                    <a:pt x="222" y="1"/>
                  </a:moveTo>
                  <a:lnTo>
                    <a:pt x="20" y="121"/>
                  </a:lnTo>
                  <a:cubicBezTo>
                    <a:pt x="1" y="121"/>
                    <a:pt x="1" y="140"/>
                    <a:pt x="20" y="140"/>
                  </a:cubicBezTo>
                  <a:lnTo>
                    <a:pt x="121" y="222"/>
                  </a:lnTo>
                  <a:lnTo>
                    <a:pt x="159" y="222"/>
                  </a:lnTo>
                  <a:lnTo>
                    <a:pt x="361" y="102"/>
                  </a:lnTo>
                  <a:cubicBezTo>
                    <a:pt x="380" y="102"/>
                    <a:pt x="380" y="83"/>
                    <a:pt x="361" y="83"/>
                  </a:cubicBez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15"/>
            <p:cNvSpPr/>
            <p:nvPr/>
          </p:nvSpPr>
          <p:spPr>
            <a:xfrm>
              <a:off x="6906292" y="3007417"/>
              <a:ext cx="38777" cy="24528"/>
            </a:xfrm>
            <a:custGeom>
              <a:rect b="b" l="l" r="r" t="t"/>
              <a:pathLst>
                <a:path extrusionOk="0" h="241" w="381">
                  <a:moveTo>
                    <a:pt x="241" y="1"/>
                  </a:moveTo>
                  <a:lnTo>
                    <a:pt x="222" y="20"/>
                  </a:lnTo>
                  <a:lnTo>
                    <a:pt x="260" y="20"/>
                  </a:lnTo>
                  <a:cubicBezTo>
                    <a:pt x="260" y="20"/>
                    <a:pt x="241" y="20"/>
                    <a:pt x="241" y="1"/>
                  </a:cubicBezTo>
                  <a:close/>
                  <a:moveTo>
                    <a:pt x="222" y="20"/>
                  </a:moveTo>
                  <a:lnTo>
                    <a:pt x="20" y="121"/>
                  </a:lnTo>
                  <a:lnTo>
                    <a:pt x="1" y="140"/>
                  </a:lnTo>
                  <a:cubicBezTo>
                    <a:pt x="1" y="159"/>
                    <a:pt x="1" y="159"/>
                    <a:pt x="20" y="159"/>
                  </a:cubicBezTo>
                  <a:lnTo>
                    <a:pt x="20" y="140"/>
                  </a:lnTo>
                  <a:lnTo>
                    <a:pt x="222" y="20"/>
                  </a:lnTo>
                  <a:close/>
                  <a:moveTo>
                    <a:pt x="361" y="102"/>
                  </a:moveTo>
                  <a:lnTo>
                    <a:pt x="361" y="121"/>
                  </a:lnTo>
                  <a:lnTo>
                    <a:pt x="159" y="241"/>
                  </a:lnTo>
                  <a:lnTo>
                    <a:pt x="159" y="241"/>
                  </a:lnTo>
                  <a:lnTo>
                    <a:pt x="361" y="140"/>
                  </a:lnTo>
                  <a:cubicBezTo>
                    <a:pt x="361" y="121"/>
                    <a:pt x="380" y="121"/>
                    <a:pt x="380" y="121"/>
                  </a:cubicBezTo>
                  <a:cubicBezTo>
                    <a:pt x="380" y="102"/>
                    <a:pt x="361" y="102"/>
                    <a:pt x="361" y="1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15"/>
            <p:cNvSpPr/>
            <p:nvPr/>
          </p:nvSpPr>
          <p:spPr>
            <a:xfrm>
              <a:off x="6875554" y="3026551"/>
              <a:ext cx="38675" cy="24019"/>
            </a:xfrm>
            <a:custGeom>
              <a:rect b="b" l="l" r="r" t="t"/>
              <a:pathLst>
                <a:path extrusionOk="0" h="236" w="380">
                  <a:moveTo>
                    <a:pt x="233" y="0"/>
                  </a:moveTo>
                  <a:cubicBezTo>
                    <a:pt x="226" y="0"/>
                    <a:pt x="221" y="5"/>
                    <a:pt x="221" y="14"/>
                  </a:cubicBezTo>
                  <a:lnTo>
                    <a:pt x="20" y="115"/>
                  </a:lnTo>
                  <a:cubicBezTo>
                    <a:pt x="0" y="135"/>
                    <a:pt x="0" y="135"/>
                    <a:pt x="20" y="154"/>
                  </a:cubicBezTo>
                  <a:lnTo>
                    <a:pt x="120" y="211"/>
                  </a:lnTo>
                  <a:cubicBezTo>
                    <a:pt x="140" y="235"/>
                    <a:pt x="164" y="235"/>
                    <a:pt x="164" y="235"/>
                  </a:cubicBezTo>
                  <a:lnTo>
                    <a:pt x="361" y="115"/>
                  </a:lnTo>
                  <a:cubicBezTo>
                    <a:pt x="380" y="115"/>
                    <a:pt x="380" y="91"/>
                    <a:pt x="361" y="91"/>
                  </a:cubicBezTo>
                  <a:lnTo>
                    <a:pt x="260" y="14"/>
                  </a:lnTo>
                  <a:cubicBezTo>
                    <a:pt x="250" y="5"/>
                    <a:pt x="240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15"/>
            <p:cNvSpPr/>
            <p:nvPr/>
          </p:nvSpPr>
          <p:spPr>
            <a:xfrm>
              <a:off x="6875554" y="3026042"/>
              <a:ext cx="38675" cy="24528"/>
            </a:xfrm>
            <a:custGeom>
              <a:rect b="b" l="l" r="r" t="t"/>
              <a:pathLst>
                <a:path extrusionOk="0" h="241" w="380">
                  <a:moveTo>
                    <a:pt x="260" y="19"/>
                  </a:moveTo>
                  <a:lnTo>
                    <a:pt x="361" y="96"/>
                  </a:lnTo>
                  <a:lnTo>
                    <a:pt x="361" y="120"/>
                  </a:lnTo>
                  <a:cubicBezTo>
                    <a:pt x="361" y="120"/>
                    <a:pt x="380" y="120"/>
                    <a:pt x="380" y="96"/>
                  </a:cubicBezTo>
                  <a:cubicBezTo>
                    <a:pt x="380" y="96"/>
                    <a:pt x="361" y="96"/>
                    <a:pt x="361" y="77"/>
                  </a:cubicBezTo>
                  <a:lnTo>
                    <a:pt x="260" y="19"/>
                  </a:lnTo>
                  <a:close/>
                  <a:moveTo>
                    <a:pt x="221" y="0"/>
                  </a:moveTo>
                  <a:lnTo>
                    <a:pt x="20" y="120"/>
                  </a:lnTo>
                  <a:cubicBezTo>
                    <a:pt x="0" y="120"/>
                    <a:pt x="0" y="140"/>
                    <a:pt x="0" y="140"/>
                  </a:cubicBezTo>
                  <a:cubicBezTo>
                    <a:pt x="0" y="140"/>
                    <a:pt x="0" y="159"/>
                    <a:pt x="20" y="159"/>
                  </a:cubicBezTo>
                  <a:lnTo>
                    <a:pt x="20" y="140"/>
                  </a:lnTo>
                  <a:lnTo>
                    <a:pt x="221" y="19"/>
                  </a:lnTo>
                  <a:lnTo>
                    <a:pt x="260" y="19"/>
                  </a:lnTo>
                  <a:cubicBezTo>
                    <a:pt x="260" y="0"/>
                    <a:pt x="240" y="0"/>
                    <a:pt x="240" y="0"/>
                  </a:cubicBezTo>
                  <a:close/>
                  <a:moveTo>
                    <a:pt x="20" y="159"/>
                  </a:moveTo>
                  <a:lnTo>
                    <a:pt x="120" y="240"/>
                  </a:lnTo>
                  <a:lnTo>
                    <a:pt x="140" y="240"/>
                  </a:lnTo>
                  <a:lnTo>
                    <a:pt x="120" y="216"/>
                  </a:lnTo>
                  <a:lnTo>
                    <a:pt x="20" y="159"/>
                  </a:lnTo>
                  <a:close/>
                  <a:moveTo>
                    <a:pt x="361" y="120"/>
                  </a:moveTo>
                  <a:lnTo>
                    <a:pt x="164" y="216"/>
                  </a:lnTo>
                  <a:lnTo>
                    <a:pt x="140" y="240"/>
                  </a:lnTo>
                  <a:lnTo>
                    <a:pt x="164" y="240"/>
                  </a:lnTo>
                  <a:lnTo>
                    <a:pt x="361" y="1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15"/>
            <p:cNvSpPr/>
            <p:nvPr/>
          </p:nvSpPr>
          <p:spPr>
            <a:xfrm>
              <a:off x="6898047" y="3033879"/>
              <a:ext cx="59235" cy="36742"/>
            </a:xfrm>
            <a:custGeom>
              <a:rect b="b" l="l" r="r" t="t"/>
              <a:pathLst>
                <a:path extrusionOk="0" h="361" w="582">
                  <a:moveTo>
                    <a:pt x="341" y="0"/>
                  </a:moveTo>
                  <a:lnTo>
                    <a:pt x="0" y="202"/>
                  </a:lnTo>
                  <a:lnTo>
                    <a:pt x="0" y="221"/>
                  </a:lnTo>
                  <a:lnTo>
                    <a:pt x="183" y="360"/>
                  </a:lnTo>
                  <a:lnTo>
                    <a:pt x="221" y="360"/>
                  </a:lnTo>
                  <a:lnTo>
                    <a:pt x="562" y="163"/>
                  </a:lnTo>
                  <a:cubicBezTo>
                    <a:pt x="582" y="163"/>
                    <a:pt x="582" y="139"/>
                    <a:pt x="562" y="139"/>
                  </a:cubicBezTo>
                  <a:lnTo>
                    <a:pt x="3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15"/>
            <p:cNvSpPr/>
            <p:nvPr/>
          </p:nvSpPr>
          <p:spPr>
            <a:xfrm>
              <a:off x="6896114" y="3033879"/>
              <a:ext cx="61168" cy="36742"/>
            </a:xfrm>
            <a:custGeom>
              <a:rect b="b" l="l" r="r" t="t"/>
              <a:pathLst>
                <a:path extrusionOk="0" h="361" w="601">
                  <a:moveTo>
                    <a:pt x="399" y="0"/>
                  </a:moveTo>
                  <a:lnTo>
                    <a:pt x="581" y="139"/>
                  </a:lnTo>
                  <a:lnTo>
                    <a:pt x="581" y="163"/>
                  </a:lnTo>
                  <a:cubicBezTo>
                    <a:pt x="601" y="163"/>
                    <a:pt x="601" y="163"/>
                    <a:pt x="601" y="139"/>
                  </a:cubicBezTo>
                  <a:lnTo>
                    <a:pt x="581" y="120"/>
                  </a:lnTo>
                  <a:lnTo>
                    <a:pt x="418" y="0"/>
                  </a:lnTo>
                  <a:close/>
                  <a:moveTo>
                    <a:pt x="19" y="202"/>
                  </a:moveTo>
                  <a:cubicBezTo>
                    <a:pt x="19" y="202"/>
                    <a:pt x="0" y="202"/>
                    <a:pt x="0" y="221"/>
                  </a:cubicBezTo>
                  <a:cubicBezTo>
                    <a:pt x="0" y="221"/>
                    <a:pt x="19" y="221"/>
                    <a:pt x="19" y="240"/>
                  </a:cubicBezTo>
                  <a:lnTo>
                    <a:pt x="202" y="360"/>
                  </a:lnTo>
                  <a:lnTo>
                    <a:pt x="221" y="360"/>
                  </a:lnTo>
                  <a:cubicBezTo>
                    <a:pt x="221" y="360"/>
                    <a:pt x="202" y="360"/>
                    <a:pt x="202" y="341"/>
                  </a:cubicBezTo>
                  <a:lnTo>
                    <a:pt x="19" y="221"/>
                  </a:lnTo>
                  <a:lnTo>
                    <a:pt x="19" y="202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15"/>
            <p:cNvSpPr/>
            <p:nvPr/>
          </p:nvSpPr>
          <p:spPr>
            <a:xfrm>
              <a:off x="6796370" y="3100443"/>
              <a:ext cx="44579" cy="28803"/>
            </a:xfrm>
            <a:custGeom>
              <a:rect b="b" l="l" r="r" t="t"/>
              <a:pathLst>
                <a:path extrusionOk="0" h="283" w="438">
                  <a:moveTo>
                    <a:pt x="220" y="1"/>
                  </a:moveTo>
                  <a:cubicBezTo>
                    <a:pt x="212" y="1"/>
                    <a:pt x="205" y="3"/>
                    <a:pt x="197" y="9"/>
                  </a:cubicBezTo>
                  <a:lnTo>
                    <a:pt x="19" y="110"/>
                  </a:lnTo>
                  <a:cubicBezTo>
                    <a:pt x="0" y="129"/>
                    <a:pt x="0" y="129"/>
                    <a:pt x="19" y="148"/>
                  </a:cubicBezTo>
                  <a:lnTo>
                    <a:pt x="178" y="269"/>
                  </a:lnTo>
                  <a:cubicBezTo>
                    <a:pt x="187" y="278"/>
                    <a:pt x="198" y="283"/>
                    <a:pt x="209" y="283"/>
                  </a:cubicBezTo>
                  <a:cubicBezTo>
                    <a:pt x="220" y="283"/>
                    <a:pt x="231" y="278"/>
                    <a:pt x="240" y="269"/>
                  </a:cubicBezTo>
                  <a:lnTo>
                    <a:pt x="418" y="168"/>
                  </a:lnTo>
                  <a:cubicBezTo>
                    <a:pt x="437" y="148"/>
                    <a:pt x="437" y="148"/>
                    <a:pt x="418" y="129"/>
                  </a:cubicBezTo>
                  <a:lnTo>
                    <a:pt x="259" y="9"/>
                  </a:lnTo>
                  <a:cubicBezTo>
                    <a:pt x="247" y="9"/>
                    <a:pt x="234" y="1"/>
                    <a:pt x="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15"/>
            <p:cNvSpPr/>
            <p:nvPr/>
          </p:nvSpPr>
          <p:spPr>
            <a:xfrm>
              <a:off x="6796370" y="3099323"/>
              <a:ext cx="44579" cy="30431"/>
            </a:xfrm>
            <a:custGeom>
              <a:rect b="b" l="l" r="r" t="t"/>
              <a:pathLst>
                <a:path extrusionOk="0" h="299" w="438">
                  <a:moveTo>
                    <a:pt x="221" y="1"/>
                  </a:moveTo>
                  <a:lnTo>
                    <a:pt x="197" y="20"/>
                  </a:lnTo>
                  <a:lnTo>
                    <a:pt x="19" y="121"/>
                  </a:lnTo>
                  <a:cubicBezTo>
                    <a:pt x="0" y="121"/>
                    <a:pt x="0" y="140"/>
                    <a:pt x="0" y="140"/>
                  </a:cubicBezTo>
                  <a:lnTo>
                    <a:pt x="0" y="159"/>
                  </a:lnTo>
                  <a:lnTo>
                    <a:pt x="178" y="299"/>
                  </a:lnTo>
                  <a:lnTo>
                    <a:pt x="240" y="299"/>
                  </a:lnTo>
                  <a:lnTo>
                    <a:pt x="437" y="179"/>
                  </a:lnTo>
                  <a:lnTo>
                    <a:pt x="437" y="159"/>
                  </a:lnTo>
                  <a:lnTo>
                    <a:pt x="418" y="179"/>
                  </a:lnTo>
                  <a:lnTo>
                    <a:pt x="240" y="280"/>
                  </a:lnTo>
                  <a:lnTo>
                    <a:pt x="197" y="280"/>
                  </a:lnTo>
                  <a:lnTo>
                    <a:pt x="19" y="159"/>
                  </a:lnTo>
                  <a:lnTo>
                    <a:pt x="19" y="140"/>
                  </a:lnTo>
                  <a:lnTo>
                    <a:pt x="221" y="20"/>
                  </a:lnTo>
                  <a:lnTo>
                    <a:pt x="240" y="20"/>
                  </a:lnTo>
                  <a:lnTo>
                    <a:pt x="418" y="159"/>
                  </a:lnTo>
                  <a:lnTo>
                    <a:pt x="437" y="159"/>
                  </a:lnTo>
                  <a:lnTo>
                    <a:pt x="437" y="140"/>
                  </a:lnTo>
                  <a:lnTo>
                    <a:pt x="259" y="20"/>
                  </a:lnTo>
                  <a:cubicBezTo>
                    <a:pt x="240" y="1"/>
                    <a:pt x="240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15"/>
            <p:cNvSpPr/>
            <p:nvPr/>
          </p:nvSpPr>
          <p:spPr>
            <a:xfrm>
              <a:off x="6773876" y="3084667"/>
              <a:ext cx="38675" cy="24121"/>
            </a:xfrm>
            <a:custGeom>
              <a:rect b="b" l="l" r="r" t="t"/>
              <a:pathLst>
                <a:path extrusionOk="0" h="237" w="380">
                  <a:moveTo>
                    <a:pt x="221" y="1"/>
                  </a:moveTo>
                  <a:lnTo>
                    <a:pt x="19" y="121"/>
                  </a:lnTo>
                  <a:cubicBezTo>
                    <a:pt x="0" y="121"/>
                    <a:pt x="0" y="145"/>
                    <a:pt x="19" y="164"/>
                  </a:cubicBezTo>
                  <a:lnTo>
                    <a:pt x="120" y="222"/>
                  </a:lnTo>
                  <a:cubicBezTo>
                    <a:pt x="130" y="231"/>
                    <a:pt x="139" y="236"/>
                    <a:pt x="147" y="236"/>
                  </a:cubicBezTo>
                  <a:cubicBezTo>
                    <a:pt x="154" y="236"/>
                    <a:pt x="159" y="231"/>
                    <a:pt x="159" y="222"/>
                  </a:cubicBezTo>
                  <a:lnTo>
                    <a:pt x="360" y="121"/>
                  </a:lnTo>
                  <a:cubicBezTo>
                    <a:pt x="380" y="102"/>
                    <a:pt x="380" y="102"/>
                    <a:pt x="360" y="82"/>
                  </a:cubicBezTo>
                  <a:lnTo>
                    <a:pt x="259" y="25"/>
                  </a:lnTo>
                  <a:cubicBezTo>
                    <a:pt x="240" y="1"/>
                    <a:pt x="221" y="1"/>
                    <a:pt x="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15"/>
            <p:cNvSpPr/>
            <p:nvPr/>
          </p:nvSpPr>
          <p:spPr>
            <a:xfrm>
              <a:off x="6773876" y="3084667"/>
              <a:ext cx="38675" cy="24528"/>
            </a:xfrm>
            <a:custGeom>
              <a:rect b="b" l="l" r="r" t="t"/>
              <a:pathLst>
                <a:path extrusionOk="0" h="241" w="380">
                  <a:moveTo>
                    <a:pt x="19" y="121"/>
                  </a:moveTo>
                  <a:cubicBezTo>
                    <a:pt x="19" y="121"/>
                    <a:pt x="0" y="121"/>
                    <a:pt x="0" y="145"/>
                  </a:cubicBezTo>
                  <a:lnTo>
                    <a:pt x="19" y="164"/>
                  </a:lnTo>
                  <a:lnTo>
                    <a:pt x="120" y="222"/>
                  </a:lnTo>
                  <a:lnTo>
                    <a:pt x="19" y="145"/>
                  </a:lnTo>
                  <a:lnTo>
                    <a:pt x="19" y="121"/>
                  </a:lnTo>
                  <a:close/>
                  <a:moveTo>
                    <a:pt x="221" y="1"/>
                  </a:moveTo>
                  <a:lnTo>
                    <a:pt x="19" y="121"/>
                  </a:lnTo>
                  <a:lnTo>
                    <a:pt x="221" y="25"/>
                  </a:lnTo>
                  <a:lnTo>
                    <a:pt x="259" y="25"/>
                  </a:lnTo>
                  <a:lnTo>
                    <a:pt x="360" y="102"/>
                  </a:lnTo>
                  <a:lnTo>
                    <a:pt x="159" y="222"/>
                  </a:lnTo>
                  <a:lnTo>
                    <a:pt x="120" y="222"/>
                  </a:lnTo>
                  <a:cubicBezTo>
                    <a:pt x="120" y="241"/>
                    <a:pt x="139" y="241"/>
                    <a:pt x="139" y="241"/>
                  </a:cubicBezTo>
                  <a:lnTo>
                    <a:pt x="159" y="241"/>
                  </a:lnTo>
                  <a:lnTo>
                    <a:pt x="360" y="121"/>
                  </a:lnTo>
                  <a:cubicBezTo>
                    <a:pt x="380" y="121"/>
                    <a:pt x="380" y="102"/>
                    <a:pt x="380" y="102"/>
                  </a:cubicBezTo>
                  <a:cubicBezTo>
                    <a:pt x="380" y="102"/>
                    <a:pt x="380" y="82"/>
                    <a:pt x="360" y="82"/>
                  </a:cubicBezTo>
                  <a:lnTo>
                    <a:pt x="2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15"/>
            <p:cNvSpPr/>
            <p:nvPr/>
          </p:nvSpPr>
          <p:spPr>
            <a:xfrm>
              <a:off x="6804105" y="3068586"/>
              <a:ext cx="39286" cy="22595"/>
            </a:xfrm>
            <a:custGeom>
              <a:rect b="b" l="l" r="r" t="t"/>
              <a:pathLst>
                <a:path extrusionOk="0" h="222" w="386">
                  <a:moveTo>
                    <a:pt x="222" y="0"/>
                  </a:moveTo>
                  <a:lnTo>
                    <a:pt x="25" y="120"/>
                  </a:lnTo>
                  <a:cubicBezTo>
                    <a:pt x="1" y="120"/>
                    <a:pt x="1" y="140"/>
                    <a:pt x="25" y="140"/>
                  </a:cubicBezTo>
                  <a:lnTo>
                    <a:pt x="121" y="221"/>
                  </a:lnTo>
                  <a:lnTo>
                    <a:pt x="164" y="221"/>
                  </a:lnTo>
                  <a:lnTo>
                    <a:pt x="361" y="101"/>
                  </a:lnTo>
                  <a:cubicBezTo>
                    <a:pt x="385" y="101"/>
                    <a:pt x="385" y="82"/>
                    <a:pt x="361" y="82"/>
                  </a:cubicBezTo>
                  <a:lnTo>
                    <a:pt x="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15"/>
            <p:cNvSpPr/>
            <p:nvPr/>
          </p:nvSpPr>
          <p:spPr>
            <a:xfrm>
              <a:off x="6804105" y="3066550"/>
              <a:ext cx="39286" cy="24630"/>
            </a:xfrm>
            <a:custGeom>
              <a:rect b="b" l="l" r="r" t="t"/>
              <a:pathLst>
                <a:path extrusionOk="0" h="242" w="386">
                  <a:moveTo>
                    <a:pt x="241" y="1"/>
                  </a:moveTo>
                  <a:cubicBezTo>
                    <a:pt x="222" y="1"/>
                    <a:pt x="222" y="1"/>
                    <a:pt x="222" y="20"/>
                  </a:cubicBezTo>
                  <a:lnTo>
                    <a:pt x="265" y="20"/>
                  </a:lnTo>
                  <a:lnTo>
                    <a:pt x="241" y="1"/>
                  </a:lnTo>
                  <a:close/>
                  <a:moveTo>
                    <a:pt x="361" y="102"/>
                  </a:moveTo>
                  <a:lnTo>
                    <a:pt x="361" y="121"/>
                  </a:lnTo>
                  <a:cubicBezTo>
                    <a:pt x="361" y="121"/>
                    <a:pt x="385" y="121"/>
                    <a:pt x="385" y="102"/>
                  </a:cubicBezTo>
                  <a:close/>
                  <a:moveTo>
                    <a:pt x="222" y="20"/>
                  </a:moveTo>
                  <a:lnTo>
                    <a:pt x="25" y="121"/>
                  </a:lnTo>
                  <a:lnTo>
                    <a:pt x="1" y="140"/>
                  </a:lnTo>
                  <a:cubicBezTo>
                    <a:pt x="1" y="160"/>
                    <a:pt x="1" y="160"/>
                    <a:pt x="25" y="160"/>
                  </a:cubicBezTo>
                  <a:lnTo>
                    <a:pt x="25" y="140"/>
                  </a:lnTo>
                  <a:lnTo>
                    <a:pt x="222" y="20"/>
                  </a:lnTo>
                  <a:close/>
                  <a:moveTo>
                    <a:pt x="25" y="160"/>
                  </a:moveTo>
                  <a:lnTo>
                    <a:pt x="121" y="241"/>
                  </a:lnTo>
                  <a:lnTo>
                    <a:pt x="145" y="241"/>
                  </a:lnTo>
                  <a:cubicBezTo>
                    <a:pt x="145" y="241"/>
                    <a:pt x="121" y="241"/>
                    <a:pt x="121" y="222"/>
                  </a:cubicBezTo>
                  <a:lnTo>
                    <a:pt x="25" y="1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15"/>
            <p:cNvSpPr/>
            <p:nvPr/>
          </p:nvSpPr>
          <p:spPr>
            <a:xfrm>
              <a:off x="6855504" y="3066550"/>
              <a:ext cx="44579" cy="28498"/>
            </a:xfrm>
            <a:custGeom>
              <a:rect b="b" l="l" r="r" t="t"/>
              <a:pathLst>
                <a:path extrusionOk="0" h="280" w="438">
                  <a:moveTo>
                    <a:pt x="217" y="1"/>
                  </a:moveTo>
                  <a:lnTo>
                    <a:pt x="20" y="121"/>
                  </a:lnTo>
                  <a:cubicBezTo>
                    <a:pt x="0" y="121"/>
                    <a:pt x="0" y="140"/>
                    <a:pt x="20" y="140"/>
                  </a:cubicBezTo>
                  <a:lnTo>
                    <a:pt x="197" y="280"/>
                  </a:lnTo>
                  <a:lnTo>
                    <a:pt x="241" y="280"/>
                  </a:lnTo>
                  <a:lnTo>
                    <a:pt x="418" y="160"/>
                  </a:lnTo>
                  <a:cubicBezTo>
                    <a:pt x="437" y="160"/>
                    <a:pt x="437" y="140"/>
                    <a:pt x="437" y="140"/>
                  </a:cubicBezTo>
                  <a:lnTo>
                    <a:pt x="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15"/>
            <p:cNvSpPr/>
            <p:nvPr/>
          </p:nvSpPr>
          <p:spPr>
            <a:xfrm>
              <a:off x="6855504" y="3066550"/>
              <a:ext cx="44579" cy="28498"/>
            </a:xfrm>
            <a:custGeom>
              <a:rect b="b" l="l" r="r" t="t"/>
              <a:pathLst>
                <a:path extrusionOk="0" h="280" w="438">
                  <a:moveTo>
                    <a:pt x="197" y="1"/>
                  </a:moveTo>
                  <a:lnTo>
                    <a:pt x="20" y="102"/>
                  </a:lnTo>
                  <a:lnTo>
                    <a:pt x="0" y="121"/>
                  </a:lnTo>
                  <a:cubicBezTo>
                    <a:pt x="0" y="140"/>
                    <a:pt x="0" y="140"/>
                    <a:pt x="20" y="140"/>
                  </a:cubicBezTo>
                  <a:lnTo>
                    <a:pt x="20" y="121"/>
                  </a:lnTo>
                  <a:lnTo>
                    <a:pt x="217" y="1"/>
                  </a:lnTo>
                  <a:close/>
                  <a:moveTo>
                    <a:pt x="260" y="1"/>
                  </a:moveTo>
                  <a:lnTo>
                    <a:pt x="418" y="140"/>
                  </a:lnTo>
                  <a:lnTo>
                    <a:pt x="437" y="140"/>
                  </a:lnTo>
                  <a:lnTo>
                    <a:pt x="437" y="121"/>
                  </a:lnTo>
                  <a:lnTo>
                    <a:pt x="260" y="1"/>
                  </a:lnTo>
                  <a:close/>
                  <a:moveTo>
                    <a:pt x="20" y="140"/>
                  </a:moveTo>
                  <a:lnTo>
                    <a:pt x="178" y="280"/>
                  </a:lnTo>
                  <a:lnTo>
                    <a:pt x="217" y="280"/>
                  </a:lnTo>
                  <a:cubicBezTo>
                    <a:pt x="197" y="280"/>
                    <a:pt x="197" y="260"/>
                    <a:pt x="197" y="260"/>
                  </a:cubicBezTo>
                  <a:lnTo>
                    <a:pt x="20" y="140"/>
                  </a:lnTo>
                  <a:close/>
                  <a:moveTo>
                    <a:pt x="437" y="140"/>
                  </a:moveTo>
                  <a:lnTo>
                    <a:pt x="418" y="160"/>
                  </a:lnTo>
                  <a:lnTo>
                    <a:pt x="241" y="260"/>
                  </a:lnTo>
                  <a:lnTo>
                    <a:pt x="217" y="280"/>
                  </a:lnTo>
                  <a:lnTo>
                    <a:pt x="241" y="280"/>
                  </a:lnTo>
                  <a:lnTo>
                    <a:pt x="437" y="160"/>
                  </a:lnTo>
                  <a:lnTo>
                    <a:pt x="437" y="1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15"/>
            <p:cNvSpPr/>
            <p:nvPr/>
          </p:nvSpPr>
          <p:spPr>
            <a:xfrm>
              <a:off x="6834944" y="3050469"/>
              <a:ext cx="36742" cy="23918"/>
            </a:xfrm>
            <a:custGeom>
              <a:rect b="b" l="l" r="r" t="t"/>
              <a:pathLst>
                <a:path extrusionOk="0" h="235" w="361">
                  <a:moveTo>
                    <a:pt x="222" y="0"/>
                  </a:moveTo>
                  <a:lnTo>
                    <a:pt x="20" y="121"/>
                  </a:lnTo>
                  <a:cubicBezTo>
                    <a:pt x="1" y="121"/>
                    <a:pt x="1" y="140"/>
                    <a:pt x="20" y="140"/>
                  </a:cubicBezTo>
                  <a:lnTo>
                    <a:pt x="121" y="217"/>
                  </a:lnTo>
                  <a:cubicBezTo>
                    <a:pt x="121" y="229"/>
                    <a:pt x="125" y="235"/>
                    <a:pt x="133" y="235"/>
                  </a:cubicBezTo>
                  <a:cubicBezTo>
                    <a:pt x="140" y="235"/>
                    <a:pt x="149" y="229"/>
                    <a:pt x="159" y="217"/>
                  </a:cubicBezTo>
                  <a:lnTo>
                    <a:pt x="361" y="121"/>
                  </a:lnTo>
                  <a:lnTo>
                    <a:pt x="361" y="77"/>
                  </a:lnTo>
                  <a:lnTo>
                    <a:pt x="260" y="20"/>
                  </a:lnTo>
                  <a:cubicBezTo>
                    <a:pt x="241" y="0"/>
                    <a:pt x="222" y="0"/>
                    <a:pt x="2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15"/>
            <p:cNvSpPr/>
            <p:nvPr/>
          </p:nvSpPr>
          <p:spPr>
            <a:xfrm>
              <a:off x="6834944" y="3050469"/>
              <a:ext cx="38777" cy="24528"/>
            </a:xfrm>
            <a:custGeom>
              <a:rect b="b" l="l" r="r" t="t"/>
              <a:pathLst>
                <a:path extrusionOk="0" h="241" w="381">
                  <a:moveTo>
                    <a:pt x="222" y="0"/>
                  </a:moveTo>
                  <a:cubicBezTo>
                    <a:pt x="241" y="0"/>
                    <a:pt x="241" y="20"/>
                    <a:pt x="260" y="20"/>
                  </a:cubicBezTo>
                  <a:lnTo>
                    <a:pt x="361" y="77"/>
                  </a:lnTo>
                  <a:lnTo>
                    <a:pt x="361" y="77"/>
                  </a:lnTo>
                  <a:lnTo>
                    <a:pt x="260" y="0"/>
                  </a:lnTo>
                  <a:close/>
                  <a:moveTo>
                    <a:pt x="202" y="0"/>
                  </a:moveTo>
                  <a:lnTo>
                    <a:pt x="20" y="121"/>
                  </a:lnTo>
                  <a:lnTo>
                    <a:pt x="20" y="121"/>
                  </a:lnTo>
                  <a:lnTo>
                    <a:pt x="222" y="20"/>
                  </a:lnTo>
                  <a:lnTo>
                    <a:pt x="222" y="0"/>
                  </a:lnTo>
                  <a:close/>
                  <a:moveTo>
                    <a:pt x="20" y="121"/>
                  </a:moveTo>
                  <a:cubicBezTo>
                    <a:pt x="1" y="121"/>
                    <a:pt x="1" y="121"/>
                    <a:pt x="1" y="140"/>
                  </a:cubicBezTo>
                  <a:lnTo>
                    <a:pt x="20" y="159"/>
                  </a:lnTo>
                  <a:lnTo>
                    <a:pt x="121" y="217"/>
                  </a:lnTo>
                  <a:lnTo>
                    <a:pt x="20" y="140"/>
                  </a:lnTo>
                  <a:lnTo>
                    <a:pt x="20" y="121"/>
                  </a:lnTo>
                  <a:close/>
                  <a:moveTo>
                    <a:pt x="361" y="77"/>
                  </a:moveTo>
                  <a:lnTo>
                    <a:pt x="361" y="97"/>
                  </a:lnTo>
                  <a:lnTo>
                    <a:pt x="159" y="217"/>
                  </a:lnTo>
                  <a:lnTo>
                    <a:pt x="121" y="217"/>
                  </a:lnTo>
                  <a:cubicBezTo>
                    <a:pt x="121" y="241"/>
                    <a:pt x="140" y="241"/>
                    <a:pt x="140" y="241"/>
                  </a:cubicBezTo>
                  <a:lnTo>
                    <a:pt x="159" y="241"/>
                  </a:lnTo>
                  <a:lnTo>
                    <a:pt x="361" y="121"/>
                  </a:lnTo>
                  <a:lnTo>
                    <a:pt x="380" y="97"/>
                  </a:lnTo>
                  <a:lnTo>
                    <a:pt x="361" y="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15"/>
            <p:cNvSpPr/>
            <p:nvPr/>
          </p:nvSpPr>
          <p:spPr>
            <a:xfrm>
              <a:off x="6726854" y="3141867"/>
              <a:ext cx="43154" cy="28498"/>
            </a:xfrm>
            <a:custGeom>
              <a:rect b="b" l="l" r="r" t="t"/>
              <a:pathLst>
                <a:path extrusionOk="0" h="280" w="424">
                  <a:moveTo>
                    <a:pt x="203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83" y="279"/>
                  </a:lnTo>
                  <a:lnTo>
                    <a:pt x="222" y="279"/>
                  </a:lnTo>
                  <a:lnTo>
                    <a:pt x="424" y="159"/>
                  </a:lnTo>
                  <a:lnTo>
                    <a:pt x="424" y="140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15"/>
            <p:cNvSpPr/>
            <p:nvPr/>
          </p:nvSpPr>
          <p:spPr>
            <a:xfrm>
              <a:off x="6724920" y="3141867"/>
              <a:ext cx="47021" cy="28498"/>
            </a:xfrm>
            <a:custGeom>
              <a:rect b="b" l="l" r="r" t="t"/>
              <a:pathLst>
                <a:path extrusionOk="0" h="280" w="462">
                  <a:moveTo>
                    <a:pt x="222" y="1"/>
                  </a:moveTo>
                  <a:lnTo>
                    <a:pt x="20" y="121"/>
                  </a:lnTo>
                  <a:lnTo>
                    <a:pt x="222" y="20"/>
                  </a:lnTo>
                  <a:lnTo>
                    <a:pt x="241" y="1"/>
                  </a:lnTo>
                  <a:close/>
                  <a:moveTo>
                    <a:pt x="241" y="1"/>
                  </a:moveTo>
                  <a:lnTo>
                    <a:pt x="260" y="20"/>
                  </a:lnTo>
                  <a:lnTo>
                    <a:pt x="443" y="140"/>
                  </a:lnTo>
                  <a:lnTo>
                    <a:pt x="260" y="1"/>
                  </a:lnTo>
                  <a:close/>
                  <a:moveTo>
                    <a:pt x="20" y="121"/>
                  </a:moveTo>
                  <a:cubicBezTo>
                    <a:pt x="20" y="121"/>
                    <a:pt x="1" y="121"/>
                    <a:pt x="1" y="140"/>
                  </a:cubicBezTo>
                  <a:cubicBezTo>
                    <a:pt x="1" y="140"/>
                    <a:pt x="20" y="140"/>
                    <a:pt x="20" y="159"/>
                  </a:cubicBezTo>
                  <a:lnTo>
                    <a:pt x="202" y="279"/>
                  </a:lnTo>
                  <a:lnTo>
                    <a:pt x="202" y="279"/>
                  </a:lnTo>
                  <a:lnTo>
                    <a:pt x="20" y="140"/>
                  </a:lnTo>
                  <a:lnTo>
                    <a:pt x="20" y="121"/>
                  </a:lnTo>
                  <a:close/>
                  <a:moveTo>
                    <a:pt x="443" y="140"/>
                  </a:moveTo>
                  <a:lnTo>
                    <a:pt x="443" y="159"/>
                  </a:lnTo>
                  <a:lnTo>
                    <a:pt x="241" y="279"/>
                  </a:lnTo>
                  <a:lnTo>
                    <a:pt x="443" y="183"/>
                  </a:lnTo>
                  <a:cubicBezTo>
                    <a:pt x="443" y="159"/>
                    <a:pt x="462" y="159"/>
                    <a:pt x="462" y="159"/>
                  </a:cubicBezTo>
                  <a:cubicBezTo>
                    <a:pt x="462" y="140"/>
                    <a:pt x="443" y="140"/>
                    <a:pt x="443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15"/>
            <p:cNvSpPr/>
            <p:nvPr/>
          </p:nvSpPr>
          <p:spPr>
            <a:xfrm>
              <a:off x="6812451" y="3166395"/>
              <a:ext cx="45087" cy="28396"/>
            </a:xfrm>
            <a:custGeom>
              <a:rect b="b" l="l" r="r" t="t"/>
              <a:pathLst>
                <a:path extrusionOk="0" h="279" w="443">
                  <a:moveTo>
                    <a:pt x="202" y="0"/>
                  </a:moveTo>
                  <a:lnTo>
                    <a:pt x="1" y="120"/>
                  </a:lnTo>
                  <a:lnTo>
                    <a:pt x="1" y="139"/>
                  </a:lnTo>
                  <a:lnTo>
                    <a:pt x="183" y="279"/>
                  </a:lnTo>
                  <a:lnTo>
                    <a:pt x="222" y="279"/>
                  </a:lnTo>
                  <a:lnTo>
                    <a:pt x="423" y="159"/>
                  </a:lnTo>
                  <a:cubicBezTo>
                    <a:pt x="443" y="159"/>
                    <a:pt x="443" y="139"/>
                    <a:pt x="423" y="139"/>
                  </a:cubicBezTo>
                  <a:lnTo>
                    <a:pt x="2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15"/>
            <p:cNvSpPr/>
            <p:nvPr/>
          </p:nvSpPr>
          <p:spPr>
            <a:xfrm>
              <a:off x="6812451" y="3166395"/>
              <a:ext cx="45087" cy="28396"/>
            </a:xfrm>
            <a:custGeom>
              <a:rect b="b" l="l" r="r" t="t"/>
              <a:pathLst>
                <a:path extrusionOk="0" h="279" w="443">
                  <a:moveTo>
                    <a:pt x="202" y="0"/>
                  </a:moveTo>
                  <a:lnTo>
                    <a:pt x="1" y="101"/>
                  </a:lnTo>
                  <a:lnTo>
                    <a:pt x="1" y="120"/>
                  </a:lnTo>
                  <a:lnTo>
                    <a:pt x="20" y="120"/>
                  </a:lnTo>
                  <a:lnTo>
                    <a:pt x="202" y="0"/>
                  </a:lnTo>
                  <a:close/>
                  <a:moveTo>
                    <a:pt x="241" y="0"/>
                  </a:moveTo>
                  <a:lnTo>
                    <a:pt x="423" y="139"/>
                  </a:lnTo>
                  <a:lnTo>
                    <a:pt x="423" y="159"/>
                  </a:lnTo>
                  <a:cubicBezTo>
                    <a:pt x="443" y="159"/>
                    <a:pt x="443" y="159"/>
                    <a:pt x="443" y="139"/>
                  </a:cubicBezTo>
                  <a:lnTo>
                    <a:pt x="423" y="120"/>
                  </a:lnTo>
                  <a:lnTo>
                    <a:pt x="241" y="0"/>
                  </a:lnTo>
                  <a:close/>
                  <a:moveTo>
                    <a:pt x="1" y="120"/>
                  </a:moveTo>
                  <a:lnTo>
                    <a:pt x="1" y="139"/>
                  </a:lnTo>
                  <a:lnTo>
                    <a:pt x="183" y="279"/>
                  </a:lnTo>
                  <a:lnTo>
                    <a:pt x="202" y="279"/>
                  </a:lnTo>
                  <a:lnTo>
                    <a:pt x="183" y="259"/>
                  </a:lnTo>
                  <a:lnTo>
                    <a:pt x="20" y="139"/>
                  </a:lnTo>
                  <a:lnTo>
                    <a:pt x="1" y="120"/>
                  </a:lnTo>
                  <a:close/>
                  <a:moveTo>
                    <a:pt x="423" y="159"/>
                  </a:moveTo>
                  <a:lnTo>
                    <a:pt x="222" y="259"/>
                  </a:lnTo>
                  <a:lnTo>
                    <a:pt x="202" y="279"/>
                  </a:lnTo>
                  <a:lnTo>
                    <a:pt x="222" y="279"/>
                  </a:lnTo>
                  <a:lnTo>
                    <a:pt x="423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15"/>
            <p:cNvSpPr/>
            <p:nvPr/>
          </p:nvSpPr>
          <p:spPr>
            <a:xfrm>
              <a:off x="6784054" y="3144920"/>
              <a:ext cx="44680" cy="29312"/>
            </a:xfrm>
            <a:custGeom>
              <a:rect b="b" l="l" r="r" t="t"/>
              <a:pathLst>
                <a:path extrusionOk="0" h="288" w="439">
                  <a:moveTo>
                    <a:pt x="220" y="1"/>
                  </a:moveTo>
                  <a:cubicBezTo>
                    <a:pt x="213" y="1"/>
                    <a:pt x="206" y="3"/>
                    <a:pt x="198" y="9"/>
                  </a:cubicBezTo>
                  <a:lnTo>
                    <a:pt x="1" y="110"/>
                  </a:lnTo>
                  <a:lnTo>
                    <a:pt x="1" y="153"/>
                  </a:lnTo>
                  <a:lnTo>
                    <a:pt x="179" y="273"/>
                  </a:lnTo>
                  <a:cubicBezTo>
                    <a:pt x="188" y="283"/>
                    <a:pt x="199" y="288"/>
                    <a:pt x="208" y="288"/>
                  </a:cubicBezTo>
                  <a:cubicBezTo>
                    <a:pt x="216" y="288"/>
                    <a:pt x="222" y="283"/>
                    <a:pt x="222" y="273"/>
                  </a:cubicBezTo>
                  <a:lnTo>
                    <a:pt x="419" y="173"/>
                  </a:lnTo>
                  <a:cubicBezTo>
                    <a:pt x="438" y="153"/>
                    <a:pt x="438" y="153"/>
                    <a:pt x="419" y="129"/>
                  </a:cubicBezTo>
                  <a:lnTo>
                    <a:pt x="241" y="9"/>
                  </a:lnTo>
                  <a:cubicBezTo>
                    <a:pt x="241" y="9"/>
                    <a:pt x="233" y="1"/>
                    <a:pt x="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15"/>
            <p:cNvSpPr/>
            <p:nvPr/>
          </p:nvSpPr>
          <p:spPr>
            <a:xfrm>
              <a:off x="6784054" y="3143902"/>
              <a:ext cx="44680" cy="30839"/>
            </a:xfrm>
            <a:custGeom>
              <a:rect b="b" l="l" r="r" t="t"/>
              <a:pathLst>
                <a:path extrusionOk="0" h="303" w="439">
                  <a:moveTo>
                    <a:pt x="222" y="0"/>
                  </a:moveTo>
                  <a:cubicBezTo>
                    <a:pt x="222" y="0"/>
                    <a:pt x="198" y="0"/>
                    <a:pt x="198" y="19"/>
                  </a:cubicBezTo>
                  <a:lnTo>
                    <a:pt x="241" y="19"/>
                  </a:lnTo>
                  <a:cubicBezTo>
                    <a:pt x="241" y="0"/>
                    <a:pt x="222" y="0"/>
                    <a:pt x="222" y="0"/>
                  </a:cubicBezTo>
                  <a:close/>
                  <a:moveTo>
                    <a:pt x="198" y="19"/>
                  </a:moveTo>
                  <a:lnTo>
                    <a:pt x="1" y="120"/>
                  </a:lnTo>
                  <a:lnTo>
                    <a:pt x="1" y="139"/>
                  </a:lnTo>
                  <a:lnTo>
                    <a:pt x="198" y="19"/>
                  </a:lnTo>
                  <a:close/>
                  <a:moveTo>
                    <a:pt x="241" y="19"/>
                  </a:moveTo>
                  <a:lnTo>
                    <a:pt x="419" y="163"/>
                  </a:lnTo>
                  <a:lnTo>
                    <a:pt x="419" y="183"/>
                  </a:lnTo>
                  <a:cubicBezTo>
                    <a:pt x="438" y="183"/>
                    <a:pt x="438" y="183"/>
                    <a:pt x="438" y="163"/>
                  </a:cubicBezTo>
                  <a:cubicBezTo>
                    <a:pt x="438" y="163"/>
                    <a:pt x="438" y="139"/>
                    <a:pt x="419" y="139"/>
                  </a:cubicBezTo>
                  <a:lnTo>
                    <a:pt x="241" y="19"/>
                  </a:lnTo>
                  <a:close/>
                  <a:moveTo>
                    <a:pt x="1" y="163"/>
                  </a:moveTo>
                  <a:lnTo>
                    <a:pt x="179" y="303"/>
                  </a:lnTo>
                  <a:lnTo>
                    <a:pt x="222" y="303"/>
                  </a:lnTo>
                  <a:lnTo>
                    <a:pt x="419" y="183"/>
                  </a:lnTo>
                  <a:lnTo>
                    <a:pt x="222" y="283"/>
                  </a:lnTo>
                  <a:lnTo>
                    <a:pt x="179" y="283"/>
                  </a:lnTo>
                  <a:lnTo>
                    <a:pt x="1" y="1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15"/>
            <p:cNvSpPr/>
            <p:nvPr/>
          </p:nvSpPr>
          <p:spPr>
            <a:xfrm>
              <a:off x="6755251" y="3125785"/>
              <a:ext cx="45087" cy="28396"/>
            </a:xfrm>
            <a:custGeom>
              <a:rect b="b" l="l" r="r" t="t"/>
              <a:pathLst>
                <a:path extrusionOk="0" h="279" w="443">
                  <a:moveTo>
                    <a:pt x="202" y="0"/>
                  </a:moveTo>
                  <a:lnTo>
                    <a:pt x="25" y="120"/>
                  </a:lnTo>
                  <a:cubicBezTo>
                    <a:pt x="0" y="120"/>
                    <a:pt x="0" y="140"/>
                    <a:pt x="25" y="140"/>
                  </a:cubicBezTo>
                  <a:lnTo>
                    <a:pt x="202" y="260"/>
                  </a:lnTo>
                  <a:cubicBezTo>
                    <a:pt x="202" y="279"/>
                    <a:pt x="221" y="279"/>
                    <a:pt x="241" y="279"/>
                  </a:cubicBezTo>
                  <a:lnTo>
                    <a:pt x="423" y="159"/>
                  </a:lnTo>
                  <a:cubicBezTo>
                    <a:pt x="442" y="159"/>
                    <a:pt x="442" y="140"/>
                    <a:pt x="423" y="120"/>
                  </a:cubicBezTo>
                  <a:lnTo>
                    <a:pt x="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15"/>
            <p:cNvSpPr/>
            <p:nvPr/>
          </p:nvSpPr>
          <p:spPr>
            <a:xfrm>
              <a:off x="6755251" y="3123852"/>
              <a:ext cx="45087" cy="30330"/>
            </a:xfrm>
            <a:custGeom>
              <a:rect b="b" l="l" r="r" t="t"/>
              <a:pathLst>
                <a:path extrusionOk="0" h="298" w="443">
                  <a:moveTo>
                    <a:pt x="221" y="0"/>
                  </a:moveTo>
                  <a:lnTo>
                    <a:pt x="202" y="19"/>
                  </a:lnTo>
                  <a:lnTo>
                    <a:pt x="25" y="120"/>
                  </a:lnTo>
                  <a:cubicBezTo>
                    <a:pt x="0" y="120"/>
                    <a:pt x="0" y="139"/>
                    <a:pt x="0" y="139"/>
                  </a:cubicBezTo>
                  <a:cubicBezTo>
                    <a:pt x="0" y="159"/>
                    <a:pt x="0" y="159"/>
                    <a:pt x="25" y="159"/>
                  </a:cubicBezTo>
                  <a:lnTo>
                    <a:pt x="25" y="139"/>
                  </a:lnTo>
                  <a:lnTo>
                    <a:pt x="221" y="19"/>
                  </a:lnTo>
                  <a:lnTo>
                    <a:pt x="241" y="19"/>
                  </a:lnTo>
                  <a:lnTo>
                    <a:pt x="423" y="159"/>
                  </a:lnTo>
                  <a:lnTo>
                    <a:pt x="442" y="159"/>
                  </a:lnTo>
                  <a:lnTo>
                    <a:pt x="442" y="139"/>
                  </a:lnTo>
                  <a:lnTo>
                    <a:pt x="265" y="19"/>
                  </a:lnTo>
                  <a:cubicBezTo>
                    <a:pt x="241" y="19"/>
                    <a:pt x="241" y="0"/>
                    <a:pt x="221" y="0"/>
                  </a:cubicBezTo>
                  <a:close/>
                  <a:moveTo>
                    <a:pt x="25" y="159"/>
                  </a:moveTo>
                  <a:lnTo>
                    <a:pt x="183" y="298"/>
                  </a:lnTo>
                  <a:lnTo>
                    <a:pt x="241" y="298"/>
                  </a:lnTo>
                  <a:lnTo>
                    <a:pt x="442" y="178"/>
                  </a:lnTo>
                  <a:lnTo>
                    <a:pt x="442" y="159"/>
                  </a:lnTo>
                  <a:lnTo>
                    <a:pt x="423" y="178"/>
                  </a:lnTo>
                  <a:lnTo>
                    <a:pt x="241" y="279"/>
                  </a:lnTo>
                  <a:lnTo>
                    <a:pt x="202" y="279"/>
                  </a:lnTo>
                  <a:lnTo>
                    <a:pt x="25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15"/>
            <p:cNvSpPr/>
            <p:nvPr/>
          </p:nvSpPr>
          <p:spPr>
            <a:xfrm>
              <a:off x="6733266" y="3109094"/>
              <a:ext cx="38675" cy="22595"/>
            </a:xfrm>
            <a:custGeom>
              <a:rect b="b" l="l" r="r" t="t"/>
              <a:pathLst>
                <a:path extrusionOk="0" h="222" w="380">
                  <a:moveTo>
                    <a:pt x="216" y="1"/>
                  </a:moveTo>
                  <a:lnTo>
                    <a:pt x="20" y="121"/>
                  </a:lnTo>
                  <a:cubicBezTo>
                    <a:pt x="0" y="121"/>
                    <a:pt x="0" y="145"/>
                    <a:pt x="20" y="145"/>
                  </a:cubicBezTo>
                  <a:lnTo>
                    <a:pt x="120" y="222"/>
                  </a:lnTo>
                  <a:lnTo>
                    <a:pt x="159" y="222"/>
                  </a:lnTo>
                  <a:lnTo>
                    <a:pt x="361" y="102"/>
                  </a:lnTo>
                  <a:cubicBezTo>
                    <a:pt x="380" y="102"/>
                    <a:pt x="380" y="83"/>
                    <a:pt x="361" y="83"/>
                  </a:cubicBez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15"/>
            <p:cNvSpPr/>
            <p:nvPr/>
          </p:nvSpPr>
          <p:spPr>
            <a:xfrm>
              <a:off x="6733266" y="3109094"/>
              <a:ext cx="38675" cy="24630"/>
            </a:xfrm>
            <a:custGeom>
              <a:rect b="b" l="l" r="r" t="t"/>
              <a:pathLst>
                <a:path extrusionOk="0" h="242" w="380">
                  <a:moveTo>
                    <a:pt x="216" y="1"/>
                  </a:moveTo>
                  <a:lnTo>
                    <a:pt x="20" y="102"/>
                  </a:lnTo>
                  <a:lnTo>
                    <a:pt x="0" y="121"/>
                  </a:lnTo>
                  <a:cubicBezTo>
                    <a:pt x="0" y="145"/>
                    <a:pt x="0" y="145"/>
                    <a:pt x="20" y="145"/>
                  </a:cubicBezTo>
                  <a:lnTo>
                    <a:pt x="20" y="121"/>
                  </a:lnTo>
                  <a:lnTo>
                    <a:pt x="216" y="1"/>
                  </a:lnTo>
                  <a:close/>
                  <a:moveTo>
                    <a:pt x="361" y="83"/>
                  </a:moveTo>
                  <a:lnTo>
                    <a:pt x="361" y="102"/>
                  </a:lnTo>
                  <a:lnTo>
                    <a:pt x="159" y="222"/>
                  </a:lnTo>
                  <a:lnTo>
                    <a:pt x="159" y="222"/>
                  </a:lnTo>
                  <a:lnTo>
                    <a:pt x="361" y="121"/>
                  </a:lnTo>
                  <a:lnTo>
                    <a:pt x="380" y="102"/>
                  </a:lnTo>
                  <a:cubicBezTo>
                    <a:pt x="380" y="83"/>
                    <a:pt x="380" y="83"/>
                    <a:pt x="361" y="83"/>
                  </a:cubicBezTo>
                  <a:close/>
                  <a:moveTo>
                    <a:pt x="120" y="222"/>
                  </a:moveTo>
                  <a:lnTo>
                    <a:pt x="140" y="241"/>
                  </a:lnTo>
                  <a:cubicBezTo>
                    <a:pt x="159" y="241"/>
                    <a:pt x="159" y="222"/>
                    <a:pt x="159" y="2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15"/>
            <p:cNvSpPr/>
            <p:nvPr/>
          </p:nvSpPr>
          <p:spPr>
            <a:xfrm>
              <a:off x="6645227" y="3160492"/>
              <a:ext cx="36742" cy="22086"/>
            </a:xfrm>
            <a:custGeom>
              <a:rect b="b" l="l" r="r" t="t"/>
              <a:pathLst>
                <a:path extrusionOk="0" h="217" w="361">
                  <a:moveTo>
                    <a:pt x="202" y="0"/>
                  </a:moveTo>
                  <a:lnTo>
                    <a:pt x="25" y="120"/>
                  </a:lnTo>
                  <a:cubicBezTo>
                    <a:pt x="1" y="120"/>
                    <a:pt x="1" y="140"/>
                    <a:pt x="25" y="140"/>
                  </a:cubicBezTo>
                  <a:lnTo>
                    <a:pt x="121" y="217"/>
                  </a:lnTo>
                  <a:lnTo>
                    <a:pt x="164" y="217"/>
                  </a:lnTo>
                  <a:lnTo>
                    <a:pt x="361" y="96"/>
                  </a:lnTo>
                  <a:lnTo>
                    <a:pt x="361" y="77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15"/>
            <p:cNvSpPr/>
            <p:nvPr/>
          </p:nvSpPr>
          <p:spPr>
            <a:xfrm>
              <a:off x="6645227" y="3160492"/>
              <a:ext cx="36742" cy="24528"/>
            </a:xfrm>
            <a:custGeom>
              <a:rect b="b" l="l" r="r" t="t"/>
              <a:pathLst>
                <a:path extrusionOk="0" h="241" w="361">
                  <a:moveTo>
                    <a:pt x="241" y="0"/>
                  </a:moveTo>
                  <a:lnTo>
                    <a:pt x="361" y="77"/>
                  </a:lnTo>
                  <a:lnTo>
                    <a:pt x="361" y="77"/>
                  </a:lnTo>
                  <a:lnTo>
                    <a:pt x="265" y="0"/>
                  </a:lnTo>
                  <a:close/>
                  <a:moveTo>
                    <a:pt x="202" y="0"/>
                  </a:moveTo>
                  <a:lnTo>
                    <a:pt x="25" y="96"/>
                  </a:lnTo>
                  <a:lnTo>
                    <a:pt x="1" y="120"/>
                  </a:lnTo>
                  <a:lnTo>
                    <a:pt x="1" y="140"/>
                  </a:lnTo>
                  <a:lnTo>
                    <a:pt x="121" y="217"/>
                  </a:lnTo>
                  <a:lnTo>
                    <a:pt x="121" y="217"/>
                  </a:lnTo>
                  <a:lnTo>
                    <a:pt x="25" y="140"/>
                  </a:lnTo>
                  <a:lnTo>
                    <a:pt x="25" y="120"/>
                  </a:lnTo>
                  <a:lnTo>
                    <a:pt x="222" y="0"/>
                  </a:lnTo>
                  <a:close/>
                  <a:moveTo>
                    <a:pt x="361" y="96"/>
                  </a:moveTo>
                  <a:lnTo>
                    <a:pt x="164" y="217"/>
                  </a:lnTo>
                  <a:lnTo>
                    <a:pt x="361" y="120"/>
                  </a:lnTo>
                  <a:lnTo>
                    <a:pt x="361" y="96"/>
                  </a:lnTo>
                  <a:close/>
                  <a:moveTo>
                    <a:pt x="121" y="217"/>
                  </a:moveTo>
                  <a:cubicBezTo>
                    <a:pt x="121" y="217"/>
                    <a:pt x="121" y="241"/>
                    <a:pt x="145" y="241"/>
                  </a:cubicBezTo>
                  <a:lnTo>
                    <a:pt x="164" y="2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15"/>
            <p:cNvSpPr/>
            <p:nvPr/>
          </p:nvSpPr>
          <p:spPr>
            <a:xfrm>
              <a:off x="6665786" y="3176573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21" y="1"/>
                  </a:moveTo>
                  <a:lnTo>
                    <a:pt x="20" y="121"/>
                  </a:lnTo>
                  <a:cubicBezTo>
                    <a:pt x="0" y="121"/>
                    <a:pt x="0" y="140"/>
                    <a:pt x="20" y="140"/>
                  </a:cubicBezTo>
                  <a:lnTo>
                    <a:pt x="202" y="280"/>
                  </a:lnTo>
                  <a:lnTo>
                    <a:pt x="241" y="280"/>
                  </a:lnTo>
                  <a:lnTo>
                    <a:pt x="442" y="159"/>
                  </a:lnTo>
                  <a:lnTo>
                    <a:pt x="442" y="140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15"/>
            <p:cNvSpPr/>
            <p:nvPr/>
          </p:nvSpPr>
          <p:spPr>
            <a:xfrm>
              <a:off x="6665786" y="3176573"/>
              <a:ext cx="47021" cy="28498"/>
            </a:xfrm>
            <a:custGeom>
              <a:rect b="b" l="l" r="r" t="t"/>
              <a:pathLst>
                <a:path extrusionOk="0" h="280" w="462">
                  <a:moveTo>
                    <a:pt x="221" y="1"/>
                  </a:moveTo>
                  <a:lnTo>
                    <a:pt x="20" y="102"/>
                  </a:lnTo>
                  <a:lnTo>
                    <a:pt x="0" y="121"/>
                  </a:lnTo>
                  <a:cubicBezTo>
                    <a:pt x="0" y="140"/>
                    <a:pt x="0" y="140"/>
                    <a:pt x="20" y="140"/>
                  </a:cubicBezTo>
                  <a:lnTo>
                    <a:pt x="20" y="121"/>
                  </a:lnTo>
                  <a:lnTo>
                    <a:pt x="221" y="1"/>
                  </a:lnTo>
                  <a:close/>
                  <a:moveTo>
                    <a:pt x="241" y="1"/>
                  </a:moveTo>
                  <a:cubicBezTo>
                    <a:pt x="241" y="1"/>
                    <a:pt x="260" y="1"/>
                    <a:pt x="260" y="20"/>
                  </a:cubicBezTo>
                  <a:lnTo>
                    <a:pt x="442" y="140"/>
                  </a:lnTo>
                  <a:lnTo>
                    <a:pt x="442" y="159"/>
                  </a:lnTo>
                  <a:cubicBezTo>
                    <a:pt x="442" y="159"/>
                    <a:pt x="462" y="159"/>
                    <a:pt x="462" y="140"/>
                  </a:cubicBezTo>
                  <a:cubicBezTo>
                    <a:pt x="462" y="140"/>
                    <a:pt x="442" y="140"/>
                    <a:pt x="442" y="121"/>
                  </a:cubicBezTo>
                  <a:lnTo>
                    <a:pt x="260" y="1"/>
                  </a:lnTo>
                  <a:close/>
                  <a:moveTo>
                    <a:pt x="20" y="140"/>
                  </a:moveTo>
                  <a:lnTo>
                    <a:pt x="202" y="280"/>
                  </a:lnTo>
                  <a:lnTo>
                    <a:pt x="221" y="280"/>
                  </a:lnTo>
                  <a:cubicBezTo>
                    <a:pt x="221" y="280"/>
                    <a:pt x="202" y="280"/>
                    <a:pt x="202" y="260"/>
                  </a:cubicBezTo>
                  <a:lnTo>
                    <a:pt x="20" y="140"/>
                  </a:lnTo>
                  <a:close/>
                  <a:moveTo>
                    <a:pt x="442" y="159"/>
                  </a:moveTo>
                  <a:lnTo>
                    <a:pt x="241" y="260"/>
                  </a:lnTo>
                  <a:lnTo>
                    <a:pt x="221" y="280"/>
                  </a:lnTo>
                  <a:lnTo>
                    <a:pt x="241" y="280"/>
                  </a:lnTo>
                  <a:lnTo>
                    <a:pt x="442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15"/>
            <p:cNvSpPr/>
            <p:nvPr/>
          </p:nvSpPr>
          <p:spPr>
            <a:xfrm>
              <a:off x="6753317" y="3162426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21" y="1"/>
                  </a:moveTo>
                  <a:lnTo>
                    <a:pt x="19" y="121"/>
                  </a:lnTo>
                  <a:cubicBezTo>
                    <a:pt x="0" y="121"/>
                    <a:pt x="0" y="140"/>
                    <a:pt x="19" y="140"/>
                  </a:cubicBezTo>
                  <a:lnTo>
                    <a:pt x="202" y="279"/>
                  </a:lnTo>
                  <a:lnTo>
                    <a:pt x="240" y="279"/>
                  </a:lnTo>
                  <a:lnTo>
                    <a:pt x="423" y="159"/>
                  </a:lnTo>
                  <a:cubicBezTo>
                    <a:pt x="442" y="159"/>
                    <a:pt x="442" y="140"/>
                    <a:pt x="442" y="140"/>
                  </a:cubicBez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15"/>
            <p:cNvSpPr/>
            <p:nvPr/>
          </p:nvSpPr>
          <p:spPr>
            <a:xfrm>
              <a:off x="6753317" y="3162426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02" y="1"/>
                  </a:moveTo>
                  <a:lnTo>
                    <a:pt x="19" y="121"/>
                  </a:lnTo>
                  <a:lnTo>
                    <a:pt x="19" y="121"/>
                  </a:lnTo>
                  <a:lnTo>
                    <a:pt x="221" y="20"/>
                  </a:lnTo>
                  <a:lnTo>
                    <a:pt x="221" y="1"/>
                  </a:lnTo>
                  <a:close/>
                  <a:moveTo>
                    <a:pt x="221" y="1"/>
                  </a:moveTo>
                  <a:cubicBezTo>
                    <a:pt x="240" y="1"/>
                    <a:pt x="240" y="1"/>
                    <a:pt x="260" y="20"/>
                  </a:cubicBezTo>
                  <a:lnTo>
                    <a:pt x="423" y="140"/>
                  </a:lnTo>
                  <a:lnTo>
                    <a:pt x="442" y="159"/>
                  </a:lnTo>
                  <a:lnTo>
                    <a:pt x="442" y="140"/>
                  </a:lnTo>
                  <a:lnTo>
                    <a:pt x="260" y="1"/>
                  </a:lnTo>
                  <a:close/>
                  <a:moveTo>
                    <a:pt x="423" y="159"/>
                  </a:moveTo>
                  <a:lnTo>
                    <a:pt x="240" y="279"/>
                  </a:lnTo>
                  <a:lnTo>
                    <a:pt x="240" y="279"/>
                  </a:lnTo>
                  <a:lnTo>
                    <a:pt x="442" y="178"/>
                  </a:lnTo>
                  <a:lnTo>
                    <a:pt x="442" y="159"/>
                  </a:lnTo>
                  <a:close/>
                  <a:moveTo>
                    <a:pt x="19" y="121"/>
                  </a:moveTo>
                  <a:cubicBezTo>
                    <a:pt x="0" y="121"/>
                    <a:pt x="0" y="121"/>
                    <a:pt x="0" y="140"/>
                  </a:cubicBezTo>
                  <a:lnTo>
                    <a:pt x="19" y="159"/>
                  </a:lnTo>
                  <a:lnTo>
                    <a:pt x="183" y="279"/>
                  </a:lnTo>
                  <a:lnTo>
                    <a:pt x="221" y="279"/>
                  </a:lnTo>
                  <a:cubicBezTo>
                    <a:pt x="202" y="279"/>
                    <a:pt x="202" y="279"/>
                    <a:pt x="202" y="260"/>
                  </a:cubicBezTo>
                  <a:lnTo>
                    <a:pt x="19" y="140"/>
                  </a:lnTo>
                  <a:lnTo>
                    <a:pt x="19" y="1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15"/>
            <p:cNvSpPr/>
            <p:nvPr/>
          </p:nvSpPr>
          <p:spPr>
            <a:xfrm>
              <a:off x="6694081" y="3197132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03" y="1"/>
                  </a:moveTo>
                  <a:lnTo>
                    <a:pt x="25" y="121"/>
                  </a:lnTo>
                  <a:cubicBezTo>
                    <a:pt x="1" y="121"/>
                    <a:pt x="1" y="140"/>
                    <a:pt x="25" y="140"/>
                  </a:cubicBezTo>
                  <a:lnTo>
                    <a:pt x="184" y="279"/>
                  </a:lnTo>
                  <a:lnTo>
                    <a:pt x="241" y="279"/>
                  </a:lnTo>
                  <a:lnTo>
                    <a:pt x="424" y="159"/>
                  </a:lnTo>
                  <a:cubicBezTo>
                    <a:pt x="443" y="159"/>
                    <a:pt x="443" y="140"/>
                    <a:pt x="424" y="140"/>
                  </a:cubicBezTo>
                  <a:lnTo>
                    <a:pt x="2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15"/>
            <p:cNvSpPr/>
            <p:nvPr/>
          </p:nvSpPr>
          <p:spPr>
            <a:xfrm>
              <a:off x="6694081" y="3197132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41" y="1"/>
                  </a:moveTo>
                  <a:lnTo>
                    <a:pt x="424" y="140"/>
                  </a:lnTo>
                  <a:lnTo>
                    <a:pt x="443" y="140"/>
                  </a:lnTo>
                  <a:lnTo>
                    <a:pt x="443" y="121"/>
                  </a:lnTo>
                  <a:lnTo>
                    <a:pt x="265" y="1"/>
                  </a:lnTo>
                  <a:close/>
                  <a:moveTo>
                    <a:pt x="203" y="1"/>
                  </a:moveTo>
                  <a:lnTo>
                    <a:pt x="25" y="97"/>
                  </a:lnTo>
                  <a:lnTo>
                    <a:pt x="1" y="121"/>
                  </a:lnTo>
                  <a:lnTo>
                    <a:pt x="1" y="140"/>
                  </a:lnTo>
                  <a:lnTo>
                    <a:pt x="184" y="279"/>
                  </a:lnTo>
                  <a:lnTo>
                    <a:pt x="222" y="279"/>
                  </a:lnTo>
                  <a:cubicBezTo>
                    <a:pt x="203" y="279"/>
                    <a:pt x="203" y="260"/>
                    <a:pt x="203" y="260"/>
                  </a:cubicBezTo>
                  <a:lnTo>
                    <a:pt x="25" y="140"/>
                  </a:lnTo>
                  <a:lnTo>
                    <a:pt x="25" y="121"/>
                  </a:lnTo>
                  <a:lnTo>
                    <a:pt x="222" y="1"/>
                  </a:lnTo>
                  <a:close/>
                  <a:moveTo>
                    <a:pt x="443" y="140"/>
                  </a:moveTo>
                  <a:lnTo>
                    <a:pt x="424" y="159"/>
                  </a:lnTo>
                  <a:lnTo>
                    <a:pt x="222" y="260"/>
                  </a:lnTo>
                  <a:lnTo>
                    <a:pt x="222" y="279"/>
                  </a:lnTo>
                  <a:lnTo>
                    <a:pt x="241" y="279"/>
                  </a:lnTo>
                  <a:lnTo>
                    <a:pt x="443" y="159"/>
                  </a:lnTo>
                  <a:lnTo>
                    <a:pt x="443" y="1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15"/>
            <p:cNvSpPr/>
            <p:nvPr/>
          </p:nvSpPr>
          <p:spPr>
            <a:xfrm>
              <a:off x="6753317" y="3201102"/>
              <a:ext cx="45087" cy="28396"/>
            </a:xfrm>
            <a:custGeom>
              <a:rect b="b" l="l" r="r" t="t"/>
              <a:pathLst>
                <a:path extrusionOk="0" h="279" w="443">
                  <a:moveTo>
                    <a:pt x="202" y="0"/>
                  </a:moveTo>
                  <a:lnTo>
                    <a:pt x="0" y="120"/>
                  </a:lnTo>
                  <a:lnTo>
                    <a:pt x="0" y="139"/>
                  </a:lnTo>
                  <a:lnTo>
                    <a:pt x="183" y="260"/>
                  </a:lnTo>
                  <a:cubicBezTo>
                    <a:pt x="202" y="279"/>
                    <a:pt x="221" y="279"/>
                    <a:pt x="221" y="279"/>
                  </a:cubicBezTo>
                  <a:lnTo>
                    <a:pt x="423" y="159"/>
                  </a:lnTo>
                  <a:cubicBezTo>
                    <a:pt x="442" y="159"/>
                    <a:pt x="442" y="139"/>
                    <a:pt x="423" y="120"/>
                  </a:cubicBezTo>
                  <a:lnTo>
                    <a:pt x="2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15"/>
            <p:cNvSpPr/>
            <p:nvPr/>
          </p:nvSpPr>
          <p:spPr>
            <a:xfrm>
              <a:off x="6751383" y="3199066"/>
              <a:ext cx="47021" cy="30431"/>
            </a:xfrm>
            <a:custGeom>
              <a:rect b="b" l="l" r="r" t="t"/>
              <a:pathLst>
                <a:path extrusionOk="0" h="299" w="462">
                  <a:moveTo>
                    <a:pt x="240" y="1"/>
                  </a:moveTo>
                  <a:cubicBezTo>
                    <a:pt x="240" y="1"/>
                    <a:pt x="221" y="1"/>
                    <a:pt x="221" y="20"/>
                  </a:cubicBezTo>
                  <a:lnTo>
                    <a:pt x="259" y="20"/>
                  </a:lnTo>
                  <a:lnTo>
                    <a:pt x="240" y="1"/>
                  </a:lnTo>
                  <a:close/>
                  <a:moveTo>
                    <a:pt x="221" y="20"/>
                  </a:moveTo>
                  <a:lnTo>
                    <a:pt x="19" y="121"/>
                  </a:lnTo>
                  <a:lnTo>
                    <a:pt x="0" y="140"/>
                  </a:lnTo>
                  <a:cubicBezTo>
                    <a:pt x="0" y="159"/>
                    <a:pt x="19" y="159"/>
                    <a:pt x="19" y="159"/>
                  </a:cubicBezTo>
                  <a:lnTo>
                    <a:pt x="19" y="140"/>
                  </a:lnTo>
                  <a:lnTo>
                    <a:pt x="221" y="20"/>
                  </a:lnTo>
                  <a:close/>
                  <a:moveTo>
                    <a:pt x="259" y="20"/>
                  </a:moveTo>
                  <a:lnTo>
                    <a:pt x="442" y="159"/>
                  </a:lnTo>
                  <a:lnTo>
                    <a:pt x="442" y="179"/>
                  </a:lnTo>
                  <a:cubicBezTo>
                    <a:pt x="442" y="179"/>
                    <a:pt x="461" y="179"/>
                    <a:pt x="461" y="159"/>
                  </a:cubicBezTo>
                  <a:cubicBezTo>
                    <a:pt x="461" y="159"/>
                    <a:pt x="461" y="140"/>
                    <a:pt x="442" y="140"/>
                  </a:cubicBezTo>
                  <a:lnTo>
                    <a:pt x="259" y="20"/>
                  </a:lnTo>
                  <a:close/>
                  <a:moveTo>
                    <a:pt x="19" y="159"/>
                  </a:moveTo>
                  <a:lnTo>
                    <a:pt x="202" y="299"/>
                  </a:lnTo>
                  <a:lnTo>
                    <a:pt x="240" y="299"/>
                  </a:lnTo>
                  <a:lnTo>
                    <a:pt x="442" y="179"/>
                  </a:lnTo>
                  <a:lnTo>
                    <a:pt x="442" y="179"/>
                  </a:lnTo>
                  <a:lnTo>
                    <a:pt x="240" y="280"/>
                  </a:lnTo>
                  <a:lnTo>
                    <a:pt x="202" y="280"/>
                  </a:lnTo>
                  <a:lnTo>
                    <a:pt x="19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15"/>
            <p:cNvSpPr/>
            <p:nvPr/>
          </p:nvSpPr>
          <p:spPr>
            <a:xfrm>
              <a:off x="6724920" y="3179016"/>
              <a:ext cx="45087" cy="29821"/>
            </a:xfrm>
            <a:custGeom>
              <a:rect b="b" l="l" r="r" t="t"/>
              <a:pathLst>
                <a:path extrusionOk="0" h="293" w="443">
                  <a:moveTo>
                    <a:pt x="229" y="1"/>
                  </a:moveTo>
                  <a:cubicBezTo>
                    <a:pt x="222" y="1"/>
                    <a:pt x="212" y="6"/>
                    <a:pt x="202" y="15"/>
                  </a:cubicBezTo>
                  <a:lnTo>
                    <a:pt x="1" y="116"/>
                  </a:lnTo>
                  <a:lnTo>
                    <a:pt x="1" y="155"/>
                  </a:lnTo>
                  <a:lnTo>
                    <a:pt x="178" y="275"/>
                  </a:lnTo>
                  <a:cubicBezTo>
                    <a:pt x="190" y="287"/>
                    <a:pt x="201" y="293"/>
                    <a:pt x="209" y="293"/>
                  </a:cubicBezTo>
                  <a:cubicBezTo>
                    <a:pt x="217" y="293"/>
                    <a:pt x="222" y="287"/>
                    <a:pt x="222" y="275"/>
                  </a:cubicBezTo>
                  <a:lnTo>
                    <a:pt x="419" y="179"/>
                  </a:lnTo>
                  <a:cubicBezTo>
                    <a:pt x="443" y="155"/>
                    <a:pt x="443" y="155"/>
                    <a:pt x="419" y="135"/>
                  </a:cubicBezTo>
                  <a:lnTo>
                    <a:pt x="241" y="15"/>
                  </a:lnTo>
                  <a:cubicBezTo>
                    <a:pt x="241" y="6"/>
                    <a:pt x="236" y="1"/>
                    <a:pt x="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15"/>
            <p:cNvSpPr/>
            <p:nvPr/>
          </p:nvSpPr>
          <p:spPr>
            <a:xfrm>
              <a:off x="6722986" y="3178609"/>
              <a:ext cx="47021" cy="30839"/>
            </a:xfrm>
            <a:custGeom>
              <a:rect b="b" l="l" r="r" t="t"/>
              <a:pathLst>
                <a:path extrusionOk="0" h="303" w="462">
                  <a:moveTo>
                    <a:pt x="221" y="0"/>
                  </a:moveTo>
                  <a:lnTo>
                    <a:pt x="20" y="120"/>
                  </a:lnTo>
                  <a:lnTo>
                    <a:pt x="0" y="139"/>
                  </a:lnTo>
                  <a:lnTo>
                    <a:pt x="20" y="159"/>
                  </a:lnTo>
                  <a:lnTo>
                    <a:pt x="197" y="279"/>
                  </a:lnTo>
                  <a:lnTo>
                    <a:pt x="20" y="139"/>
                  </a:lnTo>
                  <a:lnTo>
                    <a:pt x="221" y="19"/>
                  </a:lnTo>
                  <a:lnTo>
                    <a:pt x="260" y="19"/>
                  </a:lnTo>
                  <a:cubicBezTo>
                    <a:pt x="260" y="0"/>
                    <a:pt x="241" y="0"/>
                    <a:pt x="241" y="0"/>
                  </a:cubicBezTo>
                  <a:close/>
                  <a:moveTo>
                    <a:pt x="438" y="139"/>
                  </a:moveTo>
                  <a:lnTo>
                    <a:pt x="438" y="159"/>
                  </a:lnTo>
                  <a:lnTo>
                    <a:pt x="241" y="279"/>
                  </a:lnTo>
                  <a:lnTo>
                    <a:pt x="197" y="279"/>
                  </a:lnTo>
                  <a:cubicBezTo>
                    <a:pt x="197" y="303"/>
                    <a:pt x="221" y="303"/>
                    <a:pt x="221" y="303"/>
                  </a:cubicBezTo>
                  <a:lnTo>
                    <a:pt x="241" y="303"/>
                  </a:lnTo>
                  <a:lnTo>
                    <a:pt x="438" y="183"/>
                  </a:lnTo>
                  <a:lnTo>
                    <a:pt x="462" y="159"/>
                  </a:lnTo>
                  <a:lnTo>
                    <a:pt x="438" y="1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15"/>
            <p:cNvSpPr/>
            <p:nvPr/>
          </p:nvSpPr>
          <p:spPr>
            <a:xfrm>
              <a:off x="6696524" y="3158660"/>
              <a:ext cx="44680" cy="29821"/>
            </a:xfrm>
            <a:custGeom>
              <a:rect b="b" l="l" r="r" t="t"/>
              <a:pathLst>
                <a:path extrusionOk="0" h="293" w="439">
                  <a:moveTo>
                    <a:pt x="227" y="0"/>
                  </a:moveTo>
                  <a:cubicBezTo>
                    <a:pt x="218" y="0"/>
                    <a:pt x="208" y="6"/>
                    <a:pt x="198" y="18"/>
                  </a:cubicBezTo>
                  <a:lnTo>
                    <a:pt x="20" y="114"/>
                  </a:lnTo>
                  <a:cubicBezTo>
                    <a:pt x="1" y="138"/>
                    <a:pt x="1" y="138"/>
                    <a:pt x="20" y="158"/>
                  </a:cubicBezTo>
                  <a:lnTo>
                    <a:pt x="179" y="278"/>
                  </a:lnTo>
                  <a:cubicBezTo>
                    <a:pt x="188" y="287"/>
                    <a:pt x="198" y="292"/>
                    <a:pt x="208" y="292"/>
                  </a:cubicBezTo>
                  <a:cubicBezTo>
                    <a:pt x="218" y="292"/>
                    <a:pt x="229" y="287"/>
                    <a:pt x="241" y="278"/>
                  </a:cubicBezTo>
                  <a:lnTo>
                    <a:pt x="419" y="177"/>
                  </a:lnTo>
                  <a:cubicBezTo>
                    <a:pt x="438" y="158"/>
                    <a:pt x="438" y="158"/>
                    <a:pt x="419" y="138"/>
                  </a:cubicBezTo>
                  <a:lnTo>
                    <a:pt x="241" y="18"/>
                  </a:lnTo>
                  <a:cubicBezTo>
                    <a:pt x="241" y="6"/>
                    <a:pt x="235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15"/>
            <p:cNvSpPr/>
            <p:nvPr/>
          </p:nvSpPr>
          <p:spPr>
            <a:xfrm>
              <a:off x="6696524" y="3158049"/>
              <a:ext cx="44680" cy="30839"/>
            </a:xfrm>
            <a:custGeom>
              <a:rect b="b" l="l" r="r" t="t"/>
              <a:pathLst>
                <a:path extrusionOk="0" h="303" w="439">
                  <a:moveTo>
                    <a:pt x="198" y="0"/>
                  </a:moveTo>
                  <a:lnTo>
                    <a:pt x="1" y="120"/>
                  </a:lnTo>
                  <a:lnTo>
                    <a:pt x="1" y="144"/>
                  </a:lnTo>
                  <a:lnTo>
                    <a:pt x="20" y="144"/>
                  </a:lnTo>
                  <a:lnTo>
                    <a:pt x="198" y="24"/>
                  </a:lnTo>
                  <a:lnTo>
                    <a:pt x="241" y="24"/>
                  </a:lnTo>
                  <a:lnTo>
                    <a:pt x="419" y="164"/>
                  </a:lnTo>
                  <a:lnTo>
                    <a:pt x="217" y="284"/>
                  </a:lnTo>
                  <a:lnTo>
                    <a:pt x="198" y="284"/>
                  </a:lnTo>
                  <a:lnTo>
                    <a:pt x="20" y="164"/>
                  </a:lnTo>
                  <a:lnTo>
                    <a:pt x="1" y="144"/>
                  </a:lnTo>
                  <a:lnTo>
                    <a:pt x="1" y="164"/>
                  </a:lnTo>
                  <a:lnTo>
                    <a:pt x="179" y="284"/>
                  </a:lnTo>
                  <a:cubicBezTo>
                    <a:pt x="198" y="303"/>
                    <a:pt x="198" y="303"/>
                    <a:pt x="217" y="303"/>
                  </a:cubicBezTo>
                  <a:lnTo>
                    <a:pt x="241" y="303"/>
                  </a:lnTo>
                  <a:lnTo>
                    <a:pt x="419" y="183"/>
                  </a:lnTo>
                  <a:cubicBezTo>
                    <a:pt x="438" y="183"/>
                    <a:pt x="438" y="164"/>
                    <a:pt x="438" y="164"/>
                  </a:cubicBezTo>
                  <a:cubicBezTo>
                    <a:pt x="438" y="164"/>
                    <a:pt x="438" y="144"/>
                    <a:pt x="419" y="144"/>
                  </a:cubicBezTo>
                  <a:lnTo>
                    <a:pt x="260" y="24"/>
                  </a:lnTo>
                  <a:cubicBezTo>
                    <a:pt x="241" y="0"/>
                    <a:pt x="241" y="0"/>
                    <a:pt x="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15"/>
            <p:cNvSpPr/>
            <p:nvPr/>
          </p:nvSpPr>
          <p:spPr>
            <a:xfrm>
              <a:off x="6674132" y="3142375"/>
              <a:ext cx="38675" cy="24121"/>
            </a:xfrm>
            <a:custGeom>
              <a:rect b="b" l="l" r="r" t="t"/>
              <a:pathLst>
                <a:path extrusionOk="0" h="237" w="380">
                  <a:moveTo>
                    <a:pt x="240" y="1"/>
                  </a:moveTo>
                  <a:cubicBezTo>
                    <a:pt x="235" y="1"/>
                    <a:pt x="231" y="5"/>
                    <a:pt x="221" y="15"/>
                  </a:cubicBezTo>
                  <a:lnTo>
                    <a:pt x="19" y="116"/>
                  </a:lnTo>
                  <a:cubicBezTo>
                    <a:pt x="0" y="135"/>
                    <a:pt x="0" y="135"/>
                    <a:pt x="19" y="154"/>
                  </a:cubicBezTo>
                  <a:lnTo>
                    <a:pt x="120" y="236"/>
                  </a:lnTo>
                  <a:lnTo>
                    <a:pt x="159" y="236"/>
                  </a:lnTo>
                  <a:lnTo>
                    <a:pt x="360" y="116"/>
                  </a:lnTo>
                  <a:cubicBezTo>
                    <a:pt x="380" y="116"/>
                    <a:pt x="380" y="97"/>
                    <a:pt x="360" y="97"/>
                  </a:cubicBezTo>
                  <a:lnTo>
                    <a:pt x="259" y="15"/>
                  </a:lnTo>
                  <a:cubicBezTo>
                    <a:pt x="250" y="5"/>
                    <a:pt x="245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15"/>
            <p:cNvSpPr/>
            <p:nvPr/>
          </p:nvSpPr>
          <p:spPr>
            <a:xfrm>
              <a:off x="6674132" y="3141867"/>
              <a:ext cx="38675" cy="24630"/>
            </a:xfrm>
            <a:custGeom>
              <a:rect b="b" l="l" r="r" t="t"/>
              <a:pathLst>
                <a:path extrusionOk="0" h="242" w="380">
                  <a:moveTo>
                    <a:pt x="259" y="20"/>
                  </a:moveTo>
                  <a:lnTo>
                    <a:pt x="360" y="102"/>
                  </a:lnTo>
                  <a:lnTo>
                    <a:pt x="360" y="121"/>
                  </a:lnTo>
                  <a:cubicBezTo>
                    <a:pt x="380" y="121"/>
                    <a:pt x="380" y="121"/>
                    <a:pt x="380" y="102"/>
                  </a:cubicBezTo>
                  <a:lnTo>
                    <a:pt x="360" y="82"/>
                  </a:lnTo>
                  <a:lnTo>
                    <a:pt x="259" y="20"/>
                  </a:lnTo>
                  <a:close/>
                  <a:moveTo>
                    <a:pt x="221" y="1"/>
                  </a:moveTo>
                  <a:lnTo>
                    <a:pt x="19" y="121"/>
                  </a:lnTo>
                  <a:lnTo>
                    <a:pt x="0" y="140"/>
                  </a:lnTo>
                  <a:lnTo>
                    <a:pt x="19" y="159"/>
                  </a:lnTo>
                  <a:lnTo>
                    <a:pt x="19" y="140"/>
                  </a:lnTo>
                  <a:lnTo>
                    <a:pt x="221" y="20"/>
                  </a:lnTo>
                  <a:lnTo>
                    <a:pt x="259" y="20"/>
                  </a:lnTo>
                  <a:cubicBezTo>
                    <a:pt x="259" y="1"/>
                    <a:pt x="240" y="1"/>
                    <a:pt x="240" y="1"/>
                  </a:cubicBezTo>
                  <a:close/>
                  <a:moveTo>
                    <a:pt x="19" y="159"/>
                  </a:moveTo>
                  <a:lnTo>
                    <a:pt x="120" y="241"/>
                  </a:lnTo>
                  <a:lnTo>
                    <a:pt x="139" y="241"/>
                  </a:lnTo>
                  <a:cubicBezTo>
                    <a:pt x="139" y="241"/>
                    <a:pt x="139" y="222"/>
                    <a:pt x="120" y="222"/>
                  </a:cubicBezTo>
                  <a:lnTo>
                    <a:pt x="19" y="159"/>
                  </a:lnTo>
                  <a:close/>
                  <a:moveTo>
                    <a:pt x="360" y="121"/>
                  </a:moveTo>
                  <a:lnTo>
                    <a:pt x="159" y="222"/>
                  </a:lnTo>
                  <a:lnTo>
                    <a:pt x="139" y="241"/>
                  </a:lnTo>
                  <a:lnTo>
                    <a:pt x="159" y="241"/>
                  </a:lnTo>
                  <a:lnTo>
                    <a:pt x="360" y="1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15"/>
            <p:cNvSpPr/>
            <p:nvPr/>
          </p:nvSpPr>
          <p:spPr>
            <a:xfrm>
              <a:off x="6704361" y="3125785"/>
              <a:ext cx="36843" cy="24019"/>
            </a:xfrm>
            <a:custGeom>
              <a:rect b="b" l="l" r="r" t="t"/>
              <a:pathLst>
                <a:path extrusionOk="0" h="236" w="362">
                  <a:moveTo>
                    <a:pt x="203" y="0"/>
                  </a:moveTo>
                  <a:lnTo>
                    <a:pt x="20" y="120"/>
                  </a:lnTo>
                  <a:cubicBezTo>
                    <a:pt x="1" y="120"/>
                    <a:pt x="1" y="140"/>
                    <a:pt x="20" y="140"/>
                  </a:cubicBezTo>
                  <a:lnTo>
                    <a:pt x="121" y="221"/>
                  </a:lnTo>
                  <a:cubicBezTo>
                    <a:pt x="121" y="231"/>
                    <a:pt x="126" y="236"/>
                    <a:pt x="134" y="236"/>
                  </a:cubicBezTo>
                  <a:cubicBezTo>
                    <a:pt x="141" y="236"/>
                    <a:pt x="152" y="231"/>
                    <a:pt x="164" y="221"/>
                  </a:cubicBezTo>
                  <a:lnTo>
                    <a:pt x="361" y="120"/>
                  </a:lnTo>
                  <a:lnTo>
                    <a:pt x="361" y="77"/>
                  </a:lnTo>
                  <a:lnTo>
                    <a:pt x="260" y="20"/>
                  </a:lnTo>
                  <a:cubicBezTo>
                    <a:pt x="241" y="0"/>
                    <a:pt x="222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15"/>
            <p:cNvSpPr/>
            <p:nvPr/>
          </p:nvSpPr>
          <p:spPr>
            <a:xfrm>
              <a:off x="6704361" y="3125785"/>
              <a:ext cx="36843" cy="24528"/>
            </a:xfrm>
            <a:custGeom>
              <a:rect b="b" l="l" r="r" t="t"/>
              <a:pathLst>
                <a:path extrusionOk="0" h="241" w="362">
                  <a:moveTo>
                    <a:pt x="222" y="0"/>
                  </a:moveTo>
                  <a:cubicBezTo>
                    <a:pt x="241" y="0"/>
                    <a:pt x="241" y="20"/>
                    <a:pt x="241" y="20"/>
                  </a:cubicBezTo>
                  <a:lnTo>
                    <a:pt x="342" y="77"/>
                  </a:lnTo>
                  <a:lnTo>
                    <a:pt x="361" y="101"/>
                  </a:lnTo>
                  <a:lnTo>
                    <a:pt x="361" y="77"/>
                  </a:lnTo>
                  <a:lnTo>
                    <a:pt x="260" y="0"/>
                  </a:lnTo>
                  <a:close/>
                  <a:moveTo>
                    <a:pt x="203" y="0"/>
                  </a:moveTo>
                  <a:lnTo>
                    <a:pt x="1" y="120"/>
                  </a:lnTo>
                  <a:lnTo>
                    <a:pt x="1" y="140"/>
                  </a:lnTo>
                  <a:lnTo>
                    <a:pt x="20" y="120"/>
                  </a:lnTo>
                  <a:lnTo>
                    <a:pt x="203" y="20"/>
                  </a:lnTo>
                  <a:lnTo>
                    <a:pt x="222" y="0"/>
                  </a:lnTo>
                  <a:close/>
                  <a:moveTo>
                    <a:pt x="342" y="101"/>
                  </a:moveTo>
                  <a:lnTo>
                    <a:pt x="164" y="221"/>
                  </a:lnTo>
                  <a:lnTo>
                    <a:pt x="121" y="221"/>
                  </a:lnTo>
                  <a:lnTo>
                    <a:pt x="20" y="140"/>
                  </a:lnTo>
                  <a:lnTo>
                    <a:pt x="1" y="140"/>
                  </a:lnTo>
                  <a:lnTo>
                    <a:pt x="1" y="159"/>
                  </a:lnTo>
                  <a:lnTo>
                    <a:pt x="102" y="221"/>
                  </a:lnTo>
                  <a:cubicBezTo>
                    <a:pt x="121" y="240"/>
                    <a:pt x="121" y="240"/>
                    <a:pt x="140" y="240"/>
                  </a:cubicBezTo>
                  <a:lnTo>
                    <a:pt x="164" y="240"/>
                  </a:lnTo>
                  <a:lnTo>
                    <a:pt x="361" y="120"/>
                  </a:lnTo>
                  <a:lnTo>
                    <a:pt x="361" y="10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15"/>
            <p:cNvSpPr/>
            <p:nvPr/>
          </p:nvSpPr>
          <p:spPr>
            <a:xfrm>
              <a:off x="7266693" y="2828591"/>
              <a:ext cx="45087" cy="29821"/>
            </a:xfrm>
            <a:custGeom>
              <a:rect b="b" l="l" r="r" t="t"/>
              <a:pathLst>
                <a:path extrusionOk="0" h="293" w="443">
                  <a:moveTo>
                    <a:pt x="229" y="1"/>
                  </a:moveTo>
                  <a:cubicBezTo>
                    <a:pt x="222" y="1"/>
                    <a:pt x="212" y="7"/>
                    <a:pt x="202" y="19"/>
                  </a:cubicBezTo>
                  <a:lnTo>
                    <a:pt x="1" y="115"/>
                  </a:lnTo>
                  <a:lnTo>
                    <a:pt x="1" y="158"/>
                  </a:lnTo>
                  <a:lnTo>
                    <a:pt x="183" y="278"/>
                  </a:lnTo>
                  <a:cubicBezTo>
                    <a:pt x="193" y="288"/>
                    <a:pt x="202" y="292"/>
                    <a:pt x="210" y="292"/>
                  </a:cubicBezTo>
                  <a:cubicBezTo>
                    <a:pt x="217" y="292"/>
                    <a:pt x="222" y="288"/>
                    <a:pt x="222" y="278"/>
                  </a:cubicBezTo>
                  <a:lnTo>
                    <a:pt x="423" y="177"/>
                  </a:lnTo>
                  <a:cubicBezTo>
                    <a:pt x="443" y="158"/>
                    <a:pt x="443" y="158"/>
                    <a:pt x="423" y="139"/>
                  </a:cubicBezTo>
                  <a:lnTo>
                    <a:pt x="241" y="19"/>
                  </a:lnTo>
                  <a:cubicBezTo>
                    <a:pt x="241" y="7"/>
                    <a:pt x="236" y="1"/>
                    <a:pt x="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15"/>
            <p:cNvSpPr/>
            <p:nvPr/>
          </p:nvSpPr>
          <p:spPr>
            <a:xfrm>
              <a:off x="7266693" y="2827980"/>
              <a:ext cx="45087" cy="30940"/>
            </a:xfrm>
            <a:custGeom>
              <a:rect b="b" l="l" r="r" t="t"/>
              <a:pathLst>
                <a:path extrusionOk="0" h="304" w="443">
                  <a:moveTo>
                    <a:pt x="202" y="1"/>
                  </a:moveTo>
                  <a:lnTo>
                    <a:pt x="1" y="121"/>
                  </a:lnTo>
                  <a:lnTo>
                    <a:pt x="1" y="145"/>
                  </a:lnTo>
                  <a:lnTo>
                    <a:pt x="1" y="164"/>
                  </a:lnTo>
                  <a:lnTo>
                    <a:pt x="183" y="284"/>
                  </a:lnTo>
                  <a:lnTo>
                    <a:pt x="183" y="284"/>
                  </a:lnTo>
                  <a:lnTo>
                    <a:pt x="20" y="145"/>
                  </a:lnTo>
                  <a:lnTo>
                    <a:pt x="202" y="25"/>
                  </a:lnTo>
                  <a:lnTo>
                    <a:pt x="241" y="25"/>
                  </a:lnTo>
                  <a:cubicBezTo>
                    <a:pt x="241" y="1"/>
                    <a:pt x="241" y="1"/>
                    <a:pt x="222" y="1"/>
                  </a:cubicBezTo>
                  <a:close/>
                  <a:moveTo>
                    <a:pt x="423" y="145"/>
                  </a:moveTo>
                  <a:lnTo>
                    <a:pt x="423" y="164"/>
                  </a:lnTo>
                  <a:lnTo>
                    <a:pt x="222" y="284"/>
                  </a:lnTo>
                  <a:lnTo>
                    <a:pt x="183" y="284"/>
                  </a:lnTo>
                  <a:cubicBezTo>
                    <a:pt x="183" y="303"/>
                    <a:pt x="202" y="303"/>
                    <a:pt x="202" y="303"/>
                  </a:cubicBezTo>
                  <a:lnTo>
                    <a:pt x="222" y="303"/>
                  </a:lnTo>
                  <a:lnTo>
                    <a:pt x="423" y="183"/>
                  </a:lnTo>
                  <a:cubicBezTo>
                    <a:pt x="443" y="183"/>
                    <a:pt x="443" y="164"/>
                    <a:pt x="443" y="164"/>
                  </a:cubicBezTo>
                  <a:cubicBezTo>
                    <a:pt x="443" y="164"/>
                    <a:pt x="443" y="145"/>
                    <a:pt x="423" y="1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15"/>
            <p:cNvSpPr/>
            <p:nvPr/>
          </p:nvSpPr>
          <p:spPr>
            <a:xfrm>
              <a:off x="7148833" y="2897394"/>
              <a:ext cx="42645" cy="28498"/>
            </a:xfrm>
            <a:custGeom>
              <a:rect b="b" l="l" r="r" t="t"/>
              <a:pathLst>
                <a:path extrusionOk="0" h="280" w="419">
                  <a:moveTo>
                    <a:pt x="198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79" y="279"/>
                  </a:lnTo>
                  <a:lnTo>
                    <a:pt x="217" y="279"/>
                  </a:lnTo>
                  <a:lnTo>
                    <a:pt x="419" y="159"/>
                  </a:lnTo>
                  <a:lnTo>
                    <a:pt x="419" y="140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15"/>
            <p:cNvSpPr/>
            <p:nvPr/>
          </p:nvSpPr>
          <p:spPr>
            <a:xfrm>
              <a:off x="7146390" y="2897394"/>
              <a:ext cx="47021" cy="28498"/>
            </a:xfrm>
            <a:custGeom>
              <a:rect b="b" l="l" r="r" t="t"/>
              <a:pathLst>
                <a:path extrusionOk="0" h="280" w="462">
                  <a:moveTo>
                    <a:pt x="222" y="1"/>
                  </a:moveTo>
                  <a:lnTo>
                    <a:pt x="25" y="121"/>
                  </a:lnTo>
                  <a:lnTo>
                    <a:pt x="25" y="121"/>
                  </a:lnTo>
                  <a:lnTo>
                    <a:pt x="222" y="20"/>
                  </a:lnTo>
                  <a:lnTo>
                    <a:pt x="241" y="1"/>
                  </a:lnTo>
                  <a:close/>
                  <a:moveTo>
                    <a:pt x="241" y="1"/>
                  </a:moveTo>
                  <a:cubicBezTo>
                    <a:pt x="241" y="1"/>
                    <a:pt x="265" y="1"/>
                    <a:pt x="265" y="20"/>
                  </a:cubicBezTo>
                  <a:lnTo>
                    <a:pt x="443" y="140"/>
                  </a:lnTo>
                  <a:lnTo>
                    <a:pt x="443" y="140"/>
                  </a:lnTo>
                  <a:lnTo>
                    <a:pt x="265" y="1"/>
                  </a:lnTo>
                  <a:close/>
                  <a:moveTo>
                    <a:pt x="25" y="121"/>
                  </a:moveTo>
                  <a:cubicBezTo>
                    <a:pt x="25" y="121"/>
                    <a:pt x="1" y="121"/>
                    <a:pt x="1" y="140"/>
                  </a:cubicBezTo>
                  <a:cubicBezTo>
                    <a:pt x="1" y="140"/>
                    <a:pt x="25" y="140"/>
                    <a:pt x="25" y="159"/>
                  </a:cubicBezTo>
                  <a:lnTo>
                    <a:pt x="203" y="279"/>
                  </a:lnTo>
                  <a:lnTo>
                    <a:pt x="222" y="279"/>
                  </a:lnTo>
                  <a:cubicBezTo>
                    <a:pt x="222" y="279"/>
                    <a:pt x="203" y="279"/>
                    <a:pt x="203" y="260"/>
                  </a:cubicBezTo>
                  <a:lnTo>
                    <a:pt x="25" y="140"/>
                  </a:lnTo>
                  <a:lnTo>
                    <a:pt x="25" y="121"/>
                  </a:lnTo>
                  <a:close/>
                  <a:moveTo>
                    <a:pt x="443" y="140"/>
                  </a:moveTo>
                  <a:lnTo>
                    <a:pt x="443" y="159"/>
                  </a:lnTo>
                  <a:lnTo>
                    <a:pt x="241" y="279"/>
                  </a:lnTo>
                  <a:lnTo>
                    <a:pt x="443" y="183"/>
                  </a:lnTo>
                  <a:cubicBezTo>
                    <a:pt x="443" y="159"/>
                    <a:pt x="462" y="159"/>
                    <a:pt x="462" y="159"/>
                  </a:cubicBezTo>
                  <a:cubicBezTo>
                    <a:pt x="462" y="140"/>
                    <a:pt x="443" y="140"/>
                    <a:pt x="443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15"/>
            <p:cNvSpPr/>
            <p:nvPr/>
          </p:nvSpPr>
          <p:spPr>
            <a:xfrm>
              <a:off x="6926342" y="3062683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03" y="1"/>
                  </a:moveTo>
                  <a:lnTo>
                    <a:pt x="1" y="121"/>
                  </a:lnTo>
                  <a:lnTo>
                    <a:pt x="1" y="159"/>
                  </a:lnTo>
                  <a:lnTo>
                    <a:pt x="183" y="279"/>
                  </a:lnTo>
                  <a:lnTo>
                    <a:pt x="222" y="279"/>
                  </a:lnTo>
                  <a:lnTo>
                    <a:pt x="424" y="159"/>
                  </a:lnTo>
                  <a:cubicBezTo>
                    <a:pt x="443" y="159"/>
                    <a:pt x="443" y="140"/>
                    <a:pt x="424" y="140"/>
                  </a:cubicBezTo>
                  <a:lnTo>
                    <a:pt x="241" y="20"/>
                  </a:lnTo>
                  <a:cubicBezTo>
                    <a:pt x="241" y="1"/>
                    <a:pt x="222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15"/>
            <p:cNvSpPr/>
            <p:nvPr/>
          </p:nvSpPr>
          <p:spPr>
            <a:xfrm>
              <a:off x="6924408" y="3062683"/>
              <a:ext cx="47021" cy="30431"/>
            </a:xfrm>
            <a:custGeom>
              <a:rect b="b" l="l" r="r" t="t"/>
              <a:pathLst>
                <a:path extrusionOk="0" h="299" w="462">
                  <a:moveTo>
                    <a:pt x="222" y="1"/>
                  </a:moveTo>
                  <a:lnTo>
                    <a:pt x="20" y="121"/>
                  </a:lnTo>
                  <a:lnTo>
                    <a:pt x="222" y="20"/>
                  </a:lnTo>
                  <a:lnTo>
                    <a:pt x="260" y="20"/>
                  </a:lnTo>
                  <a:lnTo>
                    <a:pt x="443" y="140"/>
                  </a:lnTo>
                  <a:lnTo>
                    <a:pt x="260" y="1"/>
                  </a:lnTo>
                  <a:close/>
                  <a:moveTo>
                    <a:pt x="20" y="121"/>
                  </a:moveTo>
                  <a:cubicBezTo>
                    <a:pt x="20" y="121"/>
                    <a:pt x="1" y="121"/>
                    <a:pt x="1" y="140"/>
                  </a:cubicBezTo>
                  <a:lnTo>
                    <a:pt x="20" y="159"/>
                  </a:lnTo>
                  <a:lnTo>
                    <a:pt x="202" y="279"/>
                  </a:lnTo>
                  <a:lnTo>
                    <a:pt x="20" y="140"/>
                  </a:lnTo>
                  <a:lnTo>
                    <a:pt x="20" y="121"/>
                  </a:lnTo>
                  <a:close/>
                  <a:moveTo>
                    <a:pt x="443" y="140"/>
                  </a:moveTo>
                  <a:lnTo>
                    <a:pt x="443" y="159"/>
                  </a:lnTo>
                  <a:lnTo>
                    <a:pt x="241" y="279"/>
                  </a:lnTo>
                  <a:lnTo>
                    <a:pt x="443" y="178"/>
                  </a:lnTo>
                  <a:lnTo>
                    <a:pt x="462" y="159"/>
                  </a:lnTo>
                  <a:cubicBezTo>
                    <a:pt x="462" y="140"/>
                    <a:pt x="462" y="140"/>
                    <a:pt x="443" y="140"/>
                  </a:cubicBezTo>
                  <a:close/>
                  <a:moveTo>
                    <a:pt x="202" y="279"/>
                  </a:moveTo>
                  <a:lnTo>
                    <a:pt x="222" y="298"/>
                  </a:lnTo>
                  <a:cubicBezTo>
                    <a:pt x="241" y="298"/>
                    <a:pt x="241" y="298"/>
                    <a:pt x="241" y="2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15"/>
            <p:cNvSpPr/>
            <p:nvPr/>
          </p:nvSpPr>
          <p:spPr>
            <a:xfrm>
              <a:off x="6955248" y="3070520"/>
              <a:ext cx="67071" cy="42645"/>
            </a:xfrm>
            <a:custGeom>
              <a:rect b="b" l="l" r="r" t="t"/>
              <a:pathLst>
                <a:path extrusionOk="0" h="419" w="659">
                  <a:moveTo>
                    <a:pt x="418" y="0"/>
                  </a:moveTo>
                  <a:lnTo>
                    <a:pt x="0" y="241"/>
                  </a:lnTo>
                  <a:lnTo>
                    <a:pt x="0" y="284"/>
                  </a:lnTo>
                  <a:lnTo>
                    <a:pt x="178" y="404"/>
                  </a:lnTo>
                  <a:cubicBezTo>
                    <a:pt x="188" y="414"/>
                    <a:pt x="199" y="418"/>
                    <a:pt x="207" y="418"/>
                  </a:cubicBezTo>
                  <a:cubicBezTo>
                    <a:pt x="215" y="418"/>
                    <a:pt x="221" y="414"/>
                    <a:pt x="221" y="404"/>
                  </a:cubicBezTo>
                  <a:lnTo>
                    <a:pt x="639" y="164"/>
                  </a:lnTo>
                  <a:cubicBezTo>
                    <a:pt x="659" y="164"/>
                    <a:pt x="659" y="140"/>
                    <a:pt x="639" y="140"/>
                  </a:cubicBezTo>
                  <a:lnTo>
                    <a:pt x="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15"/>
            <p:cNvSpPr/>
            <p:nvPr/>
          </p:nvSpPr>
          <p:spPr>
            <a:xfrm>
              <a:off x="6955248" y="3070520"/>
              <a:ext cx="67071" cy="43154"/>
            </a:xfrm>
            <a:custGeom>
              <a:rect b="b" l="l" r="r" t="t"/>
              <a:pathLst>
                <a:path extrusionOk="0" h="424" w="659">
                  <a:moveTo>
                    <a:pt x="438" y="0"/>
                  </a:moveTo>
                  <a:cubicBezTo>
                    <a:pt x="438" y="0"/>
                    <a:pt x="462" y="0"/>
                    <a:pt x="462" y="20"/>
                  </a:cubicBezTo>
                  <a:lnTo>
                    <a:pt x="639" y="140"/>
                  </a:lnTo>
                  <a:lnTo>
                    <a:pt x="481" y="0"/>
                  </a:lnTo>
                  <a:close/>
                  <a:moveTo>
                    <a:pt x="418" y="0"/>
                  </a:moveTo>
                  <a:lnTo>
                    <a:pt x="0" y="241"/>
                  </a:lnTo>
                  <a:lnTo>
                    <a:pt x="0" y="260"/>
                  </a:lnTo>
                  <a:lnTo>
                    <a:pt x="418" y="20"/>
                  </a:lnTo>
                  <a:lnTo>
                    <a:pt x="438" y="0"/>
                  </a:lnTo>
                  <a:close/>
                  <a:moveTo>
                    <a:pt x="639" y="140"/>
                  </a:moveTo>
                  <a:lnTo>
                    <a:pt x="639" y="164"/>
                  </a:lnTo>
                  <a:lnTo>
                    <a:pt x="221" y="404"/>
                  </a:lnTo>
                  <a:lnTo>
                    <a:pt x="178" y="404"/>
                  </a:lnTo>
                  <a:cubicBezTo>
                    <a:pt x="178" y="423"/>
                    <a:pt x="197" y="423"/>
                    <a:pt x="197" y="423"/>
                  </a:cubicBezTo>
                  <a:lnTo>
                    <a:pt x="221" y="423"/>
                  </a:lnTo>
                  <a:lnTo>
                    <a:pt x="639" y="183"/>
                  </a:lnTo>
                  <a:lnTo>
                    <a:pt x="659" y="164"/>
                  </a:lnTo>
                  <a:cubicBezTo>
                    <a:pt x="659" y="140"/>
                    <a:pt x="659" y="140"/>
                    <a:pt x="639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15"/>
            <p:cNvSpPr/>
            <p:nvPr/>
          </p:nvSpPr>
          <p:spPr>
            <a:xfrm>
              <a:off x="6955248" y="3046093"/>
              <a:ext cx="44579" cy="28905"/>
            </a:xfrm>
            <a:custGeom>
              <a:rect b="b" l="l" r="r" t="t"/>
              <a:pathLst>
                <a:path extrusionOk="0" h="284" w="438">
                  <a:moveTo>
                    <a:pt x="197" y="0"/>
                  </a:moveTo>
                  <a:lnTo>
                    <a:pt x="20" y="120"/>
                  </a:lnTo>
                  <a:cubicBezTo>
                    <a:pt x="0" y="120"/>
                    <a:pt x="0" y="140"/>
                    <a:pt x="20" y="140"/>
                  </a:cubicBezTo>
                  <a:lnTo>
                    <a:pt x="178" y="284"/>
                  </a:lnTo>
                  <a:lnTo>
                    <a:pt x="241" y="284"/>
                  </a:lnTo>
                  <a:lnTo>
                    <a:pt x="418" y="164"/>
                  </a:lnTo>
                  <a:cubicBezTo>
                    <a:pt x="438" y="164"/>
                    <a:pt x="438" y="140"/>
                    <a:pt x="418" y="140"/>
                  </a:cubicBezTo>
                  <a:lnTo>
                    <a:pt x="2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15"/>
            <p:cNvSpPr/>
            <p:nvPr/>
          </p:nvSpPr>
          <p:spPr>
            <a:xfrm>
              <a:off x="6955248" y="3046093"/>
              <a:ext cx="44579" cy="28905"/>
            </a:xfrm>
            <a:custGeom>
              <a:rect b="b" l="l" r="r" t="t"/>
              <a:pathLst>
                <a:path extrusionOk="0" h="284" w="438">
                  <a:moveTo>
                    <a:pt x="197" y="0"/>
                  </a:moveTo>
                  <a:lnTo>
                    <a:pt x="0" y="120"/>
                  </a:lnTo>
                  <a:lnTo>
                    <a:pt x="0" y="140"/>
                  </a:lnTo>
                  <a:lnTo>
                    <a:pt x="20" y="120"/>
                  </a:lnTo>
                  <a:lnTo>
                    <a:pt x="197" y="0"/>
                  </a:lnTo>
                  <a:close/>
                  <a:moveTo>
                    <a:pt x="221" y="0"/>
                  </a:moveTo>
                  <a:cubicBezTo>
                    <a:pt x="241" y="0"/>
                    <a:pt x="241" y="0"/>
                    <a:pt x="241" y="19"/>
                  </a:cubicBezTo>
                  <a:lnTo>
                    <a:pt x="418" y="140"/>
                  </a:lnTo>
                  <a:lnTo>
                    <a:pt x="260" y="0"/>
                  </a:lnTo>
                  <a:close/>
                  <a:moveTo>
                    <a:pt x="418" y="140"/>
                  </a:moveTo>
                  <a:lnTo>
                    <a:pt x="418" y="164"/>
                  </a:lnTo>
                  <a:lnTo>
                    <a:pt x="438" y="164"/>
                  </a:lnTo>
                  <a:cubicBezTo>
                    <a:pt x="438" y="140"/>
                    <a:pt x="438" y="140"/>
                    <a:pt x="418" y="140"/>
                  </a:cubicBezTo>
                  <a:close/>
                  <a:moveTo>
                    <a:pt x="0" y="140"/>
                  </a:moveTo>
                  <a:lnTo>
                    <a:pt x="0" y="164"/>
                  </a:lnTo>
                  <a:lnTo>
                    <a:pt x="178" y="284"/>
                  </a:lnTo>
                  <a:lnTo>
                    <a:pt x="221" y="284"/>
                  </a:lnTo>
                  <a:cubicBezTo>
                    <a:pt x="197" y="284"/>
                    <a:pt x="197" y="284"/>
                    <a:pt x="197" y="260"/>
                  </a:cubicBezTo>
                  <a:lnTo>
                    <a:pt x="20" y="140"/>
                  </a:lnTo>
                  <a:close/>
                  <a:moveTo>
                    <a:pt x="418" y="164"/>
                  </a:moveTo>
                  <a:lnTo>
                    <a:pt x="221" y="284"/>
                  </a:lnTo>
                  <a:lnTo>
                    <a:pt x="241" y="284"/>
                  </a:lnTo>
                  <a:lnTo>
                    <a:pt x="418" y="1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15"/>
            <p:cNvSpPr/>
            <p:nvPr/>
          </p:nvSpPr>
          <p:spPr>
            <a:xfrm>
              <a:off x="7093566" y="3069095"/>
              <a:ext cx="63204" cy="41932"/>
            </a:xfrm>
            <a:custGeom>
              <a:rect b="b" l="l" r="r" t="t"/>
              <a:pathLst>
                <a:path extrusionOk="0" h="412" w="621">
                  <a:moveTo>
                    <a:pt x="371" y="0"/>
                  </a:moveTo>
                  <a:cubicBezTo>
                    <a:pt x="361" y="0"/>
                    <a:pt x="352" y="5"/>
                    <a:pt x="342" y="14"/>
                  </a:cubicBezTo>
                  <a:lnTo>
                    <a:pt x="1" y="197"/>
                  </a:lnTo>
                  <a:lnTo>
                    <a:pt x="1" y="235"/>
                  </a:lnTo>
                  <a:lnTo>
                    <a:pt x="241" y="394"/>
                  </a:lnTo>
                  <a:cubicBezTo>
                    <a:pt x="241" y="406"/>
                    <a:pt x="246" y="412"/>
                    <a:pt x="253" y="412"/>
                  </a:cubicBezTo>
                  <a:cubicBezTo>
                    <a:pt x="260" y="412"/>
                    <a:pt x="270" y="406"/>
                    <a:pt x="280" y="394"/>
                  </a:cubicBezTo>
                  <a:lnTo>
                    <a:pt x="621" y="197"/>
                  </a:lnTo>
                  <a:lnTo>
                    <a:pt x="621" y="178"/>
                  </a:lnTo>
                  <a:lnTo>
                    <a:pt x="400" y="14"/>
                  </a:lnTo>
                  <a:cubicBezTo>
                    <a:pt x="390" y="5"/>
                    <a:pt x="380" y="0"/>
                    <a:pt x="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15"/>
            <p:cNvSpPr/>
            <p:nvPr/>
          </p:nvSpPr>
          <p:spPr>
            <a:xfrm>
              <a:off x="7093566" y="3068586"/>
              <a:ext cx="63204" cy="43052"/>
            </a:xfrm>
            <a:custGeom>
              <a:rect b="b" l="l" r="r" t="t"/>
              <a:pathLst>
                <a:path extrusionOk="0" h="423" w="621">
                  <a:moveTo>
                    <a:pt x="342" y="0"/>
                  </a:moveTo>
                  <a:lnTo>
                    <a:pt x="1" y="202"/>
                  </a:lnTo>
                  <a:lnTo>
                    <a:pt x="1" y="221"/>
                  </a:lnTo>
                  <a:lnTo>
                    <a:pt x="342" y="19"/>
                  </a:lnTo>
                  <a:lnTo>
                    <a:pt x="380" y="19"/>
                  </a:lnTo>
                  <a:lnTo>
                    <a:pt x="621" y="183"/>
                  </a:lnTo>
                  <a:lnTo>
                    <a:pt x="621" y="183"/>
                  </a:lnTo>
                  <a:lnTo>
                    <a:pt x="400" y="19"/>
                  </a:lnTo>
                  <a:cubicBezTo>
                    <a:pt x="380" y="0"/>
                    <a:pt x="380" y="0"/>
                    <a:pt x="361" y="0"/>
                  </a:cubicBezTo>
                  <a:close/>
                  <a:moveTo>
                    <a:pt x="621" y="202"/>
                  </a:moveTo>
                  <a:lnTo>
                    <a:pt x="280" y="399"/>
                  </a:lnTo>
                  <a:lnTo>
                    <a:pt x="241" y="399"/>
                  </a:lnTo>
                  <a:lnTo>
                    <a:pt x="20" y="240"/>
                  </a:lnTo>
                  <a:lnTo>
                    <a:pt x="1" y="221"/>
                  </a:lnTo>
                  <a:lnTo>
                    <a:pt x="1" y="240"/>
                  </a:lnTo>
                  <a:lnTo>
                    <a:pt x="222" y="399"/>
                  </a:lnTo>
                  <a:cubicBezTo>
                    <a:pt x="241" y="423"/>
                    <a:pt x="241" y="423"/>
                    <a:pt x="260" y="423"/>
                  </a:cubicBezTo>
                  <a:lnTo>
                    <a:pt x="280" y="423"/>
                  </a:lnTo>
                  <a:lnTo>
                    <a:pt x="621" y="221"/>
                  </a:lnTo>
                  <a:lnTo>
                    <a:pt x="621" y="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15"/>
            <p:cNvSpPr/>
            <p:nvPr/>
          </p:nvSpPr>
          <p:spPr>
            <a:xfrm>
              <a:off x="7079419" y="3048637"/>
              <a:ext cx="45087" cy="29210"/>
            </a:xfrm>
            <a:custGeom>
              <a:rect b="b" l="l" r="r" t="t"/>
              <a:pathLst>
                <a:path extrusionOk="0" h="287" w="443">
                  <a:moveTo>
                    <a:pt x="234" y="0"/>
                  </a:moveTo>
                  <a:cubicBezTo>
                    <a:pt x="226" y="0"/>
                    <a:pt x="222" y="6"/>
                    <a:pt x="222" y="18"/>
                  </a:cubicBezTo>
                  <a:lnTo>
                    <a:pt x="20" y="115"/>
                  </a:lnTo>
                  <a:cubicBezTo>
                    <a:pt x="1" y="139"/>
                    <a:pt x="1" y="139"/>
                    <a:pt x="20" y="158"/>
                  </a:cubicBezTo>
                  <a:lnTo>
                    <a:pt x="202" y="278"/>
                  </a:lnTo>
                  <a:cubicBezTo>
                    <a:pt x="202" y="278"/>
                    <a:pt x="211" y="286"/>
                    <a:pt x="222" y="286"/>
                  </a:cubicBezTo>
                  <a:cubicBezTo>
                    <a:pt x="228" y="286"/>
                    <a:pt x="234" y="284"/>
                    <a:pt x="241" y="278"/>
                  </a:cubicBezTo>
                  <a:lnTo>
                    <a:pt x="443" y="177"/>
                  </a:lnTo>
                  <a:lnTo>
                    <a:pt x="443" y="139"/>
                  </a:lnTo>
                  <a:lnTo>
                    <a:pt x="260" y="18"/>
                  </a:lnTo>
                  <a:cubicBezTo>
                    <a:pt x="250" y="6"/>
                    <a:pt x="241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15"/>
            <p:cNvSpPr/>
            <p:nvPr/>
          </p:nvSpPr>
          <p:spPr>
            <a:xfrm>
              <a:off x="7079419" y="3048026"/>
              <a:ext cx="45087" cy="30940"/>
            </a:xfrm>
            <a:custGeom>
              <a:rect b="b" l="l" r="r" t="t"/>
              <a:pathLst>
                <a:path extrusionOk="0" h="304" w="443">
                  <a:moveTo>
                    <a:pt x="202" y="0"/>
                  </a:moveTo>
                  <a:lnTo>
                    <a:pt x="20" y="121"/>
                  </a:lnTo>
                  <a:lnTo>
                    <a:pt x="222" y="24"/>
                  </a:lnTo>
                  <a:lnTo>
                    <a:pt x="260" y="24"/>
                  </a:lnTo>
                  <a:lnTo>
                    <a:pt x="419" y="145"/>
                  </a:lnTo>
                  <a:lnTo>
                    <a:pt x="443" y="164"/>
                  </a:lnTo>
                  <a:lnTo>
                    <a:pt x="443" y="145"/>
                  </a:lnTo>
                  <a:lnTo>
                    <a:pt x="260" y="0"/>
                  </a:lnTo>
                  <a:close/>
                  <a:moveTo>
                    <a:pt x="419" y="164"/>
                  </a:moveTo>
                  <a:lnTo>
                    <a:pt x="241" y="284"/>
                  </a:lnTo>
                  <a:lnTo>
                    <a:pt x="241" y="284"/>
                  </a:lnTo>
                  <a:lnTo>
                    <a:pt x="443" y="183"/>
                  </a:lnTo>
                  <a:lnTo>
                    <a:pt x="443" y="164"/>
                  </a:lnTo>
                  <a:close/>
                  <a:moveTo>
                    <a:pt x="20" y="121"/>
                  </a:moveTo>
                  <a:cubicBezTo>
                    <a:pt x="1" y="121"/>
                    <a:pt x="1" y="121"/>
                    <a:pt x="1" y="145"/>
                  </a:cubicBezTo>
                  <a:cubicBezTo>
                    <a:pt x="1" y="145"/>
                    <a:pt x="1" y="164"/>
                    <a:pt x="20" y="164"/>
                  </a:cubicBezTo>
                  <a:lnTo>
                    <a:pt x="178" y="284"/>
                  </a:lnTo>
                  <a:cubicBezTo>
                    <a:pt x="202" y="303"/>
                    <a:pt x="202" y="303"/>
                    <a:pt x="222" y="303"/>
                  </a:cubicBezTo>
                  <a:cubicBezTo>
                    <a:pt x="222" y="303"/>
                    <a:pt x="241" y="303"/>
                    <a:pt x="241" y="284"/>
                  </a:cubicBezTo>
                  <a:lnTo>
                    <a:pt x="202" y="284"/>
                  </a:lnTo>
                  <a:lnTo>
                    <a:pt x="20" y="145"/>
                  </a:lnTo>
                  <a:lnTo>
                    <a:pt x="20" y="1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15"/>
            <p:cNvSpPr/>
            <p:nvPr/>
          </p:nvSpPr>
          <p:spPr>
            <a:xfrm>
              <a:off x="6914129" y="3186853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22" y="1"/>
                  </a:moveTo>
                  <a:lnTo>
                    <a:pt x="25" y="121"/>
                  </a:lnTo>
                  <a:cubicBezTo>
                    <a:pt x="1" y="121"/>
                    <a:pt x="1" y="140"/>
                    <a:pt x="25" y="140"/>
                  </a:cubicBezTo>
                  <a:lnTo>
                    <a:pt x="203" y="279"/>
                  </a:lnTo>
                  <a:lnTo>
                    <a:pt x="241" y="279"/>
                  </a:lnTo>
                  <a:lnTo>
                    <a:pt x="443" y="159"/>
                  </a:lnTo>
                  <a:lnTo>
                    <a:pt x="443" y="140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15"/>
            <p:cNvSpPr/>
            <p:nvPr/>
          </p:nvSpPr>
          <p:spPr>
            <a:xfrm>
              <a:off x="6914129" y="3186853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03" y="1"/>
                  </a:moveTo>
                  <a:lnTo>
                    <a:pt x="25" y="121"/>
                  </a:lnTo>
                  <a:lnTo>
                    <a:pt x="25" y="121"/>
                  </a:lnTo>
                  <a:lnTo>
                    <a:pt x="222" y="1"/>
                  </a:lnTo>
                  <a:close/>
                  <a:moveTo>
                    <a:pt x="25" y="121"/>
                  </a:moveTo>
                  <a:cubicBezTo>
                    <a:pt x="1" y="121"/>
                    <a:pt x="1" y="121"/>
                    <a:pt x="1" y="140"/>
                  </a:cubicBezTo>
                  <a:lnTo>
                    <a:pt x="25" y="140"/>
                  </a:lnTo>
                  <a:lnTo>
                    <a:pt x="25" y="121"/>
                  </a:lnTo>
                  <a:close/>
                  <a:moveTo>
                    <a:pt x="222" y="1"/>
                  </a:moveTo>
                  <a:cubicBezTo>
                    <a:pt x="241" y="1"/>
                    <a:pt x="241" y="1"/>
                    <a:pt x="265" y="20"/>
                  </a:cubicBezTo>
                  <a:lnTo>
                    <a:pt x="424" y="140"/>
                  </a:lnTo>
                  <a:lnTo>
                    <a:pt x="443" y="159"/>
                  </a:lnTo>
                  <a:lnTo>
                    <a:pt x="443" y="140"/>
                  </a:lnTo>
                  <a:lnTo>
                    <a:pt x="265" y="1"/>
                  </a:lnTo>
                  <a:close/>
                  <a:moveTo>
                    <a:pt x="25" y="140"/>
                  </a:moveTo>
                  <a:lnTo>
                    <a:pt x="183" y="279"/>
                  </a:lnTo>
                  <a:lnTo>
                    <a:pt x="222" y="279"/>
                  </a:lnTo>
                  <a:cubicBezTo>
                    <a:pt x="203" y="279"/>
                    <a:pt x="203" y="279"/>
                    <a:pt x="203" y="260"/>
                  </a:cubicBezTo>
                  <a:lnTo>
                    <a:pt x="25" y="140"/>
                  </a:lnTo>
                  <a:close/>
                  <a:moveTo>
                    <a:pt x="424" y="159"/>
                  </a:moveTo>
                  <a:lnTo>
                    <a:pt x="241" y="279"/>
                  </a:lnTo>
                  <a:lnTo>
                    <a:pt x="443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15"/>
            <p:cNvSpPr/>
            <p:nvPr/>
          </p:nvSpPr>
          <p:spPr>
            <a:xfrm>
              <a:off x="6916571" y="3148788"/>
              <a:ext cx="44579" cy="28803"/>
            </a:xfrm>
            <a:custGeom>
              <a:rect b="b" l="l" r="r" t="t"/>
              <a:pathLst>
                <a:path extrusionOk="0" h="283" w="438">
                  <a:moveTo>
                    <a:pt x="227" y="0"/>
                  </a:moveTo>
                  <a:cubicBezTo>
                    <a:pt x="218" y="0"/>
                    <a:pt x="207" y="5"/>
                    <a:pt x="198" y="14"/>
                  </a:cubicBezTo>
                  <a:lnTo>
                    <a:pt x="1" y="115"/>
                  </a:lnTo>
                  <a:lnTo>
                    <a:pt x="1" y="154"/>
                  </a:lnTo>
                  <a:lnTo>
                    <a:pt x="179" y="274"/>
                  </a:lnTo>
                  <a:cubicBezTo>
                    <a:pt x="191" y="274"/>
                    <a:pt x="204" y="282"/>
                    <a:pt x="211" y="282"/>
                  </a:cubicBezTo>
                  <a:cubicBezTo>
                    <a:pt x="215" y="282"/>
                    <a:pt x="217" y="280"/>
                    <a:pt x="217" y="274"/>
                  </a:cubicBezTo>
                  <a:lnTo>
                    <a:pt x="419" y="173"/>
                  </a:lnTo>
                  <a:cubicBezTo>
                    <a:pt x="438" y="154"/>
                    <a:pt x="438" y="154"/>
                    <a:pt x="419" y="135"/>
                  </a:cubicBezTo>
                  <a:lnTo>
                    <a:pt x="241" y="14"/>
                  </a:lnTo>
                  <a:cubicBezTo>
                    <a:pt x="241" y="5"/>
                    <a:pt x="235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15"/>
            <p:cNvSpPr/>
            <p:nvPr/>
          </p:nvSpPr>
          <p:spPr>
            <a:xfrm>
              <a:off x="6916571" y="3148279"/>
              <a:ext cx="44579" cy="30431"/>
            </a:xfrm>
            <a:custGeom>
              <a:rect b="b" l="l" r="r" t="t"/>
              <a:pathLst>
                <a:path extrusionOk="0" h="299" w="438">
                  <a:moveTo>
                    <a:pt x="198" y="0"/>
                  </a:moveTo>
                  <a:lnTo>
                    <a:pt x="1" y="120"/>
                  </a:lnTo>
                  <a:lnTo>
                    <a:pt x="198" y="19"/>
                  </a:lnTo>
                  <a:lnTo>
                    <a:pt x="241" y="19"/>
                  </a:lnTo>
                  <a:cubicBezTo>
                    <a:pt x="241" y="0"/>
                    <a:pt x="217" y="0"/>
                    <a:pt x="217" y="0"/>
                  </a:cubicBezTo>
                  <a:close/>
                  <a:moveTo>
                    <a:pt x="1" y="140"/>
                  </a:moveTo>
                  <a:lnTo>
                    <a:pt x="1" y="159"/>
                  </a:lnTo>
                  <a:lnTo>
                    <a:pt x="179" y="279"/>
                  </a:lnTo>
                  <a:lnTo>
                    <a:pt x="1" y="140"/>
                  </a:lnTo>
                  <a:close/>
                  <a:moveTo>
                    <a:pt x="419" y="140"/>
                  </a:moveTo>
                  <a:lnTo>
                    <a:pt x="419" y="159"/>
                  </a:lnTo>
                  <a:lnTo>
                    <a:pt x="217" y="279"/>
                  </a:lnTo>
                  <a:lnTo>
                    <a:pt x="419" y="178"/>
                  </a:lnTo>
                  <a:cubicBezTo>
                    <a:pt x="438" y="178"/>
                    <a:pt x="438" y="159"/>
                    <a:pt x="438" y="159"/>
                  </a:cubicBezTo>
                  <a:cubicBezTo>
                    <a:pt x="438" y="159"/>
                    <a:pt x="438" y="140"/>
                    <a:pt x="419" y="140"/>
                  </a:cubicBezTo>
                  <a:close/>
                  <a:moveTo>
                    <a:pt x="179" y="279"/>
                  </a:moveTo>
                  <a:cubicBezTo>
                    <a:pt x="179" y="298"/>
                    <a:pt x="198" y="298"/>
                    <a:pt x="198" y="298"/>
                  </a:cubicBezTo>
                  <a:cubicBezTo>
                    <a:pt x="217" y="298"/>
                    <a:pt x="217" y="298"/>
                    <a:pt x="217" y="2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15"/>
            <p:cNvSpPr/>
            <p:nvPr/>
          </p:nvSpPr>
          <p:spPr>
            <a:xfrm>
              <a:off x="6944968" y="3169347"/>
              <a:ext cx="45087" cy="29414"/>
            </a:xfrm>
            <a:custGeom>
              <a:rect b="b" l="l" r="r" t="t"/>
              <a:pathLst>
                <a:path extrusionOk="0" h="289" w="443">
                  <a:moveTo>
                    <a:pt x="221" y="1"/>
                  </a:moveTo>
                  <a:cubicBezTo>
                    <a:pt x="215" y="1"/>
                    <a:pt x="209" y="3"/>
                    <a:pt x="202" y="9"/>
                  </a:cubicBezTo>
                  <a:lnTo>
                    <a:pt x="0" y="110"/>
                  </a:lnTo>
                  <a:lnTo>
                    <a:pt x="0" y="154"/>
                  </a:lnTo>
                  <a:lnTo>
                    <a:pt x="178" y="274"/>
                  </a:lnTo>
                  <a:cubicBezTo>
                    <a:pt x="190" y="283"/>
                    <a:pt x="201" y="288"/>
                    <a:pt x="209" y="288"/>
                  </a:cubicBezTo>
                  <a:cubicBezTo>
                    <a:pt x="217" y="288"/>
                    <a:pt x="221" y="283"/>
                    <a:pt x="221" y="274"/>
                  </a:cubicBezTo>
                  <a:lnTo>
                    <a:pt x="418" y="173"/>
                  </a:lnTo>
                  <a:cubicBezTo>
                    <a:pt x="442" y="154"/>
                    <a:pt x="442" y="154"/>
                    <a:pt x="418" y="130"/>
                  </a:cubicBezTo>
                  <a:lnTo>
                    <a:pt x="241" y="9"/>
                  </a:lnTo>
                  <a:cubicBezTo>
                    <a:pt x="241" y="9"/>
                    <a:pt x="232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15"/>
            <p:cNvSpPr/>
            <p:nvPr/>
          </p:nvSpPr>
          <p:spPr>
            <a:xfrm>
              <a:off x="6944968" y="3168329"/>
              <a:ext cx="45087" cy="30839"/>
            </a:xfrm>
            <a:custGeom>
              <a:rect b="b" l="l" r="r" t="t"/>
              <a:pathLst>
                <a:path extrusionOk="0" h="303" w="443">
                  <a:moveTo>
                    <a:pt x="221" y="0"/>
                  </a:moveTo>
                  <a:cubicBezTo>
                    <a:pt x="221" y="0"/>
                    <a:pt x="202" y="0"/>
                    <a:pt x="202" y="19"/>
                  </a:cubicBezTo>
                  <a:lnTo>
                    <a:pt x="241" y="19"/>
                  </a:lnTo>
                  <a:cubicBezTo>
                    <a:pt x="241" y="0"/>
                    <a:pt x="241" y="0"/>
                    <a:pt x="221" y="0"/>
                  </a:cubicBezTo>
                  <a:close/>
                  <a:moveTo>
                    <a:pt x="202" y="19"/>
                  </a:moveTo>
                  <a:lnTo>
                    <a:pt x="0" y="120"/>
                  </a:lnTo>
                  <a:lnTo>
                    <a:pt x="0" y="140"/>
                  </a:lnTo>
                  <a:lnTo>
                    <a:pt x="20" y="140"/>
                  </a:lnTo>
                  <a:lnTo>
                    <a:pt x="202" y="19"/>
                  </a:lnTo>
                  <a:close/>
                  <a:moveTo>
                    <a:pt x="241" y="19"/>
                  </a:moveTo>
                  <a:lnTo>
                    <a:pt x="418" y="164"/>
                  </a:lnTo>
                  <a:lnTo>
                    <a:pt x="418" y="183"/>
                  </a:lnTo>
                  <a:cubicBezTo>
                    <a:pt x="442" y="183"/>
                    <a:pt x="442" y="183"/>
                    <a:pt x="442" y="164"/>
                  </a:cubicBezTo>
                  <a:cubicBezTo>
                    <a:pt x="442" y="164"/>
                    <a:pt x="442" y="140"/>
                    <a:pt x="418" y="140"/>
                  </a:cubicBezTo>
                  <a:lnTo>
                    <a:pt x="241" y="19"/>
                  </a:lnTo>
                  <a:close/>
                  <a:moveTo>
                    <a:pt x="0" y="140"/>
                  </a:moveTo>
                  <a:lnTo>
                    <a:pt x="0" y="164"/>
                  </a:lnTo>
                  <a:lnTo>
                    <a:pt x="178" y="303"/>
                  </a:lnTo>
                  <a:lnTo>
                    <a:pt x="221" y="303"/>
                  </a:lnTo>
                  <a:lnTo>
                    <a:pt x="418" y="183"/>
                  </a:lnTo>
                  <a:lnTo>
                    <a:pt x="221" y="284"/>
                  </a:lnTo>
                  <a:lnTo>
                    <a:pt x="178" y="284"/>
                  </a:lnTo>
                  <a:lnTo>
                    <a:pt x="20" y="164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15"/>
            <p:cNvSpPr/>
            <p:nvPr/>
          </p:nvSpPr>
          <p:spPr>
            <a:xfrm>
              <a:off x="6973364" y="3152146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21" y="1"/>
                  </a:moveTo>
                  <a:lnTo>
                    <a:pt x="19" y="121"/>
                  </a:lnTo>
                  <a:cubicBezTo>
                    <a:pt x="0" y="121"/>
                    <a:pt x="0" y="140"/>
                    <a:pt x="19" y="140"/>
                  </a:cubicBezTo>
                  <a:lnTo>
                    <a:pt x="202" y="279"/>
                  </a:lnTo>
                  <a:lnTo>
                    <a:pt x="240" y="279"/>
                  </a:lnTo>
                  <a:lnTo>
                    <a:pt x="442" y="159"/>
                  </a:lnTo>
                  <a:lnTo>
                    <a:pt x="442" y="140"/>
                  </a:lnTo>
                  <a:lnTo>
                    <a:pt x="260" y="20"/>
                  </a:lnTo>
                  <a:cubicBezTo>
                    <a:pt x="240" y="1"/>
                    <a:pt x="221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15"/>
            <p:cNvSpPr/>
            <p:nvPr/>
          </p:nvSpPr>
          <p:spPr>
            <a:xfrm>
              <a:off x="6973364" y="3152146"/>
              <a:ext cx="45087" cy="30431"/>
            </a:xfrm>
            <a:custGeom>
              <a:rect b="b" l="l" r="r" t="t"/>
              <a:pathLst>
                <a:path extrusionOk="0" h="299" w="443">
                  <a:moveTo>
                    <a:pt x="202" y="1"/>
                  </a:moveTo>
                  <a:lnTo>
                    <a:pt x="19" y="121"/>
                  </a:lnTo>
                  <a:lnTo>
                    <a:pt x="221" y="20"/>
                  </a:lnTo>
                  <a:lnTo>
                    <a:pt x="240" y="1"/>
                  </a:lnTo>
                  <a:close/>
                  <a:moveTo>
                    <a:pt x="240" y="1"/>
                  </a:moveTo>
                  <a:cubicBezTo>
                    <a:pt x="240" y="1"/>
                    <a:pt x="240" y="20"/>
                    <a:pt x="260" y="20"/>
                  </a:cubicBezTo>
                  <a:lnTo>
                    <a:pt x="423" y="140"/>
                  </a:lnTo>
                  <a:lnTo>
                    <a:pt x="442" y="159"/>
                  </a:lnTo>
                  <a:lnTo>
                    <a:pt x="442" y="140"/>
                  </a:lnTo>
                  <a:lnTo>
                    <a:pt x="260" y="1"/>
                  </a:lnTo>
                  <a:close/>
                  <a:moveTo>
                    <a:pt x="19" y="121"/>
                  </a:moveTo>
                  <a:cubicBezTo>
                    <a:pt x="0" y="121"/>
                    <a:pt x="0" y="121"/>
                    <a:pt x="0" y="140"/>
                  </a:cubicBezTo>
                  <a:lnTo>
                    <a:pt x="19" y="159"/>
                  </a:lnTo>
                  <a:lnTo>
                    <a:pt x="202" y="279"/>
                  </a:lnTo>
                  <a:lnTo>
                    <a:pt x="19" y="140"/>
                  </a:lnTo>
                  <a:lnTo>
                    <a:pt x="19" y="121"/>
                  </a:lnTo>
                  <a:close/>
                  <a:moveTo>
                    <a:pt x="423" y="159"/>
                  </a:moveTo>
                  <a:lnTo>
                    <a:pt x="240" y="279"/>
                  </a:lnTo>
                  <a:lnTo>
                    <a:pt x="442" y="178"/>
                  </a:lnTo>
                  <a:lnTo>
                    <a:pt x="442" y="159"/>
                  </a:lnTo>
                  <a:close/>
                  <a:moveTo>
                    <a:pt x="202" y="279"/>
                  </a:moveTo>
                  <a:cubicBezTo>
                    <a:pt x="202" y="279"/>
                    <a:pt x="202" y="299"/>
                    <a:pt x="221" y="299"/>
                  </a:cubicBezTo>
                  <a:lnTo>
                    <a:pt x="240" y="27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15"/>
            <p:cNvSpPr/>
            <p:nvPr/>
          </p:nvSpPr>
          <p:spPr>
            <a:xfrm>
              <a:off x="7056926" y="3094946"/>
              <a:ext cx="57301" cy="36742"/>
            </a:xfrm>
            <a:custGeom>
              <a:rect b="b" l="l" r="r" t="t"/>
              <a:pathLst>
                <a:path extrusionOk="0" h="361" w="563">
                  <a:moveTo>
                    <a:pt x="279" y="1"/>
                  </a:moveTo>
                  <a:lnTo>
                    <a:pt x="1" y="164"/>
                  </a:lnTo>
                  <a:lnTo>
                    <a:pt x="1" y="183"/>
                  </a:lnTo>
                  <a:lnTo>
                    <a:pt x="222" y="361"/>
                  </a:lnTo>
                  <a:lnTo>
                    <a:pt x="260" y="361"/>
                  </a:lnTo>
                  <a:lnTo>
                    <a:pt x="543" y="202"/>
                  </a:lnTo>
                  <a:cubicBezTo>
                    <a:pt x="563" y="183"/>
                    <a:pt x="563" y="183"/>
                    <a:pt x="543" y="164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15"/>
            <p:cNvSpPr/>
            <p:nvPr/>
          </p:nvSpPr>
          <p:spPr>
            <a:xfrm>
              <a:off x="7054992" y="3094946"/>
              <a:ext cx="59235" cy="36742"/>
            </a:xfrm>
            <a:custGeom>
              <a:rect b="b" l="l" r="r" t="t"/>
              <a:pathLst>
                <a:path extrusionOk="0" h="361" w="582">
                  <a:moveTo>
                    <a:pt x="341" y="1"/>
                  </a:moveTo>
                  <a:lnTo>
                    <a:pt x="562" y="183"/>
                  </a:lnTo>
                  <a:lnTo>
                    <a:pt x="562" y="202"/>
                  </a:lnTo>
                  <a:cubicBezTo>
                    <a:pt x="582" y="202"/>
                    <a:pt x="582" y="202"/>
                    <a:pt x="582" y="183"/>
                  </a:cubicBezTo>
                  <a:cubicBezTo>
                    <a:pt x="582" y="183"/>
                    <a:pt x="582" y="164"/>
                    <a:pt x="562" y="164"/>
                  </a:cubicBezTo>
                  <a:lnTo>
                    <a:pt x="341" y="1"/>
                  </a:lnTo>
                  <a:close/>
                  <a:moveTo>
                    <a:pt x="20" y="164"/>
                  </a:moveTo>
                  <a:cubicBezTo>
                    <a:pt x="20" y="164"/>
                    <a:pt x="0" y="164"/>
                    <a:pt x="0" y="183"/>
                  </a:cubicBezTo>
                  <a:cubicBezTo>
                    <a:pt x="0" y="183"/>
                    <a:pt x="20" y="183"/>
                    <a:pt x="20" y="202"/>
                  </a:cubicBezTo>
                  <a:lnTo>
                    <a:pt x="241" y="361"/>
                  </a:lnTo>
                  <a:lnTo>
                    <a:pt x="279" y="361"/>
                  </a:lnTo>
                  <a:cubicBezTo>
                    <a:pt x="260" y="361"/>
                    <a:pt x="260" y="361"/>
                    <a:pt x="241" y="342"/>
                  </a:cubicBezTo>
                  <a:lnTo>
                    <a:pt x="20" y="183"/>
                  </a:lnTo>
                  <a:lnTo>
                    <a:pt x="20" y="164"/>
                  </a:lnTo>
                  <a:close/>
                  <a:moveTo>
                    <a:pt x="562" y="202"/>
                  </a:moveTo>
                  <a:lnTo>
                    <a:pt x="279" y="361"/>
                  </a:lnTo>
                  <a:lnTo>
                    <a:pt x="298" y="361"/>
                  </a:lnTo>
                  <a:lnTo>
                    <a:pt x="562" y="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15"/>
            <p:cNvSpPr/>
            <p:nvPr/>
          </p:nvSpPr>
          <p:spPr>
            <a:xfrm>
              <a:off x="7011939" y="3117440"/>
              <a:ext cx="63713" cy="40202"/>
            </a:xfrm>
            <a:custGeom>
              <a:rect b="b" l="l" r="r" t="t"/>
              <a:pathLst>
                <a:path extrusionOk="0" h="395" w="626">
                  <a:moveTo>
                    <a:pt x="342" y="1"/>
                  </a:moveTo>
                  <a:lnTo>
                    <a:pt x="1" y="202"/>
                  </a:lnTo>
                  <a:lnTo>
                    <a:pt x="1" y="222"/>
                  </a:lnTo>
                  <a:lnTo>
                    <a:pt x="222" y="380"/>
                  </a:lnTo>
                  <a:cubicBezTo>
                    <a:pt x="231" y="390"/>
                    <a:pt x="242" y="395"/>
                    <a:pt x="253" y="395"/>
                  </a:cubicBezTo>
                  <a:cubicBezTo>
                    <a:pt x="264" y="395"/>
                    <a:pt x="274" y="390"/>
                    <a:pt x="284" y="380"/>
                  </a:cubicBezTo>
                  <a:lnTo>
                    <a:pt x="625" y="202"/>
                  </a:lnTo>
                  <a:lnTo>
                    <a:pt x="625" y="159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15"/>
            <p:cNvSpPr/>
            <p:nvPr/>
          </p:nvSpPr>
          <p:spPr>
            <a:xfrm>
              <a:off x="7010005" y="3115506"/>
              <a:ext cx="65646" cy="42645"/>
            </a:xfrm>
            <a:custGeom>
              <a:rect b="b" l="l" r="r" t="t"/>
              <a:pathLst>
                <a:path extrusionOk="0" h="419" w="645">
                  <a:moveTo>
                    <a:pt x="380" y="0"/>
                  </a:moveTo>
                  <a:cubicBezTo>
                    <a:pt x="380" y="0"/>
                    <a:pt x="361" y="0"/>
                    <a:pt x="361" y="20"/>
                  </a:cubicBezTo>
                  <a:lnTo>
                    <a:pt x="404" y="20"/>
                  </a:lnTo>
                  <a:lnTo>
                    <a:pt x="620" y="178"/>
                  </a:lnTo>
                  <a:lnTo>
                    <a:pt x="644" y="202"/>
                  </a:lnTo>
                  <a:lnTo>
                    <a:pt x="644" y="178"/>
                  </a:lnTo>
                  <a:lnTo>
                    <a:pt x="423" y="20"/>
                  </a:lnTo>
                  <a:cubicBezTo>
                    <a:pt x="404" y="0"/>
                    <a:pt x="404" y="0"/>
                    <a:pt x="380" y="0"/>
                  </a:cubicBezTo>
                  <a:close/>
                  <a:moveTo>
                    <a:pt x="361" y="20"/>
                  </a:moveTo>
                  <a:lnTo>
                    <a:pt x="20" y="202"/>
                  </a:lnTo>
                  <a:cubicBezTo>
                    <a:pt x="20" y="221"/>
                    <a:pt x="0" y="221"/>
                    <a:pt x="0" y="221"/>
                  </a:cubicBezTo>
                  <a:cubicBezTo>
                    <a:pt x="0" y="241"/>
                    <a:pt x="20" y="241"/>
                    <a:pt x="20" y="241"/>
                  </a:cubicBezTo>
                  <a:lnTo>
                    <a:pt x="20" y="221"/>
                  </a:lnTo>
                  <a:lnTo>
                    <a:pt x="361" y="20"/>
                  </a:lnTo>
                  <a:close/>
                  <a:moveTo>
                    <a:pt x="620" y="202"/>
                  </a:moveTo>
                  <a:lnTo>
                    <a:pt x="284" y="399"/>
                  </a:lnTo>
                  <a:lnTo>
                    <a:pt x="260" y="399"/>
                  </a:lnTo>
                  <a:lnTo>
                    <a:pt x="20" y="241"/>
                  </a:lnTo>
                  <a:lnTo>
                    <a:pt x="241" y="418"/>
                  </a:lnTo>
                  <a:lnTo>
                    <a:pt x="303" y="418"/>
                  </a:lnTo>
                  <a:lnTo>
                    <a:pt x="644" y="221"/>
                  </a:lnTo>
                  <a:lnTo>
                    <a:pt x="644" y="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15"/>
            <p:cNvSpPr/>
            <p:nvPr/>
          </p:nvSpPr>
          <p:spPr>
            <a:xfrm>
              <a:off x="6983542" y="3082733"/>
              <a:ext cx="81829" cy="50991"/>
            </a:xfrm>
            <a:custGeom>
              <a:rect b="b" l="l" r="r" t="t"/>
              <a:pathLst>
                <a:path extrusionOk="0" h="501" w="804">
                  <a:moveTo>
                    <a:pt x="563" y="1"/>
                  </a:moveTo>
                  <a:lnTo>
                    <a:pt x="1" y="342"/>
                  </a:lnTo>
                  <a:lnTo>
                    <a:pt x="1" y="361"/>
                  </a:lnTo>
                  <a:lnTo>
                    <a:pt x="184" y="481"/>
                  </a:lnTo>
                  <a:cubicBezTo>
                    <a:pt x="203" y="500"/>
                    <a:pt x="222" y="500"/>
                    <a:pt x="222" y="500"/>
                  </a:cubicBezTo>
                  <a:lnTo>
                    <a:pt x="784" y="164"/>
                  </a:lnTo>
                  <a:cubicBezTo>
                    <a:pt x="803" y="164"/>
                    <a:pt x="803" y="140"/>
                    <a:pt x="784" y="140"/>
                  </a:cubicBezTo>
                  <a:lnTo>
                    <a:pt x="601" y="20"/>
                  </a:lnTo>
                  <a:cubicBezTo>
                    <a:pt x="601" y="1"/>
                    <a:pt x="582" y="1"/>
                    <a:pt x="5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15"/>
            <p:cNvSpPr/>
            <p:nvPr/>
          </p:nvSpPr>
          <p:spPr>
            <a:xfrm>
              <a:off x="6983542" y="3082733"/>
              <a:ext cx="81829" cy="50991"/>
            </a:xfrm>
            <a:custGeom>
              <a:rect b="b" l="l" r="r" t="t"/>
              <a:pathLst>
                <a:path extrusionOk="0" h="501" w="804">
                  <a:moveTo>
                    <a:pt x="563" y="1"/>
                  </a:moveTo>
                  <a:lnTo>
                    <a:pt x="1" y="322"/>
                  </a:lnTo>
                  <a:lnTo>
                    <a:pt x="1" y="342"/>
                  </a:lnTo>
                  <a:lnTo>
                    <a:pt x="563" y="20"/>
                  </a:lnTo>
                  <a:lnTo>
                    <a:pt x="601" y="20"/>
                  </a:lnTo>
                  <a:lnTo>
                    <a:pt x="784" y="140"/>
                  </a:lnTo>
                  <a:lnTo>
                    <a:pt x="784" y="140"/>
                  </a:lnTo>
                  <a:lnTo>
                    <a:pt x="621" y="1"/>
                  </a:lnTo>
                  <a:close/>
                  <a:moveTo>
                    <a:pt x="784" y="140"/>
                  </a:moveTo>
                  <a:lnTo>
                    <a:pt x="784" y="164"/>
                  </a:lnTo>
                  <a:lnTo>
                    <a:pt x="222" y="481"/>
                  </a:lnTo>
                  <a:lnTo>
                    <a:pt x="184" y="481"/>
                  </a:lnTo>
                  <a:lnTo>
                    <a:pt x="1" y="361"/>
                  </a:lnTo>
                  <a:lnTo>
                    <a:pt x="184" y="500"/>
                  </a:lnTo>
                  <a:lnTo>
                    <a:pt x="222" y="500"/>
                  </a:lnTo>
                  <a:lnTo>
                    <a:pt x="784" y="183"/>
                  </a:lnTo>
                  <a:cubicBezTo>
                    <a:pt x="803" y="183"/>
                    <a:pt x="803" y="164"/>
                    <a:pt x="803" y="164"/>
                  </a:cubicBezTo>
                  <a:cubicBezTo>
                    <a:pt x="803" y="140"/>
                    <a:pt x="803" y="140"/>
                    <a:pt x="784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15"/>
            <p:cNvSpPr/>
            <p:nvPr/>
          </p:nvSpPr>
          <p:spPr>
            <a:xfrm>
              <a:off x="7051022" y="3066550"/>
              <a:ext cx="44680" cy="28498"/>
            </a:xfrm>
            <a:custGeom>
              <a:rect b="b" l="l" r="r" t="t"/>
              <a:pathLst>
                <a:path extrusionOk="0" h="280" w="439">
                  <a:moveTo>
                    <a:pt x="198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79" y="260"/>
                  </a:lnTo>
                  <a:cubicBezTo>
                    <a:pt x="198" y="280"/>
                    <a:pt x="217" y="280"/>
                    <a:pt x="217" y="280"/>
                  </a:cubicBezTo>
                  <a:lnTo>
                    <a:pt x="419" y="160"/>
                  </a:lnTo>
                  <a:cubicBezTo>
                    <a:pt x="438" y="160"/>
                    <a:pt x="438" y="140"/>
                    <a:pt x="419" y="140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15"/>
            <p:cNvSpPr/>
            <p:nvPr/>
          </p:nvSpPr>
          <p:spPr>
            <a:xfrm>
              <a:off x="7048580" y="3064616"/>
              <a:ext cx="47123" cy="30431"/>
            </a:xfrm>
            <a:custGeom>
              <a:rect b="b" l="l" r="r" t="t"/>
              <a:pathLst>
                <a:path extrusionOk="0" h="299" w="463">
                  <a:moveTo>
                    <a:pt x="241" y="1"/>
                  </a:moveTo>
                  <a:lnTo>
                    <a:pt x="222" y="20"/>
                  </a:lnTo>
                  <a:lnTo>
                    <a:pt x="265" y="20"/>
                  </a:lnTo>
                  <a:lnTo>
                    <a:pt x="241" y="1"/>
                  </a:lnTo>
                  <a:close/>
                  <a:moveTo>
                    <a:pt x="222" y="20"/>
                  </a:moveTo>
                  <a:lnTo>
                    <a:pt x="25" y="121"/>
                  </a:lnTo>
                  <a:cubicBezTo>
                    <a:pt x="25" y="140"/>
                    <a:pt x="1" y="140"/>
                    <a:pt x="1" y="140"/>
                  </a:cubicBezTo>
                  <a:cubicBezTo>
                    <a:pt x="1" y="159"/>
                    <a:pt x="25" y="159"/>
                    <a:pt x="25" y="159"/>
                  </a:cubicBezTo>
                  <a:lnTo>
                    <a:pt x="25" y="140"/>
                  </a:lnTo>
                  <a:lnTo>
                    <a:pt x="222" y="20"/>
                  </a:lnTo>
                  <a:close/>
                  <a:moveTo>
                    <a:pt x="265" y="20"/>
                  </a:moveTo>
                  <a:lnTo>
                    <a:pt x="443" y="159"/>
                  </a:lnTo>
                  <a:lnTo>
                    <a:pt x="443" y="179"/>
                  </a:lnTo>
                  <a:cubicBezTo>
                    <a:pt x="443" y="179"/>
                    <a:pt x="462" y="179"/>
                    <a:pt x="462" y="159"/>
                  </a:cubicBezTo>
                  <a:cubicBezTo>
                    <a:pt x="462" y="159"/>
                    <a:pt x="443" y="159"/>
                    <a:pt x="443" y="140"/>
                  </a:cubicBezTo>
                  <a:lnTo>
                    <a:pt x="265" y="20"/>
                  </a:lnTo>
                  <a:close/>
                  <a:moveTo>
                    <a:pt x="25" y="159"/>
                  </a:moveTo>
                  <a:lnTo>
                    <a:pt x="203" y="299"/>
                  </a:lnTo>
                  <a:lnTo>
                    <a:pt x="222" y="299"/>
                  </a:lnTo>
                  <a:lnTo>
                    <a:pt x="203" y="279"/>
                  </a:lnTo>
                  <a:lnTo>
                    <a:pt x="25" y="159"/>
                  </a:lnTo>
                  <a:close/>
                  <a:moveTo>
                    <a:pt x="443" y="179"/>
                  </a:moveTo>
                  <a:lnTo>
                    <a:pt x="241" y="279"/>
                  </a:lnTo>
                  <a:lnTo>
                    <a:pt x="222" y="299"/>
                  </a:lnTo>
                  <a:lnTo>
                    <a:pt x="241" y="299"/>
                  </a:lnTo>
                  <a:lnTo>
                    <a:pt x="443" y="17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15"/>
            <p:cNvSpPr/>
            <p:nvPr/>
          </p:nvSpPr>
          <p:spPr>
            <a:xfrm>
              <a:off x="7006036" y="3054337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03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79" y="280"/>
                  </a:lnTo>
                  <a:lnTo>
                    <a:pt x="222" y="280"/>
                  </a:lnTo>
                  <a:lnTo>
                    <a:pt x="419" y="159"/>
                  </a:lnTo>
                  <a:cubicBezTo>
                    <a:pt x="443" y="159"/>
                    <a:pt x="443" y="140"/>
                    <a:pt x="419" y="140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15"/>
            <p:cNvSpPr/>
            <p:nvPr/>
          </p:nvSpPr>
          <p:spPr>
            <a:xfrm>
              <a:off x="7006036" y="3054337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22" y="1"/>
                  </a:moveTo>
                  <a:cubicBezTo>
                    <a:pt x="222" y="1"/>
                    <a:pt x="241" y="1"/>
                    <a:pt x="241" y="20"/>
                  </a:cubicBezTo>
                  <a:lnTo>
                    <a:pt x="419" y="140"/>
                  </a:lnTo>
                  <a:lnTo>
                    <a:pt x="419" y="140"/>
                  </a:lnTo>
                  <a:lnTo>
                    <a:pt x="241" y="1"/>
                  </a:lnTo>
                  <a:close/>
                  <a:moveTo>
                    <a:pt x="419" y="140"/>
                  </a:moveTo>
                  <a:lnTo>
                    <a:pt x="419" y="159"/>
                  </a:lnTo>
                  <a:lnTo>
                    <a:pt x="443" y="159"/>
                  </a:lnTo>
                  <a:cubicBezTo>
                    <a:pt x="443" y="140"/>
                    <a:pt x="443" y="140"/>
                    <a:pt x="419" y="140"/>
                  </a:cubicBezTo>
                  <a:close/>
                  <a:moveTo>
                    <a:pt x="1" y="140"/>
                  </a:moveTo>
                  <a:lnTo>
                    <a:pt x="1" y="159"/>
                  </a:lnTo>
                  <a:lnTo>
                    <a:pt x="179" y="280"/>
                  </a:lnTo>
                  <a:lnTo>
                    <a:pt x="203" y="280"/>
                  </a:lnTo>
                  <a:lnTo>
                    <a:pt x="179" y="260"/>
                  </a:lnTo>
                  <a:lnTo>
                    <a:pt x="20" y="1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15"/>
            <p:cNvSpPr/>
            <p:nvPr/>
          </p:nvSpPr>
          <p:spPr>
            <a:xfrm>
              <a:off x="7034432" y="3037136"/>
              <a:ext cx="45087" cy="29108"/>
            </a:xfrm>
            <a:custGeom>
              <a:rect b="b" l="l" r="r" t="t"/>
              <a:pathLst>
                <a:path extrusionOk="0" h="286" w="443">
                  <a:moveTo>
                    <a:pt x="227" y="1"/>
                  </a:moveTo>
                  <a:cubicBezTo>
                    <a:pt x="224" y="1"/>
                    <a:pt x="222" y="3"/>
                    <a:pt x="222" y="11"/>
                  </a:cubicBezTo>
                  <a:lnTo>
                    <a:pt x="20" y="107"/>
                  </a:lnTo>
                  <a:cubicBezTo>
                    <a:pt x="1" y="131"/>
                    <a:pt x="1" y="131"/>
                    <a:pt x="20" y="151"/>
                  </a:cubicBezTo>
                  <a:lnTo>
                    <a:pt x="202" y="271"/>
                  </a:lnTo>
                  <a:cubicBezTo>
                    <a:pt x="202" y="280"/>
                    <a:pt x="207" y="285"/>
                    <a:pt x="214" y="285"/>
                  </a:cubicBezTo>
                  <a:cubicBezTo>
                    <a:pt x="222" y="285"/>
                    <a:pt x="231" y="280"/>
                    <a:pt x="241" y="271"/>
                  </a:cubicBezTo>
                  <a:lnTo>
                    <a:pt x="443" y="170"/>
                  </a:lnTo>
                  <a:lnTo>
                    <a:pt x="443" y="131"/>
                  </a:lnTo>
                  <a:lnTo>
                    <a:pt x="260" y="11"/>
                  </a:lnTo>
                  <a:cubicBezTo>
                    <a:pt x="247" y="11"/>
                    <a:pt x="234" y="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15"/>
            <p:cNvSpPr/>
            <p:nvPr/>
          </p:nvSpPr>
          <p:spPr>
            <a:xfrm>
              <a:off x="7034432" y="3035813"/>
              <a:ext cx="45087" cy="30839"/>
            </a:xfrm>
            <a:custGeom>
              <a:rect b="b" l="l" r="r" t="t"/>
              <a:pathLst>
                <a:path extrusionOk="0" h="303" w="443">
                  <a:moveTo>
                    <a:pt x="241" y="0"/>
                  </a:moveTo>
                  <a:cubicBezTo>
                    <a:pt x="222" y="0"/>
                    <a:pt x="222" y="0"/>
                    <a:pt x="202" y="24"/>
                  </a:cubicBezTo>
                  <a:lnTo>
                    <a:pt x="20" y="120"/>
                  </a:lnTo>
                  <a:cubicBezTo>
                    <a:pt x="1" y="120"/>
                    <a:pt x="1" y="144"/>
                    <a:pt x="1" y="144"/>
                  </a:cubicBezTo>
                  <a:cubicBezTo>
                    <a:pt x="1" y="164"/>
                    <a:pt x="1" y="164"/>
                    <a:pt x="20" y="164"/>
                  </a:cubicBezTo>
                  <a:lnTo>
                    <a:pt x="20" y="144"/>
                  </a:lnTo>
                  <a:lnTo>
                    <a:pt x="222" y="24"/>
                  </a:lnTo>
                  <a:lnTo>
                    <a:pt x="260" y="24"/>
                  </a:lnTo>
                  <a:cubicBezTo>
                    <a:pt x="260" y="0"/>
                    <a:pt x="241" y="0"/>
                    <a:pt x="241" y="0"/>
                  </a:cubicBezTo>
                  <a:close/>
                  <a:moveTo>
                    <a:pt x="260" y="24"/>
                  </a:moveTo>
                  <a:lnTo>
                    <a:pt x="423" y="164"/>
                  </a:lnTo>
                  <a:lnTo>
                    <a:pt x="443" y="164"/>
                  </a:lnTo>
                  <a:lnTo>
                    <a:pt x="443" y="144"/>
                  </a:lnTo>
                  <a:lnTo>
                    <a:pt x="260" y="24"/>
                  </a:lnTo>
                  <a:close/>
                  <a:moveTo>
                    <a:pt x="443" y="164"/>
                  </a:moveTo>
                  <a:lnTo>
                    <a:pt x="423" y="183"/>
                  </a:lnTo>
                  <a:lnTo>
                    <a:pt x="241" y="284"/>
                  </a:lnTo>
                  <a:lnTo>
                    <a:pt x="202" y="284"/>
                  </a:lnTo>
                  <a:lnTo>
                    <a:pt x="20" y="164"/>
                  </a:lnTo>
                  <a:lnTo>
                    <a:pt x="20" y="164"/>
                  </a:lnTo>
                  <a:lnTo>
                    <a:pt x="202" y="303"/>
                  </a:lnTo>
                  <a:lnTo>
                    <a:pt x="241" y="303"/>
                  </a:lnTo>
                  <a:lnTo>
                    <a:pt x="443" y="183"/>
                  </a:lnTo>
                  <a:lnTo>
                    <a:pt x="443" y="1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15"/>
            <p:cNvSpPr/>
            <p:nvPr/>
          </p:nvSpPr>
          <p:spPr>
            <a:xfrm>
              <a:off x="7109749" y="3031844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02" y="1"/>
                  </a:moveTo>
                  <a:lnTo>
                    <a:pt x="0" y="121"/>
                  </a:lnTo>
                  <a:lnTo>
                    <a:pt x="0" y="140"/>
                  </a:lnTo>
                  <a:lnTo>
                    <a:pt x="183" y="280"/>
                  </a:lnTo>
                  <a:lnTo>
                    <a:pt x="221" y="280"/>
                  </a:lnTo>
                  <a:lnTo>
                    <a:pt x="423" y="159"/>
                  </a:lnTo>
                  <a:cubicBezTo>
                    <a:pt x="442" y="159"/>
                    <a:pt x="442" y="140"/>
                    <a:pt x="423" y="140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15"/>
            <p:cNvSpPr/>
            <p:nvPr/>
          </p:nvSpPr>
          <p:spPr>
            <a:xfrm>
              <a:off x="7109749" y="3031844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21" y="1"/>
                  </a:moveTo>
                  <a:cubicBezTo>
                    <a:pt x="221" y="1"/>
                    <a:pt x="241" y="1"/>
                    <a:pt x="241" y="20"/>
                  </a:cubicBezTo>
                  <a:lnTo>
                    <a:pt x="423" y="140"/>
                  </a:lnTo>
                  <a:lnTo>
                    <a:pt x="423" y="159"/>
                  </a:lnTo>
                  <a:cubicBezTo>
                    <a:pt x="442" y="159"/>
                    <a:pt x="442" y="159"/>
                    <a:pt x="442" y="140"/>
                  </a:cubicBezTo>
                  <a:lnTo>
                    <a:pt x="423" y="121"/>
                  </a:lnTo>
                  <a:lnTo>
                    <a:pt x="241" y="1"/>
                  </a:lnTo>
                  <a:close/>
                  <a:moveTo>
                    <a:pt x="0" y="140"/>
                  </a:moveTo>
                  <a:lnTo>
                    <a:pt x="183" y="280"/>
                  </a:lnTo>
                  <a:lnTo>
                    <a:pt x="202" y="280"/>
                  </a:lnTo>
                  <a:lnTo>
                    <a:pt x="183" y="26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15"/>
            <p:cNvSpPr/>
            <p:nvPr/>
          </p:nvSpPr>
          <p:spPr>
            <a:xfrm>
              <a:off x="7065271" y="3019630"/>
              <a:ext cx="44579" cy="28498"/>
            </a:xfrm>
            <a:custGeom>
              <a:rect b="b" l="l" r="r" t="t"/>
              <a:pathLst>
                <a:path extrusionOk="0" h="280" w="438">
                  <a:moveTo>
                    <a:pt x="197" y="1"/>
                  </a:moveTo>
                  <a:lnTo>
                    <a:pt x="0" y="121"/>
                  </a:lnTo>
                  <a:lnTo>
                    <a:pt x="0" y="140"/>
                  </a:lnTo>
                  <a:lnTo>
                    <a:pt x="178" y="279"/>
                  </a:lnTo>
                  <a:lnTo>
                    <a:pt x="221" y="279"/>
                  </a:lnTo>
                  <a:lnTo>
                    <a:pt x="418" y="159"/>
                  </a:lnTo>
                  <a:cubicBezTo>
                    <a:pt x="437" y="159"/>
                    <a:pt x="437" y="140"/>
                    <a:pt x="418" y="140"/>
                  </a:cubicBezTo>
                  <a:lnTo>
                    <a:pt x="240" y="20"/>
                  </a:lnTo>
                  <a:cubicBezTo>
                    <a:pt x="240" y="1"/>
                    <a:pt x="221" y="1"/>
                    <a:pt x="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15"/>
            <p:cNvSpPr/>
            <p:nvPr/>
          </p:nvSpPr>
          <p:spPr>
            <a:xfrm>
              <a:off x="7065271" y="3019630"/>
              <a:ext cx="44579" cy="30940"/>
            </a:xfrm>
            <a:custGeom>
              <a:rect b="b" l="l" r="r" t="t"/>
              <a:pathLst>
                <a:path extrusionOk="0" h="304" w="438">
                  <a:moveTo>
                    <a:pt x="197" y="1"/>
                  </a:moveTo>
                  <a:lnTo>
                    <a:pt x="0" y="121"/>
                  </a:lnTo>
                  <a:lnTo>
                    <a:pt x="0" y="140"/>
                  </a:lnTo>
                  <a:lnTo>
                    <a:pt x="19" y="121"/>
                  </a:lnTo>
                  <a:lnTo>
                    <a:pt x="197" y="20"/>
                  </a:lnTo>
                  <a:lnTo>
                    <a:pt x="240" y="20"/>
                  </a:lnTo>
                  <a:lnTo>
                    <a:pt x="418" y="140"/>
                  </a:lnTo>
                  <a:lnTo>
                    <a:pt x="260" y="1"/>
                  </a:lnTo>
                  <a:close/>
                  <a:moveTo>
                    <a:pt x="0" y="140"/>
                  </a:moveTo>
                  <a:lnTo>
                    <a:pt x="0" y="159"/>
                  </a:lnTo>
                  <a:lnTo>
                    <a:pt x="178" y="279"/>
                  </a:lnTo>
                  <a:lnTo>
                    <a:pt x="19" y="140"/>
                  </a:lnTo>
                  <a:close/>
                  <a:moveTo>
                    <a:pt x="418" y="140"/>
                  </a:moveTo>
                  <a:lnTo>
                    <a:pt x="418" y="159"/>
                  </a:lnTo>
                  <a:lnTo>
                    <a:pt x="221" y="279"/>
                  </a:lnTo>
                  <a:lnTo>
                    <a:pt x="178" y="279"/>
                  </a:lnTo>
                  <a:lnTo>
                    <a:pt x="197" y="303"/>
                  </a:lnTo>
                  <a:cubicBezTo>
                    <a:pt x="221" y="303"/>
                    <a:pt x="221" y="279"/>
                    <a:pt x="240" y="279"/>
                  </a:cubicBezTo>
                  <a:lnTo>
                    <a:pt x="418" y="183"/>
                  </a:lnTo>
                  <a:lnTo>
                    <a:pt x="437" y="159"/>
                  </a:lnTo>
                  <a:cubicBezTo>
                    <a:pt x="437" y="140"/>
                    <a:pt x="437" y="140"/>
                    <a:pt x="418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15"/>
            <p:cNvSpPr/>
            <p:nvPr/>
          </p:nvSpPr>
          <p:spPr>
            <a:xfrm>
              <a:off x="6824664" y="3121409"/>
              <a:ext cx="45087" cy="28905"/>
            </a:xfrm>
            <a:custGeom>
              <a:rect b="b" l="l" r="r" t="t"/>
              <a:pathLst>
                <a:path extrusionOk="0" h="284" w="443">
                  <a:moveTo>
                    <a:pt x="202" y="0"/>
                  </a:moveTo>
                  <a:lnTo>
                    <a:pt x="20" y="120"/>
                  </a:lnTo>
                  <a:cubicBezTo>
                    <a:pt x="1" y="120"/>
                    <a:pt x="1" y="144"/>
                    <a:pt x="20" y="144"/>
                  </a:cubicBezTo>
                  <a:lnTo>
                    <a:pt x="202" y="283"/>
                  </a:lnTo>
                  <a:lnTo>
                    <a:pt x="241" y="283"/>
                  </a:lnTo>
                  <a:lnTo>
                    <a:pt x="423" y="163"/>
                  </a:lnTo>
                  <a:cubicBezTo>
                    <a:pt x="443" y="163"/>
                    <a:pt x="443" y="144"/>
                    <a:pt x="423" y="144"/>
                  </a:cubicBez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15"/>
            <p:cNvSpPr/>
            <p:nvPr/>
          </p:nvSpPr>
          <p:spPr>
            <a:xfrm>
              <a:off x="6824664" y="3121409"/>
              <a:ext cx="45087" cy="28905"/>
            </a:xfrm>
            <a:custGeom>
              <a:rect b="b" l="l" r="r" t="t"/>
              <a:pathLst>
                <a:path extrusionOk="0" h="284" w="443">
                  <a:moveTo>
                    <a:pt x="202" y="0"/>
                  </a:moveTo>
                  <a:lnTo>
                    <a:pt x="20" y="101"/>
                  </a:lnTo>
                  <a:lnTo>
                    <a:pt x="1" y="120"/>
                  </a:lnTo>
                  <a:cubicBezTo>
                    <a:pt x="1" y="144"/>
                    <a:pt x="1" y="144"/>
                    <a:pt x="20" y="144"/>
                  </a:cubicBezTo>
                  <a:lnTo>
                    <a:pt x="20" y="120"/>
                  </a:lnTo>
                  <a:lnTo>
                    <a:pt x="222" y="0"/>
                  </a:lnTo>
                  <a:close/>
                  <a:moveTo>
                    <a:pt x="241" y="0"/>
                  </a:moveTo>
                  <a:lnTo>
                    <a:pt x="423" y="144"/>
                  </a:lnTo>
                  <a:lnTo>
                    <a:pt x="443" y="144"/>
                  </a:lnTo>
                  <a:lnTo>
                    <a:pt x="443" y="120"/>
                  </a:lnTo>
                  <a:lnTo>
                    <a:pt x="260" y="0"/>
                  </a:lnTo>
                  <a:close/>
                  <a:moveTo>
                    <a:pt x="20" y="144"/>
                  </a:moveTo>
                  <a:lnTo>
                    <a:pt x="183" y="283"/>
                  </a:lnTo>
                  <a:lnTo>
                    <a:pt x="222" y="283"/>
                  </a:lnTo>
                  <a:cubicBezTo>
                    <a:pt x="202" y="283"/>
                    <a:pt x="202" y="283"/>
                    <a:pt x="202" y="264"/>
                  </a:cubicBezTo>
                  <a:lnTo>
                    <a:pt x="20" y="144"/>
                  </a:lnTo>
                  <a:close/>
                  <a:moveTo>
                    <a:pt x="443" y="144"/>
                  </a:moveTo>
                  <a:lnTo>
                    <a:pt x="423" y="163"/>
                  </a:lnTo>
                  <a:lnTo>
                    <a:pt x="241" y="264"/>
                  </a:lnTo>
                  <a:lnTo>
                    <a:pt x="222" y="283"/>
                  </a:lnTo>
                  <a:lnTo>
                    <a:pt x="241" y="283"/>
                  </a:lnTo>
                  <a:lnTo>
                    <a:pt x="443" y="163"/>
                  </a:lnTo>
                  <a:lnTo>
                    <a:pt x="443" y="1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15"/>
            <p:cNvSpPr/>
            <p:nvPr/>
          </p:nvSpPr>
          <p:spPr>
            <a:xfrm>
              <a:off x="6826598" y="3082733"/>
              <a:ext cx="45087" cy="28905"/>
            </a:xfrm>
            <a:custGeom>
              <a:rect b="b" l="l" r="r" t="t"/>
              <a:pathLst>
                <a:path extrusionOk="0" h="284" w="443">
                  <a:moveTo>
                    <a:pt x="203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83" y="284"/>
                  </a:lnTo>
                  <a:lnTo>
                    <a:pt x="222" y="284"/>
                  </a:lnTo>
                  <a:lnTo>
                    <a:pt x="424" y="164"/>
                  </a:lnTo>
                  <a:cubicBezTo>
                    <a:pt x="443" y="164"/>
                    <a:pt x="443" y="140"/>
                    <a:pt x="424" y="140"/>
                  </a:cubicBezTo>
                  <a:lnTo>
                    <a:pt x="241" y="20"/>
                  </a:lnTo>
                  <a:cubicBezTo>
                    <a:pt x="241" y="1"/>
                    <a:pt x="222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15"/>
            <p:cNvSpPr/>
            <p:nvPr/>
          </p:nvSpPr>
          <p:spPr>
            <a:xfrm>
              <a:off x="6824664" y="3082733"/>
              <a:ext cx="47021" cy="30940"/>
            </a:xfrm>
            <a:custGeom>
              <a:rect b="b" l="l" r="r" t="t"/>
              <a:pathLst>
                <a:path extrusionOk="0" h="304" w="462">
                  <a:moveTo>
                    <a:pt x="222" y="1"/>
                  </a:moveTo>
                  <a:lnTo>
                    <a:pt x="20" y="121"/>
                  </a:lnTo>
                  <a:lnTo>
                    <a:pt x="20" y="121"/>
                  </a:lnTo>
                  <a:lnTo>
                    <a:pt x="222" y="20"/>
                  </a:lnTo>
                  <a:lnTo>
                    <a:pt x="260" y="20"/>
                  </a:lnTo>
                  <a:lnTo>
                    <a:pt x="443" y="140"/>
                  </a:lnTo>
                  <a:lnTo>
                    <a:pt x="260" y="1"/>
                  </a:lnTo>
                  <a:close/>
                  <a:moveTo>
                    <a:pt x="20" y="121"/>
                  </a:moveTo>
                  <a:cubicBezTo>
                    <a:pt x="20" y="121"/>
                    <a:pt x="1" y="121"/>
                    <a:pt x="1" y="140"/>
                  </a:cubicBezTo>
                  <a:cubicBezTo>
                    <a:pt x="1" y="140"/>
                    <a:pt x="20" y="140"/>
                    <a:pt x="20" y="164"/>
                  </a:cubicBezTo>
                  <a:lnTo>
                    <a:pt x="202" y="284"/>
                  </a:lnTo>
                  <a:lnTo>
                    <a:pt x="20" y="140"/>
                  </a:lnTo>
                  <a:lnTo>
                    <a:pt x="20" y="121"/>
                  </a:lnTo>
                  <a:close/>
                  <a:moveTo>
                    <a:pt x="443" y="140"/>
                  </a:moveTo>
                  <a:lnTo>
                    <a:pt x="443" y="164"/>
                  </a:lnTo>
                  <a:lnTo>
                    <a:pt x="241" y="284"/>
                  </a:lnTo>
                  <a:lnTo>
                    <a:pt x="443" y="183"/>
                  </a:lnTo>
                  <a:cubicBezTo>
                    <a:pt x="443" y="164"/>
                    <a:pt x="462" y="164"/>
                    <a:pt x="462" y="164"/>
                  </a:cubicBezTo>
                  <a:cubicBezTo>
                    <a:pt x="462" y="140"/>
                    <a:pt x="443" y="140"/>
                    <a:pt x="443" y="140"/>
                  </a:cubicBezTo>
                  <a:close/>
                  <a:moveTo>
                    <a:pt x="202" y="284"/>
                  </a:moveTo>
                  <a:lnTo>
                    <a:pt x="222" y="303"/>
                  </a:lnTo>
                  <a:cubicBezTo>
                    <a:pt x="241" y="303"/>
                    <a:pt x="241" y="303"/>
                    <a:pt x="241" y="2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15"/>
            <p:cNvSpPr/>
            <p:nvPr/>
          </p:nvSpPr>
          <p:spPr>
            <a:xfrm>
              <a:off x="6855504" y="3103801"/>
              <a:ext cx="44579" cy="29414"/>
            </a:xfrm>
            <a:custGeom>
              <a:rect b="b" l="l" r="r" t="t"/>
              <a:pathLst>
                <a:path extrusionOk="0" h="289" w="438">
                  <a:moveTo>
                    <a:pt x="226" y="0"/>
                  </a:moveTo>
                  <a:cubicBezTo>
                    <a:pt x="218" y="0"/>
                    <a:pt x="207" y="5"/>
                    <a:pt x="197" y="15"/>
                  </a:cubicBezTo>
                  <a:lnTo>
                    <a:pt x="0" y="115"/>
                  </a:lnTo>
                  <a:lnTo>
                    <a:pt x="0" y="154"/>
                  </a:lnTo>
                  <a:lnTo>
                    <a:pt x="178" y="274"/>
                  </a:lnTo>
                  <a:cubicBezTo>
                    <a:pt x="188" y="284"/>
                    <a:pt x="197" y="288"/>
                    <a:pt x="204" y="288"/>
                  </a:cubicBezTo>
                  <a:cubicBezTo>
                    <a:pt x="212" y="288"/>
                    <a:pt x="217" y="284"/>
                    <a:pt x="217" y="274"/>
                  </a:cubicBezTo>
                  <a:lnTo>
                    <a:pt x="418" y="173"/>
                  </a:lnTo>
                  <a:cubicBezTo>
                    <a:pt x="437" y="154"/>
                    <a:pt x="437" y="154"/>
                    <a:pt x="418" y="135"/>
                  </a:cubicBezTo>
                  <a:lnTo>
                    <a:pt x="241" y="15"/>
                  </a:lnTo>
                  <a:cubicBezTo>
                    <a:pt x="241" y="5"/>
                    <a:pt x="235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15"/>
            <p:cNvSpPr/>
            <p:nvPr/>
          </p:nvSpPr>
          <p:spPr>
            <a:xfrm>
              <a:off x="6855504" y="3103292"/>
              <a:ext cx="44579" cy="30431"/>
            </a:xfrm>
            <a:custGeom>
              <a:rect b="b" l="l" r="r" t="t"/>
              <a:pathLst>
                <a:path extrusionOk="0" h="299" w="438">
                  <a:moveTo>
                    <a:pt x="197" y="0"/>
                  </a:moveTo>
                  <a:lnTo>
                    <a:pt x="0" y="120"/>
                  </a:lnTo>
                  <a:lnTo>
                    <a:pt x="0" y="140"/>
                  </a:lnTo>
                  <a:lnTo>
                    <a:pt x="197" y="20"/>
                  </a:lnTo>
                  <a:lnTo>
                    <a:pt x="241" y="20"/>
                  </a:lnTo>
                  <a:cubicBezTo>
                    <a:pt x="241" y="0"/>
                    <a:pt x="217" y="0"/>
                    <a:pt x="217" y="0"/>
                  </a:cubicBezTo>
                  <a:close/>
                  <a:moveTo>
                    <a:pt x="0" y="140"/>
                  </a:moveTo>
                  <a:lnTo>
                    <a:pt x="0" y="159"/>
                  </a:lnTo>
                  <a:lnTo>
                    <a:pt x="178" y="279"/>
                  </a:lnTo>
                  <a:lnTo>
                    <a:pt x="0" y="140"/>
                  </a:lnTo>
                  <a:close/>
                  <a:moveTo>
                    <a:pt x="418" y="140"/>
                  </a:moveTo>
                  <a:lnTo>
                    <a:pt x="418" y="159"/>
                  </a:lnTo>
                  <a:lnTo>
                    <a:pt x="217" y="279"/>
                  </a:lnTo>
                  <a:lnTo>
                    <a:pt x="178" y="279"/>
                  </a:lnTo>
                  <a:cubicBezTo>
                    <a:pt x="178" y="298"/>
                    <a:pt x="197" y="298"/>
                    <a:pt x="197" y="298"/>
                  </a:cubicBezTo>
                  <a:lnTo>
                    <a:pt x="217" y="298"/>
                  </a:lnTo>
                  <a:lnTo>
                    <a:pt x="418" y="178"/>
                  </a:lnTo>
                  <a:lnTo>
                    <a:pt x="437" y="159"/>
                  </a:lnTo>
                  <a:cubicBezTo>
                    <a:pt x="437" y="159"/>
                    <a:pt x="437" y="140"/>
                    <a:pt x="418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15"/>
            <p:cNvSpPr/>
            <p:nvPr/>
          </p:nvSpPr>
          <p:spPr>
            <a:xfrm>
              <a:off x="6883798" y="3087109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22" y="1"/>
                  </a:moveTo>
                  <a:lnTo>
                    <a:pt x="20" y="121"/>
                  </a:lnTo>
                  <a:cubicBezTo>
                    <a:pt x="1" y="121"/>
                    <a:pt x="1" y="140"/>
                    <a:pt x="20" y="140"/>
                  </a:cubicBezTo>
                  <a:lnTo>
                    <a:pt x="203" y="279"/>
                  </a:lnTo>
                  <a:lnTo>
                    <a:pt x="241" y="279"/>
                  </a:lnTo>
                  <a:lnTo>
                    <a:pt x="443" y="159"/>
                  </a:lnTo>
                  <a:lnTo>
                    <a:pt x="443" y="140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15"/>
            <p:cNvSpPr/>
            <p:nvPr/>
          </p:nvSpPr>
          <p:spPr>
            <a:xfrm>
              <a:off x="6883798" y="3087109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03" y="1"/>
                  </a:moveTo>
                  <a:lnTo>
                    <a:pt x="20" y="121"/>
                  </a:lnTo>
                  <a:lnTo>
                    <a:pt x="222" y="20"/>
                  </a:lnTo>
                  <a:lnTo>
                    <a:pt x="222" y="1"/>
                  </a:lnTo>
                  <a:close/>
                  <a:moveTo>
                    <a:pt x="222" y="1"/>
                  </a:moveTo>
                  <a:cubicBezTo>
                    <a:pt x="241" y="1"/>
                    <a:pt x="241" y="1"/>
                    <a:pt x="260" y="20"/>
                  </a:cubicBezTo>
                  <a:lnTo>
                    <a:pt x="419" y="140"/>
                  </a:lnTo>
                  <a:lnTo>
                    <a:pt x="443" y="159"/>
                  </a:lnTo>
                  <a:lnTo>
                    <a:pt x="443" y="140"/>
                  </a:lnTo>
                  <a:lnTo>
                    <a:pt x="260" y="1"/>
                  </a:lnTo>
                  <a:close/>
                  <a:moveTo>
                    <a:pt x="20" y="121"/>
                  </a:moveTo>
                  <a:cubicBezTo>
                    <a:pt x="1" y="121"/>
                    <a:pt x="1" y="121"/>
                    <a:pt x="1" y="140"/>
                  </a:cubicBezTo>
                  <a:lnTo>
                    <a:pt x="20" y="159"/>
                  </a:lnTo>
                  <a:lnTo>
                    <a:pt x="179" y="279"/>
                  </a:lnTo>
                  <a:lnTo>
                    <a:pt x="203" y="279"/>
                  </a:lnTo>
                  <a:lnTo>
                    <a:pt x="20" y="140"/>
                  </a:lnTo>
                  <a:lnTo>
                    <a:pt x="20" y="121"/>
                  </a:lnTo>
                  <a:close/>
                  <a:moveTo>
                    <a:pt x="419" y="159"/>
                  </a:moveTo>
                  <a:lnTo>
                    <a:pt x="241" y="279"/>
                  </a:lnTo>
                  <a:lnTo>
                    <a:pt x="443" y="179"/>
                  </a:lnTo>
                  <a:lnTo>
                    <a:pt x="443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15"/>
            <p:cNvSpPr/>
            <p:nvPr/>
          </p:nvSpPr>
          <p:spPr>
            <a:xfrm>
              <a:off x="6722986" y="3217183"/>
              <a:ext cx="44579" cy="29007"/>
            </a:xfrm>
            <a:custGeom>
              <a:rect b="b" l="l" r="r" t="t"/>
              <a:pathLst>
                <a:path extrusionOk="0" h="285" w="438">
                  <a:moveTo>
                    <a:pt x="197" y="1"/>
                  </a:moveTo>
                  <a:lnTo>
                    <a:pt x="20" y="121"/>
                  </a:lnTo>
                  <a:cubicBezTo>
                    <a:pt x="0" y="121"/>
                    <a:pt x="0" y="140"/>
                    <a:pt x="20" y="140"/>
                  </a:cubicBezTo>
                  <a:lnTo>
                    <a:pt x="197" y="284"/>
                  </a:lnTo>
                  <a:lnTo>
                    <a:pt x="241" y="284"/>
                  </a:lnTo>
                  <a:lnTo>
                    <a:pt x="418" y="164"/>
                  </a:lnTo>
                  <a:cubicBezTo>
                    <a:pt x="438" y="164"/>
                    <a:pt x="438" y="140"/>
                    <a:pt x="418" y="140"/>
                  </a:cubicBez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15"/>
            <p:cNvSpPr/>
            <p:nvPr/>
          </p:nvSpPr>
          <p:spPr>
            <a:xfrm>
              <a:off x="6722986" y="3217183"/>
              <a:ext cx="44579" cy="29007"/>
            </a:xfrm>
            <a:custGeom>
              <a:rect b="b" l="l" r="r" t="t"/>
              <a:pathLst>
                <a:path extrusionOk="0" h="285" w="438">
                  <a:moveTo>
                    <a:pt x="197" y="1"/>
                  </a:moveTo>
                  <a:lnTo>
                    <a:pt x="20" y="121"/>
                  </a:lnTo>
                  <a:lnTo>
                    <a:pt x="221" y="20"/>
                  </a:lnTo>
                  <a:lnTo>
                    <a:pt x="221" y="1"/>
                  </a:lnTo>
                  <a:close/>
                  <a:moveTo>
                    <a:pt x="221" y="1"/>
                  </a:moveTo>
                  <a:cubicBezTo>
                    <a:pt x="241" y="1"/>
                    <a:pt x="241" y="1"/>
                    <a:pt x="241" y="20"/>
                  </a:cubicBezTo>
                  <a:lnTo>
                    <a:pt x="418" y="140"/>
                  </a:lnTo>
                  <a:lnTo>
                    <a:pt x="438" y="164"/>
                  </a:lnTo>
                  <a:lnTo>
                    <a:pt x="438" y="140"/>
                  </a:lnTo>
                  <a:lnTo>
                    <a:pt x="260" y="1"/>
                  </a:lnTo>
                  <a:close/>
                  <a:moveTo>
                    <a:pt x="418" y="164"/>
                  </a:moveTo>
                  <a:lnTo>
                    <a:pt x="241" y="284"/>
                  </a:lnTo>
                  <a:lnTo>
                    <a:pt x="241" y="284"/>
                  </a:lnTo>
                  <a:lnTo>
                    <a:pt x="438" y="183"/>
                  </a:lnTo>
                  <a:lnTo>
                    <a:pt x="438" y="164"/>
                  </a:lnTo>
                  <a:close/>
                  <a:moveTo>
                    <a:pt x="20" y="121"/>
                  </a:moveTo>
                  <a:cubicBezTo>
                    <a:pt x="0" y="121"/>
                    <a:pt x="0" y="121"/>
                    <a:pt x="0" y="140"/>
                  </a:cubicBezTo>
                  <a:lnTo>
                    <a:pt x="20" y="164"/>
                  </a:lnTo>
                  <a:lnTo>
                    <a:pt x="178" y="284"/>
                  </a:lnTo>
                  <a:lnTo>
                    <a:pt x="197" y="284"/>
                  </a:lnTo>
                  <a:lnTo>
                    <a:pt x="20" y="140"/>
                  </a:lnTo>
                  <a:lnTo>
                    <a:pt x="20" y="1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15"/>
            <p:cNvSpPr/>
            <p:nvPr/>
          </p:nvSpPr>
          <p:spPr>
            <a:xfrm>
              <a:off x="6753317" y="3237742"/>
              <a:ext cx="77860" cy="52924"/>
            </a:xfrm>
            <a:custGeom>
              <a:rect b="b" l="l" r="r" t="t"/>
              <a:pathLst>
                <a:path extrusionOk="0" h="520" w="765">
                  <a:moveTo>
                    <a:pt x="202" y="0"/>
                  </a:moveTo>
                  <a:lnTo>
                    <a:pt x="0" y="121"/>
                  </a:lnTo>
                  <a:lnTo>
                    <a:pt x="0" y="140"/>
                  </a:lnTo>
                  <a:lnTo>
                    <a:pt x="524" y="519"/>
                  </a:lnTo>
                  <a:lnTo>
                    <a:pt x="562" y="519"/>
                  </a:lnTo>
                  <a:lnTo>
                    <a:pt x="740" y="399"/>
                  </a:lnTo>
                  <a:cubicBezTo>
                    <a:pt x="764" y="399"/>
                    <a:pt x="764" y="380"/>
                    <a:pt x="740" y="380"/>
                  </a:cubicBezTo>
                  <a:lnTo>
                    <a:pt x="2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15"/>
            <p:cNvSpPr/>
            <p:nvPr/>
          </p:nvSpPr>
          <p:spPr>
            <a:xfrm>
              <a:off x="6753317" y="3237742"/>
              <a:ext cx="77860" cy="52924"/>
            </a:xfrm>
            <a:custGeom>
              <a:rect b="b" l="l" r="r" t="t"/>
              <a:pathLst>
                <a:path extrusionOk="0" h="520" w="765">
                  <a:moveTo>
                    <a:pt x="202" y="0"/>
                  </a:moveTo>
                  <a:lnTo>
                    <a:pt x="0" y="121"/>
                  </a:lnTo>
                  <a:lnTo>
                    <a:pt x="19" y="121"/>
                  </a:lnTo>
                  <a:lnTo>
                    <a:pt x="202" y="20"/>
                  </a:lnTo>
                  <a:lnTo>
                    <a:pt x="221" y="0"/>
                  </a:lnTo>
                  <a:close/>
                  <a:moveTo>
                    <a:pt x="221" y="0"/>
                  </a:moveTo>
                  <a:cubicBezTo>
                    <a:pt x="221" y="0"/>
                    <a:pt x="240" y="0"/>
                    <a:pt x="240" y="20"/>
                  </a:cubicBezTo>
                  <a:lnTo>
                    <a:pt x="740" y="380"/>
                  </a:lnTo>
                  <a:lnTo>
                    <a:pt x="764" y="399"/>
                  </a:lnTo>
                  <a:lnTo>
                    <a:pt x="764" y="380"/>
                  </a:lnTo>
                  <a:lnTo>
                    <a:pt x="240" y="0"/>
                  </a:lnTo>
                  <a:close/>
                  <a:moveTo>
                    <a:pt x="0" y="121"/>
                  </a:moveTo>
                  <a:lnTo>
                    <a:pt x="0" y="140"/>
                  </a:lnTo>
                  <a:lnTo>
                    <a:pt x="524" y="519"/>
                  </a:lnTo>
                  <a:lnTo>
                    <a:pt x="543" y="519"/>
                  </a:lnTo>
                  <a:cubicBezTo>
                    <a:pt x="543" y="519"/>
                    <a:pt x="524" y="519"/>
                    <a:pt x="524" y="500"/>
                  </a:cubicBezTo>
                  <a:lnTo>
                    <a:pt x="19" y="140"/>
                  </a:lnTo>
                  <a:lnTo>
                    <a:pt x="0" y="121"/>
                  </a:lnTo>
                  <a:close/>
                  <a:moveTo>
                    <a:pt x="740" y="399"/>
                  </a:moveTo>
                  <a:lnTo>
                    <a:pt x="562" y="519"/>
                  </a:lnTo>
                  <a:lnTo>
                    <a:pt x="764" y="418"/>
                  </a:lnTo>
                  <a:lnTo>
                    <a:pt x="764" y="3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15"/>
            <p:cNvSpPr/>
            <p:nvPr/>
          </p:nvSpPr>
          <p:spPr>
            <a:xfrm>
              <a:off x="6782120" y="3221559"/>
              <a:ext cx="44579" cy="28498"/>
            </a:xfrm>
            <a:custGeom>
              <a:rect b="b" l="l" r="r" t="t"/>
              <a:pathLst>
                <a:path extrusionOk="0" h="280" w="438">
                  <a:moveTo>
                    <a:pt x="198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78" y="280"/>
                  </a:lnTo>
                  <a:lnTo>
                    <a:pt x="217" y="280"/>
                  </a:lnTo>
                  <a:lnTo>
                    <a:pt x="419" y="159"/>
                  </a:lnTo>
                  <a:cubicBezTo>
                    <a:pt x="438" y="159"/>
                    <a:pt x="438" y="140"/>
                    <a:pt x="419" y="140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15"/>
            <p:cNvSpPr/>
            <p:nvPr/>
          </p:nvSpPr>
          <p:spPr>
            <a:xfrm>
              <a:off x="6782120" y="3221559"/>
              <a:ext cx="44579" cy="28498"/>
            </a:xfrm>
            <a:custGeom>
              <a:rect b="b" l="l" r="r" t="t"/>
              <a:pathLst>
                <a:path extrusionOk="0" h="280" w="438">
                  <a:moveTo>
                    <a:pt x="198" y="1"/>
                  </a:moveTo>
                  <a:lnTo>
                    <a:pt x="1" y="97"/>
                  </a:lnTo>
                  <a:lnTo>
                    <a:pt x="1" y="121"/>
                  </a:lnTo>
                  <a:lnTo>
                    <a:pt x="198" y="1"/>
                  </a:lnTo>
                  <a:close/>
                  <a:moveTo>
                    <a:pt x="217" y="1"/>
                  </a:moveTo>
                  <a:cubicBezTo>
                    <a:pt x="217" y="1"/>
                    <a:pt x="241" y="1"/>
                    <a:pt x="241" y="20"/>
                  </a:cubicBezTo>
                  <a:lnTo>
                    <a:pt x="419" y="140"/>
                  </a:lnTo>
                  <a:lnTo>
                    <a:pt x="419" y="159"/>
                  </a:lnTo>
                  <a:cubicBezTo>
                    <a:pt x="438" y="159"/>
                    <a:pt x="438" y="159"/>
                    <a:pt x="438" y="140"/>
                  </a:cubicBezTo>
                  <a:lnTo>
                    <a:pt x="419" y="121"/>
                  </a:lnTo>
                  <a:lnTo>
                    <a:pt x="241" y="1"/>
                  </a:lnTo>
                  <a:close/>
                  <a:moveTo>
                    <a:pt x="1" y="140"/>
                  </a:moveTo>
                  <a:lnTo>
                    <a:pt x="178" y="280"/>
                  </a:lnTo>
                  <a:lnTo>
                    <a:pt x="198" y="280"/>
                  </a:lnTo>
                  <a:lnTo>
                    <a:pt x="178" y="260"/>
                  </a:lnTo>
                  <a:lnTo>
                    <a:pt x="1" y="140"/>
                  </a:lnTo>
                  <a:close/>
                  <a:moveTo>
                    <a:pt x="419" y="159"/>
                  </a:moveTo>
                  <a:lnTo>
                    <a:pt x="217" y="260"/>
                  </a:lnTo>
                  <a:lnTo>
                    <a:pt x="198" y="280"/>
                  </a:lnTo>
                  <a:lnTo>
                    <a:pt x="217" y="280"/>
                  </a:lnTo>
                  <a:lnTo>
                    <a:pt x="419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15"/>
            <p:cNvSpPr/>
            <p:nvPr/>
          </p:nvSpPr>
          <p:spPr>
            <a:xfrm>
              <a:off x="6810517" y="3241610"/>
              <a:ext cx="48955" cy="32365"/>
            </a:xfrm>
            <a:custGeom>
              <a:rect b="b" l="l" r="r" t="t"/>
              <a:pathLst>
                <a:path extrusionOk="0" h="318" w="481">
                  <a:moveTo>
                    <a:pt x="202" y="1"/>
                  </a:moveTo>
                  <a:lnTo>
                    <a:pt x="20" y="102"/>
                  </a:lnTo>
                  <a:cubicBezTo>
                    <a:pt x="0" y="121"/>
                    <a:pt x="0" y="121"/>
                    <a:pt x="20" y="140"/>
                  </a:cubicBezTo>
                  <a:lnTo>
                    <a:pt x="241" y="303"/>
                  </a:lnTo>
                  <a:cubicBezTo>
                    <a:pt x="250" y="313"/>
                    <a:pt x="260" y="318"/>
                    <a:pt x="267" y="318"/>
                  </a:cubicBezTo>
                  <a:cubicBezTo>
                    <a:pt x="274" y="318"/>
                    <a:pt x="279" y="313"/>
                    <a:pt x="279" y="303"/>
                  </a:cubicBezTo>
                  <a:lnTo>
                    <a:pt x="481" y="203"/>
                  </a:lnTo>
                  <a:lnTo>
                    <a:pt x="481" y="164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15"/>
            <p:cNvSpPr/>
            <p:nvPr/>
          </p:nvSpPr>
          <p:spPr>
            <a:xfrm>
              <a:off x="6810517" y="3241610"/>
              <a:ext cx="48955" cy="32874"/>
            </a:xfrm>
            <a:custGeom>
              <a:rect b="b" l="l" r="r" t="t"/>
              <a:pathLst>
                <a:path extrusionOk="0" h="323" w="481">
                  <a:moveTo>
                    <a:pt x="202" y="1"/>
                  </a:moveTo>
                  <a:lnTo>
                    <a:pt x="20" y="102"/>
                  </a:lnTo>
                  <a:cubicBezTo>
                    <a:pt x="0" y="102"/>
                    <a:pt x="0" y="121"/>
                    <a:pt x="0" y="121"/>
                  </a:cubicBezTo>
                  <a:cubicBezTo>
                    <a:pt x="0" y="140"/>
                    <a:pt x="0" y="140"/>
                    <a:pt x="20" y="140"/>
                  </a:cubicBezTo>
                  <a:lnTo>
                    <a:pt x="20" y="121"/>
                  </a:lnTo>
                  <a:lnTo>
                    <a:pt x="202" y="1"/>
                  </a:lnTo>
                  <a:close/>
                  <a:moveTo>
                    <a:pt x="241" y="1"/>
                  </a:moveTo>
                  <a:lnTo>
                    <a:pt x="462" y="183"/>
                  </a:lnTo>
                  <a:lnTo>
                    <a:pt x="481" y="183"/>
                  </a:lnTo>
                  <a:lnTo>
                    <a:pt x="481" y="164"/>
                  </a:lnTo>
                  <a:lnTo>
                    <a:pt x="260" y="1"/>
                  </a:lnTo>
                  <a:close/>
                  <a:moveTo>
                    <a:pt x="481" y="183"/>
                  </a:moveTo>
                  <a:lnTo>
                    <a:pt x="462" y="203"/>
                  </a:lnTo>
                  <a:lnTo>
                    <a:pt x="279" y="303"/>
                  </a:lnTo>
                  <a:lnTo>
                    <a:pt x="241" y="303"/>
                  </a:lnTo>
                  <a:cubicBezTo>
                    <a:pt x="241" y="323"/>
                    <a:pt x="260" y="323"/>
                    <a:pt x="260" y="323"/>
                  </a:cubicBezTo>
                  <a:lnTo>
                    <a:pt x="279" y="323"/>
                  </a:lnTo>
                  <a:lnTo>
                    <a:pt x="481" y="203"/>
                  </a:lnTo>
                  <a:lnTo>
                    <a:pt x="481" y="1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15"/>
            <p:cNvSpPr/>
            <p:nvPr/>
          </p:nvSpPr>
          <p:spPr>
            <a:xfrm>
              <a:off x="6840847" y="3186853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02" y="1"/>
                  </a:moveTo>
                  <a:lnTo>
                    <a:pt x="0" y="121"/>
                  </a:lnTo>
                  <a:lnTo>
                    <a:pt x="0" y="140"/>
                  </a:lnTo>
                  <a:lnTo>
                    <a:pt x="183" y="279"/>
                  </a:lnTo>
                  <a:lnTo>
                    <a:pt x="221" y="279"/>
                  </a:lnTo>
                  <a:lnTo>
                    <a:pt x="423" y="159"/>
                  </a:lnTo>
                  <a:cubicBezTo>
                    <a:pt x="442" y="159"/>
                    <a:pt x="442" y="140"/>
                    <a:pt x="423" y="140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15"/>
            <p:cNvSpPr/>
            <p:nvPr/>
          </p:nvSpPr>
          <p:spPr>
            <a:xfrm>
              <a:off x="6840847" y="3186853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21" y="1"/>
                  </a:moveTo>
                  <a:lnTo>
                    <a:pt x="240" y="20"/>
                  </a:lnTo>
                  <a:lnTo>
                    <a:pt x="423" y="140"/>
                  </a:lnTo>
                  <a:lnTo>
                    <a:pt x="423" y="140"/>
                  </a:lnTo>
                  <a:lnTo>
                    <a:pt x="264" y="1"/>
                  </a:lnTo>
                  <a:close/>
                  <a:moveTo>
                    <a:pt x="202" y="1"/>
                  </a:moveTo>
                  <a:lnTo>
                    <a:pt x="0" y="121"/>
                  </a:lnTo>
                  <a:lnTo>
                    <a:pt x="0" y="140"/>
                  </a:lnTo>
                  <a:lnTo>
                    <a:pt x="24" y="121"/>
                  </a:lnTo>
                  <a:lnTo>
                    <a:pt x="202" y="20"/>
                  </a:lnTo>
                  <a:lnTo>
                    <a:pt x="221" y="1"/>
                  </a:lnTo>
                  <a:close/>
                  <a:moveTo>
                    <a:pt x="0" y="140"/>
                  </a:moveTo>
                  <a:lnTo>
                    <a:pt x="0" y="159"/>
                  </a:lnTo>
                  <a:lnTo>
                    <a:pt x="183" y="279"/>
                  </a:lnTo>
                  <a:lnTo>
                    <a:pt x="24" y="140"/>
                  </a:lnTo>
                  <a:close/>
                  <a:moveTo>
                    <a:pt x="423" y="140"/>
                  </a:moveTo>
                  <a:lnTo>
                    <a:pt x="423" y="159"/>
                  </a:lnTo>
                  <a:lnTo>
                    <a:pt x="221" y="279"/>
                  </a:lnTo>
                  <a:lnTo>
                    <a:pt x="240" y="279"/>
                  </a:lnTo>
                  <a:lnTo>
                    <a:pt x="423" y="179"/>
                  </a:lnTo>
                  <a:lnTo>
                    <a:pt x="442" y="159"/>
                  </a:lnTo>
                  <a:cubicBezTo>
                    <a:pt x="442" y="140"/>
                    <a:pt x="442" y="140"/>
                    <a:pt x="423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15"/>
            <p:cNvSpPr/>
            <p:nvPr/>
          </p:nvSpPr>
          <p:spPr>
            <a:xfrm>
              <a:off x="6810517" y="3203545"/>
              <a:ext cx="45087" cy="29719"/>
            </a:xfrm>
            <a:custGeom>
              <a:rect b="b" l="l" r="r" t="t"/>
              <a:pathLst>
                <a:path extrusionOk="0" h="292" w="443">
                  <a:moveTo>
                    <a:pt x="233" y="0"/>
                  </a:moveTo>
                  <a:cubicBezTo>
                    <a:pt x="226" y="0"/>
                    <a:pt x="221" y="5"/>
                    <a:pt x="221" y="15"/>
                  </a:cubicBezTo>
                  <a:lnTo>
                    <a:pt x="20" y="115"/>
                  </a:lnTo>
                  <a:cubicBezTo>
                    <a:pt x="0" y="135"/>
                    <a:pt x="0" y="135"/>
                    <a:pt x="20" y="154"/>
                  </a:cubicBezTo>
                  <a:lnTo>
                    <a:pt x="202" y="274"/>
                  </a:lnTo>
                  <a:cubicBezTo>
                    <a:pt x="202" y="286"/>
                    <a:pt x="207" y="292"/>
                    <a:pt x="214" y="292"/>
                  </a:cubicBezTo>
                  <a:cubicBezTo>
                    <a:pt x="221" y="292"/>
                    <a:pt x="231" y="286"/>
                    <a:pt x="241" y="274"/>
                  </a:cubicBezTo>
                  <a:lnTo>
                    <a:pt x="442" y="178"/>
                  </a:lnTo>
                  <a:lnTo>
                    <a:pt x="442" y="135"/>
                  </a:lnTo>
                  <a:lnTo>
                    <a:pt x="260" y="15"/>
                  </a:lnTo>
                  <a:cubicBezTo>
                    <a:pt x="250" y="5"/>
                    <a:pt x="241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15"/>
            <p:cNvSpPr/>
            <p:nvPr/>
          </p:nvSpPr>
          <p:spPr>
            <a:xfrm>
              <a:off x="6810517" y="3203036"/>
              <a:ext cx="45087" cy="30839"/>
            </a:xfrm>
            <a:custGeom>
              <a:rect b="b" l="l" r="r" t="t"/>
              <a:pathLst>
                <a:path extrusionOk="0" h="303" w="443">
                  <a:moveTo>
                    <a:pt x="202" y="0"/>
                  </a:moveTo>
                  <a:lnTo>
                    <a:pt x="20" y="120"/>
                  </a:lnTo>
                  <a:cubicBezTo>
                    <a:pt x="0" y="120"/>
                    <a:pt x="0" y="140"/>
                    <a:pt x="0" y="140"/>
                  </a:cubicBezTo>
                  <a:cubicBezTo>
                    <a:pt x="0" y="140"/>
                    <a:pt x="0" y="159"/>
                    <a:pt x="20" y="159"/>
                  </a:cubicBezTo>
                  <a:lnTo>
                    <a:pt x="20" y="140"/>
                  </a:lnTo>
                  <a:lnTo>
                    <a:pt x="221" y="20"/>
                  </a:lnTo>
                  <a:lnTo>
                    <a:pt x="260" y="20"/>
                  </a:lnTo>
                  <a:cubicBezTo>
                    <a:pt x="260" y="0"/>
                    <a:pt x="241" y="0"/>
                    <a:pt x="241" y="0"/>
                  </a:cubicBezTo>
                  <a:close/>
                  <a:moveTo>
                    <a:pt x="260" y="20"/>
                  </a:moveTo>
                  <a:lnTo>
                    <a:pt x="418" y="159"/>
                  </a:lnTo>
                  <a:lnTo>
                    <a:pt x="241" y="279"/>
                  </a:lnTo>
                  <a:lnTo>
                    <a:pt x="202" y="279"/>
                  </a:lnTo>
                  <a:lnTo>
                    <a:pt x="20" y="159"/>
                  </a:lnTo>
                  <a:lnTo>
                    <a:pt x="20" y="159"/>
                  </a:lnTo>
                  <a:lnTo>
                    <a:pt x="178" y="279"/>
                  </a:lnTo>
                  <a:cubicBezTo>
                    <a:pt x="202" y="303"/>
                    <a:pt x="202" y="303"/>
                    <a:pt x="221" y="303"/>
                  </a:cubicBezTo>
                  <a:lnTo>
                    <a:pt x="241" y="303"/>
                  </a:lnTo>
                  <a:lnTo>
                    <a:pt x="442" y="183"/>
                  </a:lnTo>
                  <a:lnTo>
                    <a:pt x="442" y="159"/>
                  </a:lnTo>
                  <a:lnTo>
                    <a:pt x="442" y="140"/>
                  </a:lnTo>
                  <a:lnTo>
                    <a:pt x="260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15"/>
            <p:cNvSpPr/>
            <p:nvPr/>
          </p:nvSpPr>
          <p:spPr>
            <a:xfrm>
              <a:off x="6840847" y="3206903"/>
              <a:ext cx="77860" cy="49057"/>
            </a:xfrm>
            <a:custGeom>
              <a:rect b="b" l="l" r="r" t="t"/>
              <a:pathLst>
                <a:path extrusionOk="0" h="482" w="765">
                  <a:moveTo>
                    <a:pt x="481" y="1"/>
                  </a:moveTo>
                  <a:lnTo>
                    <a:pt x="0" y="284"/>
                  </a:lnTo>
                  <a:lnTo>
                    <a:pt x="0" y="323"/>
                  </a:lnTo>
                  <a:lnTo>
                    <a:pt x="221" y="481"/>
                  </a:lnTo>
                  <a:lnTo>
                    <a:pt x="284" y="481"/>
                  </a:lnTo>
                  <a:lnTo>
                    <a:pt x="764" y="203"/>
                  </a:lnTo>
                  <a:lnTo>
                    <a:pt x="764" y="183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15"/>
            <p:cNvSpPr/>
            <p:nvPr/>
          </p:nvSpPr>
          <p:spPr>
            <a:xfrm>
              <a:off x="6838812" y="3206903"/>
              <a:ext cx="81829" cy="49057"/>
            </a:xfrm>
            <a:custGeom>
              <a:rect b="b" l="l" r="r" t="t"/>
              <a:pathLst>
                <a:path extrusionOk="0" h="482" w="804">
                  <a:moveTo>
                    <a:pt x="525" y="1"/>
                  </a:moveTo>
                  <a:cubicBezTo>
                    <a:pt x="544" y="1"/>
                    <a:pt x="544" y="1"/>
                    <a:pt x="544" y="25"/>
                  </a:cubicBezTo>
                  <a:lnTo>
                    <a:pt x="784" y="183"/>
                  </a:lnTo>
                  <a:lnTo>
                    <a:pt x="784" y="203"/>
                  </a:lnTo>
                  <a:cubicBezTo>
                    <a:pt x="784" y="203"/>
                    <a:pt x="803" y="203"/>
                    <a:pt x="803" y="183"/>
                  </a:cubicBezTo>
                  <a:cubicBezTo>
                    <a:pt x="803" y="183"/>
                    <a:pt x="784" y="183"/>
                    <a:pt x="784" y="164"/>
                  </a:cubicBezTo>
                  <a:lnTo>
                    <a:pt x="563" y="1"/>
                  </a:lnTo>
                  <a:close/>
                  <a:moveTo>
                    <a:pt x="501" y="1"/>
                  </a:moveTo>
                  <a:lnTo>
                    <a:pt x="20" y="284"/>
                  </a:lnTo>
                  <a:lnTo>
                    <a:pt x="525" y="1"/>
                  </a:lnTo>
                  <a:close/>
                  <a:moveTo>
                    <a:pt x="20" y="284"/>
                  </a:moveTo>
                  <a:cubicBezTo>
                    <a:pt x="20" y="284"/>
                    <a:pt x="1" y="284"/>
                    <a:pt x="1" y="303"/>
                  </a:cubicBezTo>
                  <a:lnTo>
                    <a:pt x="20" y="323"/>
                  </a:lnTo>
                  <a:lnTo>
                    <a:pt x="241" y="481"/>
                  </a:lnTo>
                  <a:lnTo>
                    <a:pt x="260" y="481"/>
                  </a:lnTo>
                  <a:lnTo>
                    <a:pt x="20" y="303"/>
                  </a:lnTo>
                  <a:lnTo>
                    <a:pt x="20" y="284"/>
                  </a:lnTo>
                  <a:close/>
                  <a:moveTo>
                    <a:pt x="784" y="203"/>
                  </a:moveTo>
                  <a:lnTo>
                    <a:pt x="284" y="481"/>
                  </a:lnTo>
                  <a:lnTo>
                    <a:pt x="304" y="481"/>
                  </a:lnTo>
                  <a:lnTo>
                    <a:pt x="784" y="2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15"/>
            <p:cNvSpPr/>
            <p:nvPr/>
          </p:nvSpPr>
          <p:spPr>
            <a:xfrm>
              <a:off x="6782120" y="3182476"/>
              <a:ext cx="44579" cy="28905"/>
            </a:xfrm>
            <a:custGeom>
              <a:rect b="b" l="l" r="r" t="t"/>
              <a:pathLst>
                <a:path extrusionOk="0" h="284" w="438">
                  <a:moveTo>
                    <a:pt x="217" y="1"/>
                  </a:moveTo>
                  <a:lnTo>
                    <a:pt x="20" y="121"/>
                  </a:lnTo>
                  <a:cubicBezTo>
                    <a:pt x="1" y="121"/>
                    <a:pt x="1" y="145"/>
                    <a:pt x="20" y="164"/>
                  </a:cubicBezTo>
                  <a:lnTo>
                    <a:pt x="198" y="284"/>
                  </a:lnTo>
                  <a:lnTo>
                    <a:pt x="241" y="284"/>
                  </a:lnTo>
                  <a:lnTo>
                    <a:pt x="438" y="164"/>
                  </a:lnTo>
                  <a:lnTo>
                    <a:pt x="438" y="145"/>
                  </a:lnTo>
                  <a:lnTo>
                    <a:pt x="260" y="25"/>
                  </a:lnTo>
                  <a:cubicBezTo>
                    <a:pt x="241" y="1"/>
                    <a:pt x="217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15"/>
            <p:cNvSpPr/>
            <p:nvPr/>
          </p:nvSpPr>
          <p:spPr>
            <a:xfrm>
              <a:off x="6782120" y="3182476"/>
              <a:ext cx="44579" cy="30940"/>
            </a:xfrm>
            <a:custGeom>
              <a:rect b="b" l="l" r="r" t="t"/>
              <a:pathLst>
                <a:path extrusionOk="0" h="304" w="438">
                  <a:moveTo>
                    <a:pt x="198" y="1"/>
                  </a:moveTo>
                  <a:lnTo>
                    <a:pt x="20" y="121"/>
                  </a:lnTo>
                  <a:lnTo>
                    <a:pt x="20" y="121"/>
                  </a:lnTo>
                  <a:lnTo>
                    <a:pt x="217" y="25"/>
                  </a:lnTo>
                  <a:lnTo>
                    <a:pt x="260" y="25"/>
                  </a:lnTo>
                  <a:lnTo>
                    <a:pt x="419" y="145"/>
                  </a:lnTo>
                  <a:lnTo>
                    <a:pt x="438" y="164"/>
                  </a:lnTo>
                  <a:lnTo>
                    <a:pt x="438" y="145"/>
                  </a:lnTo>
                  <a:lnTo>
                    <a:pt x="260" y="1"/>
                  </a:lnTo>
                  <a:close/>
                  <a:moveTo>
                    <a:pt x="419" y="164"/>
                  </a:moveTo>
                  <a:lnTo>
                    <a:pt x="241" y="284"/>
                  </a:lnTo>
                  <a:lnTo>
                    <a:pt x="438" y="183"/>
                  </a:lnTo>
                  <a:lnTo>
                    <a:pt x="438" y="164"/>
                  </a:lnTo>
                  <a:close/>
                  <a:moveTo>
                    <a:pt x="20" y="121"/>
                  </a:moveTo>
                  <a:cubicBezTo>
                    <a:pt x="1" y="121"/>
                    <a:pt x="1" y="121"/>
                    <a:pt x="1" y="145"/>
                  </a:cubicBezTo>
                  <a:cubicBezTo>
                    <a:pt x="1" y="145"/>
                    <a:pt x="1" y="164"/>
                    <a:pt x="20" y="164"/>
                  </a:cubicBezTo>
                  <a:lnTo>
                    <a:pt x="178" y="284"/>
                  </a:lnTo>
                  <a:cubicBezTo>
                    <a:pt x="198" y="284"/>
                    <a:pt x="198" y="303"/>
                    <a:pt x="217" y="303"/>
                  </a:cubicBezTo>
                  <a:cubicBezTo>
                    <a:pt x="217" y="303"/>
                    <a:pt x="241" y="303"/>
                    <a:pt x="241" y="284"/>
                  </a:cubicBezTo>
                  <a:lnTo>
                    <a:pt x="198" y="284"/>
                  </a:lnTo>
                  <a:lnTo>
                    <a:pt x="20" y="145"/>
                  </a:lnTo>
                  <a:lnTo>
                    <a:pt x="20" y="1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15"/>
            <p:cNvSpPr/>
            <p:nvPr/>
          </p:nvSpPr>
          <p:spPr>
            <a:xfrm>
              <a:off x="6991888" y="2504832"/>
              <a:ext cx="85697" cy="53230"/>
            </a:xfrm>
            <a:custGeom>
              <a:rect b="b" l="l" r="r" t="t"/>
              <a:pathLst>
                <a:path extrusionOk="0" h="523" w="842">
                  <a:moveTo>
                    <a:pt x="537" y="0"/>
                  </a:moveTo>
                  <a:cubicBezTo>
                    <a:pt x="519" y="0"/>
                    <a:pt x="500" y="5"/>
                    <a:pt x="481" y="15"/>
                  </a:cubicBezTo>
                  <a:lnTo>
                    <a:pt x="20" y="274"/>
                  </a:lnTo>
                  <a:cubicBezTo>
                    <a:pt x="1" y="274"/>
                    <a:pt x="1" y="317"/>
                    <a:pt x="20" y="336"/>
                  </a:cubicBezTo>
                  <a:lnTo>
                    <a:pt x="260" y="495"/>
                  </a:lnTo>
                  <a:cubicBezTo>
                    <a:pt x="287" y="509"/>
                    <a:pt x="317" y="522"/>
                    <a:pt x="339" y="522"/>
                  </a:cubicBezTo>
                  <a:cubicBezTo>
                    <a:pt x="348" y="522"/>
                    <a:pt x="355" y="520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197"/>
                    <a:pt x="822" y="173"/>
                  </a:cubicBezTo>
                  <a:lnTo>
                    <a:pt x="582" y="15"/>
                  </a:lnTo>
                  <a:cubicBezTo>
                    <a:pt x="570" y="5"/>
                    <a:pt x="554" y="0"/>
                    <a:pt x="537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15"/>
            <p:cNvSpPr/>
            <p:nvPr/>
          </p:nvSpPr>
          <p:spPr>
            <a:xfrm>
              <a:off x="6987512" y="2500354"/>
              <a:ext cx="93941" cy="61270"/>
            </a:xfrm>
            <a:custGeom>
              <a:rect b="b" l="l" r="r" t="t"/>
              <a:pathLst>
                <a:path extrusionOk="0" h="602" w="923">
                  <a:moveTo>
                    <a:pt x="562" y="78"/>
                  </a:moveTo>
                  <a:cubicBezTo>
                    <a:pt x="582" y="78"/>
                    <a:pt x="601" y="78"/>
                    <a:pt x="601" y="97"/>
                  </a:cubicBezTo>
                  <a:lnTo>
                    <a:pt x="841" y="260"/>
                  </a:lnTo>
                  <a:lnTo>
                    <a:pt x="385" y="520"/>
                  </a:lnTo>
                  <a:lnTo>
                    <a:pt x="322" y="520"/>
                  </a:lnTo>
                  <a:lnTo>
                    <a:pt x="101" y="337"/>
                  </a:lnTo>
                  <a:lnTo>
                    <a:pt x="82" y="337"/>
                  </a:lnTo>
                  <a:lnTo>
                    <a:pt x="543" y="78"/>
                  </a:lnTo>
                  <a:close/>
                  <a:moveTo>
                    <a:pt x="562" y="1"/>
                  </a:moveTo>
                  <a:cubicBezTo>
                    <a:pt x="543" y="1"/>
                    <a:pt x="524" y="1"/>
                    <a:pt x="505" y="20"/>
                  </a:cubicBezTo>
                  <a:lnTo>
                    <a:pt x="44" y="280"/>
                  </a:lnTo>
                  <a:cubicBezTo>
                    <a:pt x="24" y="299"/>
                    <a:pt x="0" y="318"/>
                    <a:pt x="0" y="337"/>
                  </a:cubicBezTo>
                  <a:cubicBezTo>
                    <a:pt x="0" y="380"/>
                    <a:pt x="24" y="400"/>
                    <a:pt x="44" y="400"/>
                  </a:cubicBezTo>
                  <a:lnTo>
                    <a:pt x="284" y="577"/>
                  </a:lnTo>
                  <a:cubicBezTo>
                    <a:pt x="303" y="601"/>
                    <a:pt x="342" y="601"/>
                    <a:pt x="361" y="601"/>
                  </a:cubicBezTo>
                  <a:lnTo>
                    <a:pt x="423" y="601"/>
                  </a:lnTo>
                  <a:lnTo>
                    <a:pt x="884" y="318"/>
                  </a:lnTo>
                  <a:cubicBezTo>
                    <a:pt x="904" y="318"/>
                    <a:pt x="923" y="299"/>
                    <a:pt x="923" y="260"/>
                  </a:cubicBezTo>
                  <a:cubicBezTo>
                    <a:pt x="923" y="241"/>
                    <a:pt x="904" y="217"/>
                    <a:pt x="884" y="198"/>
                  </a:cubicBezTo>
                  <a:lnTo>
                    <a:pt x="644" y="20"/>
                  </a:lnTo>
                  <a:cubicBezTo>
                    <a:pt x="625" y="1"/>
                    <a:pt x="601" y="1"/>
                    <a:pt x="562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15"/>
            <p:cNvSpPr/>
            <p:nvPr/>
          </p:nvSpPr>
          <p:spPr>
            <a:xfrm>
              <a:off x="7063338" y="2464222"/>
              <a:ext cx="85595" cy="53230"/>
            </a:xfrm>
            <a:custGeom>
              <a:rect b="b" l="l" r="r" t="t"/>
              <a:pathLst>
                <a:path extrusionOk="0" h="523" w="841">
                  <a:moveTo>
                    <a:pt x="521" y="0"/>
                  </a:moveTo>
                  <a:cubicBezTo>
                    <a:pt x="504" y="0"/>
                    <a:pt x="490" y="5"/>
                    <a:pt x="480" y="15"/>
                  </a:cubicBezTo>
                  <a:lnTo>
                    <a:pt x="19" y="274"/>
                  </a:lnTo>
                  <a:cubicBezTo>
                    <a:pt x="0" y="274"/>
                    <a:pt x="0" y="313"/>
                    <a:pt x="19" y="332"/>
                  </a:cubicBezTo>
                  <a:lnTo>
                    <a:pt x="259" y="495"/>
                  </a:lnTo>
                  <a:cubicBezTo>
                    <a:pt x="273" y="509"/>
                    <a:pt x="296" y="522"/>
                    <a:pt x="324" y="522"/>
                  </a:cubicBezTo>
                  <a:cubicBezTo>
                    <a:pt x="335" y="522"/>
                    <a:pt x="348" y="520"/>
                    <a:pt x="360" y="514"/>
                  </a:cubicBezTo>
                  <a:lnTo>
                    <a:pt x="817" y="255"/>
                  </a:lnTo>
                  <a:cubicBezTo>
                    <a:pt x="841" y="236"/>
                    <a:pt x="841" y="193"/>
                    <a:pt x="817" y="173"/>
                  </a:cubicBezTo>
                  <a:lnTo>
                    <a:pt x="577" y="15"/>
                  </a:lnTo>
                  <a:cubicBezTo>
                    <a:pt x="557" y="5"/>
                    <a:pt x="538" y="0"/>
                    <a:pt x="521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15"/>
            <p:cNvSpPr/>
            <p:nvPr/>
          </p:nvSpPr>
          <p:spPr>
            <a:xfrm>
              <a:off x="7058859" y="2459337"/>
              <a:ext cx="94042" cy="61168"/>
            </a:xfrm>
            <a:custGeom>
              <a:rect b="b" l="l" r="r" t="t"/>
              <a:pathLst>
                <a:path extrusionOk="0" h="601" w="924">
                  <a:moveTo>
                    <a:pt x="601" y="82"/>
                  </a:moveTo>
                  <a:lnTo>
                    <a:pt x="822" y="260"/>
                  </a:lnTo>
                  <a:lnTo>
                    <a:pt x="842" y="260"/>
                  </a:lnTo>
                  <a:lnTo>
                    <a:pt x="380" y="524"/>
                  </a:lnTo>
                  <a:lnTo>
                    <a:pt x="323" y="524"/>
                  </a:lnTo>
                  <a:lnTo>
                    <a:pt x="82" y="341"/>
                  </a:lnTo>
                  <a:lnTo>
                    <a:pt x="544" y="82"/>
                  </a:lnTo>
                  <a:close/>
                  <a:moveTo>
                    <a:pt x="563" y="0"/>
                  </a:moveTo>
                  <a:cubicBezTo>
                    <a:pt x="544" y="0"/>
                    <a:pt x="524" y="0"/>
                    <a:pt x="500" y="20"/>
                  </a:cubicBezTo>
                  <a:lnTo>
                    <a:pt x="44" y="284"/>
                  </a:lnTo>
                  <a:cubicBezTo>
                    <a:pt x="20" y="284"/>
                    <a:pt x="1" y="322"/>
                    <a:pt x="1" y="341"/>
                  </a:cubicBezTo>
                  <a:cubicBezTo>
                    <a:pt x="1" y="380"/>
                    <a:pt x="20" y="404"/>
                    <a:pt x="44" y="404"/>
                  </a:cubicBezTo>
                  <a:lnTo>
                    <a:pt x="284" y="582"/>
                  </a:lnTo>
                  <a:cubicBezTo>
                    <a:pt x="303" y="601"/>
                    <a:pt x="323" y="601"/>
                    <a:pt x="361" y="601"/>
                  </a:cubicBezTo>
                  <a:lnTo>
                    <a:pt x="424" y="601"/>
                  </a:lnTo>
                  <a:lnTo>
                    <a:pt x="885" y="322"/>
                  </a:lnTo>
                  <a:lnTo>
                    <a:pt x="861" y="322"/>
                  </a:lnTo>
                  <a:cubicBezTo>
                    <a:pt x="904" y="322"/>
                    <a:pt x="923" y="303"/>
                    <a:pt x="923" y="260"/>
                  </a:cubicBezTo>
                  <a:cubicBezTo>
                    <a:pt x="923" y="241"/>
                    <a:pt x="904" y="221"/>
                    <a:pt x="885" y="202"/>
                  </a:cubicBezTo>
                  <a:lnTo>
                    <a:pt x="861" y="202"/>
                  </a:lnTo>
                  <a:lnTo>
                    <a:pt x="645" y="20"/>
                  </a:lnTo>
                  <a:cubicBezTo>
                    <a:pt x="621" y="0"/>
                    <a:pt x="582" y="0"/>
                    <a:pt x="56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15"/>
            <p:cNvSpPr/>
            <p:nvPr/>
          </p:nvSpPr>
          <p:spPr>
            <a:xfrm>
              <a:off x="6284825" y="2912050"/>
              <a:ext cx="85697" cy="54451"/>
            </a:xfrm>
            <a:custGeom>
              <a:rect b="b" l="l" r="r" t="t"/>
              <a:pathLst>
                <a:path extrusionOk="0" h="535" w="842">
                  <a:moveTo>
                    <a:pt x="539" y="1"/>
                  </a:moveTo>
                  <a:cubicBezTo>
                    <a:pt x="521" y="1"/>
                    <a:pt x="501" y="6"/>
                    <a:pt x="481" y="15"/>
                  </a:cubicBezTo>
                  <a:lnTo>
                    <a:pt x="39" y="280"/>
                  </a:lnTo>
                  <a:cubicBezTo>
                    <a:pt x="1" y="299"/>
                    <a:pt x="1" y="318"/>
                    <a:pt x="39" y="337"/>
                  </a:cubicBezTo>
                  <a:lnTo>
                    <a:pt x="260" y="520"/>
                  </a:lnTo>
                  <a:cubicBezTo>
                    <a:pt x="280" y="529"/>
                    <a:pt x="300" y="534"/>
                    <a:pt x="318" y="534"/>
                  </a:cubicBezTo>
                  <a:cubicBezTo>
                    <a:pt x="336" y="534"/>
                    <a:pt x="352" y="529"/>
                    <a:pt x="361" y="520"/>
                  </a:cubicBezTo>
                  <a:lnTo>
                    <a:pt x="822" y="256"/>
                  </a:lnTo>
                  <a:cubicBezTo>
                    <a:pt x="842" y="236"/>
                    <a:pt x="842" y="217"/>
                    <a:pt x="822" y="198"/>
                  </a:cubicBezTo>
                  <a:lnTo>
                    <a:pt x="582" y="15"/>
                  </a:lnTo>
                  <a:cubicBezTo>
                    <a:pt x="573" y="6"/>
                    <a:pt x="557" y="1"/>
                    <a:pt x="539" y="1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15"/>
            <p:cNvSpPr/>
            <p:nvPr/>
          </p:nvSpPr>
          <p:spPr>
            <a:xfrm>
              <a:off x="6282891" y="2907673"/>
              <a:ext cx="91600" cy="63204"/>
            </a:xfrm>
            <a:custGeom>
              <a:rect b="b" l="l" r="r" t="t"/>
              <a:pathLst>
                <a:path extrusionOk="0" h="621" w="900">
                  <a:moveTo>
                    <a:pt x="539" y="82"/>
                  </a:moveTo>
                  <a:cubicBezTo>
                    <a:pt x="558" y="82"/>
                    <a:pt x="582" y="102"/>
                    <a:pt x="582" y="102"/>
                  </a:cubicBezTo>
                  <a:lnTo>
                    <a:pt x="822" y="260"/>
                  </a:lnTo>
                  <a:lnTo>
                    <a:pt x="361" y="520"/>
                  </a:lnTo>
                  <a:cubicBezTo>
                    <a:pt x="361" y="520"/>
                    <a:pt x="361" y="539"/>
                    <a:pt x="342" y="539"/>
                  </a:cubicBezTo>
                  <a:cubicBezTo>
                    <a:pt x="342" y="539"/>
                    <a:pt x="318" y="520"/>
                    <a:pt x="299" y="520"/>
                  </a:cubicBezTo>
                  <a:lnTo>
                    <a:pt x="78" y="361"/>
                  </a:lnTo>
                  <a:lnTo>
                    <a:pt x="520" y="102"/>
                  </a:lnTo>
                  <a:cubicBezTo>
                    <a:pt x="520" y="82"/>
                    <a:pt x="539" y="82"/>
                    <a:pt x="539" y="82"/>
                  </a:cubicBezTo>
                  <a:close/>
                  <a:moveTo>
                    <a:pt x="539" y="1"/>
                  </a:moveTo>
                  <a:cubicBezTo>
                    <a:pt x="520" y="1"/>
                    <a:pt x="500" y="20"/>
                    <a:pt x="481" y="20"/>
                  </a:cubicBezTo>
                  <a:lnTo>
                    <a:pt x="39" y="279"/>
                  </a:lnTo>
                  <a:cubicBezTo>
                    <a:pt x="1" y="299"/>
                    <a:pt x="1" y="323"/>
                    <a:pt x="1" y="342"/>
                  </a:cubicBezTo>
                  <a:cubicBezTo>
                    <a:pt x="1" y="380"/>
                    <a:pt x="1" y="399"/>
                    <a:pt x="20" y="419"/>
                  </a:cubicBezTo>
                  <a:lnTo>
                    <a:pt x="260" y="582"/>
                  </a:lnTo>
                  <a:cubicBezTo>
                    <a:pt x="279" y="601"/>
                    <a:pt x="318" y="620"/>
                    <a:pt x="342" y="620"/>
                  </a:cubicBezTo>
                  <a:cubicBezTo>
                    <a:pt x="361" y="620"/>
                    <a:pt x="380" y="601"/>
                    <a:pt x="400" y="601"/>
                  </a:cubicBezTo>
                  <a:lnTo>
                    <a:pt x="861" y="342"/>
                  </a:lnTo>
                  <a:cubicBezTo>
                    <a:pt x="880" y="323"/>
                    <a:pt x="899" y="299"/>
                    <a:pt x="899" y="260"/>
                  </a:cubicBezTo>
                  <a:cubicBezTo>
                    <a:pt x="899" y="241"/>
                    <a:pt x="880" y="222"/>
                    <a:pt x="861" y="202"/>
                  </a:cubicBezTo>
                  <a:lnTo>
                    <a:pt x="620" y="39"/>
                  </a:lnTo>
                  <a:cubicBezTo>
                    <a:pt x="601" y="20"/>
                    <a:pt x="582" y="1"/>
                    <a:pt x="539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15"/>
            <p:cNvSpPr/>
            <p:nvPr/>
          </p:nvSpPr>
          <p:spPr>
            <a:xfrm>
              <a:off x="6920541" y="2545340"/>
              <a:ext cx="87630" cy="53739"/>
            </a:xfrm>
            <a:custGeom>
              <a:rect b="b" l="l" r="r" t="t"/>
              <a:pathLst>
                <a:path extrusionOk="0" h="528" w="861">
                  <a:moveTo>
                    <a:pt x="538" y="1"/>
                  </a:moveTo>
                  <a:cubicBezTo>
                    <a:pt x="520" y="1"/>
                    <a:pt x="500" y="6"/>
                    <a:pt x="481" y="15"/>
                  </a:cubicBezTo>
                  <a:lnTo>
                    <a:pt x="39" y="280"/>
                  </a:lnTo>
                  <a:cubicBezTo>
                    <a:pt x="0" y="280"/>
                    <a:pt x="0" y="318"/>
                    <a:pt x="39" y="337"/>
                  </a:cubicBezTo>
                  <a:lnTo>
                    <a:pt x="260" y="496"/>
                  </a:lnTo>
                  <a:cubicBezTo>
                    <a:pt x="287" y="513"/>
                    <a:pt x="317" y="528"/>
                    <a:pt x="346" y="528"/>
                  </a:cubicBezTo>
                  <a:cubicBezTo>
                    <a:pt x="357" y="528"/>
                    <a:pt x="369" y="525"/>
                    <a:pt x="380" y="520"/>
                  </a:cubicBezTo>
                  <a:lnTo>
                    <a:pt x="822" y="256"/>
                  </a:lnTo>
                  <a:cubicBezTo>
                    <a:pt x="860" y="236"/>
                    <a:pt x="860" y="198"/>
                    <a:pt x="822" y="179"/>
                  </a:cubicBezTo>
                  <a:lnTo>
                    <a:pt x="582" y="15"/>
                  </a:lnTo>
                  <a:cubicBezTo>
                    <a:pt x="572" y="6"/>
                    <a:pt x="556" y="1"/>
                    <a:pt x="538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15"/>
            <p:cNvSpPr/>
            <p:nvPr/>
          </p:nvSpPr>
          <p:spPr>
            <a:xfrm>
              <a:off x="6918607" y="2540964"/>
              <a:ext cx="91498" cy="61270"/>
            </a:xfrm>
            <a:custGeom>
              <a:rect b="b" l="l" r="r" t="t"/>
              <a:pathLst>
                <a:path extrusionOk="0" h="602" w="899">
                  <a:moveTo>
                    <a:pt x="557" y="82"/>
                  </a:moveTo>
                  <a:cubicBezTo>
                    <a:pt x="557" y="82"/>
                    <a:pt x="581" y="82"/>
                    <a:pt x="581" y="102"/>
                  </a:cubicBezTo>
                  <a:lnTo>
                    <a:pt x="822" y="260"/>
                  </a:lnTo>
                  <a:lnTo>
                    <a:pt x="380" y="519"/>
                  </a:lnTo>
                  <a:lnTo>
                    <a:pt x="317" y="519"/>
                  </a:lnTo>
                  <a:lnTo>
                    <a:pt x="77" y="342"/>
                  </a:lnTo>
                  <a:lnTo>
                    <a:pt x="519" y="82"/>
                  </a:lnTo>
                  <a:close/>
                  <a:moveTo>
                    <a:pt x="557" y="1"/>
                  </a:moveTo>
                  <a:cubicBezTo>
                    <a:pt x="519" y="1"/>
                    <a:pt x="500" y="1"/>
                    <a:pt x="480" y="20"/>
                  </a:cubicBezTo>
                  <a:lnTo>
                    <a:pt x="38" y="279"/>
                  </a:lnTo>
                  <a:cubicBezTo>
                    <a:pt x="19" y="299"/>
                    <a:pt x="0" y="323"/>
                    <a:pt x="0" y="342"/>
                  </a:cubicBezTo>
                  <a:cubicBezTo>
                    <a:pt x="0" y="380"/>
                    <a:pt x="19" y="399"/>
                    <a:pt x="38" y="419"/>
                  </a:cubicBezTo>
                  <a:lnTo>
                    <a:pt x="259" y="582"/>
                  </a:lnTo>
                  <a:cubicBezTo>
                    <a:pt x="298" y="601"/>
                    <a:pt x="317" y="601"/>
                    <a:pt x="341" y="601"/>
                  </a:cubicBezTo>
                  <a:lnTo>
                    <a:pt x="418" y="601"/>
                  </a:lnTo>
                  <a:lnTo>
                    <a:pt x="860" y="323"/>
                  </a:lnTo>
                  <a:cubicBezTo>
                    <a:pt x="879" y="323"/>
                    <a:pt x="898" y="299"/>
                    <a:pt x="898" y="260"/>
                  </a:cubicBezTo>
                  <a:cubicBezTo>
                    <a:pt x="898" y="241"/>
                    <a:pt x="879" y="222"/>
                    <a:pt x="860" y="202"/>
                  </a:cubicBezTo>
                  <a:lnTo>
                    <a:pt x="639" y="20"/>
                  </a:lnTo>
                  <a:cubicBezTo>
                    <a:pt x="601" y="1"/>
                    <a:pt x="581" y="1"/>
                    <a:pt x="557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15"/>
            <p:cNvSpPr/>
            <p:nvPr/>
          </p:nvSpPr>
          <p:spPr>
            <a:xfrm>
              <a:off x="6851127" y="2586459"/>
              <a:ext cx="85595" cy="53230"/>
            </a:xfrm>
            <a:custGeom>
              <a:rect b="b" l="l" r="r" t="t"/>
              <a:pathLst>
                <a:path extrusionOk="0" h="523" w="841">
                  <a:moveTo>
                    <a:pt x="524" y="0"/>
                  </a:moveTo>
                  <a:cubicBezTo>
                    <a:pt x="506" y="0"/>
                    <a:pt x="490" y="5"/>
                    <a:pt x="480" y="15"/>
                  </a:cubicBezTo>
                  <a:lnTo>
                    <a:pt x="19" y="274"/>
                  </a:lnTo>
                  <a:cubicBezTo>
                    <a:pt x="0" y="274"/>
                    <a:pt x="0" y="313"/>
                    <a:pt x="19" y="332"/>
                  </a:cubicBezTo>
                  <a:lnTo>
                    <a:pt x="260" y="495"/>
                  </a:lnTo>
                  <a:cubicBezTo>
                    <a:pt x="276" y="509"/>
                    <a:pt x="301" y="522"/>
                    <a:pt x="327" y="522"/>
                  </a:cubicBezTo>
                  <a:cubicBezTo>
                    <a:pt x="338" y="522"/>
                    <a:pt x="349" y="520"/>
                    <a:pt x="360" y="514"/>
                  </a:cubicBezTo>
                  <a:lnTo>
                    <a:pt x="802" y="255"/>
                  </a:lnTo>
                  <a:cubicBezTo>
                    <a:pt x="841" y="236"/>
                    <a:pt x="841" y="193"/>
                    <a:pt x="802" y="173"/>
                  </a:cubicBezTo>
                  <a:lnTo>
                    <a:pt x="581" y="15"/>
                  </a:lnTo>
                  <a:cubicBezTo>
                    <a:pt x="562" y="5"/>
                    <a:pt x="542" y="0"/>
                    <a:pt x="524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15"/>
            <p:cNvSpPr/>
            <p:nvPr/>
          </p:nvSpPr>
          <p:spPr>
            <a:xfrm>
              <a:off x="6847158" y="2581574"/>
              <a:ext cx="94042" cy="61168"/>
            </a:xfrm>
            <a:custGeom>
              <a:rect b="b" l="l" r="r" t="t"/>
              <a:pathLst>
                <a:path extrusionOk="0" h="601" w="924">
                  <a:moveTo>
                    <a:pt x="563" y="82"/>
                  </a:moveTo>
                  <a:cubicBezTo>
                    <a:pt x="582" y="82"/>
                    <a:pt x="582" y="82"/>
                    <a:pt x="601" y="101"/>
                  </a:cubicBezTo>
                  <a:lnTo>
                    <a:pt x="822" y="260"/>
                  </a:lnTo>
                  <a:lnTo>
                    <a:pt x="380" y="524"/>
                  </a:lnTo>
                  <a:lnTo>
                    <a:pt x="323" y="524"/>
                  </a:lnTo>
                  <a:lnTo>
                    <a:pt x="82" y="341"/>
                  </a:lnTo>
                  <a:lnTo>
                    <a:pt x="539" y="82"/>
                  </a:lnTo>
                  <a:close/>
                  <a:moveTo>
                    <a:pt x="563" y="0"/>
                  </a:moveTo>
                  <a:cubicBezTo>
                    <a:pt x="539" y="0"/>
                    <a:pt x="519" y="0"/>
                    <a:pt x="500" y="20"/>
                  </a:cubicBezTo>
                  <a:lnTo>
                    <a:pt x="39" y="284"/>
                  </a:lnTo>
                  <a:cubicBezTo>
                    <a:pt x="20" y="303"/>
                    <a:pt x="1" y="322"/>
                    <a:pt x="1" y="341"/>
                  </a:cubicBezTo>
                  <a:cubicBezTo>
                    <a:pt x="1" y="380"/>
                    <a:pt x="20" y="404"/>
                    <a:pt x="39" y="423"/>
                  </a:cubicBezTo>
                  <a:lnTo>
                    <a:pt x="279" y="582"/>
                  </a:lnTo>
                  <a:cubicBezTo>
                    <a:pt x="299" y="601"/>
                    <a:pt x="323" y="601"/>
                    <a:pt x="361" y="601"/>
                  </a:cubicBezTo>
                  <a:lnTo>
                    <a:pt x="419" y="601"/>
                  </a:lnTo>
                  <a:lnTo>
                    <a:pt x="861" y="322"/>
                  </a:lnTo>
                  <a:cubicBezTo>
                    <a:pt x="899" y="322"/>
                    <a:pt x="923" y="303"/>
                    <a:pt x="899" y="260"/>
                  </a:cubicBezTo>
                  <a:cubicBezTo>
                    <a:pt x="899" y="241"/>
                    <a:pt x="899" y="221"/>
                    <a:pt x="880" y="202"/>
                  </a:cubicBezTo>
                  <a:lnTo>
                    <a:pt x="640" y="20"/>
                  </a:lnTo>
                  <a:cubicBezTo>
                    <a:pt x="620" y="0"/>
                    <a:pt x="582" y="0"/>
                    <a:pt x="56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15"/>
            <p:cNvSpPr/>
            <p:nvPr/>
          </p:nvSpPr>
          <p:spPr>
            <a:xfrm>
              <a:off x="6779678" y="2627069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33" y="0"/>
                  </a:moveTo>
                  <a:cubicBezTo>
                    <a:pt x="514" y="0"/>
                    <a:pt x="493" y="5"/>
                    <a:pt x="481" y="15"/>
                  </a:cubicBezTo>
                  <a:lnTo>
                    <a:pt x="25" y="274"/>
                  </a:lnTo>
                  <a:cubicBezTo>
                    <a:pt x="1" y="274"/>
                    <a:pt x="1" y="317"/>
                    <a:pt x="25" y="336"/>
                  </a:cubicBezTo>
                  <a:lnTo>
                    <a:pt x="265" y="514"/>
                  </a:lnTo>
                  <a:cubicBezTo>
                    <a:pt x="275" y="524"/>
                    <a:pt x="294" y="529"/>
                    <a:pt x="313" y="529"/>
                  </a:cubicBezTo>
                  <a:cubicBezTo>
                    <a:pt x="332" y="529"/>
                    <a:pt x="351" y="524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216"/>
                    <a:pt x="822" y="197"/>
                  </a:cubicBezTo>
                  <a:lnTo>
                    <a:pt x="582" y="15"/>
                  </a:lnTo>
                  <a:cubicBezTo>
                    <a:pt x="572" y="5"/>
                    <a:pt x="553" y="0"/>
                    <a:pt x="53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15"/>
            <p:cNvSpPr/>
            <p:nvPr/>
          </p:nvSpPr>
          <p:spPr>
            <a:xfrm>
              <a:off x="6775810" y="2622590"/>
              <a:ext cx="93941" cy="61270"/>
            </a:xfrm>
            <a:custGeom>
              <a:rect b="b" l="l" r="r" t="t"/>
              <a:pathLst>
                <a:path extrusionOk="0" h="602" w="923">
                  <a:moveTo>
                    <a:pt x="562" y="78"/>
                  </a:moveTo>
                  <a:cubicBezTo>
                    <a:pt x="582" y="78"/>
                    <a:pt x="601" y="78"/>
                    <a:pt x="601" y="97"/>
                  </a:cubicBezTo>
                  <a:lnTo>
                    <a:pt x="841" y="260"/>
                  </a:lnTo>
                  <a:lnTo>
                    <a:pt x="380" y="520"/>
                  </a:lnTo>
                  <a:lnTo>
                    <a:pt x="322" y="520"/>
                  </a:lnTo>
                  <a:lnTo>
                    <a:pt x="101" y="337"/>
                  </a:lnTo>
                  <a:lnTo>
                    <a:pt x="82" y="337"/>
                  </a:lnTo>
                  <a:lnTo>
                    <a:pt x="543" y="78"/>
                  </a:lnTo>
                  <a:close/>
                  <a:moveTo>
                    <a:pt x="562" y="1"/>
                  </a:moveTo>
                  <a:cubicBezTo>
                    <a:pt x="543" y="1"/>
                    <a:pt x="519" y="1"/>
                    <a:pt x="500" y="20"/>
                  </a:cubicBezTo>
                  <a:lnTo>
                    <a:pt x="39" y="280"/>
                  </a:lnTo>
                  <a:cubicBezTo>
                    <a:pt x="19" y="299"/>
                    <a:pt x="0" y="318"/>
                    <a:pt x="0" y="337"/>
                  </a:cubicBezTo>
                  <a:cubicBezTo>
                    <a:pt x="0" y="380"/>
                    <a:pt x="19" y="400"/>
                    <a:pt x="39" y="419"/>
                  </a:cubicBezTo>
                  <a:lnTo>
                    <a:pt x="279" y="577"/>
                  </a:lnTo>
                  <a:cubicBezTo>
                    <a:pt x="303" y="601"/>
                    <a:pt x="341" y="601"/>
                    <a:pt x="361" y="601"/>
                  </a:cubicBezTo>
                  <a:lnTo>
                    <a:pt x="423" y="601"/>
                  </a:lnTo>
                  <a:lnTo>
                    <a:pt x="879" y="337"/>
                  </a:lnTo>
                  <a:cubicBezTo>
                    <a:pt x="903" y="318"/>
                    <a:pt x="923" y="299"/>
                    <a:pt x="923" y="260"/>
                  </a:cubicBezTo>
                  <a:cubicBezTo>
                    <a:pt x="923" y="241"/>
                    <a:pt x="903" y="217"/>
                    <a:pt x="879" y="198"/>
                  </a:cubicBezTo>
                  <a:lnTo>
                    <a:pt x="639" y="20"/>
                  </a:lnTo>
                  <a:cubicBezTo>
                    <a:pt x="620" y="1"/>
                    <a:pt x="601" y="1"/>
                    <a:pt x="562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15"/>
            <p:cNvSpPr/>
            <p:nvPr/>
          </p:nvSpPr>
          <p:spPr>
            <a:xfrm>
              <a:off x="6708839" y="2667577"/>
              <a:ext cx="85595" cy="54451"/>
            </a:xfrm>
            <a:custGeom>
              <a:rect b="b" l="l" r="r" t="t"/>
              <a:pathLst>
                <a:path extrusionOk="0" h="535" w="841">
                  <a:moveTo>
                    <a:pt x="536" y="1"/>
                  </a:moveTo>
                  <a:cubicBezTo>
                    <a:pt x="519" y="1"/>
                    <a:pt x="500" y="6"/>
                    <a:pt x="481" y="15"/>
                  </a:cubicBezTo>
                  <a:lnTo>
                    <a:pt x="39" y="280"/>
                  </a:lnTo>
                  <a:cubicBezTo>
                    <a:pt x="0" y="299"/>
                    <a:pt x="0" y="318"/>
                    <a:pt x="39" y="337"/>
                  </a:cubicBezTo>
                  <a:lnTo>
                    <a:pt x="260" y="520"/>
                  </a:lnTo>
                  <a:cubicBezTo>
                    <a:pt x="279" y="529"/>
                    <a:pt x="298" y="534"/>
                    <a:pt x="315" y="534"/>
                  </a:cubicBezTo>
                  <a:cubicBezTo>
                    <a:pt x="333" y="534"/>
                    <a:pt x="348" y="529"/>
                    <a:pt x="360" y="520"/>
                  </a:cubicBezTo>
                  <a:lnTo>
                    <a:pt x="817" y="256"/>
                  </a:lnTo>
                  <a:cubicBezTo>
                    <a:pt x="841" y="236"/>
                    <a:pt x="841" y="217"/>
                    <a:pt x="817" y="198"/>
                  </a:cubicBezTo>
                  <a:lnTo>
                    <a:pt x="577" y="15"/>
                  </a:lnTo>
                  <a:cubicBezTo>
                    <a:pt x="567" y="6"/>
                    <a:pt x="553" y="1"/>
                    <a:pt x="536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15"/>
            <p:cNvSpPr/>
            <p:nvPr/>
          </p:nvSpPr>
          <p:spPr>
            <a:xfrm>
              <a:off x="6706396" y="2663200"/>
              <a:ext cx="92007" cy="61270"/>
            </a:xfrm>
            <a:custGeom>
              <a:rect b="b" l="l" r="r" t="t"/>
              <a:pathLst>
                <a:path extrusionOk="0" h="602" w="904">
                  <a:moveTo>
                    <a:pt x="543" y="82"/>
                  </a:moveTo>
                  <a:cubicBezTo>
                    <a:pt x="562" y="82"/>
                    <a:pt x="581" y="82"/>
                    <a:pt x="581" y="102"/>
                  </a:cubicBezTo>
                  <a:lnTo>
                    <a:pt x="822" y="260"/>
                  </a:lnTo>
                  <a:lnTo>
                    <a:pt x="360" y="519"/>
                  </a:lnTo>
                  <a:lnTo>
                    <a:pt x="322" y="519"/>
                  </a:lnTo>
                  <a:lnTo>
                    <a:pt x="82" y="342"/>
                  </a:lnTo>
                  <a:lnTo>
                    <a:pt x="524" y="82"/>
                  </a:lnTo>
                  <a:close/>
                  <a:moveTo>
                    <a:pt x="543" y="1"/>
                  </a:moveTo>
                  <a:cubicBezTo>
                    <a:pt x="524" y="1"/>
                    <a:pt x="505" y="1"/>
                    <a:pt x="480" y="20"/>
                  </a:cubicBezTo>
                  <a:lnTo>
                    <a:pt x="43" y="279"/>
                  </a:lnTo>
                  <a:cubicBezTo>
                    <a:pt x="24" y="299"/>
                    <a:pt x="0" y="323"/>
                    <a:pt x="0" y="342"/>
                  </a:cubicBezTo>
                  <a:cubicBezTo>
                    <a:pt x="0" y="380"/>
                    <a:pt x="0" y="399"/>
                    <a:pt x="43" y="419"/>
                  </a:cubicBezTo>
                  <a:lnTo>
                    <a:pt x="264" y="582"/>
                  </a:lnTo>
                  <a:cubicBezTo>
                    <a:pt x="284" y="601"/>
                    <a:pt x="322" y="601"/>
                    <a:pt x="341" y="601"/>
                  </a:cubicBezTo>
                  <a:lnTo>
                    <a:pt x="404" y="601"/>
                  </a:lnTo>
                  <a:lnTo>
                    <a:pt x="865" y="342"/>
                  </a:lnTo>
                  <a:cubicBezTo>
                    <a:pt x="884" y="323"/>
                    <a:pt x="903" y="299"/>
                    <a:pt x="903" y="260"/>
                  </a:cubicBezTo>
                  <a:cubicBezTo>
                    <a:pt x="903" y="241"/>
                    <a:pt x="884" y="222"/>
                    <a:pt x="865" y="202"/>
                  </a:cubicBezTo>
                  <a:lnTo>
                    <a:pt x="644" y="20"/>
                  </a:lnTo>
                  <a:cubicBezTo>
                    <a:pt x="601" y="20"/>
                    <a:pt x="581" y="1"/>
                    <a:pt x="543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15"/>
            <p:cNvSpPr/>
            <p:nvPr/>
          </p:nvSpPr>
          <p:spPr>
            <a:xfrm>
              <a:off x="6639324" y="2708695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23" y="0"/>
                  </a:moveTo>
                  <a:cubicBezTo>
                    <a:pt x="505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3"/>
                    <a:pt x="20" y="332"/>
                  </a:cubicBezTo>
                  <a:lnTo>
                    <a:pt x="260" y="514"/>
                  </a:lnTo>
                  <a:cubicBezTo>
                    <a:pt x="270" y="524"/>
                    <a:pt x="286" y="529"/>
                    <a:pt x="304" y="529"/>
                  </a:cubicBezTo>
                  <a:cubicBezTo>
                    <a:pt x="322" y="529"/>
                    <a:pt x="342" y="524"/>
                    <a:pt x="361" y="514"/>
                  </a:cubicBezTo>
                  <a:lnTo>
                    <a:pt x="803" y="255"/>
                  </a:lnTo>
                  <a:cubicBezTo>
                    <a:pt x="842" y="236"/>
                    <a:pt x="842" y="212"/>
                    <a:pt x="803" y="193"/>
                  </a:cubicBezTo>
                  <a:lnTo>
                    <a:pt x="582" y="15"/>
                  </a:lnTo>
                  <a:cubicBezTo>
                    <a:pt x="561" y="5"/>
                    <a:pt x="540" y="0"/>
                    <a:pt x="52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15"/>
            <p:cNvSpPr/>
            <p:nvPr/>
          </p:nvSpPr>
          <p:spPr>
            <a:xfrm>
              <a:off x="6635456" y="2703810"/>
              <a:ext cx="91498" cy="61168"/>
            </a:xfrm>
            <a:custGeom>
              <a:rect b="b" l="l" r="r" t="t"/>
              <a:pathLst>
                <a:path extrusionOk="0" h="601" w="899">
                  <a:moveTo>
                    <a:pt x="558" y="82"/>
                  </a:moveTo>
                  <a:cubicBezTo>
                    <a:pt x="558" y="82"/>
                    <a:pt x="577" y="82"/>
                    <a:pt x="601" y="101"/>
                  </a:cubicBezTo>
                  <a:lnTo>
                    <a:pt x="817" y="260"/>
                  </a:lnTo>
                  <a:lnTo>
                    <a:pt x="380" y="524"/>
                  </a:lnTo>
                  <a:lnTo>
                    <a:pt x="318" y="524"/>
                  </a:lnTo>
                  <a:lnTo>
                    <a:pt x="77" y="341"/>
                  </a:lnTo>
                  <a:lnTo>
                    <a:pt x="539" y="82"/>
                  </a:lnTo>
                  <a:close/>
                  <a:moveTo>
                    <a:pt x="558" y="0"/>
                  </a:moveTo>
                  <a:cubicBezTo>
                    <a:pt x="539" y="0"/>
                    <a:pt x="519" y="0"/>
                    <a:pt x="500" y="20"/>
                  </a:cubicBezTo>
                  <a:lnTo>
                    <a:pt x="39" y="284"/>
                  </a:lnTo>
                  <a:cubicBezTo>
                    <a:pt x="20" y="303"/>
                    <a:pt x="0" y="322"/>
                    <a:pt x="0" y="341"/>
                  </a:cubicBezTo>
                  <a:cubicBezTo>
                    <a:pt x="0" y="380"/>
                    <a:pt x="20" y="404"/>
                    <a:pt x="39" y="423"/>
                  </a:cubicBezTo>
                  <a:lnTo>
                    <a:pt x="279" y="582"/>
                  </a:lnTo>
                  <a:cubicBezTo>
                    <a:pt x="298" y="601"/>
                    <a:pt x="318" y="601"/>
                    <a:pt x="361" y="601"/>
                  </a:cubicBezTo>
                  <a:lnTo>
                    <a:pt x="418" y="601"/>
                  </a:lnTo>
                  <a:lnTo>
                    <a:pt x="860" y="341"/>
                  </a:lnTo>
                  <a:cubicBezTo>
                    <a:pt x="899" y="322"/>
                    <a:pt x="899" y="303"/>
                    <a:pt x="899" y="260"/>
                  </a:cubicBezTo>
                  <a:cubicBezTo>
                    <a:pt x="899" y="241"/>
                    <a:pt x="899" y="221"/>
                    <a:pt x="880" y="202"/>
                  </a:cubicBezTo>
                  <a:lnTo>
                    <a:pt x="639" y="20"/>
                  </a:lnTo>
                  <a:cubicBezTo>
                    <a:pt x="620" y="20"/>
                    <a:pt x="577" y="0"/>
                    <a:pt x="558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15"/>
            <p:cNvSpPr/>
            <p:nvPr/>
          </p:nvSpPr>
          <p:spPr>
            <a:xfrm>
              <a:off x="6567976" y="2749305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31" y="0"/>
                  </a:moveTo>
                  <a:cubicBezTo>
                    <a:pt x="511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7"/>
                    <a:pt x="20" y="336"/>
                  </a:cubicBezTo>
                  <a:lnTo>
                    <a:pt x="260" y="514"/>
                  </a:lnTo>
                  <a:cubicBezTo>
                    <a:pt x="270" y="524"/>
                    <a:pt x="290" y="529"/>
                    <a:pt x="310" y="529"/>
                  </a:cubicBezTo>
                  <a:cubicBezTo>
                    <a:pt x="331" y="529"/>
                    <a:pt x="351" y="524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216"/>
                    <a:pt x="822" y="197"/>
                  </a:cubicBezTo>
                  <a:lnTo>
                    <a:pt x="582" y="15"/>
                  </a:lnTo>
                  <a:cubicBezTo>
                    <a:pt x="572" y="5"/>
                    <a:pt x="552" y="0"/>
                    <a:pt x="531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15"/>
            <p:cNvSpPr/>
            <p:nvPr/>
          </p:nvSpPr>
          <p:spPr>
            <a:xfrm>
              <a:off x="6564108" y="2744827"/>
              <a:ext cx="93432" cy="61270"/>
            </a:xfrm>
            <a:custGeom>
              <a:rect b="b" l="l" r="r" t="t"/>
              <a:pathLst>
                <a:path extrusionOk="0" h="602" w="918">
                  <a:moveTo>
                    <a:pt x="557" y="78"/>
                  </a:moveTo>
                  <a:cubicBezTo>
                    <a:pt x="581" y="78"/>
                    <a:pt x="581" y="78"/>
                    <a:pt x="601" y="97"/>
                  </a:cubicBezTo>
                  <a:lnTo>
                    <a:pt x="841" y="260"/>
                  </a:lnTo>
                  <a:lnTo>
                    <a:pt x="380" y="520"/>
                  </a:lnTo>
                  <a:lnTo>
                    <a:pt x="317" y="520"/>
                  </a:lnTo>
                  <a:lnTo>
                    <a:pt x="94" y="350"/>
                  </a:lnTo>
                  <a:lnTo>
                    <a:pt x="94" y="350"/>
                  </a:lnTo>
                  <a:lnTo>
                    <a:pt x="538" y="78"/>
                  </a:lnTo>
                  <a:close/>
                  <a:moveTo>
                    <a:pt x="557" y="1"/>
                  </a:moveTo>
                  <a:cubicBezTo>
                    <a:pt x="538" y="1"/>
                    <a:pt x="519" y="1"/>
                    <a:pt x="500" y="20"/>
                  </a:cubicBezTo>
                  <a:lnTo>
                    <a:pt x="39" y="280"/>
                  </a:lnTo>
                  <a:cubicBezTo>
                    <a:pt x="19" y="299"/>
                    <a:pt x="0" y="318"/>
                    <a:pt x="0" y="337"/>
                  </a:cubicBezTo>
                  <a:cubicBezTo>
                    <a:pt x="0" y="380"/>
                    <a:pt x="19" y="400"/>
                    <a:pt x="39" y="419"/>
                  </a:cubicBezTo>
                  <a:lnTo>
                    <a:pt x="279" y="577"/>
                  </a:lnTo>
                  <a:cubicBezTo>
                    <a:pt x="298" y="601"/>
                    <a:pt x="317" y="601"/>
                    <a:pt x="360" y="601"/>
                  </a:cubicBezTo>
                  <a:lnTo>
                    <a:pt x="418" y="601"/>
                  </a:lnTo>
                  <a:lnTo>
                    <a:pt x="879" y="337"/>
                  </a:lnTo>
                  <a:cubicBezTo>
                    <a:pt x="898" y="318"/>
                    <a:pt x="918" y="299"/>
                    <a:pt x="918" y="260"/>
                  </a:cubicBezTo>
                  <a:cubicBezTo>
                    <a:pt x="918" y="241"/>
                    <a:pt x="898" y="217"/>
                    <a:pt x="879" y="198"/>
                  </a:cubicBezTo>
                  <a:lnTo>
                    <a:pt x="639" y="20"/>
                  </a:lnTo>
                  <a:cubicBezTo>
                    <a:pt x="620" y="20"/>
                    <a:pt x="601" y="1"/>
                    <a:pt x="557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15"/>
            <p:cNvSpPr/>
            <p:nvPr/>
          </p:nvSpPr>
          <p:spPr>
            <a:xfrm>
              <a:off x="6496628" y="2789813"/>
              <a:ext cx="85595" cy="54451"/>
            </a:xfrm>
            <a:custGeom>
              <a:rect b="b" l="l" r="r" t="t"/>
              <a:pathLst>
                <a:path extrusionOk="0" h="535" w="841">
                  <a:moveTo>
                    <a:pt x="540" y="1"/>
                  </a:moveTo>
                  <a:cubicBezTo>
                    <a:pt x="523" y="1"/>
                    <a:pt x="502" y="6"/>
                    <a:pt x="481" y="15"/>
                  </a:cubicBezTo>
                  <a:lnTo>
                    <a:pt x="43" y="280"/>
                  </a:lnTo>
                  <a:cubicBezTo>
                    <a:pt x="0" y="299"/>
                    <a:pt x="0" y="318"/>
                    <a:pt x="43" y="337"/>
                  </a:cubicBezTo>
                  <a:lnTo>
                    <a:pt x="260" y="520"/>
                  </a:lnTo>
                  <a:cubicBezTo>
                    <a:pt x="281" y="529"/>
                    <a:pt x="302" y="534"/>
                    <a:pt x="319" y="534"/>
                  </a:cubicBezTo>
                  <a:cubicBezTo>
                    <a:pt x="336" y="534"/>
                    <a:pt x="351" y="529"/>
                    <a:pt x="360" y="520"/>
                  </a:cubicBezTo>
                  <a:lnTo>
                    <a:pt x="822" y="256"/>
                  </a:lnTo>
                  <a:cubicBezTo>
                    <a:pt x="841" y="236"/>
                    <a:pt x="841" y="217"/>
                    <a:pt x="822" y="198"/>
                  </a:cubicBezTo>
                  <a:lnTo>
                    <a:pt x="581" y="15"/>
                  </a:lnTo>
                  <a:cubicBezTo>
                    <a:pt x="572" y="6"/>
                    <a:pt x="557" y="1"/>
                    <a:pt x="540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15"/>
            <p:cNvSpPr/>
            <p:nvPr/>
          </p:nvSpPr>
          <p:spPr>
            <a:xfrm>
              <a:off x="6494593" y="2785437"/>
              <a:ext cx="92109" cy="61270"/>
            </a:xfrm>
            <a:custGeom>
              <a:rect b="b" l="l" r="r" t="t"/>
              <a:pathLst>
                <a:path extrusionOk="0" h="602" w="905">
                  <a:moveTo>
                    <a:pt x="544" y="82"/>
                  </a:moveTo>
                  <a:cubicBezTo>
                    <a:pt x="563" y="82"/>
                    <a:pt x="582" y="82"/>
                    <a:pt x="582" y="102"/>
                  </a:cubicBezTo>
                  <a:lnTo>
                    <a:pt x="822" y="260"/>
                  </a:lnTo>
                  <a:lnTo>
                    <a:pt x="361" y="520"/>
                  </a:lnTo>
                  <a:lnTo>
                    <a:pt x="323" y="520"/>
                  </a:lnTo>
                  <a:lnTo>
                    <a:pt x="97" y="352"/>
                  </a:lnTo>
                  <a:lnTo>
                    <a:pt x="97" y="352"/>
                  </a:lnTo>
                  <a:lnTo>
                    <a:pt x="520" y="82"/>
                  </a:lnTo>
                  <a:close/>
                  <a:moveTo>
                    <a:pt x="544" y="1"/>
                  </a:moveTo>
                  <a:cubicBezTo>
                    <a:pt x="520" y="1"/>
                    <a:pt x="501" y="1"/>
                    <a:pt x="481" y="20"/>
                  </a:cubicBezTo>
                  <a:lnTo>
                    <a:pt x="39" y="279"/>
                  </a:lnTo>
                  <a:cubicBezTo>
                    <a:pt x="20" y="299"/>
                    <a:pt x="1" y="323"/>
                    <a:pt x="1" y="342"/>
                  </a:cubicBezTo>
                  <a:cubicBezTo>
                    <a:pt x="1" y="380"/>
                    <a:pt x="1" y="399"/>
                    <a:pt x="20" y="419"/>
                  </a:cubicBezTo>
                  <a:lnTo>
                    <a:pt x="260" y="582"/>
                  </a:lnTo>
                  <a:cubicBezTo>
                    <a:pt x="280" y="601"/>
                    <a:pt x="323" y="601"/>
                    <a:pt x="342" y="601"/>
                  </a:cubicBezTo>
                  <a:lnTo>
                    <a:pt x="400" y="601"/>
                  </a:lnTo>
                  <a:lnTo>
                    <a:pt x="861" y="342"/>
                  </a:lnTo>
                  <a:cubicBezTo>
                    <a:pt x="880" y="323"/>
                    <a:pt x="904" y="299"/>
                    <a:pt x="904" y="260"/>
                  </a:cubicBezTo>
                  <a:cubicBezTo>
                    <a:pt x="904" y="241"/>
                    <a:pt x="880" y="222"/>
                    <a:pt x="861" y="202"/>
                  </a:cubicBezTo>
                  <a:lnTo>
                    <a:pt x="640" y="20"/>
                  </a:lnTo>
                  <a:lnTo>
                    <a:pt x="621" y="20"/>
                  </a:lnTo>
                  <a:cubicBezTo>
                    <a:pt x="601" y="20"/>
                    <a:pt x="582" y="1"/>
                    <a:pt x="544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15"/>
            <p:cNvSpPr/>
            <p:nvPr/>
          </p:nvSpPr>
          <p:spPr>
            <a:xfrm>
              <a:off x="6427622" y="2830932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22" y="0"/>
                  </a:moveTo>
                  <a:cubicBezTo>
                    <a:pt x="505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3"/>
                    <a:pt x="20" y="332"/>
                  </a:cubicBezTo>
                  <a:lnTo>
                    <a:pt x="260" y="514"/>
                  </a:lnTo>
                  <a:cubicBezTo>
                    <a:pt x="270" y="524"/>
                    <a:pt x="284" y="529"/>
                    <a:pt x="302" y="529"/>
                  </a:cubicBezTo>
                  <a:cubicBezTo>
                    <a:pt x="319" y="529"/>
                    <a:pt x="339" y="524"/>
                    <a:pt x="361" y="514"/>
                  </a:cubicBezTo>
                  <a:lnTo>
                    <a:pt x="798" y="255"/>
                  </a:lnTo>
                  <a:cubicBezTo>
                    <a:pt x="841" y="236"/>
                    <a:pt x="841" y="212"/>
                    <a:pt x="798" y="193"/>
                  </a:cubicBezTo>
                  <a:lnTo>
                    <a:pt x="577" y="15"/>
                  </a:lnTo>
                  <a:cubicBezTo>
                    <a:pt x="558" y="5"/>
                    <a:pt x="539" y="0"/>
                    <a:pt x="522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15"/>
            <p:cNvSpPr/>
            <p:nvPr/>
          </p:nvSpPr>
          <p:spPr>
            <a:xfrm>
              <a:off x="6423245" y="2826047"/>
              <a:ext cx="92007" cy="63204"/>
            </a:xfrm>
            <a:custGeom>
              <a:rect b="b" l="l" r="r" t="t"/>
              <a:pathLst>
                <a:path extrusionOk="0" h="621" w="904">
                  <a:moveTo>
                    <a:pt x="563" y="82"/>
                  </a:moveTo>
                  <a:cubicBezTo>
                    <a:pt x="563" y="82"/>
                    <a:pt x="582" y="82"/>
                    <a:pt x="582" y="101"/>
                  </a:cubicBezTo>
                  <a:lnTo>
                    <a:pt x="822" y="260"/>
                  </a:lnTo>
                  <a:lnTo>
                    <a:pt x="380" y="524"/>
                  </a:lnTo>
                  <a:cubicBezTo>
                    <a:pt x="361" y="524"/>
                    <a:pt x="361" y="543"/>
                    <a:pt x="361" y="543"/>
                  </a:cubicBezTo>
                  <a:cubicBezTo>
                    <a:pt x="342" y="543"/>
                    <a:pt x="322" y="524"/>
                    <a:pt x="322" y="524"/>
                  </a:cubicBezTo>
                  <a:lnTo>
                    <a:pt x="96" y="352"/>
                  </a:lnTo>
                  <a:lnTo>
                    <a:pt x="96" y="352"/>
                  </a:lnTo>
                  <a:lnTo>
                    <a:pt x="543" y="82"/>
                  </a:lnTo>
                  <a:close/>
                  <a:moveTo>
                    <a:pt x="563" y="0"/>
                  </a:moveTo>
                  <a:cubicBezTo>
                    <a:pt x="543" y="0"/>
                    <a:pt x="524" y="0"/>
                    <a:pt x="500" y="20"/>
                  </a:cubicBezTo>
                  <a:lnTo>
                    <a:pt x="44" y="284"/>
                  </a:lnTo>
                  <a:cubicBezTo>
                    <a:pt x="20" y="303"/>
                    <a:pt x="1" y="322"/>
                    <a:pt x="1" y="341"/>
                  </a:cubicBezTo>
                  <a:cubicBezTo>
                    <a:pt x="1" y="380"/>
                    <a:pt x="20" y="404"/>
                    <a:pt x="44" y="423"/>
                  </a:cubicBezTo>
                  <a:lnTo>
                    <a:pt x="260" y="582"/>
                  </a:lnTo>
                  <a:cubicBezTo>
                    <a:pt x="303" y="601"/>
                    <a:pt x="322" y="601"/>
                    <a:pt x="361" y="620"/>
                  </a:cubicBezTo>
                  <a:cubicBezTo>
                    <a:pt x="380" y="620"/>
                    <a:pt x="404" y="601"/>
                    <a:pt x="423" y="601"/>
                  </a:cubicBezTo>
                  <a:lnTo>
                    <a:pt x="860" y="341"/>
                  </a:lnTo>
                  <a:cubicBezTo>
                    <a:pt x="884" y="322"/>
                    <a:pt x="904" y="303"/>
                    <a:pt x="904" y="260"/>
                  </a:cubicBezTo>
                  <a:cubicBezTo>
                    <a:pt x="904" y="241"/>
                    <a:pt x="904" y="221"/>
                    <a:pt x="884" y="202"/>
                  </a:cubicBezTo>
                  <a:lnTo>
                    <a:pt x="644" y="44"/>
                  </a:lnTo>
                  <a:cubicBezTo>
                    <a:pt x="620" y="20"/>
                    <a:pt x="582" y="0"/>
                    <a:pt x="563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15"/>
            <p:cNvSpPr/>
            <p:nvPr/>
          </p:nvSpPr>
          <p:spPr>
            <a:xfrm>
              <a:off x="6356274" y="2871542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29" y="0"/>
                  </a:moveTo>
                  <a:cubicBezTo>
                    <a:pt x="510" y="0"/>
                    <a:pt x="490" y="5"/>
                    <a:pt x="481" y="15"/>
                  </a:cubicBezTo>
                  <a:lnTo>
                    <a:pt x="20" y="274"/>
                  </a:lnTo>
                  <a:cubicBezTo>
                    <a:pt x="0" y="293"/>
                    <a:pt x="0" y="317"/>
                    <a:pt x="20" y="336"/>
                  </a:cubicBezTo>
                  <a:lnTo>
                    <a:pt x="260" y="514"/>
                  </a:lnTo>
                  <a:cubicBezTo>
                    <a:pt x="269" y="524"/>
                    <a:pt x="290" y="529"/>
                    <a:pt x="310" y="529"/>
                  </a:cubicBezTo>
                  <a:cubicBezTo>
                    <a:pt x="331" y="529"/>
                    <a:pt x="351" y="524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216"/>
                    <a:pt x="822" y="197"/>
                  </a:cubicBezTo>
                  <a:lnTo>
                    <a:pt x="582" y="15"/>
                  </a:lnTo>
                  <a:cubicBezTo>
                    <a:pt x="570" y="5"/>
                    <a:pt x="549" y="0"/>
                    <a:pt x="52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15"/>
            <p:cNvSpPr/>
            <p:nvPr/>
          </p:nvSpPr>
          <p:spPr>
            <a:xfrm>
              <a:off x="6351898" y="2867063"/>
              <a:ext cx="93941" cy="63204"/>
            </a:xfrm>
            <a:custGeom>
              <a:rect b="b" l="l" r="r" t="t"/>
              <a:pathLst>
                <a:path extrusionOk="0" h="621" w="923">
                  <a:moveTo>
                    <a:pt x="562" y="78"/>
                  </a:moveTo>
                  <a:cubicBezTo>
                    <a:pt x="581" y="78"/>
                    <a:pt x="581" y="78"/>
                    <a:pt x="601" y="97"/>
                  </a:cubicBezTo>
                  <a:lnTo>
                    <a:pt x="822" y="260"/>
                  </a:lnTo>
                  <a:lnTo>
                    <a:pt x="841" y="260"/>
                  </a:lnTo>
                  <a:lnTo>
                    <a:pt x="384" y="520"/>
                  </a:lnTo>
                  <a:lnTo>
                    <a:pt x="360" y="539"/>
                  </a:lnTo>
                  <a:cubicBezTo>
                    <a:pt x="341" y="539"/>
                    <a:pt x="322" y="520"/>
                    <a:pt x="322" y="520"/>
                  </a:cubicBezTo>
                  <a:lnTo>
                    <a:pt x="82" y="361"/>
                  </a:lnTo>
                  <a:lnTo>
                    <a:pt x="543" y="97"/>
                  </a:lnTo>
                  <a:lnTo>
                    <a:pt x="543" y="78"/>
                  </a:lnTo>
                  <a:close/>
                  <a:moveTo>
                    <a:pt x="562" y="1"/>
                  </a:moveTo>
                  <a:cubicBezTo>
                    <a:pt x="543" y="1"/>
                    <a:pt x="524" y="1"/>
                    <a:pt x="505" y="20"/>
                  </a:cubicBezTo>
                  <a:lnTo>
                    <a:pt x="43" y="280"/>
                  </a:lnTo>
                  <a:cubicBezTo>
                    <a:pt x="24" y="299"/>
                    <a:pt x="0" y="318"/>
                    <a:pt x="0" y="337"/>
                  </a:cubicBezTo>
                  <a:cubicBezTo>
                    <a:pt x="0" y="380"/>
                    <a:pt x="24" y="400"/>
                    <a:pt x="43" y="419"/>
                  </a:cubicBezTo>
                  <a:lnTo>
                    <a:pt x="284" y="577"/>
                  </a:lnTo>
                  <a:cubicBezTo>
                    <a:pt x="303" y="601"/>
                    <a:pt x="322" y="621"/>
                    <a:pt x="360" y="621"/>
                  </a:cubicBezTo>
                  <a:cubicBezTo>
                    <a:pt x="384" y="621"/>
                    <a:pt x="404" y="601"/>
                    <a:pt x="423" y="601"/>
                  </a:cubicBezTo>
                  <a:lnTo>
                    <a:pt x="884" y="337"/>
                  </a:lnTo>
                  <a:cubicBezTo>
                    <a:pt x="903" y="318"/>
                    <a:pt x="923" y="299"/>
                    <a:pt x="923" y="260"/>
                  </a:cubicBezTo>
                  <a:cubicBezTo>
                    <a:pt x="923" y="241"/>
                    <a:pt x="903" y="217"/>
                    <a:pt x="884" y="198"/>
                  </a:cubicBezTo>
                  <a:lnTo>
                    <a:pt x="644" y="39"/>
                  </a:lnTo>
                  <a:lnTo>
                    <a:pt x="644" y="20"/>
                  </a:lnTo>
                  <a:cubicBezTo>
                    <a:pt x="625" y="20"/>
                    <a:pt x="581" y="1"/>
                    <a:pt x="562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15"/>
            <p:cNvSpPr/>
            <p:nvPr/>
          </p:nvSpPr>
          <p:spPr>
            <a:xfrm>
              <a:off x="6213477" y="2953168"/>
              <a:ext cx="87630" cy="53840"/>
            </a:xfrm>
            <a:custGeom>
              <a:rect b="b" l="l" r="r" t="t"/>
              <a:pathLst>
                <a:path extrusionOk="0" h="529" w="861">
                  <a:moveTo>
                    <a:pt x="543" y="0"/>
                  </a:moveTo>
                  <a:cubicBezTo>
                    <a:pt x="525" y="0"/>
                    <a:pt x="510" y="5"/>
                    <a:pt x="500" y="15"/>
                  </a:cubicBezTo>
                  <a:lnTo>
                    <a:pt x="39" y="274"/>
                  </a:lnTo>
                  <a:cubicBezTo>
                    <a:pt x="20" y="294"/>
                    <a:pt x="1" y="313"/>
                    <a:pt x="39" y="332"/>
                  </a:cubicBezTo>
                  <a:lnTo>
                    <a:pt x="279" y="514"/>
                  </a:lnTo>
                  <a:cubicBezTo>
                    <a:pt x="291" y="524"/>
                    <a:pt x="307" y="529"/>
                    <a:pt x="324" y="529"/>
                  </a:cubicBezTo>
                  <a:cubicBezTo>
                    <a:pt x="342" y="529"/>
                    <a:pt x="361" y="524"/>
                    <a:pt x="380" y="514"/>
                  </a:cubicBezTo>
                  <a:lnTo>
                    <a:pt x="822" y="255"/>
                  </a:lnTo>
                  <a:cubicBezTo>
                    <a:pt x="861" y="236"/>
                    <a:pt x="861" y="212"/>
                    <a:pt x="822" y="193"/>
                  </a:cubicBezTo>
                  <a:lnTo>
                    <a:pt x="601" y="15"/>
                  </a:lnTo>
                  <a:cubicBezTo>
                    <a:pt x="582" y="5"/>
                    <a:pt x="561" y="0"/>
                    <a:pt x="543" y="0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15"/>
            <p:cNvSpPr/>
            <p:nvPr/>
          </p:nvSpPr>
          <p:spPr>
            <a:xfrm>
              <a:off x="6211544" y="2948283"/>
              <a:ext cx="91498" cy="63204"/>
            </a:xfrm>
            <a:custGeom>
              <a:rect b="b" l="l" r="r" t="t"/>
              <a:pathLst>
                <a:path extrusionOk="0" h="621" w="899">
                  <a:moveTo>
                    <a:pt x="562" y="82"/>
                  </a:moveTo>
                  <a:lnTo>
                    <a:pt x="582" y="101"/>
                  </a:lnTo>
                  <a:lnTo>
                    <a:pt x="822" y="260"/>
                  </a:lnTo>
                  <a:lnTo>
                    <a:pt x="380" y="524"/>
                  </a:lnTo>
                  <a:cubicBezTo>
                    <a:pt x="361" y="524"/>
                    <a:pt x="361" y="543"/>
                    <a:pt x="361" y="543"/>
                  </a:cubicBezTo>
                  <a:cubicBezTo>
                    <a:pt x="341" y="543"/>
                    <a:pt x="322" y="524"/>
                    <a:pt x="322" y="524"/>
                  </a:cubicBezTo>
                  <a:lnTo>
                    <a:pt x="82" y="361"/>
                  </a:lnTo>
                  <a:lnTo>
                    <a:pt x="538" y="101"/>
                  </a:lnTo>
                  <a:cubicBezTo>
                    <a:pt x="538" y="82"/>
                    <a:pt x="538" y="82"/>
                    <a:pt x="562" y="82"/>
                  </a:cubicBezTo>
                  <a:close/>
                  <a:moveTo>
                    <a:pt x="562" y="0"/>
                  </a:moveTo>
                  <a:cubicBezTo>
                    <a:pt x="538" y="0"/>
                    <a:pt x="519" y="20"/>
                    <a:pt x="500" y="20"/>
                  </a:cubicBezTo>
                  <a:lnTo>
                    <a:pt x="39" y="284"/>
                  </a:lnTo>
                  <a:cubicBezTo>
                    <a:pt x="20" y="303"/>
                    <a:pt x="0" y="322"/>
                    <a:pt x="0" y="342"/>
                  </a:cubicBezTo>
                  <a:cubicBezTo>
                    <a:pt x="0" y="380"/>
                    <a:pt x="20" y="404"/>
                    <a:pt x="39" y="423"/>
                  </a:cubicBezTo>
                  <a:lnTo>
                    <a:pt x="260" y="582"/>
                  </a:lnTo>
                  <a:cubicBezTo>
                    <a:pt x="298" y="601"/>
                    <a:pt x="322" y="620"/>
                    <a:pt x="361" y="620"/>
                  </a:cubicBezTo>
                  <a:cubicBezTo>
                    <a:pt x="380" y="620"/>
                    <a:pt x="399" y="601"/>
                    <a:pt x="418" y="601"/>
                  </a:cubicBezTo>
                  <a:lnTo>
                    <a:pt x="860" y="342"/>
                  </a:lnTo>
                  <a:cubicBezTo>
                    <a:pt x="880" y="322"/>
                    <a:pt x="899" y="303"/>
                    <a:pt x="899" y="260"/>
                  </a:cubicBezTo>
                  <a:cubicBezTo>
                    <a:pt x="899" y="241"/>
                    <a:pt x="899" y="221"/>
                    <a:pt x="860" y="202"/>
                  </a:cubicBezTo>
                  <a:lnTo>
                    <a:pt x="639" y="44"/>
                  </a:lnTo>
                  <a:cubicBezTo>
                    <a:pt x="620" y="20"/>
                    <a:pt x="582" y="0"/>
                    <a:pt x="562" y="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15"/>
            <p:cNvSpPr/>
            <p:nvPr/>
          </p:nvSpPr>
          <p:spPr>
            <a:xfrm>
              <a:off x="6144064" y="2993778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33" y="0"/>
                  </a:moveTo>
                  <a:cubicBezTo>
                    <a:pt x="513" y="0"/>
                    <a:pt x="493" y="5"/>
                    <a:pt x="481" y="15"/>
                  </a:cubicBezTo>
                  <a:lnTo>
                    <a:pt x="24" y="274"/>
                  </a:lnTo>
                  <a:cubicBezTo>
                    <a:pt x="0" y="293"/>
                    <a:pt x="0" y="317"/>
                    <a:pt x="24" y="336"/>
                  </a:cubicBezTo>
                  <a:lnTo>
                    <a:pt x="265" y="514"/>
                  </a:lnTo>
                  <a:cubicBezTo>
                    <a:pt x="274" y="524"/>
                    <a:pt x="293" y="529"/>
                    <a:pt x="313" y="529"/>
                  </a:cubicBezTo>
                  <a:cubicBezTo>
                    <a:pt x="332" y="529"/>
                    <a:pt x="351" y="524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216"/>
                    <a:pt x="822" y="197"/>
                  </a:cubicBezTo>
                  <a:lnTo>
                    <a:pt x="582" y="15"/>
                  </a:lnTo>
                  <a:cubicBezTo>
                    <a:pt x="572" y="5"/>
                    <a:pt x="553" y="0"/>
                    <a:pt x="533" y="0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15"/>
            <p:cNvSpPr/>
            <p:nvPr/>
          </p:nvSpPr>
          <p:spPr>
            <a:xfrm>
              <a:off x="6140094" y="2989300"/>
              <a:ext cx="94042" cy="63204"/>
            </a:xfrm>
            <a:custGeom>
              <a:rect b="b" l="l" r="r" t="t"/>
              <a:pathLst>
                <a:path extrusionOk="0" h="621" w="924">
                  <a:moveTo>
                    <a:pt x="563" y="78"/>
                  </a:moveTo>
                  <a:cubicBezTo>
                    <a:pt x="582" y="78"/>
                    <a:pt x="582" y="97"/>
                    <a:pt x="601" y="97"/>
                  </a:cubicBezTo>
                  <a:lnTo>
                    <a:pt x="822" y="260"/>
                  </a:lnTo>
                  <a:lnTo>
                    <a:pt x="829" y="267"/>
                  </a:lnTo>
                  <a:lnTo>
                    <a:pt x="829" y="267"/>
                  </a:lnTo>
                  <a:lnTo>
                    <a:pt x="381" y="520"/>
                  </a:lnTo>
                  <a:lnTo>
                    <a:pt x="361" y="539"/>
                  </a:lnTo>
                  <a:cubicBezTo>
                    <a:pt x="342" y="539"/>
                    <a:pt x="323" y="520"/>
                    <a:pt x="323" y="520"/>
                  </a:cubicBezTo>
                  <a:lnTo>
                    <a:pt x="83" y="361"/>
                  </a:lnTo>
                  <a:lnTo>
                    <a:pt x="544" y="97"/>
                  </a:lnTo>
                  <a:cubicBezTo>
                    <a:pt x="544" y="78"/>
                    <a:pt x="563" y="78"/>
                    <a:pt x="563" y="78"/>
                  </a:cubicBezTo>
                  <a:close/>
                  <a:moveTo>
                    <a:pt x="563" y="1"/>
                  </a:moveTo>
                  <a:cubicBezTo>
                    <a:pt x="544" y="1"/>
                    <a:pt x="520" y="20"/>
                    <a:pt x="501" y="20"/>
                  </a:cubicBezTo>
                  <a:lnTo>
                    <a:pt x="39" y="280"/>
                  </a:lnTo>
                  <a:cubicBezTo>
                    <a:pt x="20" y="299"/>
                    <a:pt x="1" y="318"/>
                    <a:pt x="1" y="361"/>
                  </a:cubicBezTo>
                  <a:cubicBezTo>
                    <a:pt x="1" y="380"/>
                    <a:pt x="20" y="400"/>
                    <a:pt x="39" y="419"/>
                  </a:cubicBezTo>
                  <a:lnTo>
                    <a:pt x="280" y="577"/>
                  </a:lnTo>
                  <a:cubicBezTo>
                    <a:pt x="304" y="601"/>
                    <a:pt x="323" y="621"/>
                    <a:pt x="361" y="621"/>
                  </a:cubicBezTo>
                  <a:cubicBezTo>
                    <a:pt x="381" y="621"/>
                    <a:pt x="400" y="601"/>
                    <a:pt x="424" y="601"/>
                  </a:cubicBezTo>
                  <a:lnTo>
                    <a:pt x="880" y="337"/>
                  </a:lnTo>
                  <a:cubicBezTo>
                    <a:pt x="904" y="318"/>
                    <a:pt x="923" y="299"/>
                    <a:pt x="923" y="260"/>
                  </a:cubicBezTo>
                  <a:cubicBezTo>
                    <a:pt x="923" y="241"/>
                    <a:pt x="904" y="217"/>
                    <a:pt x="880" y="198"/>
                  </a:cubicBezTo>
                  <a:lnTo>
                    <a:pt x="640" y="39"/>
                  </a:lnTo>
                  <a:cubicBezTo>
                    <a:pt x="621" y="20"/>
                    <a:pt x="582" y="1"/>
                    <a:pt x="563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15"/>
            <p:cNvSpPr/>
            <p:nvPr/>
          </p:nvSpPr>
          <p:spPr>
            <a:xfrm>
              <a:off x="6991888" y="2504832"/>
              <a:ext cx="85697" cy="53230"/>
            </a:xfrm>
            <a:custGeom>
              <a:rect b="b" l="l" r="r" t="t"/>
              <a:pathLst>
                <a:path extrusionOk="0" h="523" w="842">
                  <a:moveTo>
                    <a:pt x="537" y="0"/>
                  </a:moveTo>
                  <a:cubicBezTo>
                    <a:pt x="519" y="0"/>
                    <a:pt x="500" y="5"/>
                    <a:pt x="481" y="15"/>
                  </a:cubicBezTo>
                  <a:lnTo>
                    <a:pt x="20" y="274"/>
                  </a:lnTo>
                  <a:cubicBezTo>
                    <a:pt x="1" y="274"/>
                    <a:pt x="1" y="317"/>
                    <a:pt x="20" y="336"/>
                  </a:cubicBezTo>
                  <a:lnTo>
                    <a:pt x="260" y="495"/>
                  </a:lnTo>
                  <a:cubicBezTo>
                    <a:pt x="287" y="509"/>
                    <a:pt x="317" y="522"/>
                    <a:pt x="339" y="522"/>
                  </a:cubicBezTo>
                  <a:cubicBezTo>
                    <a:pt x="348" y="522"/>
                    <a:pt x="355" y="520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197"/>
                    <a:pt x="822" y="173"/>
                  </a:cubicBezTo>
                  <a:lnTo>
                    <a:pt x="582" y="15"/>
                  </a:lnTo>
                  <a:cubicBezTo>
                    <a:pt x="570" y="5"/>
                    <a:pt x="554" y="0"/>
                    <a:pt x="537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15"/>
            <p:cNvSpPr/>
            <p:nvPr/>
          </p:nvSpPr>
          <p:spPr>
            <a:xfrm>
              <a:off x="6991888" y="2504323"/>
              <a:ext cx="85697" cy="54858"/>
            </a:xfrm>
            <a:custGeom>
              <a:rect b="b" l="l" r="r" t="t"/>
              <a:pathLst>
                <a:path extrusionOk="0" h="539" w="842">
                  <a:moveTo>
                    <a:pt x="519" y="0"/>
                  </a:moveTo>
                  <a:cubicBezTo>
                    <a:pt x="539" y="0"/>
                    <a:pt x="558" y="20"/>
                    <a:pt x="582" y="20"/>
                  </a:cubicBezTo>
                  <a:cubicBezTo>
                    <a:pt x="558" y="0"/>
                    <a:pt x="539" y="0"/>
                    <a:pt x="519" y="0"/>
                  </a:cubicBezTo>
                  <a:close/>
                  <a:moveTo>
                    <a:pt x="582" y="20"/>
                  </a:moveTo>
                  <a:lnTo>
                    <a:pt x="822" y="202"/>
                  </a:lnTo>
                  <a:lnTo>
                    <a:pt x="841" y="221"/>
                  </a:lnTo>
                  <a:cubicBezTo>
                    <a:pt x="841" y="202"/>
                    <a:pt x="841" y="202"/>
                    <a:pt x="822" y="178"/>
                  </a:cubicBezTo>
                  <a:lnTo>
                    <a:pt x="582" y="20"/>
                  </a:lnTo>
                  <a:close/>
                  <a:moveTo>
                    <a:pt x="841" y="221"/>
                  </a:moveTo>
                  <a:lnTo>
                    <a:pt x="841" y="221"/>
                  </a:lnTo>
                  <a:cubicBezTo>
                    <a:pt x="841" y="241"/>
                    <a:pt x="822" y="241"/>
                    <a:pt x="822" y="241"/>
                  </a:cubicBezTo>
                  <a:lnTo>
                    <a:pt x="361" y="519"/>
                  </a:lnTo>
                  <a:lnTo>
                    <a:pt x="361" y="519"/>
                  </a:lnTo>
                  <a:lnTo>
                    <a:pt x="822" y="260"/>
                  </a:lnTo>
                  <a:cubicBezTo>
                    <a:pt x="841" y="260"/>
                    <a:pt x="841" y="241"/>
                    <a:pt x="841" y="221"/>
                  </a:cubicBezTo>
                  <a:close/>
                  <a:moveTo>
                    <a:pt x="481" y="0"/>
                  </a:moveTo>
                  <a:lnTo>
                    <a:pt x="20" y="260"/>
                  </a:lnTo>
                  <a:cubicBezTo>
                    <a:pt x="20" y="279"/>
                    <a:pt x="1" y="279"/>
                    <a:pt x="1" y="298"/>
                  </a:cubicBezTo>
                  <a:cubicBezTo>
                    <a:pt x="1" y="322"/>
                    <a:pt x="20" y="341"/>
                    <a:pt x="20" y="341"/>
                  </a:cubicBezTo>
                  <a:lnTo>
                    <a:pt x="260" y="519"/>
                  </a:lnTo>
                  <a:cubicBezTo>
                    <a:pt x="279" y="519"/>
                    <a:pt x="299" y="538"/>
                    <a:pt x="318" y="538"/>
                  </a:cubicBezTo>
                  <a:cubicBezTo>
                    <a:pt x="342" y="538"/>
                    <a:pt x="361" y="519"/>
                    <a:pt x="361" y="519"/>
                  </a:cubicBezTo>
                  <a:lnTo>
                    <a:pt x="318" y="519"/>
                  </a:lnTo>
                  <a:cubicBezTo>
                    <a:pt x="299" y="519"/>
                    <a:pt x="279" y="519"/>
                    <a:pt x="260" y="500"/>
                  </a:cubicBezTo>
                  <a:lnTo>
                    <a:pt x="39" y="341"/>
                  </a:lnTo>
                  <a:cubicBezTo>
                    <a:pt x="20" y="322"/>
                    <a:pt x="20" y="322"/>
                    <a:pt x="20" y="298"/>
                  </a:cubicBezTo>
                  <a:cubicBezTo>
                    <a:pt x="20" y="298"/>
                    <a:pt x="20" y="279"/>
                    <a:pt x="39" y="279"/>
                  </a:cubicBezTo>
                  <a:lnTo>
                    <a:pt x="481" y="20"/>
                  </a:lnTo>
                  <a:cubicBezTo>
                    <a:pt x="500" y="0"/>
                    <a:pt x="519" y="0"/>
                    <a:pt x="519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15"/>
            <p:cNvSpPr/>
            <p:nvPr/>
          </p:nvSpPr>
          <p:spPr>
            <a:xfrm>
              <a:off x="7063338" y="2464222"/>
              <a:ext cx="85595" cy="53230"/>
            </a:xfrm>
            <a:custGeom>
              <a:rect b="b" l="l" r="r" t="t"/>
              <a:pathLst>
                <a:path extrusionOk="0" h="523" w="841">
                  <a:moveTo>
                    <a:pt x="521" y="0"/>
                  </a:moveTo>
                  <a:cubicBezTo>
                    <a:pt x="504" y="0"/>
                    <a:pt x="490" y="5"/>
                    <a:pt x="480" y="15"/>
                  </a:cubicBezTo>
                  <a:lnTo>
                    <a:pt x="19" y="274"/>
                  </a:lnTo>
                  <a:cubicBezTo>
                    <a:pt x="0" y="274"/>
                    <a:pt x="0" y="313"/>
                    <a:pt x="19" y="332"/>
                  </a:cubicBezTo>
                  <a:lnTo>
                    <a:pt x="259" y="495"/>
                  </a:lnTo>
                  <a:cubicBezTo>
                    <a:pt x="273" y="509"/>
                    <a:pt x="296" y="522"/>
                    <a:pt x="324" y="522"/>
                  </a:cubicBezTo>
                  <a:cubicBezTo>
                    <a:pt x="335" y="522"/>
                    <a:pt x="348" y="520"/>
                    <a:pt x="360" y="514"/>
                  </a:cubicBezTo>
                  <a:lnTo>
                    <a:pt x="817" y="255"/>
                  </a:lnTo>
                  <a:cubicBezTo>
                    <a:pt x="841" y="236"/>
                    <a:pt x="841" y="193"/>
                    <a:pt x="817" y="173"/>
                  </a:cubicBezTo>
                  <a:lnTo>
                    <a:pt x="577" y="15"/>
                  </a:lnTo>
                  <a:cubicBezTo>
                    <a:pt x="557" y="5"/>
                    <a:pt x="538" y="0"/>
                    <a:pt x="521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15"/>
            <p:cNvSpPr/>
            <p:nvPr/>
          </p:nvSpPr>
          <p:spPr>
            <a:xfrm>
              <a:off x="7063338" y="2463714"/>
              <a:ext cx="85595" cy="54858"/>
            </a:xfrm>
            <a:custGeom>
              <a:rect b="b" l="l" r="r" t="t"/>
              <a:pathLst>
                <a:path extrusionOk="0" h="539" w="841">
                  <a:moveTo>
                    <a:pt x="519" y="1"/>
                  </a:moveTo>
                  <a:cubicBezTo>
                    <a:pt x="538" y="1"/>
                    <a:pt x="557" y="20"/>
                    <a:pt x="577" y="20"/>
                  </a:cubicBezTo>
                  <a:cubicBezTo>
                    <a:pt x="557" y="1"/>
                    <a:pt x="538" y="1"/>
                    <a:pt x="519" y="1"/>
                  </a:cubicBezTo>
                  <a:close/>
                  <a:moveTo>
                    <a:pt x="480" y="1"/>
                  </a:moveTo>
                  <a:lnTo>
                    <a:pt x="19" y="260"/>
                  </a:lnTo>
                  <a:cubicBezTo>
                    <a:pt x="0" y="279"/>
                    <a:pt x="0" y="279"/>
                    <a:pt x="0" y="298"/>
                  </a:cubicBezTo>
                  <a:lnTo>
                    <a:pt x="19" y="279"/>
                  </a:lnTo>
                  <a:lnTo>
                    <a:pt x="480" y="20"/>
                  </a:lnTo>
                  <a:cubicBezTo>
                    <a:pt x="480" y="1"/>
                    <a:pt x="500" y="1"/>
                    <a:pt x="519" y="1"/>
                  </a:cubicBezTo>
                  <a:close/>
                  <a:moveTo>
                    <a:pt x="0" y="298"/>
                  </a:moveTo>
                  <a:cubicBezTo>
                    <a:pt x="0" y="318"/>
                    <a:pt x="0" y="337"/>
                    <a:pt x="19" y="337"/>
                  </a:cubicBezTo>
                  <a:cubicBezTo>
                    <a:pt x="19" y="318"/>
                    <a:pt x="0" y="318"/>
                    <a:pt x="0" y="298"/>
                  </a:cubicBezTo>
                  <a:close/>
                  <a:moveTo>
                    <a:pt x="577" y="20"/>
                  </a:moveTo>
                  <a:lnTo>
                    <a:pt x="798" y="198"/>
                  </a:lnTo>
                  <a:cubicBezTo>
                    <a:pt x="817" y="198"/>
                    <a:pt x="817" y="217"/>
                    <a:pt x="817" y="217"/>
                  </a:cubicBezTo>
                  <a:cubicBezTo>
                    <a:pt x="817" y="241"/>
                    <a:pt x="817" y="241"/>
                    <a:pt x="798" y="241"/>
                  </a:cubicBezTo>
                  <a:lnTo>
                    <a:pt x="360" y="519"/>
                  </a:lnTo>
                  <a:lnTo>
                    <a:pt x="360" y="519"/>
                  </a:lnTo>
                  <a:lnTo>
                    <a:pt x="817" y="260"/>
                  </a:lnTo>
                  <a:cubicBezTo>
                    <a:pt x="817" y="260"/>
                    <a:pt x="841" y="241"/>
                    <a:pt x="841" y="217"/>
                  </a:cubicBezTo>
                  <a:cubicBezTo>
                    <a:pt x="841" y="198"/>
                    <a:pt x="817" y="198"/>
                    <a:pt x="817" y="178"/>
                  </a:cubicBezTo>
                  <a:lnTo>
                    <a:pt x="577" y="20"/>
                  </a:lnTo>
                  <a:close/>
                  <a:moveTo>
                    <a:pt x="19" y="337"/>
                  </a:moveTo>
                  <a:lnTo>
                    <a:pt x="259" y="519"/>
                  </a:lnTo>
                  <a:cubicBezTo>
                    <a:pt x="259" y="519"/>
                    <a:pt x="298" y="539"/>
                    <a:pt x="317" y="539"/>
                  </a:cubicBezTo>
                  <a:cubicBezTo>
                    <a:pt x="336" y="539"/>
                    <a:pt x="336" y="519"/>
                    <a:pt x="360" y="519"/>
                  </a:cubicBezTo>
                  <a:lnTo>
                    <a:pt x="317" y="519"/>
                  </a:lnTo>
                  <a:cubicBezTo>
                    <a:pt x="298" y="519"/>
                    <a:pt x="279" y="519"/>
                    <a:pt x="259" y="500"/>
                  </a:cubicBezTo>
                  <a:lnTo>
                    <a:pt x="19" y="33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15"/>
            <p:cNvSpPr/>
            <p:nvPr/>
          </p:nvSpPr>
          <p:spPr>
            <a:xfrm>
              <a:off x="6284825" y="2912050"/>
              <a:ext cx="85697" cy="54451"/>
            </a:xfrm>
            <a:custGeom>
              <a:rect b="b" l="l" r="r" t="t"/>
              <a:pathLst>
                <a:path extrusionOk="0" h="535" w="842">
                  <a:moveTo>
                    <a:pt x="539" y="1"/>
                  </a:moveTo>
                  <a:cubicBezTo>
                    <a:pt x="521" y="1"/>
                    <a:pt x="501" y="6"/>
                    <a:pt x="481" y="15"/>
                  </a:cubicBezTo>
                  <a:lnTo>
                    <a:pt x="39" y="280"/>
                  </a:lnTo>
                  <a:cubicBezTo>
                    <a:pt x="1" y="299"/>
                    <a:pt x="1" y="318"/>
                    <a:pt x="39" y="337"/>
                  </a:cubicBezTo>
                  <a:lnTo>
                    <a:pt x="260" y="520"/>
                  </a:lnTo>
                  <a:cubicBezTo>
                    <a:pt x="280" y="529"/>
                    <a:pt x="300" y="534"/>
                    <a:pt x="318" y="534"/>
                  </a:cubicBezTo>
                  <a:cubicBezTo>
                    <a:pt x="336" y="534"/>
                    <a:pt x="352" y="529"/>
                    <a:pt x="361" y="520"/>
                  </a:cubicBezTo>
                  <a:lnTo>
                    <a:pt x="822" y="256"/>
                  </a:lnTo>
                  <a:cubicBezTo>
                    <a:pt x="842" y="236"/>
                    <a:pt x="842" y="217"/>
                    <a:pt x="822" y="198"/>
                  </a:cubicBezTo>
                  <a:lnTo>
                    <a:pt x="582" y="15"/>
                  </a:lnTo>
                  <a:cubicBezTo>
                    <a:pt x="573" y="6"/>
                    <a:pt x="557" y="1"/>
                    <a:pt x="539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15"/>
            <p:cNvSpPr/>
            <p:nvPr/>
          </p:nvSpPr>
          <p:spPr>
            <a:xfrm>
              <a:off x="6284825" y="2911643"/>
              <a:ext cx="85697" cy="55265"/>
            </a:xfrm>
            <a:custGeom>
              <a:rect b="b" l="l" r="r" t="t"/>
              <a:pathLst>
                <a:path extrusionOk="0" h="543" w="842">
                  <a:moveTo>
                    <a:pt x="520" y="0"/>
                  </a:moveTo>
                  <a:cubicBezTo>
                    <a:pt x="520" y="0"/>
                    <a:pt x="501" y="0"/>
                    <a:pt x="481" y="19"/>
                  </a:cubicBezTo>
                  <a:lnTo>
                    <a:pt x="582" y="19"/>
                  </a:lnTo>
                  <a:cubicBezTo>
                    <a:pt x="582" y="0"/>
                    <a:pt x="539" y="0"/>
                    <a:pt x="520" y="0"/>
                  </a:cubicBezTo>
                  <a:close/>
                  <a:moveTo>
                    <a:pt x="582" y="19"/>
                  </a:moveTo>
                  <a:lnTo>
                    <a:pt x="582" y="19"/>
                  </a:lnTo>
                  <a:lnTo>
                    <a:pt x="582" y="19"/>
                  </a:lnTo>
                  <a:close/>
                  <a:moveTo>
                    <a:pt x="582" y="19"/>
                  </a:moveTo>
                  <a:lnTo>
                    <a:pt x="822" y="202"/>
                  </a:lnTo>
                  <a:lnTo>
                    <a:pt x="842" y="221"/>
                  </a:lnTo>
                  <a:cubicBezTo>
                    <a:pt x="842" y="221"/>
                    <a:pt x="842" y="202"/>
                    <a:pt x="822" y="183"/>
                  </a:cubicBezTo>
                  <a:lnTo>
                    <a:pt x="582" y="19"/>
                  </a:lnTo>
                  <a:close/>
                  <a:moveTo>
                    <a:pt x="842" y="221"/>
                  </a:moveTo>
                  <a:cubicBezTo>
                    <a:pt x="842" y="240"/>
                    <a:pt x="822" y="240"/>
                    <a:pt x="822" y="260"/>
                  </a:cubicBezTo>
                  <a:cubicBezTo>
                    <a:pt x="842" y="260"/>
                    <a:pt x="842" y="240"/>
                    <a:pt x="842" y="221"/>
                  </a:cubicBezTo>
                  <a:close/>
                  <a:moveTo>
                    <a:pt x="481" y="19"/>
                  </a:moveTo>
                  <a:lnTo>
                    <a:pt x="20" y="284"/>
                  </a:lnTo>
                  <a:lnTo>
                    <a:pt x="1" y="303"/>
                  </a:lnTo>
                  <a:cubicBezTo>
                    <a:pt x="1" y="322"/>
                    <a:pt x="20" y="341"/>
                    <a:pt x="20" y="341"/>
                  </a:cubicBezTo>
                  <a:lnTo>
                    <a:pt x="260" y="524"/>
                  </a:lnTo>
                  <a:cubicBezTo>
                    <a:pt x="280" y="543"/>
                    <a:pt x="299" y="543"/>
                    <a:pt x="323" y="543"/>
                  </a:cubicBezTo>
                  <a:cubicBezTo>
                    <a:pt x="342" y="543"/>
                    <a:pt x="361" y="543"/>
                    <a:pt x="361" y="524"/>
                  </a:cubicBezTo>
                  <a:lnTo>
                    <a:pt x="323" y="524"/>
                  </a:lnTo>
                  <a:cubicBezTo>
                    <a:pt x="299" y="524"/>
                    <a:pt x="280" y="524"/>
                    <a:pt x="260" y="500"/>
                  </a:cubicBezTo>
                  <a:lnTo>
                    <a:pt x="39" y="341"/>
                  </a:lnTo>
                  <a:cubicBezTo>
                    <a:pt x="20" y="322"/>
                    <a:pt x="20" y="322"/>
                    <a:pt x="20" y="303"/>
                  </a:cubicBezTo>
                  <a:lnTo>
                    <a:pt x="39" y="284"/>
                  </a:lnTo>
                  <a:lnTo>
                    <a:pt x="481" y="19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15"/>
            <p:cNvSpPr/>
            <p:nvPr/>
          </p:nvSpPr>
          <p:spPr>
            <a:xfrm>
              <a:off x="6920541" y="2545340"/>
              <a:ext cx="87630" cy="53739"/>
            </a:xfrm>
            <a:custGeom>
              <a:rect b="b" l="l" r="r" t="t"/>
              <a:pathLst>
                <a:path extrusionOk="0" h="528" w="861">
                  <a:moveTo>
                    <a:pt x="538" y="1"/>
                  </a:moveTo>
                  <a:cubicBezTo>
                    <a:pt x="520" y="1"/>
                    <a:pt x="500" y="6"/>
                    <a:pt x="481" y="15"/>
                  </a:cubicBezTo>
                  <a:lnTo>
                    <a:pt x="39" y="280"/>
                  </a:lnTo>
                  <a:cubicBezTo>
                    <a:pt x="0" y="280"/>
                    <a:pt x="0" y="318"/>
                    <a:pt x="39" y="337"/>
                  </a:cubicBezTo>
                  <a:lnTo>
                    <a:pt x="260" y="496"/>
                  </a:lnTo>
                  <a:cubicBezTo>
                    <a:pt x="287" y="513"/>
                    <a:pt x="317" y="528"/>
                    <a:pt x="346" y="528"/>
                  </a:cubicBezTo>
                  <a:cubicBezTo>
                    <a:pt x="357" y="528"/>
                    <a:pt x="369" y="525"/>
                    <a:pt x="380" y="520"/>
                  </a:cubicBezTo>
                  <a:lnTo>
                    <a:pt x="822" y="256"/>
                  </a:lnTo>
                  <a:cubicBezTo>
                    <a:pt x="860" y="236"/>
                    <a:pt x="860" y="198"/>
                    <a:pt x="822" y="179"/>
                  </a:cubicBezTo>
                  <a:lnTo>
                    <a:pt x="582" y="15"/>
                  </a:lnTo>
                  <a:cubicBezTo>
                    <a:pt x="572" y="6"/>
                    <a:pt x="556" y="1"/>
                    <a:pt x="538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15"/>
            <p:cNvSpPr/>
            <p:nvPr/>
          </p:nvSpPr>
          <p:spPr>
            <a:xfrm>
              <a:off x="6920541" y="2544933"/>
              <a:ext cx="85595" cy="55265"/>
            </a:xfrm>
            <a:custGeom>
              <a:rect b="b" l="l" r="r" t="t"/>
              <a:pathLst>
                <a:path extrusionOk="0" h="543" w="841">
                  <a:moveTo>
                    <a:pt x="538" y="0"/>
                  </a:moveTo>
                  <a:cubicBezTo>
                    <a:pt x="562" y="0"/>
                    <a:pt x="582" y="19"/>
                    <a:pt x="582" y="19"/>
                  </a:cubicBezTo>
                  <a:lnTo>
                    <a:pt x="822" y="202"/>
                  </a:lnTo>
                  <a:cubicBezTo>
                    <a:pt x="841" y="202"/>
                    <a:pt x="841" y="221"/>
                    <a:pt x="841" y="221"/>
                  </a:cubicBezTo>
                  <a:cubicBezTo>
                    <a:pt x="841" y="202"/>
                    <a:pt x="841" y="202"/>
                    <a:pt x="822" y="183"/>
                  </a:cubicBezTo>
                  <a:lnTo>
                    <a:pt x="601" y="19"/>
                  </a:lnTo>
                  <a:cubicBezTo>
                    <a:pt x="582" y="0"/>
                    <a:pt x="562" y="0"/>
                    <a:pt x="538" y="0"/>
                  </a:cubicBezTo>
                  <a:close/>
                  <a:moveTo>
                    <a:pt x="481" y="0"/>
                  </a:moveTo>
                  <a:lnTo>
                    <a:pt x="39" y="260"/>
                  </a:lnTo>
                  <a:cubicBezTo>
                    <a:pt x="19" y="284"/>
                    <a:pt x="0" y="284"/>
                    <a:pt x="0" y="303"/>
                  </a:cubicBezTo>
                  <a:cubicBezTo>
                    <a:pt x="0" y="322"/>
                    <a:pt x="19" y="341"/>
                    <a:pt x="39" y="341"/>
                  </a:cubicBezTo>
                  <a:cubicBezTo>
                    <a:pt x="19" y="322"/>
                    <a:pt x="19" y="322"/>
                    <a:pt x="19" y="303"/>
                  </a:cubicBezTo>
                  <a:cubicBezTo>
                    <a:pt x="19" y="303"/>
                    <a:pt x="19" y="284"/>
                    <a:pt x="39" y="284"/>
                  </a:cubicBezTo>
                  <a:lnTo>
                    <a:pt x="500" y="19"/>
                  </a:lnTo>
                  <a:cubicBezTo>
                    <a:pt x="500" y="19"/>
                    <a:pt x="519" y="0"/>
                    <a:pt x="538" y="0"/>
                  </a:cubicBezTo>
                  <a:close/>
                  <a:moveTo>
                    <a:pt x="841" y="222"/>
                  </a:moveTo>
                  <a:cubicBezTo>
                    <a:pt x="841" y="240"/>
                    <a:pt x="841" y="240"/>
                    <a:pt x="822" y="240"/>
                  </a:cubicBezTo>
                  <a:lnTo>
                    <a:pt x="361" y="524"/>
                  </a:lnTo>
                  <a:lnTo>
                    <a:pt x="322" y="524"/>
                  </a:lnTo>
                  <a:cubicBezTo>
                    <a:pt x="298" y="524"/>
                    <a:pt x="279" y="524"/>
                    <a:pt x="279" y="500"/>
                  </a:cubicBezTo>
                  <a:lnTo>
                    <a:pt x="39" y="341"/>
                  </a:lnTo>
                  <a:lnTo>
                    <a:pt x="260" y="524"/>
                  </a:lnTo>
                  <a:cubicBezTo>
                    <a:pt x="279" y="524"/>
                    <a:pt x="298" y="543"/>
                    <a:pt x="322" y="543"/>
                  </a:cubicBezTo>
                  <a:cubicBezTo>
                    <a:pt x="341" y="543"/>
                    <a:pt x="361" y="524"/>
                    <a:pt x="380" y="524"/>
                  </a:cubicBezTo>
                  <a:lnTo>
                    <a:pt x="822" y="260"/>
                  </a:lnTo>
                  <a:cubicBezTo>
                    <a:pt x="841" y="260"/>
                    <a:pt x="841" y="241"/>
                    <a:pt x="841" y="22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15"/>
            <p:cNvSpPr/>
            <p:nvPr/>
          </p:nvSpPr>
          <p:spPr>
            <a:xfrm>
              <a:off x="6851127" y="2586459"/>
              <a:ext cx="85595" cy="53230"/>
            </a:xfrm>
            <a:custGeom>
              <a:rect b="b" l="l" r="r" t="t"/>
              <a:pathLst>
                <a:path extrusionOk="0" h="523" w="841">
                  <a:moveTo>
                    <a:pt x="524" y="0"/>
                  </a:moveTo>
                  <a:cubicBezTo>
                    <a:pt x="506" y="0"/>
                    <a:pt x="490" y="5"/>
                    <a:pt x="480" y="15"/>
                  </a:cubicBezTo>
                  <a:lnTo>
                    <a:pt x="19" y="274"/>
                  </a:lnTo>
                  <a:cubicBezTo>
                    <a:pt x="0" y="274"/>
                    <a:pt x="0" y="313"/>
                    <a:pt x="19" y="332"/>
                  </a:cubicBezTo>
                  <a:lnTo>
                    <a:pt x="260" y="495"/>
                  </a:lnTo>
                  <a:cubicBezTo>
                    <a:pt x="276" y="509"/>
                    <a:pt x="301" y="522"/>
                    <a:pt x="327" y="522"/>
                  </a:cubicBezTo>
                  <a:cubicBezTo>
                    <a:pt x="338" y="522"/>
                    <a:pt x="349" y="520"/>
                    <a:pt x="360" y="514"/>
                  </a:cubicBezTo>
                  <a:lnTo>
                    <a:pt x="802" y="255"/>
                  </a:lnTo>
                  <a:cubicBezTo>
                    <a:pt x="841" y="236"/>
                    <a:pt x="841" y="193"/>
                    <a:pt x="802" y="173"/>
                  </a:cubicBezTo>
                  <a:lnTo>
                    <a:pt x="581" y="15"/>
                  </a:lnTo>
                  <a:cubicBezTo>
                    <a:pt x="562" y="5"/>
                    <a:pt x="542" y="0"/>
                    <a:pt x="524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15"/>
            <p:cNvSpPr/>
            <p:nvPr/>
          </p:nvSpPr>
          <p:spPr>
            <a:xfrm>
              <a:off x="6851127" y="2585950"/>
              <a:ext cx="85595" cy="54858"/>
            </a:xfrm>
            <a:custGeom>
              <a:rect b="b" l="l" r="r" t="t"/>
              <a:pathLst>
                <a:path extrusionOk="0" h="539" w="841">
                  <a:moveTo>
                    <a:pt x="524" y="1"/>
                  </a:moveTo>
                  <a:cubicBezTo>
                    <a:pt x="543" y="1"/>
                    <a:pt x="562" y="20"/>
                    <a:pt x="581" y="20"/>
                  </a:cubicBezTo>
                  <a:cubicBezTo>
                    <a:pt x="562" y="1"/>
                    <a:pt x="543" y="1"/>
                    <a:pt x="524" y="1"/>
                  </a:cubicBezTo>
                  <a:close/>
                  <a:moveTo>
                    <a:pt x="480" y="1"/>
                  </a:moveTo>
                  <a:lnTo>
                    <a:pt x="19" y="260"/>
                  </a:lnTo>
                  <a:cubicBezTo>
                    <a:pt x="0" y="279"/>
                    <a:pt x="0" y="298"/>
                    <a:pt x="0" y="298"/>
                  </a:cubicBezTo>
                  <a:lnTo>
                    <a:pt x="19" y="279"/>
                  </a:lnTo>
                  <a:lnTo>
                    <a:pt x="480" y="20"/>
                  </a:lnTo>
                  <a:cubicBezTo>
                    <a:pt x="480" y="20"/>
                    <a:pt x="500" y="1"/>
                    <a:pt x="524" y="1"/>
                  </a:cubicBezTo>
                  <a:close/>
                  <a:moveTo>
                    <a:pt x="0" y="298"/>
                  </a:moveTo>
                  <a:cubicBezTo>
                    <a:pt x="0" y="318"/>
                    <a:pt x="0" y="337"/>
                    <a:pt x="19" y="337"/>
                  </a:cubicBezTo>
                  <a:cubicBezTo>
                    <a:pt x="19" y="318"/>
                    <a:pt x="0" y="318"/>
                    <a:pt x="0" y="298"/>
                  </a:cubicBezTo>
                  <a:close/>
                  <a:moveTo>
                    <a:pt x="581" y="20"/>
                  </a:moveTo>
                  <a:lnTo>
                    <a:pt x="802" y="198"/>
                  </a:lnTo>
                  <a:cubicBezTo>
                    <a:pt x="822" y="198"/>
                    <a:pt x="822" y="217"/>
                    <a:pt x="822" y="217"/>
                  </a:cubicBezTo>
                  <a:cubicBezTo>
                    <a:pt x="822" y="241"/>
                    <a:pt x="822" y="241"/>
                    <a:pt x="802" y="260"/>
                  </a:cubicBezTo>
                  <a:lnTo>
                    <a:pt x="360" y="519"/>
                  </a:lnTo>
                  <a:lnTo>
                    <a:pt x="822" y="260"/>
                  </a:lnTo>
                  <a:cubicBezTo>
                    <a:pt x="822" y="260"/>
                    <a:pt x="841" y="241"/>
                    <a:pt x="841" y="217"/>
                  </a:cubicBezTo>
                  <a:cubicBezTo>
                    <a:pt x="841" y="198"/>
                    <a:pt x="822" y="198"/>
                    <a:pt x="822" y="178"/>
                  </a:cubicBezTo>
                  <a:lnTo>
                    <a:pt x="581" y="20"/>
                  </a:lnTo>
                  <a:close/>
                  <a:moveTo>
                    <a:pt x="19" y="337"/>
                  </a:moveTo>
                  <a:lnTo>
                    <a:pt x="260" y="519"/>
                  </a:lnTo>
                  <a:cubicBezTo>
                    <a:pt x="260" y="519"/>
                    <a:pt x="303" y="539"/>
                    <a:pt x="322" y="539"/>
                  </a:cubicBezTo>
                  <a:cubicBezTo>
                    <a:pt x="322" y="539"/>
                    <a:pt x="341" y="519"/>
                    <a:pt x="360" y="519"/>
                  </a:cubicBezTo>
                  <a:lnTo>
                    <a:pt x="322" y="519"/>
                  </a:lnTo>
                  <a:cubicBezTo>
                    <a:pt x="303" y="519"/>
                    <a:pt x="284" y="519"/>
                    <a:pt x="260" y="500"/>
                  </a:cubicBezTo>
                  <a:lnTo>
                    <a:pt x="19" y="33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15"/>
            <p:cNvSpPr/>
            <p:nvPr/>
          </p:nvSpPr>
          <p:spPr>
            <a:xfrm>
              <a:off x="6779678" y="2627069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33" y="0"/>
                  </a:moveTo>
                  <a:cubicBezTo>
                    <a:pt x="514" y="0"/>
                    <a:pt x="493" y="5"/>
                    <a:pt x="481" y="15"/>
                  </a:cubicBezTo>
                  <a:lnTo>
                    <a:pt x="25" y="274"/>
                  </a:lnTo>
                  <a:cubicBezTo>
                    <a:pt x="1" y="274"/>
                    <a:pt x="1" y="317"/>
                    <a:pt x="25" y="336"/>
                  </a:cubicBezTo>
                  <a:lnTo>
                    <a:pt x="265" y="514"/>
                  </a:lnTo>
                  <a:cubicBezTo>
                    <a:pt x="275" y="524"/>
                    <a:pt x="294" y="529"/>
                    <a:pt x="313" y="529"/>
                  </a:cubicBezTo>
                  <a:cubicBezTo>
                    <a:pt x="332" y="529"/>
                    <a:pt x="351" y="524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216"/>
                    <a:pt x="822" y="197"/>
                  </a:cubicBezTo>
                  <a:lnTo>
                    <a:pt x="582" y="15"/>
                  </a:lnTo>
                  <a:cubicBezTo>
                    <a:pt x="572" y="5"/>
                    <a:pt x="553" y="0"/>
                    <a:pt x="53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15"/>
            <p:cNvSpPr/>
            <p:nvPr/>
          </p:nvSpPr>
          <p:spPr>
            <a:xfrm>
              <a:off x="6779678" y="2626560"/>
              <a:ext cx="85697" cy="54858"/>
            </a:xfrm>
            <a:custGeom>
              <a:rect b="b" l="l" r="r" t="t"/>
              <a:pathLst>
                <a:path extrusionOk="0" h="539" w="842">
                  <a:moveTo>
                    <a:pt x="524" y="0"/>
                  </a:moveTo>
                  <a:cubicBezTo>
                    <a:pt x="544" y="0"/>
                    <a:pt x="563" y="20"/>
                    <a:pt x="582" y="20"/>
                  </a:cubicBezTo>
                  <a:cubicBezTo>
                    <a:pt x="563" y="0"/>
                    <a:pt x="544" y="0"/>
                    <a:pt x="524" y="0"/>
                  </a:cubicBezTo>
                  <a:close/>
                  <a:moveTo>
                    <a:pt x="582" y="20"/>
                  </a:moveTo>
                  <a:lnTo>
                    <a:pt x="822" y="202"/>
                  </a:lnTo>
                  <a:lnTo>
                    <a:pt x="841" y="221"/>
                  </a:lnTo>
                  <a:cubicBezTo>
                    <a:pt x="841" y="202"/>
                    <a:pt x="841" y="202"/>
                    <a:pt x="822" y="178"/>
                  </a:cubicBezTo>
                  <a:lnTo>
                    <a:pt x="582" y="20"/>
                  </a:lnTo>
                  <a:close/>
                  <a:moveTo>
                    <a:pt x="841" y="221"/>
                  </a:moveTo>
                  <a:lnTo>
                    <a:pt x="841" y="221"/>
                  </a:lnTo>
                  <a:cubicBezTo>
                    <a:pt x="841" y="241"/>
                    <a:pt x="822" y="241"/>
                    <a:pt x="822" y="260"/>
                  </a:cubicBezTo>
                  <a:cubicBezTo>
                    <a:pt x="841" y="260"/>
                    <a:pt x="841" y="241"/>
                    <a:pt x="841" y="221"/>
                  </a:cubicBezTo>
                  <a:close/>
                  <a:moveTo>
                    <a:pt x="481" y="0"/>
                  </a:moveTo>
                  <a:lnTo>
                    <a:pt x="25" y="260"/>
                  </a:lnTo>
                  <a:cubicBezTo>
                    <a:pt x="1" y="279"/>
                    <a:pt x="1" y="298"/>
                    <a:pt x="1" y="298"/>
                  </a:cubicBezTo>
                  <a:cubicBezTo>
                    <a:pt x="1" y="322"/>
                    <a:pt x="1" y="341"/>
                    <a:pt x="25" y="341"/>
                  </a:cubicBezTo>
                  <a:lnTo>
                    <a:pt x="265" y="519"/>
                  </a:lnTo>
                  <a:cubicBezTo>
                    <a:pt x="284" y="519"/>
                    <a:pt x="303" y="538"/>
                    <a:pt x="323" y="538"/>
                  </a:cubicBezTo>
                  <a:cubicBezTo>
                    <a:pt x="342" y="538"/>
                    <a:pt x="361" y="538"/>
                    <a:pt x="361" y="519"/>
                  </a:cubicBezTo>
                  <a:lnTo>
                    <a:pt x="323" y="519"/>
                  </a:lnTo>
                  <a:cubicBezTo>
                    <a:pt x="303" y="519"/>
                    <a:pt x="284" y="519"/>
                    <a:pt x="265" y="500"/>
                  </a:cubicBezTo>
                  <a:lnTo>
                    <a:pt x="44" y="341"/>
                  </a:lnTo>
                  <a:cubicBezTo>
                    <a:pt x="25" y="322"/>
                    <a:pt x="25" y="322"/>
                    <a:pt x="25" y="298"/>
                  </a:cubicBezTo>
                  <a:cubicBezTo>
                    <a:pt x="25" y="298"/>
                    <a:pt x="25" y="279"/>
                    <a:pt x="44" y="279"/>
                  </a:cubicBezTo>
                  <a:lnTo>
                    <a:pt x="481" y="20"/>
                  </a:lnTo>
                  <a:cubicBezTo>
                    <a:pt x="505" y="20"/>
                    <a:pt x="505" y="0"/>
                    <a:pt x="524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15"/>
            <p:cNvSpPr/>
            <p:nvPr/>
          </p:nvSpPr>
          <p:spPr>
            <a:xfrm>
              <a:off x="6708839" y="2667577"/>
              <a:ext cx="85595" cy="54451"/>
            </a:xfrm>
            <a:custGeom>
              <a:rect b="b" l="l" r="r" t="t"/>
              <a:pathLst>
                <a:path extrusionOk="0" h="535" w="841">
                  <a:moveTo>
                    <a:pt x="536" y="1"/>
                  </a:moveTo>
                  <a:cubicBezTo>
                    <a:pt x="519" y="1"/>
                    <a:pt x="500" y="6"/>
                    <a:pt x="481" y="15"/>
                  </a:cubicBezTo>
                  <a:lnTo>
                    <a:pt x="39" y="280"/>
                  </a:lnTo>
                  <a:cubicBezTo>
                    <a:pt x="0" y="299"/>
                    <a:pt x="0" y="318"/>
                    <a:pt x="39" y="337"/>
                  </a:cubicBezTo>
                  <a:lnTo>
                    <a:pt x="260" y="520"/>
                  </a:lnTo>
                  <a:cubicBezTo>
                    <a:pt x="279" y="529"/>
                    <a:pt x="298" y="534"/>
                    <a:pt x="315" y="534"/>
                  </a:cubicBezTo>
                  <a:cubicBezTo>
                    <a:pt x="333" y="534"/>
                    <a:pt x="348" y="529"/>
                    <a:pt x="360" y="520"/>
                  </a:cubicBezTo>
                  <a:lnTo>
                    <a:pt x="817" y="256"/>
                  </a:lnTo>
                  <a:cubicBezTo>
                    <a:pt x="841" y="236"/>
                    <a:pt x="841" y="217"/>
                    <a:pt x="817" y="198"/>
                  </a:cubicBezTo>
                  <a:lnTo>
                    <a:pt x="577" y="15"/>
                  </a:lnTo>
                  <a:cubicBezTo>
                    <a:pt x="567" y="6"/>
                    <a:pt x="553" y="1"/>
                    <a:pt x="536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15"/>
            <p:cNvSpPr/>
            <p:nvPr/>
          </p:nvSpPr>
          <p:spPr>
            <a:xfrm>
              <a:off x="6708839" y="2667170"/>
              <a:ext cx="85595" cy="55265"/>
            </a:xfrm>
            <a:custGeom>
              <a:rect b="b" l="l" r="r" t="t"/>
              <a:pathLst>
                <a:path extrusionOk="0" h="543" w="841">
                  <a:moveTo>
                    <a:pt x="519" y="0"/>
                  </a:moveTo>
                  <a:cubicBezTo>
                    <a:pt x="538" y="0"/>
                    <a:pt x="557" y="19"/>
                    <a:pt x="577" y="19"/>
                  </a:cubicBezTo>
                  <a:lnTo>
                    <a:pt x="817" y="202"/>
                  </a:lnTo>
                  <a:cubicBezTo>
                    <a:pt x="841" y="202"/>
                    <a:pt x="841" y="221"/>
                    <a:pt x="841" y="221"/>
                  </a:cubicBezTo>
                  <a:lnTo>
                    <a:pt x="841" y="221"/>
                  </a:lnTo>
                  <a:cubicBezTo>
                    <a:pt x="841" y="221"/>
                    <a:pt x="841" y="202"/>
                    <a:pt x="817" y="183"/>
                  </a:cubicBezTo>
                  <a:lnTo>
                    <a:pt x="601" y="19"/>
                  </a:lnTo>
                  <a:cubicBezTo>
                    <a:pt x="577" y="0"/>
                    <a:pt x="557" y="0"/>
                    <a:pt x="519" y="0"/>
                  </a:cubicBezTo>
                  <a:close/>
                  <a:moveTo>
                    <a:pt x="841" y="222"/>
                  </a:moveTo>
                  <a:cubicBezTo>
                    <a:pt x="841" y="240"/>
                    <a:pt x="840" y="241"/>
                    <a:pt x="817" y="260"/>
                  </a:cubicBezTo>
                  <a:cubicBezTo>
                    <a:pt x="840" y="260"/>
                    <a:pt x="841" y="241"/>
                    <a:pt x="841" y="222"/>
                  </a:cubicBezTo>
                  <a:close/>
                  <a:moveTo>
                    <a:pt x="481" y="0"/>
                  </a:moveTo>
                  <a:lnTo>
                    <a:pt x="39" y="260"/>
                  </a:lnTo>
                  <a:cubicBezTo>
                    <a:pt x="19" y="284"/>
                    <a:pt x="0" y="303"/>
                    <a:pt x="0" y="303"/>
                  </a:cubicBezTo>
                  <a:cubicBezTo>
                    <a:pt x="0" y="322"/>
                    <a:pt x="19" y="341"/>
                    <a:pt x="39" y="341"/>
                  </a:cubicBezTo>
                  <a:cubicBezTo>
                    <a:pt x="19" y="322"/>
                    <a:pt x="19" y="322"/>
                    <a:pt x="19" y="303"/>
                  </a:cubicBezTo>
                  <a:cubicBezTo>
                    <a:pt x="19" y="303"/>
                    <a:pt x="19" y="284"/>
                    <a:pt x="39" y="284"/>
                  </a:cubicBezTo>
                  <a:lnTo>
                    <a:pt x="500" y="19"/>
                  </a:lnTo>
                  <a:lnTo>
                    <a:pt x="519" y="0"/>
                  </a:lnTo>
                  <a:close/>
                  <a:moveTo>
                    <a:pt x="817" y="260"/>
                  </a:moveTo>
                  <a:lnTo>
                    <a:pt x="360" y="524"/>
                  </a:lnTo>
                  <a:lnTo>
                    <a:pt x="317" y="524"/>
                  </a:lnTo>
                  <a:cubicBezTo>
                    <a:pt x="298" y="524"/>
                    <a:pt x="279" y="524"/>
                    <a:pt x="279" y="500"/>
                  </a:cubicBezTo>
                  <a:lnTo>
                    <a:pt x="39" y="341"/>
                  </a:lnTo>
                  <a:lnTo>
                    <a:pt x="260" y="524"/>
                  </a:lnTo>
                  <a:cubicBezTo>
                    <a:pt x="279" y="524"/>
                    <a:pt x="298" y="543"/>
                    <a:pt x="317" y="543"/>
                  </a:cubicBezTo>
                  <a:cubicBezTo>
                    <a:pt x="336" y="543"/>
                    <a:pt x="360" y="543"/>
                    <a:pt x="380" y="524"/>
                  </a:cubicBezTo>
                  <a:lnTo>
                    <a:pt x="817" y="26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15"/>
            <p:cNvSpPr/>
            <p:nvPr/>
          </p:nvSpPr>
          <p:spPr>
            <a:xfrm>
              <a:off x="6639324" y="2708695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23" y="0"/>
                  </a:moveTo>
                  <a:cubicBezTo>
                    <a:pt x="505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3"/>
                    <a:pt x="20" y="332"/>
                  </a:cubicBezTo>
                  <a:lnTo>
                    <a:pt x="260" y="514"/>
                  </a:lnTo>
                  <a:cubicBezTo>
                    <a:pt x="270" y="524"/>
                    <a:pt x="286" y="529"/>
                    <a:pt x="304" y="529"/>
                  </a:cubicBezTo>
                  <a:cubicBezTo>
                    <a:pt x="322" y="529"/>
                    <a:pt x="342" y="524"/>
                    <a:pt x="361" y="514"/>
                  </a:cubicBezTo>
                  <a:lnTo>
                    <a:pt x="803" y="255"/>
                  </a:lnTo>
                  <a:cubicBezTo>
                    <a:pt x="842" y="236"/>
                    <a:pt x="842" y="212"/>
                    <a:pt x="803" y="193"/>
                  </a:cubicBezTo>
                  <a:lnTo>
                    <a:pt x="582" y="15"/>
                  </a:lnTo>
                  <a:cubicBezTo>
                    <a:pt x="561" y="5"/>
                    <a:pt x="540" y="0"/>
                    <a:pt x="52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15"/>
            <p:cNvSpPr/>
            <p:nvPr/>
          </p:nvSpPr>
          <p:spPr>
            <a:xfrm>
              <a:off x="6639324" y="2708187"/>
              <a:ext cx="85697" cy="54858"/>
            </a:xfrm>
            <a:custGeom>
              <a:rect b="b" l="l" r="r" t="t"/>
              <a:pathLst>
                <a:path extrusionOk="0" h="539" w="842">
                  <a:moveTo>
                    <a:pt x="520" y="1"/>
                  </a:moveTo>
                  <a:cubicBezTo>
                    <a:pt x="539" y="1"/>
                    <a:pt x="563" y="20"/>
                    <a:pt x="582" y="20"/>
                  </a:cubicBezTo>
                  <a:cubicBezTo>
                    <a:pt x="563" y="1"/>
                    <a:pt x="539" y="1"/>
                    <a:pt x="520" y="1"/>
                  </a:cubicBezTo>
                  <a:close/>
                  <a:moveTo>
                    <a:pt x="481" y="1"/>
                  </a:moveTo>
                  <a:lnTo>
                    <a:pt x="20" y="260"/>
                  </a:lnTo>
                  <a:cubicBezTo>
                    <a:pt x="1" y="279"/>
                    <a:pt x="1" y="298"/>
                    <a:pt x="1" y="298"/>
                  </a:cubicBezTo>
                  <a:lnTo>
                    <a:pt x="20" y="279"/>
                  </a:lnTo>
                  <a:lnTo>
                    <a:pt x="481" y="20"/>
                  </a:lnTo>
                  <a:cubicBezTo>
                    <a:pt x="481" y="20"/>
                    <a:pt x="501" y="1"/>
                    <a:pt x="520" y="1"/>
                  </a:cubicBezTo>
                  <a:close/>
                  <a:moveTo>
                    <a:pt x="1" y="299"/>
                  </a:moveTo>
                  <a:cubicBezTo>
                    <a:pt x="1" y="318"/>
                    <a:pt x="1" y="337"/>
                    <a:pt x="20" y="337"/>
                  </a:cubicBezTo>
                  <a:cubicBezTo>
                    <a:pt x="20" y="318"/>
                    <a:pt x="1" y="318"/>
                    <a:pt x="1" y="299"/>
                  </a:cubicBezTo>
                  <a:close/>
                  <a:moveTo>
                    <a:pt x="582" y="20"/>
                  </a:moveTo>
                  <a:lnTo>
                    <a:pt x="803" y="198"/>
                  </a:lnTo>
                  <a:cubicBezTo>
                    <a:pt x="822" y="198"/>
                    <a:pt x="822" y="217"/>
                    <a:pt x="822" y="217"/>
                  </a:cubicBezTo>
                  <a:cubicBezTo>
                    <a:pt x="822" y="241"/>
                    <a:pt x="822" y="241"/>
                    <a:pt x="803" y="260"/>
                  </a:cubicBezTo>
                  <a:lnTo>
                    <a:pt x="361" y="519"/>
                  </a:lnTo>
                  <a:lnTo>
                    <a:pt x="822" y="260"/>
                  </a:lnTo>
                  <a:cubicBezTo>
                    <a:pt x="822" y="260"/>
                    <a:pt x="842" y="241"/>
                    <a:pt x="842" y="217"/>
                  </a:cubicBezTo>
                  <a:cubicBezTo>
                    <a:pt x="842" y="217"/>
                    <a:pt x="822" y="198"/>
                    <a:pt x="822" y="178"/>
                  </a:cubicBezTo>
                  <a:lnTo>
                    <a:pt x="582" y="20"/>
                  </a:lnTo>
                  <a:close/>
                  <a:moveTo>
                    <a:pt x="20" y="337"/>
                  </a:moveTo>
                  <a:lnTo>
                    <a:pt x="260" y="519"/>
                  </a:lnTo>
                  <a:cubicBezTo>
                    <a:pt x="260" y="519"/>
                    <a:pt x="280" y="539"/>
                    <a:pt x="323" y="539"/>
                  </a:cubicBezTo>
                  <a:cubicBezTo>
                    <a:pt x="323" y="539"/>
                    <a:pt x="342" y="539"/>
                    <a:pt x="361" y="519"/>
                  </a:cubicBezTo>
                  <a:lnTo>
                    <a:pt x="323" y="519"/>
                  </a:lnTo>
                  <a:cubicBezTo>
                    <a:pt x="299" y="519"/>
                    <a:pt x="280" y="519"/>
                    <a:pt x="260" y="500"/>
                  </a:cubicBezTo>
                  <a:lnTo>
                    <a:pt x="20" y="33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15"/>
            <p:cNvSpPr/>
            <p:nvPr/>
          </p:nvSpPr>
          <p:spPr>
            <a:xfrm>
              <a:off x="6567976" y="2749305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31" y="0"/>
                  </a:moveTo>
                  <a:cubicBezTo>
                    <a:pt x="511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7"/>
                    <a:pt x="20" y="336"/>
                  </a:cubicBezTo>
                  <a:lnTo>
                    <a:pt x="260" y="514"/>
                  </a:lnTo>
                  <a:cubicBezTo>
                    <a:pt x="270" y="524"/>
                    <a:pt x="290" y="529"/>
                    <a:pt x="310" y="529"/>
                  </a:cubicBezTo>
                  <a:cubicBezTo>
                    <a:pt x="331" y="529"/>
                    <a:pt x="351" y="524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216"/>
                    <a:pt x="822" y="197"/>
                  </a:cubicBezTo>
                  <a:lnTo>
                    <a:pt x="582" y="15"/>
                  </a:lnTo>
                  <a:cubicBezTo>
                    <a:pt x="572" y="5"/>
                    <a:pt x="552" y="0"/>
                    <a:pt x="531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15"/>
            <p:cNvSpPr/>
            <p:nvPr/>
          </p:nvSpPr>
          <p:spPr>
            <a:xfrm>
              <a:off x="6567976" y="2748796"/>
              <a:ext cx="85697" cy="54858"/>
            </a:xfrm>
            <a:custGeom>
              <a:rect b="b" l="l" r="r" t="t"/>
              <a:pathLst>
                <a:path extrusionOk="0" h="539" w="842">
                  <a:moveTo>
                    <a:pt x="519" y="0"/>
                  </a:moveTo>
                  <a:cubicBezTo>
                    <a:pt x="543" y="0"/>
                    <a:pt x="563" y="20"/>
                    <a:pt x="582" y="20"/>
                  </a:cubicBezTo>
                  <a:cubicBezTo>
                    <a:pt x="563" y="0"/>
                    <a:pt x="543" y="0"/>
                    <a:pt x="519" y="0"/>
                  </a:cubicBezTo>
                  <a:close/>
                  <a:moveTo>
                    <a:pt x="582" y="20"/>
                  </a:moveTo>
                  <a:lnTo>
                    <a:pt x="822" y="202"/>
                  </a:lnTo>
                  <a:lnTo>
                    <a:pt x="822" y="221"/>
                  </a:lnTo>
                  <a:lnTo>
                    <a:pt x="822" y="260"/>
                  </a:lnTo>
                  <a:cubicBezTo>
                    <a:pt x="841" y="260"/>
                    <a:pt x="841" y="241"/>
                    <a:pt x="841" y="221"/>
                  </a:cubicBezTo>
                  <a:cubicBezTo>
                    <a:pt x="841" y="221"/>
                    <a:pt x="841" y="202"/>
                    <a:pt x="822" y="178"/>
                  </a:cubicBezTo>
                  <a:lnTo>
                    <a:pt x="582" y="20"/>
                  </a:lnTo>
                  <a:close/>
                  <a:moveTo>
                    <a:pt x="481" y="0"/>
                  </a:moveTo>
                  <a:lnTo>
                    <a:pt x="20" y="279"/>
                  </a:lnTo>
                  <a:lnTo>
                    <a:pt x="481" y="20"/>
                  </a:lnTo>
                  <a:cubicBezTo>
                    <a:pt x="500" y="20"/>
                    <a:pt x="500" y="0"/>
                    <a:pt x="519" y="0"/>
                  </a:cubicBezTo>
                  <a:close/>
                  <a:moveTo>
                    <a:pt x="20" y="279"/>
                  </a:moveTo>
                  <a:cubicBezTo>
                    <a:pt x="1" y="279"/>
                    <a:pt x="1" y="298"/>
                    <a:pt x="1" y="298"/>
                  </a:cubicBezTo>
                  <a:cubicBezTo>
                    <a:pt x="1" y="322"/>
                    <a:pt x="1" y="341"/>
                    <a:pt x="20" y="341"/>
                  </a:cubicBezTo>
                  <a:lnTo>
                    <a:pt x="20" y="298"/>
                  </a:lnTo>
                  <a:lnTo>
                    <a:pt x="20" y="279"/>
                  </a:lnTo>
                  <a:close/>
                  <a:moveTo>
                    <a:pt x="20" y="341"/>
                  </a:moveTo>
                  <a:lnTo>
                    <a:pt x="260" y="519"/>
                  </a:lnTo>
                  <a:cubicBezTo>
                    <a:pt x="279" y="519"/>
                    <a:pt x="303" y="538"/>
                    <a:pt x="322" y="538"/>
                  </a:cubicBezTo>
                  <a:cubicBezTo>
                    <a:pt x="342" y="538"/>
                    <a:pt x="361" y="538"/>
                    <a:pt x="361" y="519"/>
                  </a:cubicBezTo>
                  <a:lnTo>
                    <a:pt x="322" y="519"/>
                  </a:lnTo>
                  <a:cubicBezTo>
                    <a:pt x="303" y="519"/>
                    <a:pt x="279" y="519"/>
                    <a:pt x="260" y="500"/>
                  </a:cubicBezTo>
                  <a:lnTo>
                    <a:pt x="20" y="34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15"/>
            <p:cNvSpPr/>
            <p:nvPr/>
          </p:nvSpPr>
          <p:spPr>
            <a:xfrm>
              <a:off x="6496628" y="2789813"/>
              <a:ext cx="85595" cy="54451"/>
            </a:xfrm>
            <a:custGeom>
              <a:rect b="b" l="l" r="r" t="t"/>
              <a:pathLst>
                <a:path extrusionOk="0" h="535" w="841">
                  <a:moveTo>
                    <a:pt x="540" y="1"/>
                  </a:moveTo>
                  <a:cubicBezTo>
                    <a:pt x="523" y="1"/>
                    <a:pt x="502" y="6"/>
                    <a:pt x="481" y="15"/>
                  </a:cubicBezTo>
                  <a:lnTo>
                    <a:pt x="43" y="280"/>
                  </a:lnTo>
                  <a:cubicBezTo>
                    <a:pt x="0" y="299"/>
                    <a:pt x="0" y="318"/>
                    <a:pt x="43" y="337"/>
                  </a:cubicBezTo>
                  <a:lnTo>
                    <a:pt x="260" y="520"/>
                  </a:lnTo>
                  <a:cubicBezTo>
                    <a:pt x="281" y="529"/>
                    <a:pt x="302" y="534"/>
                    <a:pt x="319" y="534"/>
                  </a:cubicBezTo>
                  <a:cubicBezTo>
                    <a:pt x="336" y="534"/>
                    <a:pt x="351" y="529"/>
                    <a:pt x="360" y="520"/>
                  </a:cubicBezTo>
                  <a:lnTo>
                    <a:pt x="822" y="256"/>
                  </a:lnTo>
                  <a:cubicBezTo>
                    <a:pt x="841" y="236"/>
                    <a:pt x="841" y="217"/>
                    <a:pt x="822" y="198"/>
                  </a:cubicBezTo>
                  <a:lnTo>
                    <a:pt x="581" y="15"/>
                  </a:lnTo>
                  <a:cubicBezTo>
                    <a:pt x="572" y="6"/>
                    <a:pt x="557" y="1"/>
                    <a:pt x="540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15"/>
            <p:cNvSpPr/>
            <p:nvPr/>
          </p:nvSpPr>
          <p:spPr>
            <a:xfrm>
              <a:off x="6496628" y="2789406"/>
              <a:ext cx="85595" cy="55265"/>
            </a:xfrm>
            <a:custGeom>
              <a:rect b="b" l="l" r="r" t="t"/>
              <a:pathLst>
                <a:path extrusionOk="0" h="543" w="841">
                  <a:moveTo>
                    <a:pt x="841" y="221"/>
                  </a:moveTo>
                  <a:lnTo>
                    <a:pt x="841" y="221"/>
                  </a:lnTo>
                  <a:cubicBezTo>
                    <a:pt x="841" y="240"/>
                    <a:pt x="822" y="240"/>
                    <a:pt x="822" y="260"/>
                  </a:cubicBezTo>
                  <a:cubicBezTo>
                    <a:pt x="841" y="260"/>
                    <a:pt x="841" y="240"/>
                    <a:pt x="841" y="221"/>
                  </a:cubicBezTo>
                  <a:close/>
                  <a:moveTo>
                    <a:pt x="481" y="0"/>
                  </a:moveTo>
                  <a:lnTo>
                    <a:pt x="43" y="284"/>
                  </a:lnTo>
                  <a:lnTo>
                    <a:pt x="481" y="19"/>
                  </a:lnTo>
                  <a:lnTo>
                    <a:pt x="581" y="19"/>
                  </a:lnTo>
                  <a:lnTo>
                    <a:pt x="822" y="202"/>
                  </a:lnTo>
                  <a:lnTo>
                    <a:pt x="841" y="221"/>
                  </a:lnTo>
                  <a:cubicBezTo>
                    <a:pt x="841" y="221"/>
                    <a:pt x="841" y="202"/>
                    <a:pt x="822" y="183"/>
                  </a:cubicBezTo>
                  <a:lnTo>
                    <a:pt x="601" y="19"/>
                  </a:lnTo>
                  <a:cubicBezTo>
                    <a:pt x="581" y="0"/>
                    <a:pt x="562" y="0"/>
                    <a:pt x="524" y="0"/>
                  </a:cubicBezTo>
                  <a:close/>
                  <a:moveTo>
                    <a:pt x="822" y="260"/>
                  </a:moveTo>
                  <a:lnTo>
                    <a:pt x="360" y="524"/>
                  </a:lnTo>
                  <a:lnTo>
                    <a:pt x="322" y="524"/>
                  </a:lnTo>
                  <a:cubicBezTo>
                    <a:pt x="303" y="524"/>
                    <a:pt x="284" y="524"/>
                    <a:pt x="284" y="500"/>
                  </a:cubicBezTo>
                  <a:lnTo>
                    <a:pt x="43" y="341"/>
                  </a:lnTo>
                  <a:cubicBezTo>
                    <a:pt x="19" y="322"/>
                    <a:pt x="19" y="322"/>
                    <a:pt x="19" y="303"/>
                  </a:cubicBezTo>
                  <a:cubicBezTo>
                    <a:pt x="19" y="303"/>
                    <a:pt x="19" y="284"/>
                    <a:pt x="43" y="284"/>
                  </a:cubicBezTo>
                  <a:lnTo>
                    <a:pt x="43" y="284"/>
                  </a:lnTo>
                  <a:cubicBezTo>
                    <a:pt x="19" y="284"/>
                    <a:pt x="0" y="303"/>
                    <a:pt x="0" y="303"/>
                  </a:cubicBezTo>
                  <a:cubicBezTo>
                    <a:pt x="0" y="322"/>
                    <a:pt x="19" y="341"/>
                    <a:pt x="19" y="341"/>
                  </a:cubicBezTo>
                  <a:lnTo>
                    <a:pt x="260" y="524"/>
                  </a:lnTo>
                  <a:cubicBezTo>
                    <a:pt x="284" y="524"/>
                    <a:pt x="303" y="543"/>
                    <a:pt x="322" y="543"/>
                  </a:cubicBezTo>
                  <a:cubicBezTo>
                    <a:pt x="341" y="543"/>
                    <a:pt x="360" y="543"/>
                    <a:pt x="380" y="524"/>
                  </a:cubicBezTo>
                  <a:lnTo>
                    <a:pt x="822" y="26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15"/>
            <p:cNvSpPr/>
            <p:nvPr/>
          </p:nvSpPr>
          <p:spPr>
            <a:xfrm>
              <a:off x="6427622" y="2830932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22" y="0"/>
                  </a:moveTo>
                  <a:cubicBezTo>
                    <a:pt x="505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3"/>
                    <a:pt x="20" y="332"/>
                  </a:cubicBezTo>
                  <a:lnTo>
                    <a:pt x="260" y="514"/>
                  </a:lnTo>
                  <a:cubicBezTo>
                    <a:pt x="270" y="524"/>
                    <a:pt x="284" y="529"/>
                    <a:pt x="302" y="529"/>
                  </a:cubicBezTo>
                  <a:cubicBezTo>
                    <a:pt x="319" y="529"/>
                    <a:pt x="339" y="524"/>
                    <a:pt x="361" y="514"/>
                  </a:cubicBezTo>
                  <a:lnTo>
                    <a:pt x="798" y="255"/>
                  </a:lnTo>
                  <a:cubicBezTo>
                    <a:pt x="841" y="236"/>
                    <a:pt x="841" y="212"/>
                    <a:pt x="798" y="193"/>
                  </a:cubicBezTo>
                  <a:lnTo>
                    <a:pt x="577" y="15"/>
                  </a:lnTo>
                  <a:cubicBezTo>
                    <a:pt x="558" y="5"/>
                    <a:pt x="539" y="0"/>
                    <a:pt x="522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15"/>
            <p:cNvSpPr/>
            <p:nvPr/>
          </p:nvSpPr>
          <p:spPr>
            <a:xfrm>
              <a:off x="6427622" y="2830423"/>
              <a:ext cx="85697" cy="54858"/>
            </a:xfrm>
            <a:custGeom>
              <a:rect b="b" l="l" r="r" t="t"/>
              <a:pathLst>
                <a:path extrusionOk="0" h="539" w="842">
                  <a:moveTo>
                    <a:pt x="520" y="1"/>
                  </a:moveTo>
                  <a:cubicBezTo>
                    <a:pt x="500" y="1"/>
                    <a:pt x="481" y="1"/>
                    <a:pt x="457" y="20"/>
                  </a:cubicBezTo>
                  <a:lnTo>
                    <a:pt x="20" y="279"/>
                  </a:lnTo>
                  <a:lnTo>
                    <a:pt x="481" y="20"/>
                  </a:lnTo>
                  <a:lnTo>
                    <a:pt x="558" y="20"/>
                  </a:lnTo>
                  <a:lnTo>
                    <a:pt x="798" y="198"/>
                  </a:lnTo>
                  <a:cubicBezTo>
                    <a:pt x="817" y="198"/>
                    <a:pt x="817" y="217"/>
                    <a:pt x="817" y="217"/>
                  </a:cubicBezTo>
                  <a:cubicBezTo>
                    <a:pt x="817" y="241"/>
                    <a:pt x="817" y="241"/>
                    <a:pt x="798" y="260"/>
                  </a:cubicBezTo>
                  <a:cubicBezTo>
                    <a:pt x="817" y="260"/>
                    <a:pt x="841" y="241"/>
                    <a:pt x="841" y="217"/>
                  </a:cubicBezTo>
                  <a:cubicBezTo>
                    <a:pt x="841" y="217"/>
                    <a:pt x="817" y="198"/>
                    <a:pt x="817" y="178"/>
                  </a:cubicBezTo>
                  <a:lnTo>
                    <a:pt x="577" y="20"/>
                  </a:lnTo>
                  <a:cubicBezTo>
                    <a:pt x="558" y="1"/>
                    <a:pt x="539" y="1"/>
                    <a:pt x="520" y="1"/>
                  </a:cubicBezTo>
                  <a:close/>
                  <a:moveTo>
                    <a:pt x="1" y="300"/>
                  </a:moveTo>
                  <a:cubicBezTo>
                    <a:pt x="1" y="319"/>
                    <a:pt x="1" y="337"/>
                    <a:pt x="20" y="337"/>
                  </a:cubicBezTo>
                  <a:cubicBezTo>
                    <a:pt x="1" y="318"/>
                    <a:pt x="1" y="318"/>
                    <a:pt x="1" y="300"/>
                  </a:cubicBezTo>
                  <a:close/>
                  <a:moveTo>
                    <a:pt x="20" y="337"/>
                  </a:moveTo>
                  <a:lnTo>
                    <a:pt x="241" y="519"/>
                  </a:lnTo>
                  <a:cubicBezTo>
                    <a:pt x="260" y="519"/>
                    <a:pt x="279" y="539"/>
                    <a:pt x="318" y="539"/>
                  </a:cubicBezTo>
                  <a:cubicBezTo>
                    <a:pt x="318" y="539"/>
                    <a:pt x="337" y="539"/>
                    <a:pt x="361" y="519"/>
                  </a:cubicBezTo>
                  <a:lnTo>
                    <a:pt x="318" y="519"/>
                  </a:lnTo>
                  <a:cubicBezTo>
                    <a:pt x="299" y="519"/>
                    <a:pt x="279" y="519"/>
                    <a:pt x="260" y="500"/>
                  </a:cubicBezTo>
                  <a:lnTo>
                    <a:pt x="20" y="337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15"/>
            <p:cNvSpPr/>
            <p:nvPr/>
          </p:nvSpPr>
          <p:spPr>
            <a:xfrm>
              <a:off x="6356274" y="2871542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29" y="0"/>
                  </a:moveTo>
                  <a:cubicBezTo>
                    <a:pt x="510" y="0"/>
                    <a:pt x="490" y="5"/>
                    <a:pt x="481" y="15"/>
                  </a:cubicBezTo>
                  <a:lnTo>
                    <a:pt x="20" y="274"/>
                  </a:lnTo>
                  <a:cubicBezTo>
                    <a:pt x="0" y="293"/>
                    <a:pt x="0" y="317"/>
                    <a:pt x="20" y="336"/>
                  </a:cubicBezTo>
                  <a:lnTo>
                    <a:pt x="260" y="514"/>
                  </a:lnTo>
                  <a:cubicBezTo>
                    <a:pt x="269" y="524"/>
                    <a:pt x="290" y="529"/>
                    <a:pt x="310" y="529"/>
                  </a:cubicBezTo>
                  <a:cubicBezTo>
                    <a:pt x="331" y="529"/>
                    <a:pt x="351" y="524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216"/>
                    <a:pt x="822" y="197"/>
                  </a:cubicBezTo>
                  <a:lnTo>
                    <a:pt x="582" y="15"/>
                  </a:lnTo>
                  <a:cubicBezTo>
                    <a:pt x="570" y="5"/>
                    <a:pt x="549" y="0"/>
                    <a:pt x="52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15"/>
            <p:cNvSpPr/>
            <p:nvPr/>
          </p:nvSpPr>
          <p:spPr>
            <a:xfrm>
              <a:off x="6356274" y="2871033"/>
              <a:ext cx="85697" cy="54858"/>
            </a:xfrm>
            <a:custGeom>
              <a:rect b="b" l="l" r="r" t="t"/>
              <a:pathLst>
                <a:path extrusionOk="0" h="539" w="842">
                  <a:moveTo>
                    <a:pt x="519" y="0"/>
                  </a:moveTo>
                  <a:cubicBezTo>
                    <a:pt x="500" y="0"/>
                    <a:pt x="481" y="0"/>
                    <a:pt x="481" y="20"/>
                  </a:cubicBezTo>
                  <a:lnTo>
                    <a:pt x="582" y="20"/>
                  </a:lnTo>
                  <a:cubicBezTo>
                    <a:pt x="558" y="0"/>
                    <a:pt x="538" y="0"/>
                    <a:pt x="519" y="0"/>
                  </a:cubicBezTo>
                  <a:close/>
                  <a:moveTo>
                    <a:pt x="582" y="20"/>
                  </a:moveTo>
                  <a:lnTo>
                    <a:pt x="798" y="202"/>
                  </a:lnTo>
                  <a:cubicBezTo>
                    <a:pt x="822" y="202"/>
                    <a:pt x="822" y="221"/>
                    <a:pt x="822" y="221"/>
                  </a:cubicBezTo>
                  <a:cubicBezTo>
                    <a:pt x="822" y="241"/>
                    <a:pt x="822" y="241"/>
                    <a:pt x="798" y="260"/>
                  </a:cubicBezTo>
                  <a:lnTo>
                    <a:pt x="822" y="260"/>
                  </a:lnTo>
                  <a:cubicBezTo>
                    <a:pt x="841" y="260"/>
                    <a:pt x="841" y="241"/>
                    <a:pt x="841" y="221"/>
                  </a:cubicBezTo>
                  <a:cubicBezTo>
                    <a:pt x="841" y="221"/>
                    <a:pt x="841" y="202"/>
                    <a:pt x="822" y="178"/>
                  </a:cubicBezTo>
                  <a:lnTo>
                    <a:pt x="582" y="20"/>
                  </a:lnTo>
                  <a:close/>
                  <a:moveTo>
                    <a:pt x="20" y="279"/>
                  </a:moveTo>
                  <a:cubicBezTo>
                    <a:pt x="0" y="279"/>
                    <a:pt x="0" y="298"/>
                    <a:pt x="0" y="298"/>
                  </a:cubicBezTo>
                  <a:cubicBezTo>
                    <a:pt x="0" y="322"/>
                    <a:pt x="0" y="341"/>
                    <a:pt x="20" y="341"/>
                  </a:cubicBezTo>
                  <a:lnTo>
                    <a:pt x="20" y="298"/>
                  </a:lnTo>
                  <a:lnTo>
                    <a:pt x="20" y="279"/>
                  </a:lnTo>
                  <a:close/>
                  <a:moveTo>
                    <a:pt x="20" y="341"/>
                  </a:moveTo>
                  <a:lnTo>
                    <a:pt x="260" y="519"/>
                  </a:lnTo>
                  <a:cubicBezTo>
                    <a:pt x="279" y="538"/>
                    <a:pt x="298" y="538"/>
                    <a:pt x="317" y="538"/>
                  </a:cubicBezTo>
                  <a:cubicBezTo>
                    <a:pt x="341" y="538"/>
                    <a:pt x="341" y="538"/>
                    <a:pt x="361" y="519"/>
                  </a:cubicBezTo>
                  <a:lnTo>
                    <a:pt x="317" y="519"/>
                  </a:lnTo>
                  <a:cubicBezTo>
                    <a:pt x="298" y="519"/>
                    <a:pt x="279" y="519"/>
                    <a:pt x="260" y="500"/>
                  </a:cubicBezTo>
                  <a:lnTo>
                    <a:pt x="20" y="3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15"/>
            <p:cNvSpPr/>
            <p:nvPr/>
          </p:nvSpPr>
          <p:spPr>
            <a:xfrm>
              <a:off x="6213477" y="2953168"/>
              <a:ext cx="87630" cy="53840"/>
            </a:xfrm>
            <a:custGeom>
              <a:rect b="b" l="l" r="r" t="t"/>
              <a:pathLst>
                <a:path extrusionOk="0" h="529" w="861">
                  <a:moveTo>
                    <a:pt x="543" y="0"/>
                  </a:moveTo>
                  <a:cubicBezTo>
                    <a:pt x="525" y="0"/>
                    <a:pt x="510" y="5"/>
                    <a:pt x="500" y="15"/>
                  </a:cubicBezTo>
                  <a:lnTo>
                    <a:pt x="39" y="274"/>
                  </a:lnTo>
                  <a:cubicBezTo>
                    <a:pt x="20" y="294"/>
                    <a:pt x="1" y="313"/>
                    <a:pt x="39" y="332"/>
                  </a:cubicBezTo>
                  <a:lnTo>
                    <a:pt x="279" y="514"/>
                  </a:lnTo>
                  <a:cubicBezTo>
                    <a:pt x="291" y="524"/>
                    <a:pt x="307" y="529"/>
                    <a:pt x="324" y="529"/>
                  </a:cubicBezTo>
                  <a:cubicBezTo>
                    <a:pt x="342" y="529"/>
                    <a:pt x="361" y="524"/>
                    <a:pt x="380" y="514"/>
                  </a:cubicBezTo>
                  <a:lnTo>
                    <a:pt x="822" y="255"/>
                  </a:lnTo>
                  <a:cubicBezTo>
                    <a:pt x="861" y="236"/>
                    <a:pt x="861" y="212"/>
                    <a:pt x="822" y="193"/>
                  </a:cubicBezTo>
                  <a:lnTo>
                    <a:pt x="601" y="15"/>
                  </a:lnTo>
                  <a:cubicBezTo>
                    <a:pt x="582" y="5"/>
                    <a:pt x="561" y="0"/>
                    <a:pt x="543" y="0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15"/>
            <p:cNvSpPr/>
            <p:nvPr/>
          </p:nvSpPr>
          <p:spPr>
            <a:xfrm>
              <a:off x="6215411" y="2952660"/>
              <a:ext cx="85697" cy="54858"/>
            </a:xfrm>
            <a:custGeom>
              <a:rect b="b" l="l" r="r" t="t"/>
              <a:pathLst>
                <a:path extrusionOk="0" h="539" w="842">
                  <a:moveTo>
                    <a:pt x="524" y="1"/>
                  </a:moveTo>
                  <a:cubicBezTo>
                    <a:pt x="500" y="1"/>
                    <a:pt x="481" y="1"/>
                    <a:pt x="462" y="20"/>
                  </a:cubicBezTo>
                  <a:lnTo>
                    <a:pt x="20" y="279"/>
                  </a:lnTo>
                  <a:lnTo>
                    <a:pt x="481" y="20"/>
                  </a:lnTo>
                  <a:lnTo>
                    <a:pt x="563" y="20"/>
                  </a:lnTo>
                  <a:lnTo>
                    <a:pt x="803" y="198"/>
                  </a:lnTo>
                  <a:cubicBezTo>
                    <a:pt x="822" y="198"/>
                    <a:pt x="822" y="217"/>
                    <a:pt x="822" y="217"/>
                  </a:cubicBezTo>
                  <a:cubicBezTo>
                    <a:pt x="822" y="241"/>
                    <a:pt x="822" y="241"/>
                    <a:pt x="803" y="260"/>
                  </a:cubicBezTo>
                  <a:cubicBezTo>
                    <a:pt x="822" y="260"/>
                    <a:pt x="842" y="241"/>
                    <a:pt x="842" y="217"/>
                  </a:cubicBezTo>
                  <a:cubicBezTo>
                    <a:pt x="842" y="217"/>
                    <a:pt x="822" y="198"/>
                    <a:pt x="803" y="178"/>
                  </a:cubicBezTo>
                  <a:lnTo>
                    <a:pt x="582" y="20"/>
                  </a:lnTo>
                  <a:cubicBezTo>
                    <a:pt x="563" y="1"/>
                    <a:pt x="544" y="1"/>
                    <a:pt x="524" y="1"/>
                  </a:cubicBezTo>
                  <a:close/>
                  <a:moveTo>
                    <a:pt x="20" y="279"/>
                  </a:moveTo>
                  <a:cubicBezTo>
                    <a:pt x="1" y="279"/>
                    <a:pt x="1" y="299"/>
                    <a:pt x="1" y="299"/>
                  </a:cubicBezTo>
                  <a:lnTo>
                    <a:pt x="20" y="279"/>
                  </a:lnTo>
                  <a:close/>
                  <a:moveTo>
                    <a:pt x="1" y="300"/>
                  </a:moveTo>
                  <a:cubicBezTo>
                    <a:pt x="1" y="319"/>
                    <a:pt x="1" y="337"/>
                    <a:pt x="20" y="337"/>
                  </a:cubicBezTo>
                  <a:cubicBezTo>
                    <a:pt x="1" y="318"/>
                    <a:pt x="1" y="318"/>
                    <a:pt x="1" y="300"/>
                  </a:cubicBezTo>
                  <a:close/>
                  <a:moveTo>
                    <a:pt x="803" y="260"/>
                  </a:moveTo>
                  <a:lnTo>
                    <a:pt x="342" y="519"/>
                  </a:lnTo>
                  <a:lnTo>
                    <a:pt x="323" y="519"/>
                  </a:lnTo>
                  <a:cubicBezTo>
                    <a:pt x="303" y="519"/>
                    <a:pt x="260" y="519"/>
                    <a:pt x="260" y="500"/>
                  </a:cubicBezTo>
                  <a:lnTo>
                    <a:pt x="20" y="337"/>
                  </a:lnTo>
                  <a:lnTo>
                    <a:pt x="241" y="519"/>
                  </a:lnTo>
                  <a:cubicBezTo>
                    <a:pt x="260" y="539"/>
                    <a:pt x="284" y="539"/>
                    <a:pt x="323" y="539"/>
                  </a:cubicBezTo>
                  <a:cubicBezTo>
                    <a:pt x="323" y="539"/>
                    <a:pt x="342" y="539"/>
                    <a:pt x="361" y="519"/>
                  </a:cubicBezTo>
                  <a:lnTo>
                    <a:pt x="803" y="26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15"/>
            <p:cNvSpPr/>
            <p:nvPr/>
          </p:nvSpPr>
          <p:spPr>
            <a:xfrm>
              <a:off x="6144064" y="2993778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33" y="0"/>
                  </a:moveTo>
                  <a:cubicBezTo>
                    <a:pt x="513" y="0"/>
                    <a:pt x="493" y="5"/>
                    <a:pt x="481" y="15"/>
                  </a:cubicBezTo>
                  <a:lnTo>
                    <a:pt x="24" y="274"/>
                  </a:lnTo>
                  <a:cubicBezTo>
                    <a:pt x="0" y="293"/>
                    <a:pt x="0" y="317"/>
                    <a:pt x="24" y="336"/>
                  </a:cubicBezTo>
                  <a:lnTo>
                    <a:pt x="265" y="514"/>
                  </a:lnTo>
                  <a:cubicBezTo>
                    <a:pt x="274" y="524"/>
                    <a:pt x="293" y="529"/>
                    <a:pt x="313" y="529"/>
                  </a:cubicBezTo>
                  <a:cubicBezTo>
                    <a:pt x="332" y="529"/>
                    <a:pt x="351" y="524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216"/>
                    <a:pt x="822" y="197"/>
                  </a:cubicBezTo>
                  <a:lnTo>
                    <a:pt x="582" y="15"/>
                  </a:lnTo>
                  <a:cubicBezTo>
                    <a:pt x="572" y="5"/>
                    <a:pt x="553" y="0"/>
                    <a:pt x="533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15"/>
            <p:cNvSpPr/>
            <p:nvPr/>
          </p:nvSpPr>
          <p:spPr>
            <a:xfrm>
              <a:off x="6144064" y="2993269"/>
              <a:ext cx="85697" cy="54858"/>
            </a:xfrm>
            <a:custGeom>
              <a:rect b="b" l="l" r="r" t="t"/>
              <a:pathLst>
                <a:path extrusionOk="0" h="539" w="842">
                  <a:moveTo>
                    <a:pt x="524" y="0"/>
                  </a:moveTo>
                  <a:cubicBezTo>
                    <a:pt x="505" y="0"/>
                    <a:pt x="481" y="0"/>
                    <a:pt x="481" y="20"/>
                  </a:cubicBezTo>
                  <a:lnTo>
                    <a:pt x="582" y="20"/>
                  </a:lnTo>
                  <a:cubicBezTo>
                    <a:pt x="562" y="0"/>
                    <a:pt x="543" y="0"/>
                    <a:pt x="524" y="0"/>
                  </a:cubicBezTo>
                  <a:close/>
                  <a:moveTo>
                    <a:pt x="24" y="279"/>
                  </a:moveTo>
                  <a:cubicBezTo>
                    <a:pt x="0" y="279"/>
                    <a:pt x="0" y="298"/>
                    <a:pt x="0" y="322"/>
                  </a:cubicBezTo>
                  <a:cubicBezTo>
                    <a:pt x="0" y="298"/>
                    <a:pt x="24" y="298"/>
                    <a:pt x="24" y="279"/>
                  </a:cubicBezTo>
                  <a:close/>
                  <a:moveTo>
                    <a:pt x="0" y="322"/>
                  </a:moveTo>
                  <a:cubicBezTo>
                    <a:pt x="0" y="322"/>
                    <a:pt x="0" y="341"/>
                    <a:pt x="24" y="341"/>
                  </a:cubicBezTo>
                  <a:lnTo>
                    <a:pt x="0" y="322"/>
                  </a:lnTo>
                  <a:close/>
                  <a:moveTo>
                    <a:pt x="582" y="20"/>
                  </a:moveTo>
                  <a:lnTo>
                    <a:pt x="803" y="202"/>
                  </a:lnTo>
                  <a:cubicBezTo>
                    <a:pt x="822" y="202"/>
                    <a:pt x="822" y="221"/>
                    <a:pt x="822" y="221"/>
                  </a:cubicBezTo>
                  <a:cubicBezTo>
                    <a:pt x="822" y="241"/>
                    <a:pt x="822" y="241"/>
                    <a:pt x="803" y="260"/>
                  </a:cubicBezTo>
                  <a:lnTo>
                    <a:pt x="361" y="519"/>
                  </a:lnTo>
                  <a:lnTo>
                    <a:pt x="822" y="260"/>
                  </a:lnTo>
                  <a:cubicBezTo>
                    <a:pt x="841" y="260"/>
                    <a:pt x="841" y="241"/>
                    <a:pt x="841" y="221"/>
                  </a:cubicBezTo>
                  <a:cubicBezTo>
                    <a:pt x="841" y="221"/>
                    <a:pt x="841" y="202"/>
                    <a:pt x="822" y="178"/>
                  </a:cubicBezTo>
                  <a:lnTo>
                    <a:pt x="582" y="20"/>
                  </a:lnTo>
                  <a:close/>
                  <a:moveTo>
                    <a:pt x="24" y="341"/>
                  </a:moveTo>
                  <a:lnTo>
                    <a:pt x="265" y="519"/>
                  </a:lnTo>
                  <a:cubicBezTo>
                    <a:pt x="284" y="538"/>
                    <a:pt x="303" y="538"/>
                    <a:pt x="322" y="538"/>
                  </a:cubicBezTo>
                  <a:cubicBezTo>
                    <a:pt x="342" y="538"/>
                    <a:pt x="342" y="538"/>
                    <a:pt x="361" y="519"/>
                  </a:cubicBezTo>
                  <a:lnTo>
                    <a:pt x="322" y="519"/>
                  </a:lnTo>
                  <a:cubicBezTo>
                    <a:pt x="303" y="519"/>
                    <a:pt x="284" y="519"/>
                    <a:pt x="265" y="500"/>
                  </a:cubicBezTo>
                  <a:lnTo>
                    <a:pt x="24" y="34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15"/>
            <p:cNvSpPr/>
            <p:nvPr/>
          </p:nvSpPr>
          <p:spPr>
            <a:xfrm>
              <a:off x="7044712" y="2545340"/>
              <a:ext cx="85697" cy="54451"/>
            </a:xfrm>
            <a:custGeom>
              <a:rect b="b" l="l" r="r" t="t"/>
              <a:pathLst>
                <a:path extrusionOk="0" h="535" w="842">
                  <a:moveTo>
                    <a:pt x="539" y="1"/>
                  </a:moveTo>
                  <a:cubicBezTo>
                    <a:pt x="521" y="1"/>
                    <a:pt x="500" y="6"/>
                    <a:pt x="481" y="15"/>
                  </a:cubicBezTo>
                  <a:lnTo>
                    <a:pt x="39" y="280"/>
                  </a:lnTo>
                  <a:cubicBezTo>
                    <a:pt x="0" y="299"/>
                    <a:pt x="0" y="318"/>
                    <a:pt x="39" y="337"/>
                  </a:cubicBezTo>
                  <a:lnTo>
                    <a:pt x="260" y="520"/>
                  </a:lnTo>
                  <a:cubicBezTo>
                    <a:pt x="282" y="529"/>
                    <a:pt x="302" y="534"/>
                    <a:pt x="319" y="534"/>
                  </a:cubicBezTo>
                  <a:cubicBezTo>
                    <a:pt x="337" y="534"/>
                    <a:pt x="351" y="529"/>
                    <a:pt x="361" y="520"/>
                  </a:cubicBezTo>
                  <a:lnTo>
                    <a:pt x="822" y="256"/>
                  </a:lnTo>
                  <a:cubicBezTo>
                    <a:pt x="841" y="236"/>
                    <a:pt x="841" y="217"/>
                    <a:pt x="822" y="198"/>
                  </a:cubicBezTo>
                  <a:lnTo>
                    <a:pt x="582" y="15"/>
                  </a:lnTo>
                  <a:cubicBezTo>
                    <a:pt x="572" y="6"/>
                    <a:pt x="557" y="1"/>
                    <a:pt x="539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15"/>
            <p:cNvSpPr/>
            <p:nvPr/>
          </p:nvSpPr>
          <p:spPr>
            <a:xfrm>
              <a:off x="7042778" y="2540964"/>
              <a:ext cx="91498" cy="63204"/>
            </a:xfrm>
            <a:custGeom>
              <a:rect b="b" l="l" r="r" t="t"/>
              <a:pathLst>
                <a:path extrusionOk="0" h="621" w="899">
                  <a:moveTo>
                    <a:pt x="538" y="82"/>
                  </a:moveTo>
                  <a:cubicBezTo>
                    <a:pt x="562" y="82"/>
                    <a:pt x="582" y="102"/>
                    <a:pt x="582" y="102"/>
                  </a:cubicBezTo>
                  <a:lnTo>
                    <a:pt x="822" y="260"/>
                  </a:lnTo>
                  <a:lnTo>
                    <a:pt x="361" y="519"/>
                  </a:lnTo>
                  <a:cubicBezTo>
                    <a:pt x="361" y="539"/>
                    <a:pt x="361" y="539"/>
                    <a:pt x="341" y="539"/>
                  </a:cubicBezTo>
                  <a:cubicBezTo>
                    <a:pt x="341" y="539"/>
                    <a:pt x="322" y="519"/>
                    <a:pt x="298" y="519"/>
                  </a:cubicBezTo>
                  <a:lnTo>
                    <a:pt x="82" y="361"/>
                  </a:lnTo>
                  <a:lnTo>
                    <a:pt x="519" y="102"/>
                  </a:lnTo>
                  <a:lnTo>
                    <a:pt x="538" y="82"/>
                  </a:lnTo>
                  <a:close/>
                  <a:moveTo>
                    <a:pt x="538" y="1"/>
                  </a:moveTo>
                  <a:cubicBezTo>
                    <a:pt x="519" y="1"/>
                    <a:pt x="500" y="20"/>
                    <a:pt x="481" y="20"/>
                  </a:cubicBezTo>
                  <a:lnTo>
                    <a:pt x="39" y="279"/>
                  </a:lnTo>
                  <a:cubicBezTo>
                    <a:pt x="0" y="299"/>
                    <a:pt x="0" y="323"/>
                    <a:pt x="0" y="361"/>
                  </a:cubicBezTo>
                  <a:cubicBezTo>
                    <a:pt x="0" y="380"/>
                    <a:pt x="0" y="399"/>
                    <a:pt x="19" y="419"/>
                  </a:cubicBezTo>
                  <a:lnTo>
                    <a:pt x="260" y="582"/>
                  </a:lnTo>
                  <a:cubicBezTo>
                    <a:pt x="279" y="601"/>
                    <a:pt x="322" y="620"/>
                    <a:pt x="341" y="620"/>
                  </a:cubicBezTo>
                  <a:cubicBezTo>
                    <a:pt x="361" y="620"/>
                    <a:pt x="380" y="601"/>
                    <a:pt x="399" y="601"/>
                  </a:cubicBezTo>
                  <a:lnTo>
                    <a:pt x="860" y="342"/>
                  </a:lnTo>
                  <a:cubicBezTo>
                    <a:pt x="879" y="323"/>
                    <a:pt x="899" y="299"/>
                    <a:pt x="899" y="279"/>
                  </a:cubicBezTo>
                  <a:cubicBezTo>
                    <a:pt x="899" y="241"/>
                    <a:pt x="879" y="222"/>
                    <a:pt x="860" y="202"/>
                  </a:cubicBezTo>
                  <a:lnTo>
                    <a:pt x="620" y="39"/>
                  </a:lnTo>
                  <a:cubicBezTo>
                    <a:pt x="601" y="20"/>
                    <a:pt x="582" y="1"/>
                    <a:pt x="538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15"/>
            <p:cNvSpPr/>
            <p:nvPr/>
          </p:nvSpPr>
          <p:spPr>
            <a:xfrm>
              <a:off x="7116060" y="2504832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32" y="0"/>
                  </a:moveTo>
                  <a:cubicBezTo>
                    <a:pt x="511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7"/>
                    <a:pt x="20" y="336"/>
                  </a:cubicBezTo>
                  <a:lnTo>
                    <a:pt x="260" y="514"/>
                  </a:lnTo>
                  <a:cubicBezTo>
                    <a:pt x="270" y="524"/>
                    <a:pt x="290" y="529"/>
                    <a:pt x="311" y="529"/>
                  </a:cubicBezTo>
                  <a:cubicBezTo>
                    <a:pt x="331" y="529"/>
                    <a:pt x="352" y="524"/>
                    <a:pt x="361" y="514"/>
                  </a:cubicBezTo>
                  <a:lnTo>
                    <a:pt x="822" y="255"/>
                  </a:lnTo>
                  <a:cubicBezTo>
                    <a:pt x="842" y="236"/>
                    <a:pt x="842" y="216"/>
                    <a:pt x="822" y="197"/>
                  </a:cubicBezTo>
                  <a:lnTo>
                    <a:pt x="582" y="15"/>
                  </a:lnTo>
                  <a:cubicBezTo>
                    <a:pt x="573" y="5"/>
                    <a:pt x="552" y="0"/>
                    <a:pt x="532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15"/>
            <p:cNvSpPr/>
            <p:nvPr/>
          </p:nvSpPr>
          <p:spPr>
            <a:xfrm>
              <a:off x="7112192" y="2500354"/>
              <a:ext cx="93534" cy="63204"/>
            </a:xfrm>
            <a:custGeom>
              <a:rect b="b" l="l" r="r" t="t"/>
              <a:pathLst>
                <a:path extrusionOk="0" h="621" w="919">
                  <a:moveTo>
                    <a:pt x="558" y="78"/>
                  </a:moveTo>
                  <a:cubicBezTo>
                    <a:pt x="577" y="78"/>
                    <a:pt x="577" y="97"/>
                    <a:pt x="601" y="97"/>
                  </a:cubicBezTo>
                  <a:lnTo>
                    <a:pt x="817" y="260"/>
                  </a:lnTo>
                  <a:lnTo>
                    <a:pt x="827" y="268"/>
                  </a:lnTo>
                  <a:lnTo>
                    <a:pt x="827" y="268"/>
                  </a:lnTo>
                  <a:lnTo>
                    <a:pt x="380" y="520"/>
                  </a:lnTo>
                  <a:cubicBezTo>
                    <a:pt x="380" y="539"/>
                    <a:pt x="361" y="539"/>
                    <a:pt x="361" y="539"/>
                  </a:cubicBezTo>
                  <a:cubicBezTo>
                    <a:pt x="337" y="539"/>
                    <a:pt x="318" y="520"/>
                    <a:pt x="318" y="520"/>
                  </a:cubicBezTo>
                  <a:lnTo>
                    <a:pt x="77" y="361"/>
                  </a:lnTo>
                  <a:lnTo>
                    <a:pt x="539" y="97"/>
                  </a:lnTo>
                  <a:lnTo>
                    <a:pt x="558" y="78"/>
                  </a:lnTo>
                  <a:close/>
                  <a:moveTo>
                    <a:pt x="558" y="1"/>
                  </a:moveTo>
                  <a:cubicBezTo>
                    <a:pt x="539" y="1"/>
                    <a:pt x="519" y="20"/>
                    <a:pt x="500" y="20"/>
                  </a:cubicBezTo>
                  <a:lnTo>
                    <a:pt x="39" y="280"/>
                  </a:lnTo>
                  <a:cubicBezTo>
                    <a:pt x="20" y="299"/>
                    <a:pt x="0" y="318"/>
                    <a:pt x="0" y="361"/>
                  </a:cubicBezTo>
                  <a:cubicBezTo>
                    <a:pt x="0" y="380"/>
                    <a:pt x="20" y="400"/>
                    <a:pt x="39" y="419"/>
                  </a:cubicBezTo>
                  <a:lnTo>
                    <a:pt x="279" y="577"/>
                  </a:lnTo>
                  <a:cubicBezTo>
                    <a:pt x="298" y="601"/>
                    <a:pt x="318" y="621"/>
                    <a:pt x="361" y="621"/>
                  </a:cubicBezTo>
                  <a:cubicBezTo>
                    <a:pt x="380" y="621"/>
                    <a:pt x="399" y="601"/>
                    <a:pt x="418" y="601"/>
                  </a:cubicBezTo>
                  <a:lnTo>
                    <a:pt x="880" y="337"/>
                  </a:lnTo>
                  <a:cubicBezTo>
                    <a:pt x="899" y="318"/>
                    <a:pt x="918" y="299"/>
                    <a:pt x="918" y="260"/>
                  </a:cubicBezTo>
                  <a:cubicBezTo>
                    <a:pt x="918" y="241"/>
                    <a:pt x="899" y="217"/>
                    <a:pt x="880" y="198"/>
                  </a:cubicBezTo>
                  <a:lnTo>
                    <a:pt x="639" y="39"/>
                  </a:lnTo>
                  <a:cubicBezTo>
                    <a:pt x="620" y="20"/>
                    <a:pt x="577" y="1"/>
                    <a:pt x="558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15"/>
            <p:cNvSpPr/>
            <p:nvPr/>
          </p:nvSpPr>
          <p:spPr>
            <a:xfrm>
              <a:off x="6337649" y="2953779"/>
              <a:ext cx="85697" cy="53230"/>
            </a:xfrm>
            <a:custGeom>
              <a:rect b="b" l="l" r="r" t="t"/>
              <a:pathLst>
                <a:path extrusionOk="0" h="523" w="842">
                  <a:moveTo>
                    <a:pt x="518" y="1"/>
                  </a:moveTo>
                  <a:cubicBezTo>
                    <a:pt x="506" y="1"/>
                    <a:pt x="494" y="3"/>
                    <a:pt x="481" y="9"/>
                  </a:cubicBezTo>
                  <a:lnTo>
                    <a:pt x="44" y="268"/>
                  </a:lnTo>
                  <a:cubicBezTo>
                    <a:pt x="1" y="288"/>
                    <a:pt x="1" y="326"/>
                    <a:pt x="44" y="350"/>
                  </a:cubicBezTo>
                  <a:lnTo>
                    <a:pt x="260" y="508"/>
                  </a:lnTo>
                  <a:cubicBezTo>
                    <a:pt x="282" y="518"/>
                    <a:pt x="302" y="523"/>
                    <a:pt x="320" y="523"/>
                  </a:cubicBezTo>
                  <a:cubicBezTo>
                    <a:pt x="337" y="523"/>
                    <a:pt x="352" y="518"/>
                    <a:pt x="361" y="508"/>
                  </a:cubicBezTo>
                  <a:lnTo>
                    <a:pt x="822" y="249"/>
                  </a:lnTo>
                  <a:cubicBezTo>
                    <a:pt x="842" y="249"/>
                    <a:pt x="842" y="206"/>
                    <a:pt x="822" y="187"/>
                  </a:cubicBezTo>
                  <a:lnTo>
                    <a:pt x="582" y="28"/>
                  </a:lnTo>
                  <a:cubicBezTo>
                    <a:pt x="569" y="14"/>
                    <a:pt x="545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15"/>
            <p:cNvSpPr/>
            <p:nvPr/>
          </p:nvSpPr>
          <p:spPr>
            <a:xfrm>
              <a:off x="6335715" y="2950217"/>
              <a:ext cx="92007" cy="61270"/>
            </a:xfrm>
            <a:custGeom>
              <a:rect b="b" l="l" r="r" t="t"/>
              <a:pathLst>
                <a:path extrusionOk="0" h="602" w="904">
                  <a:moveTo>
                    <a:pt x="582" y="82"/>
                  </a:moveTo>
                  <a:lnTo>
                    <a:pt x="822" y="265"/>
                  </a:lnTo>
                  <a:lnTo>
                    <a:pt x="361" y="524"/>
                  </a:lnTo>
                  <a:lnTo>
                    <a:pt x="342" y="524"/>
                  </a:lnTo>
                  <a:cubicBezTo>
                    <a:pt x="342" y="524"/>
                    <a:pt x="322" y="524"/>
                    <a:pt x="322" y="505"/>
                  </a:cubicBezTo>
                  <a:lnTo>
                    <a:pt x="82" y="342"/>
                  </a:lnTo>
                  <a:lnTo>
                    <a:pt x="519" y="82"/>
                  </a:lnTo>
                  <a:close/>
                  <a:moveTo>
                    <a:pt x="481" y="1"/>
                  </a:moveTo>
                  <a:lnTo>
                    <a:pt x="39" y="284"/>
                  </a:lnTo>
                  <a:cubicBezTo>
                    <a:pt x="20" y="284"/>
                    <a:pt x="1" y="303"/>
                    <a:pt x="1" y="342"/>
                  </a:cubicBezTo>
                  <a:cubicBezTo>
                    <a:pt x="1" y="361"/>
                    <a:pt x="1" y="385"/>
                    <a:pt x="39" y="404"/>
                  </a:cubicBezTo>
                  <a:lnTo>
                    <a:pt x="260" y="582"/>
                  </a:lnTo>
                  <a:cubicBezTo>
                    <a:pt x="279" y="601"/>
                    <a:pt x="322" y="601"/>
                    <a:pt x="342" y="601"/>
                  </a:cubicBezTo>
                  <a:cubicBezTo>
                    <a:pt x="361" y="601"/>
                    <a:pt x="380" y="601"/>
                    <a:pt x="399" y="582"/>
                  </a:cubicBezTo>
                  <a:lnTo>
                    <a:pt x="423" y="582"/>
                  </a:lnTo>
                  <a:lnTo>
                    <a:pt x="861" y="323"/>
                  </a:lnTo>
                  <a:cubicBezTo>
                    <a:pt x="880" y="303"/>
                    <a:pt x="904" y="284"/>
                    <a:pt x="904" y="265"/>
                  </a:cubicBezTo>
                  <a:cubicBezTo>
                    <a:pt x="904" y="222"/>
                    <a:pt x="880" y="202"/>
                    <a:pt x="861" y="183"/>
                  </a:cubicBezTo>
                  <a:lnTo>
                    <a:pt x="620" y="25"/>
                  </a:lnTo>
                  <a:lnTo>
                    <a:pt x="640" y="25"/>
                  </a:lnTo>
                  <a:cubicBezTo>
                    <a:pt x="601" y="1"/>
                    <a:pt x="582" y="1"/>
                    <a:pt x="543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15"/>
            <p:cNvSpPr/>
            <p:nvPr/>
          </p:nvSpPr>
          <p:spPr>
            <a:xfrm>
              <a:off x="6973364" y="2586459"/>
              <a:ext cx="87630" cy="53840"/>
            </a:xfrm>
            <a:custGeom>
              <a:rect b="b" l="l" r="r" t="t"/>
              <a:pathLst>
                <a:path extrusionOk="0" h="529" w="861">
                  <a:moveTo>
                    <a:pt x="545" y="0"/>
                  </a:moveTo>
                  <a:cubicBezTo>
                    <a:pt x="527" y="0"/>
                    <a:pt x="512" y="5"/>
                    <a:pt x="500" y="15"/>
                  </a:cubicBezTo>
                  <a:lnTo>
                    <a:pt x="43" y="274"/>
                  </a:lnTo>
                  <a:cubicBezTo>
                    <a:pt x="19" y="293"/>
                    <a:pt x="0" y="313"/>
                    <a:pt x="43" y="332"/>
                  </a:cubicBezTo>
                  <a:lnTo>
                    <a:pt x="284" y="514"/>
                  </a:lnTo>
                  <a:cubicBezTo>
                    <a:pt x="293" y="524"/>
                    <a:pt x="308" y="529"/>
                    <a:pt x="324" y="529"/>
                  </a:cubicBezTo>
                  <a:cubicBezTo>
                    <a:pt x="341" y="529"/>
                    <a:pt x="360" y="524"/>
                    <a:pt x="380" y="514"/>
                  </a:cubicBezTo>
                  <a:lnTo>
                    <a:pt x="822" y="255"/>
                  </a:lnTo>
                  <a:cubicBezTo>
                    <a:pt x="860" y="236"/>
                    <a:pt x="860" y="212"/>
                    <a:pt x="822" y="193"/>
                  </a:cubicBezTo>
                  <a:lnTo>
                    <a:pt x="601" y="15"/>
                  </a:lnTo>
                  <a:cubicBezTo>
                    <a:pt x="581" y="5"/>
                    <a:pt x="562" y="0"/>
                    <a:pt x="545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15"/>
            <p:cNvSpPr/>
            <p:nvPr/>
          </p:nvSpPr>
          <p:spPr>
            <a:xfrm>
              <a:off x="6971329" y="2581574"/>
              <a:ext cx="92109" cy="63204"/>
            </a:xfrm>
            <a:custGeom>
              <a:rect b="b" l="l" r="r" t="t"/>
              <a:pathLst>
                <a:path extrusionOk="0" h="621" w="905">
                  <a:moveTo>
                    <a:pt x="563" y="82"/>
                  </a:moveTo>
                  <a:lnTo>
                    <a:pt x="582" y="101"/>
                  </a:lnTo>
                  <a:lnTo>
                    <a:pt x="822" y="260"/>
                  </a:lnTo>
                  <a:lnTo>
                    <a:pt x="380" y="524"/>
                  </a:lnTo>
                  <a:cubicBezTo>
                    <a:pt x="361" y="543"/>
                    <a:pt x="361" y="543"/>
                    <a:pt x="342" y="543"/>
                  </a:cubicBezTo>
                  <a:cubicBezTo>
                    <a:pt x="342" y="543"/>
                    <a:pt x="323" y="543"/>
                    <a:pt x="323" y="524"/>
                  </a:cubicBezTo>
                  <a:lnTo>
                    <a:pt x="83" y="361"/>
                  </a:lnTo>
                  <a:lnTo>
                    <a:pt x="544" y="101"/>
                  </a:lnTo>
                  <a:cubicBezTo>
                    <a:pt x="544" y="101"/>
                    <a:pt x="544" y="82"/>
                    <a:pt x="563" y="82"/>
                  </a:cubicBezTo>
                  <a:close/>
                  <a:moveTo>
                    <a:pt x="563" y="0"/>
                  </a:moveTo>
                  <a:cubicBezTo>
                    <a:pt x="544" y="0"/>
                    <a:pt x="520" y="20"/>
                    <a:pt x="501" y="20"/>
                  </a:cubicBezTo>
                  <a:lnTo>
                    <a:pt x="39" y="284"/>
                  </a:lnTo>
                  <a:cubicBezTo>
                    <a:pt x="20" y="303"/>
                    <a:pt x="1" y="322"/>
                    <a:pt x="1" y="361"/>
                  </a:cubicBezTo>
                  <a:cubicBezTo>
                    <a:pt x="1" y="380"/>
                    <a:pt x="20" y="404"/>
                    <a:pt x="39" y="423"/>
                  </a:cubicBezTo>
                  <a:lnTo>
                    <a:pt x="260" y="582"/>
                  </a:lnTo>
                  <a:cubicBezTo>
                    <a:pt x="304" y="601"/>
                    <a:pt x="323" y="620"/>
                    <a:pt x="342" y="620"/>
                  </a:cubicBezTo>
                  <a:cubicBezTo>
                    <a:pt x="380" y="620"/>
                    <a:pt x="400" y="620"/>
                    <a:pt x="424" y="601"/>
                  </a:cubicBezTo>
                  <a:lnTo>
                    <a:pt x="861" y="341"/>
                  </a:lnTo>
                  <a:cubicBezTo>
                    <a:pt x="880" y="322"/>
                    <a:pt x="904" y="303"/>
                    <a:pt x="904" y="284"/>
                  </a:cubicBezTo>
                  <a:cubicBezTo>
                    <a:pt x="904" y="241"/>
                    <a:pt x="904" y="221"/>
                    <a:pt x="861" y="202"/>
                  </a:cubicBezTo>
                  <a:lnTo>
                    <a:pt x="640" y="44"/>
                  </a:lnTo>
                  <a:cubicBezTo>
                    <a:pt x="621" y="20"/>
                    <a:pt x="582" y="0"/>
                    <a:pt x="56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15"/>
            <p:cNvSpPr/>
            <p:nvPr/>
          </p:nvSpPr>
          <p:spPr>
            <a:xfrm>
              <a:off x="6904358" y="2627069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29" y="0"/>
                  </a:moveTo>
                  <a:cubicBezTo>
                    <a:pt x="510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7"/>
                    <a:pt x="20" y="336"/>
                  </a:cubicBezTo>
                  <a:lnTo>
                    <a:pt x="260" y="514"/>
                  </a:lnTo>
                  <a:cubicBezTo>
                    <a:pt x="270" y="524"/>
                    <a:pt x="289" y="529"/>
                    <a:pt x="309" y="529"/>
                  </a:cubicBezTo>
                  <a:cubicBezTo>
                    <a:pt x="329" y="529"/>
                    <a:pt x="349" y="524"/>
                    <a:pt x="361" y="514"/>
                  </a:cubicBezTo>
                  <a:lnTo>
                    <a:pt x="817" y="255"/>
                  </a:lnTo>
                  <a:cubicBezTo>
                    <a:pt x="841" y="236"/>
                    <a:pt x="841" y="216"/>
                    <a:pt x="817" y="197"/>
                  </a:cubicBezTo>
                  <a:lnTo>
                    <a:pt x="577" y="15"/>
                  </a:lnTo>
                  <a:cubicBezTo>
                    <a:pt x="568" y="5"/>
                    <a:pt x="548" y="0"/>
                    <a:pt x="529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15"/>
            <p:cNvSpPr/>
            <p:nvPr/>
          </p:nvSpPr>
          <p:spPr>
            <a:xfrm>
              <a:off x="6899981" y="2622590"/>
              <a:ext cx="93941" cy="63204"/>
            </a:xfrm>
            <a:custGeom>
              <a:rect b="b" l="l" r="r" t="t"/>
              <a:pathLst>
                <a:path extrusionOk="0" h="621" w="923">
                  <a:moveTo>
                    <a:pt x="563" y="78"/>
                  </a:moveTo>
                  <a:cubicBezTo>
                    <a:pt x="582" y="78"/>
                    <a:pt x="582" y="97"/>
                    <a:pt x="601" y="97"/>
                  </a:cubicBezTo>
                  <a:lnTo>
                    <a:pt x="822" y="260"/>
                  </a:lnTo>
                  <a:lnTo>
                    <a:pt x="829" y="268"/>
                  </a:lnTo>
                  <a:lnTo>
                    <a:pt x="829" y="268"/>
                  </a:lnTo>
                  <a:lnTo>
                    <a:pt x="380" y="539"/>
                  </a:lnTo>
                  <a:lnTo>
                    <a:pt x="361" y="539"/>
                  </a:lnTo>
                  <a:cubicBezTo>
                    <a:pt x="342" y="539"/>
                    <a:pt x="322" y="539"/>
                    <a:pt x="322" y="520"/>
                  </a:cubicBezTo>
                  <a:lnTo>
                    <a:pt x="82" y="361"/>
                  </a:lnTo>
                  <a:lnTo>
                    <a:pt x="543" y="97"/>
                  </a:lnTo>
                  <a:cubicBezTo>
                    <a:pt x="543" y="97"/>
                    <a:pt x="543" y="78"/>
                    <a:pt x="563" y="78"/>
                  </a:cubicBezTo>
                  <a:close/>
                  <a:moveTo>
                    <a:pt x="563" y="1"/>
                  </a:moveTo>
                  <a:cubicBezTo>
                    <a:pt x="543" y="1"/>
                    <a:pt x="524" y="20"/>
                    <a:pt x="500" y="20"/>
                  </a:cubicBezTo>
                  <a:lnTo>
                    <a:pt x="44" y="280"/>
                  </a:lnTo>
                  <a:cubicBezTo>
                    <a:pt x="20" y="299"/>
                    <a:pt x="0" y="318"/>
                    <a:pt x="0" y="361"/>
                  </a:cubicBezTo>
                  <a:cubicBezTo>
                    <a:pt x="0" y="380"/>
                    <a:pt x="20" y="400"/>
                    <a:pt x="44" y="419"/>
                  </a:cubicBezTo>
                  <a:lnTo>
                    <a:pt x="284" y="577"/>
                  </a:lnTo>
                  <a:cubicBezTo>
                    <a:pt x="303" y="601"/>
                    <a:pt x="322" y="621"/>
                    <a:pt x="361" y="621"/>
                  </a:cubicBezTo>
                  <a:cubicBezTo>
                    <a:pt x="380" y="621"/>
                    <a:pt x="404" y="621"/>
                    <a:pt x="423" y="601"/>
                  </a:cubicBezTo>
                  <a:lnTo>
                    <a:pt x="884" y="337"/>
                  </a:lnTo>
                  <a:cubicBezTo>
                    <a:pt x="904" y="318"/>
                    <a:pt x="923" y="299"/>
                    <a:pt x="923" y="280"/>
                  </a:cubicBezTo>
                  <a:cubicBezTo>
                    <a:pt x="923" y="241"/>
                    <a:pt x="904" y="217"/>
                    <a:pt x="884" y="198"/>
                  </a:cubicBezTo>
                  <a:lnTo>
                    <a:pt x="644" y="39"/>
                  </a:lnTo>
                  <a:cubicBezTo>
                    <a:pt x="620" y="20"/>
                    <a:pt x="582" y="1"/>
                    <a:pt x="563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15"/>
            <p:cNvSpPr/>
            <p:nvPr/>
          </p:nvSpPr>
          <p:spPr>
            <a:xfrm>
              <a:off x="6833010" y="2667577"/>
              <a:ext cx="85697" cy="54451"/>
            </a:xfrm>
            <a:custGeom>
              <a:rect b="b" l="l" r="r" t="t"/>
              <a:pathLst>
                <a:path extrusionOk="0" h="535" w="842">
                  <a:moveTo>
                    <a:pt x="537" y="1"/>
                  </a:moveTo>
                  <a:cubicBezTo>
                    <a:pt x="519" y="1"/>
                    <a:pt x="500" y="6"/>
                    <a:pt x="481" y="15"/>
                  </a:cubicBezTo>
                  <a:lnTo>
                    <a:pt x="39" y="280"/>
                  </a:lnTo>
                  <a:cubicBezTo>
                    <a:pt x="0" y="299"/>
                    <a:pt x="0" y="318"/>
                    <a:pt x="20" y="337"/>
                  </a:cubicBezTo>
                  <a:lnTo>
                    <a:pt x="260" y="520"/>
                  </a:lnTo>
                  <a:cubicBezTo>
                    <a:pt x="279" y="529"/>
                    <a:pt x="299" y="534"/>
                    <a:pt x="317" y="534"/>
                  </a:cubicBezTo>
                  <a:cubicBezTo>
                    <a:pt x="335" y="534"/>
                    <a:pt x="351" y="529"/>
                    <a:pt x="361" y="520"/>
                  </a:cubicBezTo>
                  <a:lnTo>
                    <a:pt x="822" y="256"/>
                  </a:lnTo>
                  <a:cubicBezTo>
                    <a:pt x="841" y="236"/>
                    <a:pt x="841" y="217"/>
                    <a:pt x="822" y="198"/>
                  </a:cubicBezTo>
                  <a:lnTo>
                    <a:pt x="582" y="15"/>
                  </a:lnTo>
                  <a:cubicBezTo>
                    <a:pt x="570" y="6"/>
                    <a:pt x="554" y="1"/>
                    <a:pt x="537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15"/>
            <p:cNvSpPr/>
            <p:nvPr/>
          </p:nvSpPr>
          <p:spPr>
            <a:xfrm>
              <a:off x="6828634" y="2663200"/>
              <a:ext cx="93941" cy="63204"/>
            </a:xfrm>
            <a:custGeom>
              <a:rect b="b" l="l" r="r" t="t"/>
              <a:pathLst>
                <a:path extrusionOk="0" h="621" w="923">
                  <a:moveTo>
                    <a:pt x="562" y="82"/>
                  </a:moveTo>
                  <a:cubicBezTo>
                    <a:pt x="581" y="82"/>
                    <a:pt x="601" y="102"/>
                    <a:pt x="601" y="102"/>
                  </a:cubicBezTo>
                  <a:lnTo>
                    <a:pt x="827" y="269"/>
                  </a:lnTo>
                  <a:lnTo>
                    <a:pt x="384" y="539"/>
                  </a:lnTo>
                  <a:lnTo>
                    <a:pt x="360" y="539"/>
                  </a:lnTo>
                  <a:cubicBezTo>
                    <a:pt x="341" y="539"/>
                    <a:pt x="341" y="539"/>
                    <a:pt x="322" y="519"/>
                  </a:cubicBezTo>
                  <a:lnTo>
                    <a:pt x="101" y="361"/>
                  </a:lnTo>
                  <a:lnTo>
                    <a:pt x="543" y="102"/>
                  </a:lnTo>
                  <a:lnTo>
                    <a:pt x="562" y="82"/>
                  </a:lnTo>
                  <a:close/>
                  <a:moveTo>
                    <a:pt x="562" y="1"/>
                  </a:moveTo>
                  <a:cubicBezTo>
                    <a:pt x="543" y="1"/>
                    <a:pt x="524" y="20"/>
                    <a:pt x="505" y="20"/>
                  </a:cubicBezTo>
                  <a:lnTo>
                    <a:pt x="63" y="279"/>
                  </a:lnTo>
                  <a:cubicBezTo>
                    <a:pt x="24" y="299"/>
                    <a:pt x="0" y="323"/>
                    <a:pt x="0" y="361"/>
                  </a:cubicBezTo>
                  <a:cubicBezTo>
                    <a:pt x="0" y="380"/>
                    <a:pt x="24" y="399"/>
                    <a:pt x="43" y="419"/>
                  </a:cubicBezTo>
                  <a:lnTo>
                    <a:pt x="284" y="601"/>
                  </a:lnTo>
                  <a:cubicBezTo>
                    <a:pt x="303" y="601"/>
                    <a:pt x="341" y="620"/>
                    <a:pt x="360" y="620"/>
                  </a:cubicBezTo>
                  <a:cubicBezTo>
                    <a:pt x="384" y="620"/>
                    <a:pt x="404" y="620"/>
                    <a:pt x="423" y="601"/>
                  </a:cubicBezTo>
                  <a:lnTo>
                    <a:pt x="884" y="342"/>
                  </a:lnTo>
                  <a:cubicBezTo>
                    <a:pt x="903" y="323"/>
                    <a:pt x="922" y="299"/>
                    <a:pt x="922" y="279"/>
                  </a:cubicBezTo>
                  <a:cubicBezTo>
                    <a:pt x="922" y="241"/>
                    <a:pt x="903" y="222"/>
                    <a:pt x="884" y="202"/>
                  </a:cubicBezTo>
                  <a:lnTo>
                    <a:pt x="644" y="39"/>
                  </a:lnTo>
                  <a:cubicBezTo>
                    <a:pt x="625" y="20"/>
                    <a:pt x="601" y="20"/>
                    <a:pt x="562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15"/>
            <p:cNvSpPr/>
            <p:nvPr/>
          </p:nvSpPr>
          <p:spPr>
            <a:xfrm>
              <a:off x="6761561" y="2708695"/>
              <a:ext cx="87630" cy="53840"/>
            </a:xfrm>
            <a:custGeom>
              <a:rect b="b" l="l" r="r" t="t"/>
              <a:pathLst>
                <a:path extrusionOk="0" h="529" w="861">
                  <a:moveTo>
                    <a:pt x="539" y="0"/>
                  </a:moveTo>
                  <a:cubicBezTo>
                    <a:pt x="521" y="0"/>
                    <a:pt x="501" y="5"/>
                    <a:pt x="481" y="15"/>
                  </a:cubicBezTo>
                  <a:lnTo>
                    <a:pt x="39" y="274"/>
                  </a:lnTo>
                  <a:cubicBezTo>
                    <a:pt x="1" y="293"/>
                    <a:pt x="1" y="313"/>
                    <a:pt x="39" y="332"/>
                  </a:cubicBezTo>
                  <a:lnTo>
                    <a:pt x="280" y="514"/>
                  </a:lnTo>
                  <a:cubicBezTo>
                    <a:pt x="289" y="524"/>
                    <a:pt x="305" y="529"/>
                    <a:pt x="323" y="529"/>
                  </a:cubicBezTo>
                  <a:cubicBezTo>
                    <a:pt x="341" y="529"/>
                    <a:pt x="361" y="524"/>
                    <a:pt x="380" y="514"/>
                  </a:cubicBezTo>
                  <a:lnTo>
                    <a:pt x="822" y="255"/>
                  </a:lnTo>
                  <a:cubicBezTo>
                    <a:pt x="861" y="236"/>
                    <a:pt x="861" y="212"/>
                    <a:pt x="822" y="193"/>
                  </a:cubicBezTo>
                  <a:lnTo>
                    <a:pt x="582" y="15"/>
                  </a:lnTo>
                  <a:cubicBezTo>
                    <a:pt x="573" y="5"/>
                    <a:pt x="557" y="0"/>
                    <a:pt x="539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15"/>
            <p:cNvSpPr/>
            <p:nvPr/>
          </p:nvSpPr>
          <p:spPr>
            <a:xfrm>
              <a:off x="6759627" y="2705744"/>
              <a:ext cx="91600" cy="61270"/>
            </a:xfrm>
            <a:custGeom>
              <a:rect b="b" l="l" r="r" t="t"/>
              <a:pathLst>
                <a:path extrusionOk="0" h="602" w="900">
                  <a:moveTo>
                    <a:pt x="582" y="82"/>
                  </a:moveTo>
                  <a:lnTo>
                    <a:pt x="805" y="252"/>
                  </a:lnTo>
                  <a:lnTo>
                    <a:pt x="805" y="252"/>
                  </a:lnTo>
                  <a:lnTo>
                    <a:pt x="380" y="524"/>
                  </a:lnTo>
                  <a:lnTo>
                    <a:pt x="342" y="524"/>
                  </a:lnTo>
                  <a:cubicBezTo>
                    <a:pt x="342" y="524"/>
                    <a:pt x="318" y="524"/>
                    <a:pt x="318" y="505"/>
                  </a:cubicBezTo>
                  <a:lnTo>
                    <a:pt x="78" y="342"/>
                  </a:lnTo>
                  <a:lnTo>
                    <a:pt x="520" y="82"/>
                  </a:lnTo>
                  <a:close/>
                  <a:moveTo>
                    <a:pt x="481" y="1"/>
                  </a:moveTo>
                  <a:lnTo>
                    <a:pt x="39" y="265"/>
                  </a:lnTo>
                  <a:cubicBezTo>
                    <a:pt x="20" y="284"/>
                    <a:pt x="1" y="303"/>
                    <a:pt x="1" y="342"/>
                  </a:cubicBezTo>
                  <a:cubicBezTo>
                    <a:pt x="1" y="361"/>
                    <a:pt x="20" y="385"/>
                    <a:pt x="39" y="404"/>
                  </a:cubicBezTo>
                  <a:lnTo>
                    <a:pt x="260" y="582"/>
                  </a:lnTo>
                  <a:cubicBezTo>
                    <a:pt x="299" y="582"/>
                    <a:pt x="318" y="601"/>
                    <a:pt x="342" y="601"/>
                  </a:cubicBezTo>
                  <a:cubicBezTo>
                    <a:pt x="361" y="601"/>
                    <a:pt x="399" y="601"/>
                    <a:pt x="419" y="582"/>
                  </a:cubicBezTo>
                  <a:lnTo>
                    <a:pt x="861" y="322"/>
                  </a:lnTo>
                  <a:cubicBezTo>
                    <a:pt x="880" y="303"/>
                    <a:pt x="899" y="284"/>
                    <a:pt x="899" y="265"/>
                  </a:cubicBezTo>
                  <a:cubicBezTo>
                    <a:pt x="899" y="222"/>
                    <a:pt x="880" y="202"/>
                    <a:pt x="861" y="183"/>
                  </a:cubicBezTo>
                  <a:lnTo>
                    <a:pt x="640" y="25"/>
                  </a:lnTo>
                  <a:cubicBezTo>
                    <a:pt x="601" y="1"/>
                    <a:pt x="582" y="1"/>
                    <a:pt x="558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15"/>
            <p:cNvSpPr/>
            <p:nvPr/>
          </p:nvSpPr>
          <p:spPr>
            <a:xfrm>
              <a:off x="6692147" y="2749305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24" y="0"/>
                  </a:moveTo>
                  <a:cubicBezTo>
                    <a:pt x="506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7"/>
                    <a:pt x="20" y="336"/>
                  </a:cubicBezTo>
                  <a:lnTo>
                    <a:pt x="260" y="514"/>
                  </a:lnTo>
                  <a:cubicBezTo>
                    <a:pt x="272" y="524"/>
                    <a:pt x="288" y="529"/>
                    <a:pt x="305" y="529"/>
                  </a:cubicBezTo>
                  <a:cubicBezTo>
                    <a:pt x="323" y="529"/>
                    <a:pt x="342" y="524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216"/>
                    <a:pt x="822" y="197"/>
                  </a:cubicBezTo>
                  <a:lnTo>
                    <a:pt x="582" y="15"/>
                  </a:lnTo>
                  <a:cubicBezTo>
                    <a:pt x="563" y="5"/>
                    <a:pt x="542" y="0"/>
                    <a:pt x="524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15"/>
            <p:cNvSpPr/>
            <p:nvPr/>
          </p:nvSpPr>
          <p:spPr>
            <a:xfrm>
              <a:off x="6688280" y="2746863"/>
              <a:ext cx="93941" cy="61168"/>
            </a:xfrm>
            <a:custGeom>
              <a:rect b="b" l="l" r="r" t="t"/>
              <a:pathLst>
                <a:path extrusionOk="0" h="601" w="923">
                  <a:moveTo>
                    <a:pt x="601" y="77"/>
                  </a:moveTo>
                  <a:lnTo>
                    <a:pt x="817" y="255"/>
                  </a:lnTo>
                  <a:lnTo>
                    <a:pt x="817" y="255"/>
                  </a:lnTo>
                  <a:lnTo>
                    <a:pt x="380" y="519"/>
                  </a:lnTo>
                  <a:lnTo>
                    <a:pt x="361" y="519"/>
                  </a:lnTo>
                  <a:cubicBezTo>
                    <a:pt x="341" y="519"/>
                    <a:pt x="322" y="519"/>
                    <a:pt x="322" y="500"/>
                  </a:cubicBezTo>
                  <a:lnTo>
                    <a:pt x="82" y="341"/>
                  </a:lnTo>
                  <a:lnTo>
                    <a:pt x="538" y="77"/>
                  </a:lnTo>
                  <a:close/>
                  <a:moveTo>
                    <a:pt x="500" y="0"/>
                  </a:moveTo>
                  <a:lnTo>
                    <a:pt x="39" y="260"/>
                  </a:lnTo>
                  <a:cubicBezTo>
                    <a:pt x="20" y="279"/>
                    <a:pt x="0" y="298"/>
                    <a:pt x="0" y="341"/>
                  </a:cubicBezTo>
                  <a:cubicBezTo>
                    <a:pt x="0" y="360"/>
                    <a:pt x="20" y="380"/>
                    <a:pt x="39" y="399"/>
                  </a:cubicBezTo>
                  <a:lnTo>
                    <a:pt x="279" y="581"/>
                  </a:lnTo>
                  <a:cubicBezTo>
                    <a:pt x="298" y="581"/>
                    <a:pt x="322" y="601"/>
                    <a:pt x="361" y="601"/>
                  </a:cubicBezTo>
                  <a:cubicBezTo>
                    <a:pt x="380" y="601"/>
                    <a:pt x="399" y="601"/>
                    <a:pt x="418" y="581"/>
                  </a:cubicBezTo>
                  <a:lnTo>
                    <a:pt x="879" y="317"/>
                  </a:lnTo>
                  <a:cubicBezTo>
                    <a:pt x="899" y="298"/>
                    <a:pt x="923" y="279"/>
                    <a:pt x="923" y="260"/>
                  </a:cubicBezTo>
                  <a:cubicBezTo>
                    <a:pt x="923" y="221"/>
                    <a:pt x="899" y="197"/>
                    <a:pt x="879" y="178"/>
                  </a:cubicBezTo>
                  <a:lnTo>
                    <a:pt x="639" y="19"/>
                  </a:lnTo>
                  <a:cubicBezTo>
                    <a:pt x="620" y="0"/>
                    <a:pt x="582" y="0"/>
                    <a:pt x="562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15"/>
            <p:cNvSpPr/>
            <p:nvPr/>
          </p:nvSpPr>
          <p:spPr>
            <a:xfrm>
              <a:off x="6620800" y="2789813"/>
              <a:ext cx="85697" cy="54451"/>
            </a:xfrm>
            <a:custGeom>
              <a:rect b="b" l="l" r="r" t="t"/>
              <a:pathLst>
                <a:path extrusionOk="0" h="535" w="842">
                  <a:moveTo>
                    <a:pt x="540" y="1"/>
                  </a:moveTo>
                  <a:cubicBezTo>
                    <a:pt x="523" y="1"/>
                    <a:pt x="502" y="6"/>
                    <a:pt x="481" y="15"/>
                  </a:cubicBezTo>
                  <a:lnTo>
                    <a:pt x="24" y="280"/>
                  </a:lnTo>
                  <a:cubicBezTo>
                    <a:pt x="0" y="299"/>
                    <a:pt x="0" y="318"/>
                    <a:pt x="24" y="337"/>
                  </a:cubicBezTo>
                  <a:lnTo>
                    <a:pt x="265" y="520"/>
                  </a:lnTo>
                  <a:cubicBezTo>
                    <a:pt x="284" y="529"/>
                    <a:pt x="303" y="534"/>
                    <a:pt x="320" y="534"/>
                  </a:cubicBezTo>
                  <a:cubicBezTo>
                    <a:pt x="337" y="534"/>
                    <a:pt x="351" y="529"/>
                    <a:pt x="361" y="520"/>
                  </a:cubicBezTo>
                  <a:lnTo>
                    <a:pt x="822" y="256"/>
                  </a:lnTo>
                  <a:cubicBezTo>
                    <a:pt x="841" y="236"/>
                    <a:pt x="841" y="217"/>
                    <a:pt x="822" y="198"/>
                  </a:cubicBezTo>
                  <a:lnTo>
                    <a:pt x="582" y="15"/>
                  </a:lnTo>
                  <a:cubicBezTo>
                    <a:pt x="572" y="6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15"/>
            <p:cNvSpPr/>
            <p:nvPr/>
          </p:nvSpPr>
          <p:spPr>
            <a:xfrm>
              <a:off x="6616830" y="2787371"/>
              <a:ext cx="94042" cy="61270"/>
            </a:xfrm>
            <a:custGeom>
              <a:rect b="b" l="l" r="r" t="t"/>
              <a:pathLst>
                <a:path extrusionOk="0" h="602" w="924">
                  <a:moveTo>
                    <a:pt x="601" y="83"/>
                  </a:moveTo>
                  <a:lnTo>
                    <a:pt x="842" y="260"/>
                  </a:lnTo>
                  <a:lnTo>
                    <a:pt x="380" y="520"/>
                  </a:lnTo>
                  <a:lnTo>
                    <a:pt x="361" y="520"/>
                  </a:lnTo>
                  <a:cubicBezTo>
                    <a:pt x="342" y="520"/>
                    <a:pt x="342" y="520"/>
                    <a:pt x="323" y="501"/>
                  </a:cubicBezTo>
                  <a:lnTo>
                    <a:pt x="102" y="342"/>
                  </a:lnTo>
                  <a:lnTo>
                    <a:pt x="83" y="342"/>
                  </a:lnTo>
                  <a:lnTo>
                    <a:pt x="544" y="83"/>
                  </a:lnTo>
                  <a:close/>
                  <a:moveTo>
                    <a:pt x="501" y="1"/>
                  </a:moveTo>
                  <a:lnTo>
                    <a:pt x="39" y="260"/>
                  </a:lnTo>
                  <a:cubicBezTo>
                    <a:pt x="20" y="280"/>
                    <a:pt x="1" y="304"/>
                    <a:pt x="1" y="342"/>
                  </a:cubicBezTo>
                  <a:cubicBezTo>
                    <a:pt x="1" y="361"/>
                    <a:pt x="20" y="380"/>
                    <a:pt x="39" y="400"/>
                  </a:cubicBezTo>
                  <a:lnTo>
                    <a:pt x="280" y="582"/>
                  </a:lnTo>
                  <a:cubicBezTo>
                    <a:pt x="304" y="601"/>
                    <a:pt x="342" y="601"/>
                    <a:pt x="361" y="601"/>
                  </a:cubicBezTo>
                  <a:cubicBezTo>
                    <a:pt x="380" y="601"/>
                    <a:pt x="400" y="601"/>
                    <a:pt x="424" y="582"/>
                  </a:cubicBezTo>
                  <a:lnTo>
                    <a:pt x="880" y="323"/>
                  </a:lnTo>
                  <a:cubicBezTo>
                    <a:pt x="904" y="304"/>
                    <a:pt x="923" y="280"/>
                    <a:pt x="923" y="260"/>
                  </a:cubicBezTo>
                  <a:cubicBezTo>
                    <a:pt x="923" y="222"/>
                    <a:pt x="904" y="203"/>
                    <a:pt x="880" y="183"/>
                  </a:cubicBezTo>
                  <a:lnTo>
                    <a:pt x="640" y="20"/>
                  </a:lnTo>
                  <a:cubicBezTo>
                    <a:pt x="621" y="1"/>
                    <a:pt x="601" y="1"/>
                    <a:pt x="563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15"/>
            <p:cNvSpPr/>
            <p:nvPr/>
          </p:nvSpPr>
          <p:spPr>
            <a:xfrm>
              <a:off x="6549859" y="2830932"/>
              <a:ext cx="87630" cy="53840"/>
            </a:xfrm>
            <a:custGeom>
              <a:rect b="b" l="l" r="r" t="t"/>
              <a:pathLst>
                <a:path extrusionOk="0" h="529" w="861">
                  <a:moveTo>
                    <a:pt x="536" y="0"/>
                  </a:moveTo>
                  <a:cubicBezTo>
                    <a:pt x="520" y="0"/>
                    <a:pt x="500" y="5"/>
                    <a:pt x="481" y="15"/>
                  </a:cubicBezTo>
                  <a:lnTo>
                    <a:pt x="39" y="274"/>
                  </a:lnTo>
                  <a:cubicBezTo>
                    <a:pt x="1" y="293"/>
                    <a:pt x="1" y="313"/>
                    <a:pt x="39" y="332"/>
                  </a:cubicBezTo>
                  <a:lnTo>
                    <a:pt x="260" y="514"/>
                  </a:lnTo>
                  <a:cubicBezTo>
                    <a:pt x="279" y="524"/>
                    <a:pt x="299" y="529"/>
                    <a:pt x="316" y="529"/>
                  </a:cubicBezTo>
                  <a:cubicBezTo>
                    <a:pt x="333" y="529"/>
                    <a:pt x="349" y="524"/>
                    <a:pt x="361" y="514"/>
                  </a:cubicBezTo>
                  <a:lnTo>
                    <a:pt x="817" y="255"/>
                  </a:lnTo>
                  <a:cubicBezTo>
                    <a:pt x="861" y="236"/>
                    <a:pt x="861" y="212"/>
                    <a:pt x="817" y="193"/>
                  </a:cubicBezTo>
                  <a:lnTo>
                    <a:pt x="577" y="15"/>
                  </a:lnTo>
                  <a:cubicBezTo>
                    <a:pt x="568" y="5"/>
                    <a:pt x="553" y="0"/>
                    <a:pt x="53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15"/>
            <p:cNvSpPr/>
            <p:nvPr/>
          </p:nvSpPr>
          <p:spPr>
            <a:xfrm>
              <a:off x="6547417" y="2827980"/>
              <a:ext cx="92007" cy="61270"/>
            </a:xfrm>
            <a:custGeom>
              <a:rect b="b" l="l" r="r" t="t"/>
              <a:pathLst>
                <a:path extrusionOk="0" h="602" w="904">
                  <a:moveTo>
                    <a:pt x="582" y="82"/>
                  </a:moveTo>
                  <a:lnTo>
                    <a:pt x="822" y="265"/>
                  </a:lnTo>
                  <a:lnTo>
                    <a:pt x="361" y="524"/>
                  </a:lnTo>
                  <a:lnTo>
                    <a:pt x="342" y="524"/>
                  </a:lnTo>
                  <a:cubicBezTo>
                    <a:pt x="342" y="524"/>
                    <a:pt x="323" y="524"/>
                    <a:pt x="323" y="505"/>
                  </a:cubicBezTo>
                  <a:lnTo>
                    <a:pt x="82" y="342"/>
                  </a:lnTo>
                  <a:lnTo>
                    <a:pt x="524" y="82"/>
                  </a:lnTo>
                  <a:close/>
                  <a:moveTo>
                    <a:pt x="481" y="1"/>
                  </a:moveTo>
                  <a:lnTo>
                    <a:pt x="44" y="265"/>
                  </a:lnTo>
                  <a:cubicBezTo>
                    <a:pt x="25" y="284"/>
                    <a:pt x="1" y="303"/>
                    <a:pt x="1" y="342"/>
                  </a:cubicBezTo>
                  <a:cubicBezTo>
                    <a:pt x="1" y="361"/>
                    <a:pt x="25" y="385"/>
                    <a:pt x="44" y="404"/>
                  </a:cubicBezTo>
                  <a:lnTo>
                    <a:pt x="265" y="582"/>
                  </a:lnTo>
                  <a:cubicBezTo>
                    <a:pt x="303" y="582"/>
                    <a:pt x="323" y="601"/>
                    <a:pt x="342" y="601"/>
                  </a:cubicBezTo>
                  <a:cubicBezTo>
                    <a:pt x="361" y="601"/>
                    <a:pt x="404" y="601"/>
                    <a:pt x="404" y="582"/>
                  </a:cubicBezTo>
                  <a:lnTo>
                    <a:pt x="865" y="322"/>
                  </a:lnTo>
                  <a:cubicBezTo>
                    <a:pt x="885" y="303"/>
                    <a:pt x="904" y="284"/>
                    <a:pt x="904" y="265"/>
                  </a:cubicBezTo>
                  <a:cubicBezTo>
                    <a:pt x="904" y="222"/>
                    <a:pt x="885" y="202"/>
                    <a:pt x="865" y="183"/>
                  </a:cubicBezTo>
                  <a:lnTo>
                    <a:pt x="645" y="25"/>
                  </a:lnTo>
                  <a:cubicBezTo>
                    <a:pt x="601" y="1"/>
                    <a:pt x="582" y="1"/>
                    <a:pt x="563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15"/>
            <p:cNvSpPr/>
            <p:nvPr/>
          </p:nvSpPr>
          <p:spPr>
            <a:xfrm>
              <a:off x="6480446" y="2872152"/>
              <a:ext cx="85697" cy="53230"/>
            </a:xfrm>
            <a:custGeom>
              <a:rect b="b" l="l" r="r" t="t"/>
              <a:pathLst>
                <a:path extrusionOk="0" h="523" w="842">
                  <a:moveTo>
                    <a:pt x="502" y="1"/>
                  </a:moveTo>
                  <a:cubicBezTo>
                    <a:pt x="494" y="1"/>
                    <a:pt x="487" y="3"/>
                    <a:pt x="481" y="9"/>
                  </a:cubicBezTo>
                  <a:lnTo>
                    <a:pt x="20" y="268"/>
                  </a:lnTo>
                  <a:cubicBezTo>
                    <a:pt x="1" y="287"/>
                    <a:pt x="1" y="311"/>
                    <a:pt x="20" y="350"/>
                  </a:cubicBezTo>
                  <a:lnTo>
                    <a:pt x="260" y="508"/>
                  </a:lnTo>
                  <a:cubicBezTo>
                    <a:pt x="270" y="518"/>
                    <a:pt x="285" y="523"/>
                    <a:pt x="303" y="523"/>
                  </a:cubicBezTo>
                  <a:cubicBezTo>
                    <a:pt x="321" y="523"/>
                    <a:pt x="342" y="518"/>
                    <a:pt x="361" y="508"/>
                  </a:cubicBezTo>
                  <a:lnTo>
                    <a:pt x="803" y="249"/>
                  </a:lnTo>
                  <a:cubicBezTo>
                    <a:pt x="841" y="249"/>
                    <a:pt x="841" y="210"/>
                    <a:pt x="803" y="191"/>
                  </a:cubicBezTo>
                  <a:lnTo>
                    <a:pt x="582" y="28"/>
                  </a:lnTo>
                  <a:cubicBezTo>
                    <a:pt x="551" y="14"/>
                    <a:pt x="523" y="1"/>
                    <a:pt x="502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15"/>
            <p:cNvSpPr/>
            <p:nvPr/>
          </p:nvSpPr>
          <p:spPr>
            <a:xfrm>
              <a:off x="6476578" y="2869099"/>
              <a:ext cx="91498" cy="61168"/>
            </a:xfrm>
            <a:custGeom>
              <a:rect b="b" l="l" r="r" t="t"/>
              <a:pathLst>
                <a:path extrusionOk="0" h="601" w="899">
                  <a:moveTo>
                    <a:pt x="601" y="77"/>
                  </a:moveTo>
                  <a:lnTo>
                    <a:pt x="817" y="260"/>
                  </a:lnTo>
                  <a:lnTo>
                    <a:pt x="380" y="519"/>
                  </a:lnTo>
                  <a:lnTo>
                    <a:pt x="360" y="519"/>
                  </a:lnTo>
                  <a:cubicBezTo>
                    <a:pt x="336" y="519"/>
                    <a:pt x="317" y="519"/>
                    <a:pt x="317" y="500"/>
                  </a:cubicBezTo>
                  <a:lnTo>
                    <a:pt x="77" y="341"/>
                  </a:lnTo>
                  <a:lnTo>
                    <a:pt x="538" y="77"/>
                  </a:lnTo>
                  <a:close/>
                  <a:moveTo>
                    <a:pt x="500" y="0"/>
                  </a:moveTo>
                  <a:lnTo>
                    <a:pt x="39" y="260"/>
                  </a:lnTo>
                  <a:cubicBezTo>
                    <a:pt x="19" y="279"/>
                    <a:pt x="0" y="298"/>
                    <a:pt x="0" y="341"/>
                  </a:cubicBezTo>
                  <a:cubicBezTo>
                    <a:pt x="0" y="360"/>
                    <a:pt x="19" y="380"/>
                    <a:pt x="39" y="399"/>
                  </a:cubicBezTo>
                  <a:lnTo>
                    <a:pt x="279" y="581"/>
                  </a:lnTo>
                  <a:cubicBezTo>
                    <a:pt x="298" y="601"/>
                    <a:pt x="317" y="601"/>
                    <a:pt x="360" y="601"/>
                  </a:cubicBezTo>
                  <a:cubicBezTo>
                    <a:pt x="380" y="601"/>
                    <a:pt x="399" y="601"/>
                    <a:pt x="418" y="581"/>
                  </a:cubicBezTo>
                  <a:lnTo>
                    <a:pt x="860" y="317"/>
                  </a:lnTo>
                  <a:cubicBezTo>
                    <a:pt x="899" y="298"/>
                    <a:pt x="899" y="279"/>
                    <a:pt x="899" y="260"/>
                  </a:cubicBezTo>
                  <a:cubicBezTo>
                    <a:pt x="899" y="221"/>
                    <a:pt x="899" y="197"/>
                    <a:pt x="879" y="178"/>
                  </a:cubicBezTo>
                  <a:lnTo>
                    <a:pt x="639" y="19"/>
                  </a:lnTo>
                  <a:cubicBezTo>
                    <a:pt x="620" y="0"/>
                    <a:pt x="577" y="0"/>
                    <a:pt x="557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15"/>
            <p:cNvSpPr/>
            <p:nvPr/>
          </p:nvSpPr>
          <p:spPr>
            <a:xfrm>
              <a:off x="6409098" y="2912762"/>
              <a:ext cx="85595" cy="53739"/>
            </a:xfrm>
            <a:custGeom>
              <a:rect b="b" l="l" r="r" t="t"/>
              <a:pathLst>
                <a:path extrusionOk="0" h="528" w="841">
                  <a:moveTo>
                    <a:pt x="506" y="0"/>
                  </a:moveTo>
                  <a:cubicBezTo>
                    <a:pt x="495" y="0"/>
                    <a:pt x="486" y="3"/>
                    <a:pt x="481" y="8"/>
                  </a:cubicBezTo>
                  <a:lnTo>
                    <a:pt x="19" y="273"/>
                  </a:lnTo>
                  <a:cubicBezTo>
                    <a:pt x="0" y="292"/>
                    <a:pt x="0" y="330"/>
                    <a:pt x="19" y="349"/>
                  </a:cubicBezTo>
                  <a:lnTo>
                    <a:pt x="260" y="513"/>
                  </a:lnTo>
                  <a:cubicBezTo>
                    <a:pt x="269" y="522"/>
                    <a:pt x="290" y="527"/>
                    <a:pt x="310" y="527"/>
                  </a:cubicBezTo>
                  <a:cubicBezTo>
                    <a:pt x="330" y="527"/>
                    <a:pt x="351" y="522"/>
                    <a:pt x="361" y="513"/>
                  </a:cubicBezTo>
                  <a:lnTo>
                    <a:pt x="822" y="249"/>
                  </a:lnTo>
                  <a:cubicBezTo>
                    <a:pt x="841" y="249"/>
                    <a:pt x="841" y="210"/>
                    <a:pt x="822" y="191"/>
                  </a:cubicBezTo>
                  <a:lnTo>
                    <a:pt x="582" y="32"/>
                  </a:lnTo>
                  <a:cubicBezTo>
                    <a:pt x="568" y="15"/>
                    <a:pt x="532" y="0"/>
                    <a:pt x="50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15"/>
            <p:cNvSpPr/>
            <p:nvPr/>
          </p:nvSpPr>
          <p:spPr>
            <a:xfrm>
              <a:off x="6405129" y="2909607"/>
              <a:ext cx="93534" cy="61270"/>
            </a:xfrm>
            <a:custGeom>
              <a:rect b="b" l="l" r="r" t="t"/>
              <a:pathLst>
                <a:path extrusionOk="0" h="602" w="919">
                  <a:moveTo>
                    <a:pt x="601" y="83"/>
                  </a:moveTo>
                  <a:lnTo>
                    <a:pt x="841" y="260"/>
                  </a:lnTo>
                  <a:lnTo>
                    <a:pt x="380" y="520"/>
                  </a:lnTo>
                  <a:lnTo>
                    <a:pt x="361" y="520"/>
                  </a:lnTo>
                  <a:cubicBezTo>
                    <a:pt x="342" y="520"/>
                    <a:pt x="342" y="520"/>
                    <a:pt x="318" y="501"/>
                  </a:cubicBezTo>
                  <a:lnTo>
                    <a:pt x="102" y="342"/>
                  </a:lnTo>
                  <a:lnTo>
                    <a:pt x="78" y="342"/>
                  </a:lnTo>
                  <a:lnTo>
                    <a:pt x="539" y="83"/>
                  </a:lnTo>
                  <a:close/>
                  <a:moveTo>
                    <a:pt x="500" y="1"/>
                  </a:moveTo>
                  <a:lnTo>
                    <a:pt x="39" y="280"/>
                  </a:lnTo>
                  <a:cubicBezTo>
                    <a:pt x="20" y="280"/>
                    <a:pt x="1" y="304"/>
                    <a:pt x="1" y="342"/>
                  </a:cubicBezTo>
                  <a:cubicBezTo>
                    <a:pt x="1" y="361"/>
                    <a:pt x="20" y="380"/>
                    <a:pt x="39" y="400"/>
                  </a:cubicBezTo>
                  <a:lnTo>
                    <a:pt x="279" y="582"/>
                  </a:lnTo>
                  <a:cubicBezTo>
                    <a:pt x="299" y="601"/>
                    <a:pt x="342" y="601"/>
                    <a:pt x="361" y="601"/>
                  </a:cubicBezTo>
                  <a:cubicBezTo>
                    <a:pt x="380" y="601"/>
                    <a:pt x="400" y="601"/>
                    <a:pt x="419" y="582"/>
                  </a:cubicBezTo>
                  <a:lnTo>
                    <a:pt x="880" y="323"/>
                  </a:lnTo>
                  <a:cubicBezTo>
                    <a:pt x="899" y="304"/>
                    <a:pt x="918" y="280"/>
                    <a:pt x="918" y="260"/>
                  </a:cubicBezTo>
                  <a:cubicBezTo>
                    <a:pt x="918" y="222"/>
                    <a:pt x="899" y="203"/>
                    <a:pt x="880" y="183"/>
                  </a:cubicBezTo>
                  <a:lnTo>
                    <a:pt x="640" y="20"/>
                  </a:lnTo>
                  <a:cubicBezTo>
                    <a:pt x="621" y="1"/>
                    <a:pt x="601" y="1"/>
                    <a:pt x="558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15"/>
            <p:cNvSpPr/>
            <p:nvPr/>
          </p:nvSpPr>
          <p:spPr>
            <a:xfrm>
              <a:off x="6268744" y="2994389"/>
              <a:ext cx="85697" cy="53230"/>
            </a:xfrm>
            <a:custGeom>
              <a:rect b="b" l="l" r="r" t="t"/>
              <a:pathLst>
                <a:path extrusionOk="0" h="523" w="842">
                  <a:moveTo>
                    <a:pt x="502" y="1"/>
                  </a:moveTo>
                  <a:cubicBezTo>
                    <a:pt x="494" y="1"/>
                    <a:pt x="486" y="3"/>
                    <a:pt x="481" y="9"/>
                  </a:cubicBezTo>
                  <a:lnTo>
                    <a:pt x="20" y="268"/>
                  </a:lnTo>
                  <a:cubicBezTo>
                    <a:pt x="0" y="287"/>
                    <a:pt x="0" y="330"/>
                    <a:pt x="20" y="350"/>
                  </a:cubicBezTo>
                  <a:lnTo>
                    <a:pt x="260" y="508"/>
                  </a:lnTo>
                  <a:cubicBezTo>
                    <a:pt x="269" y="518"/>
                    <a:pt x="284" y="523"/>
                    <a:pt x="301" y="523"/>
                  </a:cubicBezTo>
                  <a:cubicBezTo>
                    <a:pt x="319" y="523"/>
                    <a:pt x="339" y="518"/>
                    <a:pt x="361" y="508"/>
                  </a:cubicBezTo>
                  <a:lnTo>
                    <a:pt x="798" y="249"/>
                  </a:lnTo>
                  <a:cubicBezTo>
                    <a:pt x="841" y="249"/>
                    <a:pt x="841" y="210"/>
                    <a:pt x="798" y="191"/>
                  </a:cubicBezTo>
                  <a:lnTo>
                    <a:pt x="577" y="28"/>
                  </a:lnTo>
                  <a:cubicBezTo>
                    <a:pt x="550" y="14"/>
                    <a:pt x="523" y="1"/>
                    <a:pt x="502" y="1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15"/>
            <p:cNvSpPr/>
            <p:nvPr/>
          </p:nvSpPr>
          <p:spPr>
            <a:xfrm>
              <a:off x="6264367" y="2991335"/>
              <a:ext cx="92007" cy="61168"/>
            </a:xfrm>
            <a:custGeom>
              <a:rect b="b" l="l" r="r" t="t"/>
              <a:pathLst>
                <a:path extrusionOk="0" h="601" w="904">
                  <a:moveTo>
                    <a:pt x="601" y="77"/>
                  </a:moveTo>
                  <a:lnTo>
                    <a:pt x="822" y="260"/>
                  </a:lnTo>
                  <a:lnTo>
                    <a:pt x="380" y="519"/>
                  </a:lnTo>
                  <a:lnTo>
                    <a:pt x="361" y="519"/>
                  </a:lnTo>
                  <a:cubicBezTo>
                    <a:pt x="341" y="519"/>
                    <a:pt x="322" y="519"/>
                    <a:pt x="322" y="500"/>
                  </a:cubicBezTo>
                  <a:lnTo>
                    <a:pt x="82" y="341"/>
                  </a:lnTo>
                  <a:lnTo>
                    <a:pt x="543" y="77"/>
                  </a:lnTo>
                  <a:close/>
                  <a:moveTo>
                    <a:pt x="500" y="0"/>
                  </a:moveTo>
                  <a:lnTo>
                    <a:pt x="43" y="279"/>
                  </a:lnTo>
                  <a:cubicBezTo>
                    <a:pt x="19" y="279"/>
                    <a:pt x="0" y="298"/>
                    <a:pt x="0" y="341"/>
                  </a:cubicBezTo>
                  <a:cubicBezTo>
                    <a:pt x="0" y="360"/>
                    <a:pt x="19" y="380"/>
                    <a:pt x="43" y="399"/>
                  </a:cubicBezTo>
                  <a:lnTo>
                    <a:pt x="284" y="581"/>
                  </a:lnTo>
                  <a:cubicBezTo>
                    <a:pt x="303" y="601"/>
                    <a:pt x="322" y="601"/>
                    <a:pt x="361" y="601"/>
                  </a:cubicBezTo>
                  <a:cubicBezTo>
                    <a:pt x="380" y="601"/>
                    <a:pt x="404" y="601"/>
                    <a:pt x="423" y="581"/>
                  </a:cubicBezTo>
                  <a:lnTo>
                    <a:pt x="860" y="317"/>
                  </a:lnTo>
                  <a:cubicBezTo>
                    <a:pt x="903" y="298"/>
                    <a:pt x="903" y="279"/>
                    <a:pt x="903" y="260"/>
                  </a:cubicBezTo>
                  <a:cubicBezTo>
                    <a:pt x="903" y="221"/>
                    <a:pt x="903" y="197"/>
                    <a:pt x="884" y="197"/>
                  </a:cubicBezTo>
                  <a:lnTo>
                    <a:pt x="644" y="19"/>
                  </a:lnTo>
                  <a:cubicBezTo>
                    <a:pt x="620" y="0"/>
                    <a:pt x="582" y="0"/>
                    <a:pt x="562" y="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15"/>
            <p:cNvSpPr/>
            <p:nvPr/>
          </p:nvSpPr>
          <p:spPr>
            <a:xfrm>
              <a:off x="6197396" y="3034999"/>
              <a:ext cx="85595" cy="54146"/>
            </a:xfrm>
            <a:custGeom>
              <a:rect b="b" l="l" r="r" t="t"/>
              <a:pathLst>
                <a:path extrusionOk="0" h="532" w="841">
                  <a:moveTo>
                    <a:pt x="505" y="0"/>
                  </a:moveTo>
                  <a:cubicBezTo>
                    <a:pt x="495" y="0"/>
                    <a:pt x="486" y="3"/>
                    <a:pt x="480" y="8"/>
                  </a:cubicBezTo>
                  <a:lnTo>
                    <a:pt x="19" y="273"/>
                  </a:lnTo>
                  <a:cubicBezTo>
                    <a:pt x="0" y="292"/>
                    <a:pt x="0" y="330"/>
                    <a:pt x="19" y="349"/>
                  </a:cubicBezTo>
                  <a:lnTo>
                    <a:pt x="259" y="513"/>
                  </a:lnTo>
                  <a:cubicBezTo>
                    <a:pt x="279" y="532"/>
                    <a:pt x="341" y="532"/>
                    <a:pt x="360" y="532"/>
                  </a:cubicBezTo>
                  <a:lnTo>
                    <a:pt x="822" y="249"/>
                  </a:lnTo>
                  <a:cubicBezTo>
                    <a:pt x="841" y="249"/>
                    <a:pt x="841" y="210"/>
                    <a:pt x="822" y="191"/>
                  </a:cubicBezTo>
                  <a:lnTo>
                    <a:pt x="581" y="32"/>
                  </a:lnTo>
                  <a:cubicBezTo>
                    <a:pt x="564" y="15"/>
                    <a:pt x="530" y="0"/>
                    <a:pt x="505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15"/>
            <p:cNvSpPr/>
            <p:nvPr/>
          </p:nvSpPr>
          <p:spPr>
            <a:xfrm>
              <a:off x="6192918" y="3031844"/>
              <a:ext cx="94042" cy="61270"/>
            </a:xfrm>
            <a:custGeom>
              <a:rect b="b" l="l" r="r" t="t"/>
              <a:pathLst>
                <a:path extrusionOk="0" h="602" w="924">
                  <a:moveTo>
                    <a:pt x="601" y="83"/>
                  </a:moveTo>
                  <a:lnTo>
                    <a:pt x="842" y="260"/>
                  </a:lnTo>
                  <a:lnTo>
                    <a:pt x="385" y="520"/>
                  </a:lnTo>
                  <a:lnTo>
                    <a:pt x="323" y="520"/>
                  </a:lnTo>
                  <a:lnTo>
                    <a:pt x="82" y="342"/>
                  </a:lnTo>
                  <a:lnTo>
                    <a:pt x="544" y="83"/>
                  </a:lnTo>
                  <a:close/>
                  <a:moveTo>
                    <a:pt x="563" y="1"/>
                  </a:moveTo>
                  <a:cubicBezTo>
                    <a:pt x="544" y="1"/>
                    <a:pt x="524" y="1"/>
                    <a:pt x="505" y="20"/>
                  </a:cubicBezTo>
                  <a:lnTo>
                    <a:pt x="44" y="280"/>
                  </a:lnTo>
                  <a:cubicBezTo>
                    <a:pt x="25" y="280"/>
                    <a:pt x="1" y="304"/>
                    <a:pt x="1" y="342"/>
                  </a:cubicBezTo>
                  <a:cubicBezTo>
                    <a:pt x="1" y="361"/>
                    <a:pt x="25" y="380"/>
                    <a:pt x="44" y="400"/>
                  </a:cubicBezTo>
                  <a:lnTo>
                    <a:pt x="284" y="582"/>
                  </a:lnTo>
                  <a:cubicBezTo>
                    <a:pt x="303" y="601"/>
                    <a:pt x="342" y="601"/>
                    <a:pt x="361" y="601"/>
                  </a:cubicBezTo>
                  <a:cubicBezTo>
                    <a:pt x="385" y="601"/>
                    <a:pt x="404" y="601"/>
                    <a:pt x="424" y="582"/>
                  </a:cubicBezTo>
                  <a:lnTo>
                    <a:pt x="885" y="323"/>
                  </a:lnTo>
                  <a:cubicBezTo>
                    <a:pt x="904" y="323"/>
                    <a:pt x="923" y="280"/>
                    <a:pt x="923" y="260"/>
                  </a:cubicBezTo>
                  <a:cubicBezTo>
                    <a:pt x="923" y="222"/>
                    <a:pt x="904" y="203"/>
                    <a:pt x="885" y="203"/>
                  </a:cubicBezTo>
                  <a:lnTo>
                    <a:pt x="885" y="183"/>
                  </a:lnTo>
                  <a:lnTo>
                    <a:pt x="645" y="20"/>
                  </a:lnTo>
                  <a:cubicBezTo>
                    <a:pt x="625" y="1"/>
                    <a:pt x="601" y="1"/>
                    <a:pt x="563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15"/>
            <p:cNvSpPr/>
            <p:nvPr/>
          </p:nvSpPr>
          <p:spPr>
            <a:xfrm>
              <a:off x="7044712" y="2545340"/>
              <a:ext cx="85697" cy="54451"/>
            </a:xfrm>
            <a:custGeom>
              <a:rect b="b" l="l" r="r" t="t"/>
              <a:pathLst>
                <a:path extrusionOk="0" h="535" w="842">
                  <a:moveTo>
                    <a:pt x="539" y="1"/>
                  </a:moveTo>
                  <a:cubicBezTo>
                    <a:pt x="521" y="1"/>
                    <a:pt x="500" y="6"/>
                    <a:pt x="481" y="15"/>
                  </a:cubicBezTo>
                  <a:lnTo>
                    <a:pt x="39" y="280"/>
                  </a:lnTo>
                  <a:cubicBezTo>
                    <a:pt x="0" y="299"/>
                    <a:pt x="0" y="318"/>
                    <a:pt x="39" y="337"/>
                  </a:cubicBezTo>
                  <a:lnTo>
                    <a:pt x="260" y="520"/>
                  </a:lnTo>
                  <a:cubicBezTo>
                    <a:pt x="282" y="529"/>
                    <a:pt x="302" y="534"/>
                    <a:pt x="319" y="534"/>
                  </a:cubicBezTo>
                  <a:cubicBezTo>
                    <a:pt x="337" y="534"/>
                    <a:pt x="351" y="529"/>
                    <a:pt x="361" y="520"/>
                  </a:cubicBezTo>
                  <a:lnTo>
                    <a:pt x="822" y="256"/>
                  </a:lnTo>
                  <a:cubicBezTo>
                    <a:pt x="841" y="236"/>
                    <a:pt x="841" y="217"/>
                    <a:pt x="822" y="198"/>
                  </a:cubicBezTo>
                  <a:lnTo>
                    <a:pt x="582" y="15"/>
                  </a:lnTo>
                  <a:cubicBezTo>
                    <a:pt x="572" y="6"/>
                    <a:pt x="557" y="1"/>
                    <a:pt x="539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15"/>
            <p:cNvSpPr/>
            <p:nvPr/>
          </p:nvSpPr>
          <p:spPr>
            <a:xfrm>
              <a:off x="7044712" y="2544933"/>
              <a:ext cx="85697" cy="55265"/>
            </a:xfrm>
            <a:custGeom>
              <a:rect b="b" l="l" r="r" t="t"/>
              <a:pathLst>
                <a:path extrusionOk="0" h="543" w="842">
                  <a:moveTo>
                    <a:pt x="519" y="0"/>
                  </a:moveTo>
                  <a:cubicBezTo>
                    <a:pt x="519" y="0"/>
                    <a:pt x="500" y="0"/>
                    <a:pt x="481" y="19"/>
                  </a:cubicBezTo>
                  <a:lnTo>
                    <a:pt x="519" y="19"/>
                  </a:lnTo>
                  <a:cubicBezTo>
                    <a:pt x="543" y="19"/>
                    <a:pt x="563" y="19"/>
                    <a:pt x="582" y="43"/>
                  </a:cubicBezTo>
                  <a:lnTo>
                    <a:pt x="822" y="202"/>
                  </a:lnTo>
                  <a:lnTo>
                    <a:pt x="822" y="202"/>
                  </a:lnTo>
                  <a:lnTo>
                    <a:pt x="582" y="19"/>
                  </a:lnTo>
                  <a:cubicBezTo>
                    <a:pt x="582" y="0"/>
                    <a:pt x="543" y="0"/>
                    <a:pt x="519" y="0"/>
                  </a:cubicBezTo>
                  <a:close/>
                  <a:moveTo>
                    <a:pt x="822" y="202"/>
                  </a:moveTo>
                  <a:cubicBezTo>
                    <a:pt x="822" y="221"/>
                    <a:pt x="841" y="221"/>
                    <a:pt x="841" y="240"/>
                  </a:cubicBezTo>
                  <a:cubicBezTo>
                    <a:pt x="841" y="221"/>
                    <a:pt x="841" y="202"/>
                    <a:pt x="822" y="202"/>
                  </a:cubicBezTo>
                  <a:close/>
                  <a:moveTo>
                    <a:pt x="841" y="240"/>
                  </a:moveTo>
                  <a:cubicBezTo>
                    <a:pt x="841" y="240"/>
                    <a:pt x="822" y="240"/>
                    <a:pt x="822" y="260"/>
                  </a:cubicBezTo>
                  <a:cubicBezTo>
                    <a:pt x="841" y="260"/>
                    <a:pt x="841" y="240"/>
                    <a:pt x="841" y="240"/>
                  </a:cubicBezTo>
                  <a:close/>
                  <a:moveTo>
                    <a:pt x="481" y="19"/>
                  </a:moveTo>
                  <a:lnTo>
                    <a:pt x="20" y="284"/>
                  </a:lnTo>
                  <a:cubicBezTo>
                    <a:pt x="20" y="284"/>
                    <a:pt x="0" y="303"/>
                    <a:pt x="0" y="322"/>
                  </a:cubicBezTo>
                  <a:cubicBezTo>
                    <a:pt x="0" y="322"/>
                    <a:pt x="20" y="341"/>
                    <a:pt x="20" y="360"/>
                  </a:cubicBezTo>
                  <a:lnTo>
                    <a:pt x="260" y="524"/>
                  </a:lnTo>
                  <a:lnTo>
                    <a:pt x="39" y="341"/>
                  </a:lnTo>
                  <a:cubicBezTo>
                    <a:pt x="20" y="341"/>
                    <a:pt x="20" y="322"/>
                    <a:pt x="20" y="322"/>
                  </a:cubicBezTo>
                  <a:cubicBezTo>
                    <a:pt x="20" y="303"/>
                    <a:pt x="20" y="303"/>
                    <a:pt x="39" y="284"/>
                  </a:cubicBezTo>
                  <a:lnTo>
                    <a:pt x="481" y="19"/>
                  </a:lnTo>
                  <a:close/>
                  <a:moveTo>
                    <a:pt x="260" y="524"/>
                  </a:moveTo>
                  <a:cubicBezTo>
                    <a:pt x="279" y="543"/>
                    <a:pt x="303" y="543"/>
                    <a:pt x="322" y="543"/>
                  </a:cubicBezTo>
                  <a:cubicBezTo>
                    <a:pt x="342" y="543"/>
                    <a:pt x="361" y="543"/>
                    <a:pt x="361" y="524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15"/>
            <p:cNvSpPr/>
            <p:nvPr/>
          </p:nvSpPr>
          <p:spPr>
            <a:xfrm>
              <a:off x="7116060" y="2504832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32" y="0"/>
                  </a:moveTo>
                  <a:cubicBezTo>
                    <a:pt x="511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7"/>
                    <a:pt x="20" y="336"/>
                  </a:cubicBezTo>
                  <a:lnTo>
                    <a:pt x="260" y="514"/>
                  </a:lnTo>
                  <a:cubicBezTo>
                    <a:pt x="270" y="524"/>
                    <a:pt x="290" y="529"/>
                    <a:pt x="311" y="529"/>
                  </a:cubicBezTo>
                  <a:cubicBezTo>
                    <a:pt x="331" y="529"/>
                    <a:pt x="352" y="524"/>
                    <a:pt x="361" y="514"/>
                  </a:cubicBezTo>
                  <a:lnTo>
                    <a:pt x="822" y="255"/>
                  </a:lnTo>
                  <a:cubicBezTo>
                    <a:pt x="842" y="236"/>
                    <a:pt x="842" y="216"/>
                    <a:pt x="822" y="197"/>
                  </a:cubicBezTo>
                  <a:lnTo>
                    <a:pt x="582" y="15"/>
                  </a:lnTo>
                  <a:cubicBezTo>
                    <a:pt x="573" y="5"/>
                    <a:pt x="552" y="0"/>
                    <a:pt x="532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15"/>
            <p:cNvSpPr/>
            <p:nvPr/>
          </p:nvSpPr>
          <p:spPr>
            <a:xfrm>
              <a:off x="7116060" y="2504323"/>
              <a:ext cx="85697" cy="54858"/>
            </a:xfrm>
            <a:custGeom>
              <a:rect b="b" l="l" r="r" t="t"/>
              <a:pathLst>
                <a:path extrusionOk="0" h="539" w="842">
                  <a:moveTo>
                    <a:pt x="20" y="279"/>
                  </a:moveTo>
                  <a:cubicBezTo>
                    <a:pt x="1" y="279"/>
                    <a:pt x="1" y="298"/>
                    <a:pt x="1" y="322"/>
                  </a:cubicBezTo>
                  <a:cubicBezTo>
                    <a:pt x="1" y="322"/>
                    <a:pt x="1" y="341"/>
                    <a:pt x="20" y="361"/>
                  </a:cubicBezTo>
                  <a:lnTo>
                    <a:pt x="260" y="519"/>
                  </a:lnTo>
                  <a:lnTo>
                    <a:pt x="20" y="341"/>
                  </a:lnTo>
                  <a:lnTo>
                    <a:pt x="20" y="322"/>
                  </a:lnTo>
                  <a:lnTo>
                    <a:pt x="20" y="279"/>
                  </a:lnTo>
                  <a:close/>
                  <a:moveTo>
                    <a:pt x="520" y="0"/>
                  </a:moveTo>
                  <a:cubicBezTo>
                    <a:pt x="501" y="0"/>
                    <a:pt x="481" y="0"/>
                    <a:pt x="481" y="20"/>
                  </a:cubicBezTo>
                  <a:lnTo>
                    <a:pt x="520" y="20"/>
                  </a:lnTo>
                  <a:cubicBezTo>
                    <a:pt x="539" y="20"/>
                    <a:pt x="563" y="20"/>
                    <a:pt x="582" y="39"/>
                  </a:cubicBezTo>
                  <a:lnTo>
                    <a:pt x="803" y="202"/>
                  </a:lnTo>
                  <a:cubicBezTo>
                    <a:pt x="822" y="202"/>
                    <a:pt x="822" y="221"/>
                    <a:pt x="822" y="221"/>
                  </a:cubicBezTo>
                  <a:cubicBezTo>
                    <a:pt x="822" y="241"/>
                    <a:pt x="822" y="241"/>
                    <a:pt x="803" y="260"/>
                  </a:cubicBezTo>
                  <a:lnTo>
                    <a:pt x="361" y="519"/>
                  </a:lnTo>
                  <a:lnTo>
                    <a:pt x="822" y="260"/>
                  </a:lnTo>
                  <a:cubicBezTo>
                    <a:pt x="842" y="260"/>
                    <a:pt x="842" y="241"/>
                    <a:pt x="842" y="221"/>
                  </a:cubicBezTo>
                  <a:cubicBezTo>
                    <a:pt x="842" y="221"/>
                    <a:pt x="842" y="202"/>
                    <a:pt x="822" y="202"/>
                  </a:cubicBezTo>
                  <a:lnTo>
                    <a:pt x="582" y="20"/>
                  </a:lnTo>
                  <a:cubicBezTo>
                    <a:pt x="563" y="0"/>
                    <a:pt x="539" y="0"/>
                    <a:pt x="520" y="0"/>
                  </a:cubicBezTo>
                  <a:close/>
                  <a:moveTo>
                    <a:pt x="260" y="519"/>
                  </a:moveTo>
                  <a:cubicBezTo>
                    <a:pt x="280" y="538"/>
                    <a:pt x="299" y="538"/>
                    <a:pt x="323" y="538"/>
                  </a:cubicBezTo>
                  <a:cubicBezTo>
                    <a:pt x="342" y="538"/>
                    <a:pt x="342" y="538"/>
                    <a:pt x="361" y="519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15"/>
            <p:cNvSpPr/>
            <p:nvPr/>
          </p:nvSpPr>
          <p:spPr>
            <a:xfrm>
              <a:off x="6337649" y="2953779"/>
              <a:ext cx="85697" cy="53230"/>
            </a:xfrm>
            <a:custGeom>
              <a:rect b="b" l="l" r="r" t="t"/>
              <a:pathLst>
                <a:path extrusionOk="0" h="523" w="842">
                  <a:moveTo>
                    <a:pt x="518" y="1"/>
                  </a:moveTo>
                  <a:cubicBezTo>
                    <a:pt x="506" y="1"/>
                    <a:pt x="494" y="3"/>
                    <a:pt x="481" y="9"/>
                  </a:cubicBezTo>
                  <a:lnTo>
                    <a:pt x="44" y="268"/>
                  </a:lnTo>
                  <a:cubicBezTo>
                    <a:pt x="1" y="288"/>
                    <a:pt x="1" y="326"/>
                    <a:pt x="44" y="350"/>
                  </a:cubicBezTo>
                  <a:lnTo>
                    <a:pt x="260" y="508"/>
                  </a:lnTo>
                  <a:cubicBezTo>
                    <a:pt x="282" y="518"/>
                    <a:pt x="302" y="523"/>
                    <a:pt x="320" y="523"/>
                  </a:cubicBezTo>
                  <a:cubicBezTo>
                    <a:pt x="337" y="523"/>
                    <a:pt x="352" y="518"/>
                    <a:pt x="361" y="508"/>
                  </a:cubicBezTo>
                  <a:lnTo>
                    <a:pt x="822" y="249"/>
                  </a:lnTo>
                  <a:cubicBezTo>
                    <a:pt x="842" y="249"/>
                    <a:pt x="842" y="206"/>
                    <a:pt x="822" y="187"/>
                  </a:cubicBezTo>
                  <a:lnTo>
                    <a:pt x="582" y="28"/>
                  </a:lnTo>
                  <a:cubicBezTo>
                    <a:pt x="569" y="14"/>
                    <a:pt x="545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15"/>
            <p:cNvSpPr/>
            <p:nvPr/>
          </p:nvSpPr>
          <p:spPr>
            <a:xfrm>
              <a:off x="6337649" y="2952660"/>
              <a:ext cx="85697" cy="54858"/>
            </a:xfrm>
            <a:custGeom>
              <a:rect b="b" l="l" r="r" t="t"/>
              <a:pathLst>
                <a:path extrusionOk="0" h="539" w="842">
                  <a:moveTo>
                    <a:pt x="822" y="198"/>
                  </a:moveTo>
                  <a:cubicBezTo>
                    <a:pt x="842" y="217"/>
                    <a:pt x="842" y="217"/>
                    <a:pt x="842" y="241"/>
                  </a:cubicBezTo>
                  <a:cubicBezTo>
                    <a:pt x="842" y="217"/>
                    <a:pt x="842" y="198"/>
                    <a:pt x="822" y="198"/>
                  </a:cubicBezTo>
                  <a:close/>
                  <a:moveTo>
                    <a:pt x="524" y="1"/>
                  </a:moveTo>
                  <a:cubicBezTo>
                    <a:pt x="524" y="1"/>
                    <a:pt x="500" y="20"/>
                    <a:pt x="481" y="20"/>
                  </a:cubicBezTo>
                  <a:lnTo>
                    <a:pt x="44" y="279"/>
                  </a:lnTo>
                  <a:cubicBezTo>
                    <a:pt x="20" y="279"/>
                    <a:pt x="1" y="299"/>
                    <a:pt x="1" y="318"/>
                  </a:cubicBezTo>
                  <a:cubicBezTo>
                    <a:pt x="1" y="337"/>
                    <a:pt x="20" y="337"/>
                    <a:pt x="44" y="361"/>
                  </a:cubicBezTo>
                  <a:lnTo>
                    <a:pt x="260" y="519"/>
                  </a:lnTo>
                  <a:cubicBezTo>
                    <a:pt x="284" y="539"/>
                    <a:pt x="303" y="539"/>
                    <a:pt x="323" y="539"/>
                  </a:cubicBezTo>
                  <a:cubicBezTo>
                    <a:pt x="303" y="539"/>
                    <a:pt x="284" y="519"/>
                    <a:pt x="284" y="519"/>
                  </a:cubicBezTo>
                  <a:lnTo>
                    <a:pt x="44" y="337"/>
                  </a:lnTo>
                  <a:cubicBezTo>
                    <a:pt x="20" y="337"/>
                    <a:pt x="20" y="318"/>
                    <a:pt x="20" y="318"/>
                  </a:cubicBezTo>
                  <a:cubicBezTo>
                    <a:pt x="20" y="299"/>
                    <a:pt x="20" y="299"/>
                    <a:pt x="44" y="299"/>
                  </a:cubicBezTo>
                  <a:lnTo>
                    <a:pt x="500" y="20"/>
                  </a:lnTo>
                  <a:lnTo>
                    <a:pt x="524" y="20"/>
                  </a:lnTo>
                  <a:cubicBezTo>
                    <a:pt x="544" y="20"/>
                    <a:pt x="563" y="20"/>
                    <a:pt x="582" y="39"/>
                  </a:cubicBezTo>
                  <a:lnTo>
                    <a:pt x="822" y="198"/>
                  </a:lnTo>
                  <a:lnTo>
                    <a:pt x="601" y="20"/>
                  </a:lnTo>
                  <a:cubicBezTo>
                    <a:pt x="582" y="20"/>
                    <a:pt x="563" y="1"/>
                    <a:pt x="524" y="1"/>
                  </a:cubicBezTo>
                  <a:close/>
                  <a:moveTo>
                    <a:pt x="842" y="241"/>
                  </a:moveTo>
                  <a:cubicBezTo>
                    <a:pt x="842" y="241"/>
                    <a:pt x="841" y="260"/>
                    <a:pt x="822" y="260"/>
                  </a:cubicBezTo>
                  <a:lnTo>
                    <a:pt x="361" y="519"/>
                  </a:lnTo>
                  <a:cubicBezTo>
                    <a:pt x="361" y="519"/>
                    <a:pt x="342" y="539"/>
                    <a:pt x="323" y="539"/>
                  </a:cubicBezTo>
                  <a:lnTo>
                    <a:pt x="380" y="539"/>
                  </a:lnTo>
                  <a:lnTo>
                    <a:pt x="822" y="279"/>
                  </a:lnTo>
                  <a:cubicBezTo>
                    <a:pt x="842" y="260"/>
                    <a:pt x="842" y="260"/>
                    <a:pt x="842" y="24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15"/>
            <p:cNvSpPr/>
            <p:nvPr/>
          </p:nvSpPr>
          <p:spPr>
            <a:xfrm>
              <a:off x="6973364" y="2586459"/>
              <a:ext cx="87630" cy="53840"/>
            </a:xfrm>
            <a:custGeom>
              <a:rect b="b" l="l" r="r" t="t"/>
              <a:pathLst>
                <a:path extrusionOk="0" h="529" w="861">
                  <a:moveTo>
                    <a:pt x="545" y="0"/>
                  </a:moveTo>
                  <a:cubicBezTo>
                    <a:pt x="527" y="0"/>
                    <a:pt x="512" y="5"/>
                    <a:pt x="500" y="15"/>
                  </a:cubicBezTo>
                  <a:lnTo>
                    <a:pt x="43" y="274"/>
                  </a:lnTo>
                  <a:cubicBezTo>
                    <a:pt x="19" y="293"/>
                    <a:pt x="0" y="313"/>
                    <a:pt x="43" y="332"/>
                  </a:cubicBezTo>
                  <a:lnTo>
                    <a:pt x="284" y="514"/>
                  </a:lnTo>
                  <a:cubicBezTo>
                    <a:pt x="293" y="524"/>
                    <a:pt x="308" y="529"/>
                    <a:pt x="324" y="529"/>
                  </a:cubicBezTo>
                  <a:cubicBezTo>
                    <a:pt x="341" y="529"/>
                    <a:pt x="360" y="524"/>
                    <a:pt x="380" y="514"/>
                  </a:cubicBezTo>
                  <a:lnTo>
                    <a:pt x="822" y="255"/>
                  </a:lnTo>
                  <a:cubicBezTo>
                    <a:pt x="860" y="236"/>
                    <a:pt x="860" y="212"/>
                    <a:pt x="822" y="193"/>
                  </a:cubicBezTo>
                  <a:lnTo>
                    <a:pt x="601" y="15"/>
                  </a:lnTo>
                  <a:cubicBezTo>
                    <a:pt x="581" y="5"/>
                    <a:pt x="562" y="0"/>
                    <a:pt x="545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15"/>
            <p:cNvSpPr/>
            <p:nvPr/>
          </p:nvSpPr>
          <p:spPr>
            <a:xfrm>
              <a:off x="6975298" y="2585950"/>
              <a:ext cx="85697" cy="54858"/>
            </a:xfrm>
            <a:custGeom>
              <a:rect b="b" l="l" r="r" t="t"/>
              <a:pathLst>
                <a:path extrusionOk="0" h="539" w="842">
                  <a:moveTo>
                    <a:pt x="803" y="198"/>
                  </a:moveTo>
                  <a:cubicBezTo>
                    <a:pt x="822" y="217"/>
                    <a:pt x="822" y="217"/>
                    <a:pt x="822" y="241"/>
                  </a:cubicBezTo>
                  <a:cubicBezTo>
                    <a:pt x="822" y="241"/>
                    <a:pt x="822" y="260"/>
                    <a:pt x="803" y="260"/>
                  </a:cubicBezTo>
                  <a:cubicBezTo>
                    <a:pt x="822" y="260"/>
                    <a:pt x="841" y="241"/>
                    <a:pt x="841" y="241"/>
                  </a:cubicBezTo>
                  <a:cubicBezTo>
                    <a:pt x="841" y="217"/>
                    <a:pt x="822" y="198"/>
                    <a:pt x="803" y="198"/>
                  </a:cubicBezTo>
                  <a:close/>
                  <a:moveTo>
                    <a:pt x="524" y="1"/>
                  </a:moveTo>
                  <a:cubicBezTo>
                    <a:pt x="505" y="1"/>
                    <a:pt x="481" y="1"/>
                    <a:pt x="462" y="20"/>
                  </a:cubicBezTo>
                  <a:lnTo>
                    <a:pt x="24" y="279"/>
                  </a:lnTo>
                  <a:lnTo>
                    <a:pt x="481" y="20"/>
                  </a:lnTo>
                  <a:lnTo>
                    <a:pt x="524" y="20"/>
                  </a:lnTo>
                  <a:cubicBezTo>
                    <a:pt x="543" y="20"/>
                    <a:pt x="562" y="20"/>
                    <a:pt x="562" y="39"/>
                  </a:cubicBezTo>
                  <a:lnTo>
                    <a:pt x="803" y="198"/>
                  </a:lnTo>
                  <a:lnTo>
                    <a:pt x="582" y="20"/>
                  </a:lnTo>
                  <a:cubicBezTo>
                    <a:pt x="562" y="1"/>
                    <a:pt x="543" y="1"/>
                    <a:pt x="524" y="1"/>
                  </a:cubicBezTo>
                  <a:close/>
                  <a:moveTo>
                    <a:pt x="24" y="279"/>
                  </a:moveTo>
                  <a:cubicBezTo>
                    <a:pt x="0" y="279"/>
                    <a:pt x="0" y="298"/>
                    <a:pt x="0" y="318"/>
                  </a:cubicBezTo>
                  <a:cubicBezTo>
                    <a:pt x="0" y="298"/>
                    <a:pt x="0" y="298"/>
                    <a:pt x="24" y="279"/>
                  </a:cubicBezTo>
                  <a:close/>
                  <a:moveTo>
                    <a:pt x="803" y="260"/>
                  </a:moveTo>
                  <a:lnTo>
                    <a:pt x="341" y="519"/>
                  </a:lnTo>
                  <a:lnTo>
                    <a:pt x="265" y="519"/>
                  </a:lnTo>
                  <a:lnTo>
                    <a:pt x="24" y="337"/>
                  </a:lnTo>
                  <a:cubicBezTo>
                    <a:pt x="1" y="337"/>
                    <a:pt x="0" y="319"/>
                    <a:pt x="0" y="318"/>
                  </a:cubicBezTo>
                  <a:lnTo>
                    <a:pt x="0" y="318"/>
                  </a:lnTo>
                  <a:cubicBezTo>
                    <a:pt x="0" y="319"/>
                    <a:pt x="1" y="338"/>
                    <a:pt x="24" y="361"/>
                  </a:cubicBezTo>
                  <a:lnTo>
                    <a:pt x="241" y="519"/>
                  </a:lnTo>
                  <a:cubicBezTo>
                    <a:pt x="265" y="539"/>
                    <a:pt x="284" y="539"/>
                    <a:pt x="303" y="539"/>
                  </a:cubicBezTo>
                  <a:cubicBezTo>
                    <a:pt x="322" y="539"/>
                    <a:pt x="341" y="539"/>
                    <a:pt x="361" y="519"/>
                  </a:cubicBezTo>
                  <a:lnTo>
                    <a:pt x="803" y="26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15"/>
            <p:cNvSpPr/>
            <p:nvPr/>
          </p:nvSpPr>
          <p:spPr>
            <a:xfrm>
              <a:off x="6904358" y="2627069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29" y="0"/>
                  </a:moveTo>
                  <a:cubicBezTo>
                    <a:pt x="510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7"/>
                    <a:pt x="20" y="336"/>
                  </a:cubicBezTo>
                  <a:lnTo>
                    <a:pt x="260" y="514"/>
                  </a:lnTo>
                  <a:cubicBezTo>
                    <a:pt x="270" y="524"/>
                    <a:pt x="289" y="529"/>
                    <a:pt x="309" y="529"/>
                  </a:cubicBezTo>
                  <a:cubicBezTo>
                    <a:pt x="329" y="529"/>
                    <a:pt x="349" y="524"/>
                    <a:pt x="361" y="514"/>
                  </a:cubicBezTo>
                  <a:lnTo>
                    <a:pt x="817" y="255"/>
                  </a:lnTo>
                  <a:cubicBezTo>
                    <a:pt x="841" y="236"/>
                    <a:pt x="841" y="216"/>
                    <a:pt x="817" y="197"/>
                  </a:cubicBezTo>
                  <a:lnTo>
                    <a:pt x="577" y="15"/>
                  </a:lnTo>
                  <a:cubicBezTo>
                    <a:pt x="568" y="5"/>
                    <a:pt x="548" y="0"/>
                    <a:pt x="529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15"/>
            <p:cNvSpPr/>
            <p:nvPr/>
          </p:nvSpPr>
          <p:spPr>
            <a:xfrm>
              <a:off x="6904358" y="2626560"/>
              <a:ext cx="85697" cy="54858"/>
            </a:xfrm>
            <a:custGeom>
              <a:rect b="b" l="l" r="r" t="t"/>
              <a:pathLst>
                <a:path extrusionOk="0" h="539" w="842">
                  <a:moveTo>
                    <a:pt x="20" y="279"/>
                  </a:moveTo>
                  <a:cubicBezTo>
                    <a:pt x="1" y="279"/>
                    <a:pt x="1" y="298"/>
                    <a:pt x="1" y="322"/>
                  </a:cubicBezTo>
                  <a:cubicBezTo>
                    <a:pt x="1" y="298"/>
                    <a:pt x="20" y="298"/>
                    <a:pt x="20" y="279"/>
                  </a:cubicBezTo>
                  <a:close/>
                  <a:moveTo>
                    <a:pt x="1" y="322"/>
                  </a:moveTo>
                  <a:cubicBezTo>
                    <a:pt x="1" y="322"/>
                    <a:pt x="1" y="341"/>
                    <a:pt x="20" y="361"/>
                  </a:cubicBezTo>
                  <a:lnTo>
                    <a:pt x="260" y="519"/>
                  </a:lnTo>
                  <a:lnTo>
                    <a:pt x="260" y="519"/>
                  </a:lnTo>
                  <a:lnTo>
                    <a:pt x="20" y="341"/>
                  </a:lnTo>
                  <a:lnTo>
                    <a:pt x="1" y="322"/>
                  </a:lnTo>
                  <a:close/>
                  <a:moveTo>
                    <a:pt x="520" y="0"/>
                  </a:moveTo>
                  <a:cubicBezTo>
                    <a:pt x="500" y="0"/>
                    <a:pt x="481" y="0"/>
                    <a:pt x="481" y="20"/>
                  </a:cubicBezTo>
                  <a:lnTo>
                    <a:pt x="520" y="20"/>
                  </a:lnTo>
                  <a:cubicBezTo>
                    <a:pt x="539" y="20"/>
                    <a:pt x="558" y="20"/>
                    <a:pt x="577" y="39"/>
                  </a:cubicBezTo>
                  <a:lnTo>
                    <a:pt x="798" y="202"/>
                  </a:lnTo>
                  <a:cubicBezTo>
                    <a:pt x="817" y="221"/>
                    <a:pt x="817" y="221"/>
                    <a:pt x="817" y="241"/>
                  </a:cubicBezTo>
                  <a:cubicBezTo>
                    <a:pt x="817" y="241"/>
                    <a:pt x="817" y="260"/>
                    <a:pt x="798" y="260"/>
                  </a:cubicBezTo>
                  <a:lnTo>
                    <a:pt x="361" y="519"/>
                  </a:lnTo>
                  <a:lnTo>
                    <a:pt x="260" y="519"/>
                  </a:lnTo>
                  <a:cubicBezTo>
                    <a:pt x="279" y="538"/>
                    <a:pt x="299" y="538"/>
                    <a:pt x="318" y="538"/>
                  </a:cubicBezTo>
                  <a:lnTo>
                    <a:pt x="361" y="538"/>
                  </a:lnTo>
                  <a:lnTo>
                    <a:pt x="817" y="260"/>
                  </a:lnTo>
                  <a:lnTo>
                    <a:pt x="841" y="241"/>
                  </a:lnTo>
                  <a:cubicBezTo>
                    <a:pt x="841" y="221"/>
                    <a:pt x="841" y="202"/>
                    <a:pt x="817" y="202"/>
                  </a:cubicBezTo>
                  <a:lnTo>
                    <a:pt x="577" y="20"/>
                  </a:lnTo>
                  <a:cubicBezTo>
                    <a:pt x="558" y="0"/>
                    <a:pt x="539" y="0"/>
                    <a:pt x="520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15"/>
            <p:cNvSpPr/>
            <p:nvPr/>
          </p:nvSpPr>
          <p:spPr>
            <a:xfrm>
              <a:off x="6833010" y="2667577"/>
              <a:ext cx="85697" cy="54451"/>
            </a:xfrm>
            <a:custGeom>
              <a:rect b="b" l="l" r="r" t="t"/>
              <a:pathLst>
                <a:path extrusionOk="0" h="535" w="842">
                  <a:moveTo>
                    <a:pt x="537" y="1"/>
                  </a:moveTo>
                  <a:cubicBezTo>
                    <a:pt x="519" y="1"/>
                    <a:pt x="500" y="6"/>
                    <a:pt x="481" y="15"/>
                  </a:cubicBezTo>
                  <a:lnTo>
                    <a:pt x="39" y="280"/>
                  </a:lnTo>
                  <a:cubicBezTo>
                    <a:pt x="0" y="299"/>
                    <a:pt x="0" y="318"/>
                    <a:pt x="20" y="337"/>
                  </a:cubicBezTo>
                  <a:lnTo>
                    <a:pt x="260" y="520"/>
                  </a:lnTo>
                  <a:cubicBezTo>
                    <a:pt x="279" y="529"/>
                    <a:pt x="299" y="534"/>
                    <a:pt x="317" y="534"/>
                  </a:cubicBezTo>
                  <a:cubicBezTo>
                    <a:pt x="335" y="534"/>
                    <a:pt x="351" y="529"/>
                    <a:pt x="361" y="520"/>
                  </a:cubicBezTo>
                  <a:lnTo>
                    <a:pt x="822" y="256"/>
                  </a:lnTo>
                  <a:cubicBezTo>
                    <a:pt x="841" y="236"/>
                    <a:pt x="841" y="217"/>
                    <a:pt x="822" y="198"/>
                  </a:cubicBezTo>
                  <a:lnTo>
                    <a:pt x="582" y="15"/>
                  </a:lnTo>
                  <a:cubicBezTo>
                    <a:pt x="570" y="6"/>
                    <a:pt x="554" y="1"/>
                    <a:pt x="537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15"/>
            <p:cNvSpPr/>
            <p:nvPr/>
          </p:nvSpPr>
          <p:spPr>
            <a:xfrm>
              <a:off x="6833010" y="2667170"/>
              <a:ext cx="85697" cy="55265"/>
            </a:xfrm>
            <a:custGeom>
              <a:rect b="b" l="l" r="r" t="t"/>
              <a:pathLst>
                <a:path extrusionOk="0" h="543" w="842">
                  <a:moveTo>
                    <a:pt x="519" y="0"/>
                  </a:moveTo>
                  <a:cubicBezTo>
                    <a:pt x="500" y="0"/>
                    <a:pt x="500" y="0"/>
                    <a:pt x="481" y="19"/>
                  </a:cubicBezTo>
                  <a:lnTo>
                    <a:pt x="519" y="19"/>
                  </a:lnTo>
                  <a:cubicBezTo>
                    <a:pt x="538" y="19"/>
                    <a:pt x="558" y="19"/>
                    <a:pt x="582" y="43"/>
                  </a:cubicBezTo>
                  <a:lnTo>
                    <a:pt x="822" y="202"/>
                  </a:lnTo>
                  <a:lnTo>
                    <a:pt x="822" y="202"/>
                  </a:lnTo>
                  <a:lnTo>
                    <a:pt x="582" y="19"/>
                  </a:lnTo>
                  <a:cubicBezTo>
                    <a:pt x="582" y="19"/>
                    <a:pt x="538" y="0"/>
                    <a:pt x="519" y="0"/>
                  </a:cubicBezTo>
                  <a:close/>
                  <a:moveTo>
                    <a:pt x="822" y="202"/>
                  </a:moveTo>
                  <a:cubicBezTo>
                    <a:pt x="822" y="221"/>
                    <a:pt x="841" y="221"/>
                    <a:pt x="841" y="240"/>
                  </a:cubicBezTo>
                  <a:cubicBezTo>
                    <a:pt x="841" y="221"/>
                    <a:pt x="841" y="202"/>
                    <a:pt x="822" y="202"/>
                  </a:cubicBezTo>
                  <a:close/>
                  <a:moveTo>
                    <a:pt x="841" y="240"/>
                  </a:moveTo>
                  <a:lnTo>
                    <a:pt x="822" y="260"/>
                  </a:lnTo>
                  <a:cubicBezTo>
                    <a:pt x="841" y="260"/>
                    <a:pt x="841" y="240"/>
                    <a:pt x="841" y="240"/>
                  </a:cubicBezTo>
                  <a:close/>
                  <a:moveTo>
                    <a:pt x="481" y="19"/>
                  </a:moveTo>
                  <a:lnTo>
                    <a:pt x="20" y="284"/>
                  </a:lnTo>
                  <a:cubicBezTo>
                    <a:pt x="20" y="284"/>
                    <a:pt x="0" y="303"/>
                    <a:pt x="0" y="322"/>
                  </a:cubicBezTo>
                  <a:cubicBezTo>
                    <a:pt x="0" y="322"/>
                    <a:pt x="20" y="341"/>
                    <a:pt x="20" y="360"/>
                  </a:cubicBezTo>
                  <a:lnTo>
                    <a:pt x="260" y="524"/>
                  </a:lnTo>
                  <a:lnTo>
                    <a:pt x="260" y="524"/>
                  </a:lnTo>
                  <a:lnTo>
                    <a:pt x="39" y="341"/>
                  </a:lnTo>
                  <a:cubicBezTo>
                    <a:pt x="20" y="341"/>
                    <a:pt x="20" y="322"/>
                    <a:pt x="20" y="322"/>
                  </a:cubicBezTo>
                  <a:cubicBezTo>
                    <a:pt x="20" y="303"/>
                    <a:pt x="20" y="303"/>
                    <a:pt x="39" y="284"/>
                  </a:cubicBezTo>
                  <a:lnTo>
                    <a:pt x="481" y="19"/>
                  </a:lnTo>
                  <a:close/>
                  <a:moveTo>
                    <a:pt x="822" y="260"/>
                  </a:moveTo>
                  <a:lnTo>
                    <a:pt x="361" y="524"/>
                  </a:lnTo>
                  <a:lnTo>
                    <a:pt x="260" y="524"/>
                  </a:lnTo>
                  <a:cubicBezTo>
                    <a:pt x="279" y="543"/>
                    <a:pt x="298" y="543"/>
                    <a:pt x="317" y="543"/>
                  </a:cubicBezTo>
                  <a:lnTo>
                    <a:pt x="361" y="543"/>
                  </a:lnTo>
                  <a:lnTo>
                    <a:pt x="822" y="26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15"/>
            <p:cNvSpPr/>
            <p:nvPr/>
          </p:nvSpPr>
          <p:spPr>
            <a:xfrm>
              <a:off x="6761561" y="2708695"/>
              <a:ext cx="87630" cy="53840"/>
            </a:xfrm>
            <a:custGeom>
              <a:rect b="b" l="l" r="r" t="t"/>
              <a:pathLst>
                <a:path extrusionOk="0" h="529" w="861">
                  <a:moveTo>
                    <a:pt x="539" y="0"/>
                  </a:moveTo>
                  <a:cubicBezTo>
                    <a:pt x="521" y="0"/>
                    <a:pt x="501" y="5"/>
                    <a:pt x="481" y="15"/>
                  </a:cubicBezTo>
                  <a:lnTo>
                    <a:pt x="39" y="274"/>
                  </a:lnTo>
                  <a:cubicBezTo>
                    <a:pt x="1" y="293"/>
                    <a:pt x="1" y="313"/>
                    <a:pt x="39" y="332"/>
                  </a:cubicBezTo>
                  <a:lnTo>
                    <a:pt x="280" y="514"/>
                  </a:lnTo>
                  <a:cubicBezTo>
                    <a:pt x="289" y="524"/>
                    <a:pt x="305" y="529"/>
                    <a:pt x="323" y="529"/>
                  </a:cubicBezTo>
                  <a:cubicBezTo>
                    <a:pt x="341" y="529"/>
                    <a:pt x="361" y="524"/>
                    <a:pt x="380" y="514"/>
                  </a:cubicBezTo>
                  <a:lnTo>
                    <a:pt x="822" y="255"/>
                  </a:lnTo>
                  <a:cubicBezTo>
                    <a:pt x="861" y="236"/>
                    <a:pt x="861" y="212"/>
                    <a:pt x="822" y="193"/>
                  </a:cubicBezTo>
                  <a:lnTo>
                    <a:pt x="582" y="15"/>
                  </a:lnTo>
                  <a:cubicBezTo>
                    <a:pt x="573" y="5"/>
                    <a:pt x="557" y="0"/>
                    <a:pt x="539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15"/>
            <p:cNvSpPr/>
            <p:nvPr/>
          </p:nvSpPr>
          <p:spPr>
            <a:xfrm>
              <a:off x="6761561" y="2708187"/>
              <a:ext cx="87630" cy="54858"/>
            </a:xfrm>
            <a:custGeom>
              <a:rect b="b" l="l" r="r" t="t"/>
              <a:pathLst>
                <a:path extrusionOk="0" h="539" w="861">
                  <a:moveTo>
                    <a:pt x="822" y="198"/>
                  </a:moveTo>
                  <a:cubicBezTo>
                    <a:pt x="842" y="217"/>
                    <a:pt x="842" y="217"/>
                    <a:pt x="842" y="241"/>
                  </a:cubicBezTo>
                  <a:cubicBezTo>
                    <a:pt x="842" y="241"/>
                    <a:pt x="842" y="260"/>
                    <a:pt x="822" y="260"/>
                  </a:cubicBezTo>
                  <a:cubicBezTo>
                    <a:pt x="842" y="260"/>
                    <a:pt x="861" y="241"/>
                    <a:pt x="861" y="241"/>
                  </a:cubicBezTo>
                  <a:cubicBezTo>
                    <a:pt x="861" y="217"/>
                    <a:pt x="842" y="198"/>
                    <a:pt x="822" y="198"/>
                  </a:cubicBezTo>
                  <a:close/>
                  <a:moveTo>
                    <a:pt x="539" y="1"/>
                  </a:moveTo>
                  <a:cubicBezTo>
                    <a:pt x="520" y="1"/>
                    <a:pt x="501" y="1"/>
                    <a:pt x="481" y="20"/>
                  </a:cubicBezTo>
                  <a:lnTo>
                    <a:pt x="39" y="279"/>
                  </a:lnTo>
                  <a:lnTo>
                    <a:pt x="501" y="20"/>
                  </a:lnTo>
                  <a:lnTo>
                    <a:pt x="539" y="20"/>
                  </a:lnTo>
                  <a:cubicBezTo>
                    <a:pt x="563" y="20"/>
                    <a:pt x="582" y="20"/>
                    <a:pt x="582" y="39"/>
                  </a:cubicBezTo>
                  <a:lnTo>
                    <a:pt x="822" y="198"/>
                  </a:lnTo>
                  <a:lnTo>
                    <a:pt x="822" y="198"/>
                  </a:lnTo>
                  <a:lnTo>
                    <a:pt x="601" y="20"/>
                  </a:lnTo>
                  <a:cubicBezTo>
                    <a:pt x="582" y="20"/>
                    <a:pt x="563" y="1"/>
                    <a:pt x="539" y="1"/>
                  </a:cubicBezTo>
                  <a:close/>
                  <a:moveTo>
                    <a:pt x="39" y="279"/>
                  </a:moveTo>
                  <a:cubicBezTo>
                    <a:pt x="20" y="279"/>
                    <a:pt x="1" y="298"/>
                    <a:pt x="1" y="318"/>
                  </a:cubicBezTo>
                  <a:cubicBezTo>
                    <a:pt x="1" y="318"/>
                    <a:pt x="20" y="337"/>
                    <a:pt x="39" y="361"/>
                  </a:cubicBezTo>
                  <a:lnTo>
                    <a:pt x="260" y="519"/>
                  </a:lnTo>
                  <a:cubicBezTo>
                    <a:pt x="280" y="539"/>
                    <a:pt x="299" y="539"/>
                    <a:pt x="323" y="539"/>
                  </a:cubicBezTo>
                  <a:cubicBezTo>
                    <a:pt x="299" y="539"/>
                    <a:pt x="280" y="519"/>
                    <a:pt x="280" y="519"/>
                  </a:cubicBezTo>
                  <a:lnTo>
                    <a:pt x="39" y="337"/>
                  </a:lnTo>
                  <a:cubicBezTo>
                    <a:pt x="20" y="337"/>
                    <a:pt x="20" y="318"/>
                    <a:pt x="20" y="318"/>
                  </a:cubicBezTo>
                  <a:cubicBezTo>
                    <a:pt x="20" y="298"/>
                    <a:pt x="20" y="298"/>
                    <a:pt x="39" y="279"/>
                  </a:cubicBezTo>
                  <a:close/>
                  <a:moveTo>
                    <a:pt x="822" y="260"/>
                  </a:moveTo>
                  <a:lnTo>
                    <a:pt x="361" y="519"/>
                  </a:lnTo>
                  <a:cubicBezTo>
                    <a:pt x="361" y="519"/>
                    <a:pt x="342" y="539"/>
                    <a:pt x="323" y="539"/>
                  </a:cubicBezTo>
                  <a:lnTo>
                    <a:pt x="380" y="539"/>
                  </a:lnTo>
                  <a:lnTo>
                    <a:pt x="822" y="26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15"/>
            <p:cNvSpPr/>
            <p:nvPr/>
          </p:nvSpPr>
          <p:spPr>
            <a:xfrm>
              <a:off x="6692147" y="2749305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24" y="0"/>
                  </a:moveTo>
                  <a:cubicBezTo>
                    <a:pt x="506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7"/>
                    <a:pt x="20" y="336"/>
                  </a:cubicBezTo>
                  <a:lnTo>
                    <a:pt x="260" y="514"/>
                  </a:lnTo>
                  <a:cubicBezTo>
                    <a:pt x="272" y="524"/>
                    <a:pt x="288" y="529"/>
                    <a:pt x="305" y="529"/>
                  </a:cubicBezTo>
                  <a:cubicBezTo>
                    <a:pt x="323" y="529"/>
                    <a:pt x="342" y="524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216"/>
                    <a:pt x="822" y="197"/>
                  </a:cubicBezTo>
                  <a:lnTo>
                    <a:pt x="582" y="15"/>
                  </a:lnTo>
                  <a:cubicBezTo>
                    <a:pt x="563" y="5"/>
                    <a:pt x="542" y="0"/>
                    <a:pt x="524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15"/>
            <p:cNvSpPr/>
            <p:nvPr/>
          </p:nvSpPr>
          <p:spPr>
            <a:xfrm>
              <a:off x="6692147" y="2748796"/>
              <a:ext cx="85697" cy="54858"/>
            </a:xfrm>
            <a:custGeom>
              <a:rect b="b" l="l" r="r" t="t"/>
              <a:pathLst>
                <a:path extrusionOk="0" h="539" w="842">
                  <a:moveTo>
                    <a:pt x="20" y="279"/>
                  </a:moveTo>
                  <a:cubicBezTo>
                    <a:pt x="1" y="279"/>
                    <a:pt x="1" y="298"/>
                    <a:pt x="1" y="322"/>
                  </a:cubicBezTo>
                  <a:cubicBezTo>
                    <a:pt x="1" y="298"/>
                    <a:pt x="20" y="298"/>
                    <a:pt x="20" y="279"/>
                  </a:cubicBezTo>
                  <a:close/>
                  <a:moveTo>
                    <a:pt x="1" y="322"/>
                  </a:moveTo>
                  <a:cubicBezTo>
                    <a:pt x="1" y="322"/>
                    <a:pt x="1" y="341"/>
                    <a:pt x="20" y="361"/>
                  </a:cubicBezTo>
                  <a:lnTo>
                    <a:pt x="260" y="519"/>
                  </a:lnTo>
                  <a:lnTo>
                    <a:pt x="20" y="341"/>
                  </a:lnTo>
                  <a:lnTo>
                    <a:pt x="1" y="322"/>
                  </a:lnTo>
                  <a:close/>
                  <a:moveTo>
                    <a:pt x="260" y="519"/>
                  </a:moveTo>
                  <a:cubicBezTo>
                    <a:pt x="260" y="538"/>
                    <a:pt x="303" y="538"/>
                    <a:pt x="323" y="538"/>
                  </a:cubicBezTo>
                  <a:cubicBezTo>
                    <a:pt x="303" y="538"/>
                    <a:pt x="284" y="519"/>
                    <a:pt x="260" y="519"/>
                  </a:cubicBezTo>
                  <a:close/>
                  <a:moveTo>
                    <a:pt x="524" y="0"/>
                  </a:moveTo>
                  <a:cubicBezTo>
                    <a:pt x="500" y="0"/>
                    <a:pt x="481" y="0"/>
                    <a:pt x="481" y="20"/>
                  </a:cubicBezTo>
                  <a:lnTo>
                    <a:pt x="524" y="20"/>
                  </a:lnTo>
                  <a:cubicBezTo>
                    <a:pt x="544" y="20"/>
                    <a:pt x="563" y="20"/>
                    <a:pt x="582" y="39"/>
                  </a:cubicBezTo>
                  <a:lnTo>
                    <a:pt x="803" y="202"/>
                  </a:lnTo>
                  <a:cubicBezTo>
                    <a:pt x="822" y="221"/>
                    <a:pt x="822" y="221"/>
                    <a:pt x="822" y="241"/>
                  </a:cubicBezTo>
                  <a:cubicBezTo>
                    <a:pt x="822" y="241"/>
                    <a:pt x="822" y="260"/>
                    <a:pt x="803" y="260"/>
                  </a:cubicBezTo>
                  <a:lnTo>
                    <a:pt x="361" y="519"/>
                  </a:lnTo>
                  <a:cubicBezTo>
                    <a:pt x="342" y="519"/>
                    <a:pt x="323" y="538"/>
                    <a:pt x="323" y="538"/>
                  </a:cubicBezTo>
                  <a:lnTo>
                    <a:pt x="361" y="538"/>
                  </a:lnTo>
                  <a:lnTo>
                    <a:pt x="822" y="260"/>
                  </a:lnTo>
                  <a:lnTo>
                    <a:pt x="841" y="241"/>
                  </a:lnTo>
                  <a:cubicBezTo>
                    <a:pt x="841" y="221"/>
                    <a:pt x="822" y="202"/>
                    <a:pt x="822" y="202"/>
                  </a:cubicBezTo>
                  <a:lnTo>
                    <a:pt x="582" y="20"/>
                  </a:lnTo>
                  <a:cubicBezTo>
                    <a:pt x="563" y="20"/>
                    <a:pt x="544" y="0"/>
                    <a:pt x="524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15"/>
            <p:cNvSpPr/>
            <p:nvPr/>
          </p:nvSpPr>
          <p:spPr>
            <a:xfrm>
              <a:off x="6620800" y="2789813"/>
              <a:ext cx="85697" cy="54451"/>
            </a:xfrm>
            <a:custGeom>
              <a:rect b="b" l="l" r="r" t="t"/>
              <a:pathLst>
                <a:path extrusionOk="0" h="535" w="842">
                  <a:moveTo>
                    <a:pt x="540" y="1"/>
                  </a:moveTo>
                  <a:cubicBezTo>
                    <a:pt x="523" y="1"/>
                    <a:pt x="502" y="6"/>
                    <a:pt x="481" y="15"/>
                  </a:cubicBezTo>
                  <a:lnTo>
                    <a:pt x="24" y="280"/>
                  </a:lnTo>
                  <a:cubicBezTo>
                    <a:pt x="0" y="299"/>
                    <a:pt x="0" y="318"/>
                    <a:pt x="24" y="337"/>
                  </a:cubicBezTo>
                  <a:lnTo>
                    <a:pt x="265" y="520"/>
                  </a:lnTo>
                  <a:cubicBezTo>
                    <a:pt x="284" y="529"/>
                    <a:pt x="303" y="534"/>
                    <a:pt x="320" y="534"/>
                  </a:cubicBezTo>
                  <a:cubicBezTo>
                    <a:pt x="337" y="534"/>
                    <a:pt x="351" y="529"/>
                    <a:pt x="361" y="520"/>
                  </a:cubicBezTo>
                  <a:lnTo>
                    <a:pt x="822" y="256"/>
                  </a:lnTo>
                  <a:cubicBezTo>
                    <a:pt x="841" y="236"/>
                    <a:pt x="841" y="217"/>
                    <a:pt x="822" y="198"/>
                  </a:cubicBezTo>
                  <a:lnTo>
                    <a:pt x="582" y="15"/>
                  </a:lnTo>
                  <a:cubicBezTo>
                    <a:pt x="572" y="6"/>
                    <a:pt x="558" y="1"/>
                    <a:pt x="540" y="1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15"/>
            <p:cNvSpPr/>
            <p:nvPr/>
          </p:nvSpPr>
          <p:spPr>
            <a:xfrm>
              <a:off x="6620800" y="2789406"/>
              <a:ext cx="85697" cy="55265"/>
            </a:xfrm>
            <a:custGeom>
              <a:rect b="b" l="l" r="r" t="t"/>
              <a:pathLst>
                <a:path extrusionOk="0" h="543" w="842">
                  <a:moveTo>
                    <a:pt x="524" y="0"/>
                  </a:moveTo>
                  <a:cubicBezTo>
                    <a:pt x="505" y="0"/>
                    <a:pt x="505" y="0"/>
                    <a:pt x="481" y="19"/>
                  </a:cubicBezTo>
                  <a:lnTo>
                    <a:pt x="524" y="19"/>
                  </a:lnTo>
                  <a:cubicBezTo>
                    <a:pt x="543" y="19"/>
                    <a:pt x="562" y="19"/>
                    <a:pt x="582" y="43"/>
                  </a:cubicBezTo>
                  <a:lnTo>
                    <a:pt x="822" y="202"/>
                  </a:lnTo>
                  <a:lnTo>
                    <a:pt x="822" y="202"/>
                  </a:lnTo>
                  <a:lnTo>
                    <a:pt x="582" y="19"/>
                  </a:lnTo>
                  <a:cubicBezTo>
                    <a:pt x="562" y="19"/>
                    <a:pt x="543" y="0"/>
                    <a:pt x="524" y="0"/>
                  </a:cubicBezTo>
                  <a:close/>
                  <a:moveTo>
                    <a:pt x="822" y="202"/>
                  </a:moveTo>
                  <a:cubicBezTo>
                    <a:pt x="822" y="221"/>
                    <a:pt x="841" y="221"/>
                    <a:pt x="841" y="240"/>
                  </a:cubicBezTo>
                  <a:cubicBezTo>
                    <a:pt x="841" y="221"/>
                    <a:pt x="841" y="202"/>
                    <a:pt x="822" y="202"/>
                  </a:cubicBezTo>
                  <a:close/>
                  <a:moveTo>
                    <a:pt x="481" y="19"/>
                  </a:moveTo>
                  <a:lnTo>
                    <a:pt x="24" y="284"/>
                  </a:lnTo>
                  <a:cubicBezTo>
                    <a:pt x="24" y="284"/>
                    <a:pt x="0" y="303"/>
                    <a:pt x="0" y="322"/>
                  </a:cubicBezTo>
                  <a:cubicBezTo>
                    <a:pt x="0" y="322"/>
                    <a:pt x="0" y="341"/>
                    <a:pt x="24" y="360"/>
                  </a:cubicBezTo>
                  <a:lnTo>
                    <a:pt x="265" y="524"/>
                  </a:lnTo>
                  <a:lnTo>
                    <a:pt x="44" y="341"/>
                  </a:lnTo>
                  <a:cubicBezTo>
                    <a:pt x="24" y="341"/>
                    <a:pt x="24" y="322"/>
                    <a:pt x="24" y="322"/>
                  </a:cubicBezTo>
                  <a:cubicBezTo>
                    <a:pt x="24" y="303"/>
                    <a:pt x="24" y="303"/>
                    <a:pt x="44" y="284"/>
                  </a:cubicBezTo>
                  <a:lnTo>
                    <a:pt x="481" y="19"/>
                  </a:lnTo>
                  <a:close/>
                  <a:moveTo>
                    <a:pt x="265" y="524"/>
                  </a:moveTo>
                  <a:cubicBezTo>
                    <a:pt x="284" y="543"/>
                    <a:pt x="303" y="543"/>
                    <a:pt x="322" y="543"/>
                  </a:cubicBezTo>
                  <a:cubicBezTo>
                    <a:pt x="303" y="543"/>
                    <a:pt x="284" y="524"/>
                    <a:pt x="265" y="524"/>
                  </a:cubicBezTo>
                  <a:close/>
                  <a:moveTo>
                    <a:pt x="841" y="240"/>
                  </a:moveTo>
                  <a:lnTo>
                    <a:pt x="822" y="260"/>
                  </a:lnTo>
                  <a:lnTo>
                    <a:pt x="361" y="524"/>
                  </a:lnTo>
                  <a:cubicBezTo>
                    <a:pt x="341" y="524"/>
                    <a:pt x="341" y="543"/>
                    <a:pt x="322" y="543"/>
                  </a:cubicBezTo>
                  <a:lnTo>
                    <a:pt x="361" y="543"/>
                  </a:lnTo>
                  <a:lnTo>
                    <a:pt x="822" y="284"/>
                  </a:lnTo>
                  <a:cubicBezTo>
                    <a:pt x="841" y="260"/>
                    <a:pt x="841" y="240"/>
                    <a:pt x="841" y="24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15"/>
            <p:cNvSpPr/>
            <p:nvPr/>
          </p:nvSpPr>
          <p:spPr>
            <a:xfrm>
              <a:off x="6549859" y="2830932"/>
              <a:ext cx="87630" cy="53840"/>
            </a:xfrm>
            <a:custGeom>
              <a:rect b="b" l="l" r="r" t="t"/>
              <a:pathLst>
                <a:path extrusionOk="0" h="529" w="861">
                  <a:moveTo>
                    <a:pt x="536" y="0"/>
                  </a:moveTo>
                  <a:cubicBezTo>
                    <a:pt x="520" y="0"/>
                    <a:pt x="500" y="5"/>
                    <a:pt x="481" y="15"/>
                  </a:cubicBezTo>
                  <a:lnTo>
                    <a:pt x="39" y="274"/>
                  </a:lnTo>
                  <a:cubicBezTo>
                    <a:pt x="1" y="293"/>
                    <a:pt x="1" y="313"/>
                    <a:pt x="39" y="332"/>
                  </a:cubicBezTo>
                  <a:lnTo>
                    <a:pt x="260" y="514"/>
                  </a:lnTo>
                  <a:cubicBezTo>
                    <a:pt x="279" y="524"/>
                    <a:pt x="299" y="529"/>
                    <a:pt x="316" y="529"/>
                  </a:cubicBezTo>
                  <a:cubicBezTo>
                    <a:pt x="333" y="529"/>
                    <a:pt x="349" y="524"/>
                    <a:pt x="361" y="514"/>
                  </a:cubicBezTo>
                  <a:lnTo>
                    <a:pt x="817" y="255"/>
                  </a:lnTo>
                  <a:cubicBezTo>
                    <a:pt x="861" y="236"/>
                    <a:pt x="861" y="212"/>
                    <a:pt x="817" y="193"/>
                  </a:cubicBezTo>
                  <a:lnTo>
                    <a:pt x="577" y="15"/>
                  </a:lnTo>
                  <a:cubicBezTo>
                    <a:pt x="568" y="5"/>
                    <a:pt x="553" y="0"/>
                    <a:pt x="53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15"/>
            <p:cNvSpPr/>
            <p:nvPr/>
          </p:nvSpPr>
          <p:spPr>
            <a:xfrm>
              <a:off x="6549859" y="2830423"/>
              <a:ext cx="85697" cy="54858"/>
            </a:xfrm>
            <a:custGeom>
              <a:rect b="b" l="l" r="r" t="t"/>
              <a:pathLst>
                <a:path extrusionOk="0" h="539" w="842">
                  <a:moveTo>
                    <a:pt x="817" y="198"/>
                  </a:moveTo>
                  <a:cubicBezTo>
                    <a:pt x="841" y="217"/>
                    <a:pt x="841" y="217"/>
                    <a:pt x="841" y="241"/>
                  </a:cubicBezTo>
                  <a:cubicBezTo>
                    <a:pt x="841" y="217"/>
                    <a:pt x="841" y="198"/>
                    <a:pt x="817" y="198"/>
                  </a:cubicBezTo>
                  <a:close/>
                  <a:moveTo>
                    <a:pt x="539" y="1"/>
                  </a:moveTo>
                  <a:cubicBezTo>
                    <a:pt x="520" y="1"/>
                    <a:pt x="500" y="1"/>
                    <a:pt x="481" y="20"/>
                  </a:cubicBezTo>
                  <a:lnTo>
                    <a:pt x="39" y="279"/>
                  </a:lnTo>
                  <a:lnTo>
                    <a:pt x="39" y="279"/>
                  </a:lnTo>
                  <a:lnTo>
                    <a:pt x="500" y="20"/>
                  </a:lnTo>
                  <a:lnTo>
                    <a:pt x="539" y="20"/>
                  </a:lnTo>
                  <a:cubicBezTo>
                    <a:pt x="558" y="20"/>
                    <a:pt x="577" y="20"/>
                    <a:pt x="577" y="39"/>
                  </a:cubicBezTo>
                  <a:lnTo>
                    <a:pt x="817" y="198"/>
                  </a:lnTo>
                  <a:lnTo>
                    <a:pt x="817" y="198"/>
                  </a:lnTo>
                  <a:lnTo>
                    <a:pt x="601" y="20"/>
                  </a:lnTo>
                  <a:cubicBezTo>
                    <a:pt x="577" y="20"/>
                    <a:pt x="558" y="1"/>
                    <a:pt x="539" y="1"/>
                  </a:cubicBezTo>
                  <a:close/>
                  <a:moveTo>
                    <a:pt x="39" y="279"/>
                  </a:moveTo>
                  <a:cubicBezTo>
                    <a:pt x="20" y="279"/>
                    <a:pt x="1" y="298"/>
                    <a:pt x="1" y="318"/>
                  </a:cubicBezTo>
                  <a:cubicBezTo>
                    <a:pt x="1" y="318"/>
                    <a:pt x="20" y="337"/>
                    <a:pt x="39" y="361"/>
                  </a:cubicBezTo>
                  <a:lnTo>
                    <a:pt x="260" y="519"/>
                  </a:lnTo>
                  <a:cubicBezTo>
                    <a:pt x="279" y="539"/>
                    <a:pt x="299" y="539"/>
                    <a:pt x="318" y="539"/>
                  </a:cubicBezTo>
                  <a:cubicBezTo>
                    <a:pt x="299" y="539"/>
                    <a:pt x="279" y="519"/>
                    <a:pt x="279" y="519"/>
                  </a:cubicBezTo>
                  <a:lnTo>
                    <a:pt x="39" y="337"/>
                  </a:lnTo>
                  <a:cubicBezTo>
                    <a:pt x="20" y="337"/>
                    <a:pt x="20" y="318"/>
                    <a:pt x="20" y="318"/>
                  </a:cubicBezTo>
                  <a:cubicBezTo>
                    <a:pt x="20" y="298"/>
                    <a:pt x="20" y="298"/>
                    <a:pt x="39" y="279"/>
                  </a:cubicBezTo>
                  <a:close/>
                  <a:moveTo>
                    <a:pt x="841" y="241"/>
                  </a:moveTo>
                  <a:cubicBezTo>
                    <a:pt x="841" y="242"/>
                    <a:pt x="841" y="260"/>
                    <a:pt x="817" y="260"/>
                  </a:cubicBezTo>
                  <a:lnTo>
                    <a:pt x="361" y="519"/>
                  </a:lnTo>
                  <a:cubicBezTo>
                    <a:pt x="361" y="519"/>
                    <a:pt x="337" y="539"/>
                    <a:pt x="318" y="539"/>
                  </a:cubicBezTo>
                  <a:lnTo>
                    <a:pt x="380" y="539"/>
                  </a:lnTo>
                  <a:lnTo>
                    <a:pt x="817" y="279"/>
                  </a:lnTo>
                  <a:cubicBezTo>
                    <a:pt x="841" y="261"/>
                    <a:pt x="841" y="242"/>
                    <a:pt x="841" y="24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15"/>
            <p:cNvSpPr/>
            <p:nvPr/>
          </p:nvSpPr>
          <p:spPr>
            <a:xfrm>
              <a:off x="6480446" y="2872152"/>
              <a:ext cx="85697" cy="53230"/>
            </a:xfrm>
            <a:custGeom>
              <a:rect b="b" l="l" r="r" t="t"/>
              <a:pathLst>
                <a:path extrusionOk="0" h="523" w="842">
                  <a:moveTo>
                    <a:pt x="502" y="1"/>
                  </a:moveTo>
                  <a:cubicBezTo>
                    <a:pt x="494" y="1"/>
                    <a:pt x="487" y="3"/>
                    <a:pt x="481" y="9"/>
                  </a:cubicBezTo>
                  <a:lnTo>
                    <a:pt x="20" y="268"/>
                  </a:lnTo>
                  <a:cubicBezTo>
                    <a:pt x="1" y="287"/>
                    <a:pt x="1" y="311"/>
                    <a:pt x="20" y="350"/>
                  </a:cubicBezTo>
                  <a:lnTo>
                    <a:pt x="260" y="508"/>
                  </a:lnTo>
                  <a:cubicBezTo>
                    <a:pt x="270" y="518"/>
                    <a:pt x="285" y="523"/>
                    <a:pt x="303" y="523"/>
                  </a:cubicBezTo>
                  <a:cubicBezTo>
                    <a:pt x="321" y="523"/>
                    <a:pt x="342" y="518"/>
                    <a:pt x="361" y="508"/>
                  </a:cubicBezTo>
                  <a:lnTo>
                    <a:pt x="803" y="249"/>
                  </a:lnTo>
                  <a:cubicBezTo>
                    <a:pt x="841" y="249"/>
                    <a:pt x="841" y="210"/>
                    <a:pt x="803" y="191"/>
                  </a:cubicBezTo>
                  <a:lnTo>
                    <a:pt x="582" y="28"/>
                  </a:lnTo>
                  <a:cubicBezTo>
                    <a:pt x="551" y="14"/>
                    <a:pt x="523" y="1"/>
                    <a:pt x="502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15"/>
            <p:cNvSpPr/>
            <p:nvPr/>
          </p:nvSpPr>
          <p:spPr>
            <a:xfrm>
              <a:off x="6480446" y="2871033"/>
              <a:ext cx="85697" cy="54858"/>
            </a:xfrm>
            <a:custGeom>
              <a:rect b="b" l="l" r="r" t="t"/>
              <a:pathLst>
                <a:path extrusionOk="0" h="539" w="842">
                  <a:moveTo>
                    <a:pt x="20" y="279"/>
                  </a:moveTo>
                  <a:cubicBezTo>
                    <a:pt x="1" y="279"/>
                    <a:pt x="1" y="298"/>
                    <a:pt x="1" y="322"/>
                  </a:cubicBezTo>
                  <a:cubicBezTo>
                    <a:pt x="1" y="298"/>
                    <a:pt x="20" y="298"/>
                    <a:pt x="20" y="279"/>
                  </a:cubicBezTo>
                  <a:close/>
                  <a:moveTo>
                    <a:pt x="1" y="322"/>
                  </a:moveTo>
                  <a:cubicBezTo>
                    <a:pt x="1" y="341"/>
                    <a:pt x="1" y="341"/>
                    <a:pt x="20" y="361"/>
                  </a:cubicBezTo>
                  <a:lnTo>
                    <a:pt x="260" y="519"/>
                  </a:lnTo>
                  <a:lnTo>
                    <a:pt x="260" y="519"/>
                  </a:lnTo>
                  <a:lnTo>
                    <a:pt x="20" y="341"/>
                  </a:lnTo>
                  <a:lnTo>
                    <a:pt x="1" y="322"/>
                  </a:lnTo>
                  <a:close/>
                  <a:moveTo>
                    <a:pt x="260" y="519"/>
                  </a:moveTo>
                  <a:cubicBezTo>
                    <a:pt x="260" y="538"/>
                    <a:pt x="298" y="538"/>
                    <a:pt x="322" y="538"/>
                  </a:cubicBezTo>
                  <a:cubicBezTo>
                    <a:pt x="298" y="538"/>
                    <a:pt x="279" y="519"/>
                    <a:pt x="260" y="519"/>
                  </a:cubicBezTo>
                  <a:close/>
                  <a:moveTo>
                    <a:pt x="519" y="0"/>
                  </a:moveTo>
                  <a:cubicBezTo>
                    <a:pt x="500" y="0"/>
                    <a:pt x="481" y="20"/>
                    <a:pt x="481" y="20"/>
                  </a:cubicBezTo>
                  <a:lnTo>
                    <a:pt x="519" y="20"/>
                  </a:lnTo>
                  <a:cubicBezTo>
                    <a:pt x="539" y="20"/>
                    <a:pt x="563" y="20"/>
                    <a:pt x="582" y="39"/>
                  </a:cubicBezTo>
                  <a:lnTo>
                    <a:pt x="803" y="202"/>
                  </a:lnTo>
                  <a:cubicBezTo>
                    <a:pt x="822" y="221"/>
                    <a:pt x="822" y="221"/>
                    <a:pt x="822" y="241"/>
                  </a:cubicBezTo>
                  <a:cubicBezTo>
                    <a:pt x="822" y="241"/>
                    <a:pt x="822" y="260"/>
                    <a:pt x="803" y="260"/>
                  </a:cubicBezTo>
                  <a:lnTo>
                    <a:pt x="361" y="519"/>
                  </a:lnTo>
                  <a:cubicBezTo>
                    <a:pt x="342" y="519"/>
                    <a:pt x="322" y="538"/>
                    <a:pt x="322" y="538"/>
                  </a:cubicBezTo>
                  <a:lnTo>
                    <a:pt x="361" y="538"/>
                  </a:lnTo>
                  <a:lnTo>
                    <a:pt x="822" y="279"/>
                  </a:lnTo>
                  <a:cubicBezTo>
                    <a:pt x="822" y="260"/>
                    <a:pt x="841" y="241"/>
                    <a:pt x="841" y="241"/>
                  </a:cubicBezTo>
                  <a:cubicBezTo>
                    <a:pt x="841" y="221"/>
                    <a:pt x="822" y="202"/>
                    <a:pt x="822" y="202"/>
                  </a:cubicBezTo>
                  <a:lnTo>
                    <a:pt x="582" y="20"/>
                  </a:lnTo>
                  <a:cubicBezTo>
                    <a:pt x="563" y="20"/>
                    <a:pt x="539" y="0"/>
                    <a:pt x="51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15"/>
            <p:cNvSpPr/>
            <p:nvPr/>
          </p:nvSpPr>
          <p:spPr>
            <a:xfrm>
              <a:off x="6409098" y="2912762"/>
              <a:ext cx="85595" cy="53739"/>
            </a:xfrm>
            <a:custGeom>
              <a:rect b="b" l="l" r="r" t="t"/>
              <a:pathLst>
                <a:path extrusionOk="0" h="528" w="841">
                  <a:moveTo>
                    <a:pt x="506" y="0"/>
                  </a:moveTo>
                  <a:cubicBezTo>
                    <a:pt x="495" y="0"/>
                    <a:pt x="486" y="3"/>
                    <a:pt x="481" y="8"/>
                  </a:cubicBezTo>
                  <a:lnTo>
                    <a:pt x="19" y="273"/>
                  </a:lnTo>
                  <a:cubicBezTo>
                    <a:pt x="0" y="292"/>
                    <a:pt x="0" y="330"/>
                    <a:pt x="19" y="349"/>
                  </a:cubicBezTo>
                  <a:lnTo>
                    <a:pt x="260" y="513"/>
                  </a:lnTo>
                  <a:cubicBezTo>
                    <a:pt x="269" y="522"/>
                    <a:pt x="290" y="527"/>
                    <a:pt x="310" y="527"/>
                  </a:cubicBezTo>
                  <a:cubicBezTo>
                    <a:pt x="330" y="527"/>
                    <a:pt x="351" y="522"/>
                    <a:pt x="361" y="513"/>
                  </a:cubicBezTo>
                  <a:lnTo>
                    <a:pt x="822" y="249"/>
                  </a:lnTo>
                  <a:cubicBezTo>
                    <a:pt x="841" y="249"/>
                    <a:pt x="841" y="210"/>
                    <a:pt x="822" y="191"/>
                  </a:cubicBezTo>
                  <a:lnTo>
                    <a:pt x="582" y="32"/>
                  </a:lnTo>
                  <a:cubicBezTo>
                    <a:pt x="568" y="15"/>
                    <a:pt x="532" y="0"/>
                    <a:pt x="50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15"/>
            <p:cNvSpPr/>
            <p:nvPr/>
          </p:nvSpPr>
          <p:spPr>
            <a:xfrm>
              <a:off x="6409098" y="2911643"/>
              <a:ext cx="85595" cy="55265"/>
            </a:xfrm>
            <a:custGeom>
              <a:rect b="b" l="l" r="r" t="t"/>
              <a:pathLst>
                <a:path extrusionOk="0" h="543" w="841">
                  <a:moveTo>
                    <a:pt x="519" y="0"/>
                  </a:moveTo>
                  <a:cubicBezTo>
                    <a:pt x="500" y="0"/>
                    <a:pt x="500" y="19"/>
                    <a:pt x="481" y="19"/>
                  </a:cubicBezTo>
                  <a:lnTo>
                    <a:pt x="519" y="19"/>
                  </a:lnTo>
                  <a:cubicBezTo>
                    <a:pt x="543" y="19"/>
                    <a:pt x="562" y="19"/>
                    <a:pt x="582" y="43"/>
                  </a:cubicBezTo>
                  <a:lnTo>
                    <a:pt x="822" y="202"/>
                  </a:lnTo>
                  <a:lnTo>
                    <a:pt x="822" y="202"/>
                  </a:lnTo>
                  <a:lnTo>
                    <a:pt x="582" y="19"/>
                  </a:lnTo>
                  <a:cubicBezTo>
                    <a:pt x="562" y="19"/>
                    <a:pt x="543" y="0"/>
                    <a:pt x="519" y="0"/>
                  </a:cubicBezTo>
                  <a:close/>
                  <a:moveTo>
                    <a:pt x="822" y="202"/>
                  </a:moveTo>
                  <a:cubicBezTo>
                    <a:pt x="822" y="221"/>
                    <a:pt x="841" y="221"/>
                    <a:pt x="841" y="240"/>
                  </a:cubicBezTo>
                  <a:cubicBezTo>
                    <a:pt x="841" y="221"/>
                    <a:pt x="841" y="202"/>
                    <a:pt x="822" y="202"/>
                  </a:cubicBezTo>
                  <a:close/>
                  <a:moveTo>
                    <a:pt x="481" y="19"/>
                  </a:moveTo>
                  <a:lnTo>
                    <a:pt x="19" y="284"/>
                  </a:lnTo>
                  <a:cubicBezTo>
                    <a:pt x="0" y="284"/>
                    <a:pt x="0" y="303"/>
                    <a:pt x="0" y="322"/>
                  </a:cubicBezTo>
                  <a:cubicBezTo>
                    <a:pt x="0" y="341"/>
                    <a:pt x="0" y="341"/>
                    <a:pt x="19" y="360"/>
                  </a:cubicBezTo>
                  <a:lnTo>
                    <a:pt x="260" y="524"/>
                  </a:lnTo>
                  <a:lnTo>
                    <a:pt x="39" y="341"/>
                  </a:lnTo>
                  <a:cubicBezTo>
                    <a:pt x="19" y="341"/>
                    <a:pt x="19" y="322"/>
                    <a:pt x="19" y="322"/>
                  </a:cubicBezTo>
                  <a:cubicBezTo>
                    <a:pt x="19" y="303"/>
                    <a:pt x="19" y="303"/>
                    <a:pt x="39" y="303"/>
                  </a:cubicBezTo>
                  <a:lnTo>
                    <a:pt x="481" y="19"/>
                  </a:lnTo>
                  <a:close/>
                  <a:moveTo>
                    <a:pt x="260" y="524"/>
                  </a:moveTo>
                  <a:lnTo>
                    <a:pt x="260" y="524"/>
                  </a:lnTo>
                  <a:lnTo>
                    <a:pt x="260" y="524"/>
                  </a:lnTo>
                  <a:close/>
                  <a:moveTo>
                    <a:pt x="260" y="524"/>
                  </a:moveTo>
                  <a:cubicBezTo>
                    <a:pt x="279" y="543"/>
                    <a:pt x="303" y="543"/>
                    <a:pt x="322" y="543"/>
                  </a:cubicBezTo>
                  <a:cubicBezTo>
                    <a:pt x="303" y="543"/>
                    <a:pt x="279" y="524"/>
                    <a:pt x="260" y="524"/>
                  </a:cubicBezTo>
                  <a:close/>
                  <a:moveTo>
                    <a:pt x="841" y="240"/>
                  </a:moveTo>
                  <a:lnTo>
                    <a:pt x="822" y="260"/>
                  </a:lnTo>
                  <a:lnTo>
                    <a:pt x="361" y="524"/>
                  </a:lnTo>
                  <a:cubicBezTo>
                    <a:pt x="341" y="524"/>
                    <a:pt x="341" y="543"/>
                    <a:pt x="322" y="543"/>
                  </a:cubicBezTo>
                  <a:lnTo>
                    <a:pt x="361" y="543"/>
                  </a:lnTo>
                  <a:lnTo>
                    <a:pt x="822" y="284"/>
                  </a:lnTo>
                  <a:cubicBezTo>
                    <a:pt x="841" y="260"/>
                    <a:pt x="841" y="240"/>
                    <a:pt x="841" y="24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15"/>
            <p:cNvSpPr/>
            <p:nvPr/>
          </p:nvSpPr>
          <p:spPr>
            <a:xfrm>
              <a:off x="6268744" y="2994389"/>
              <a:ext cx="85697" cy="53230"/>
            </a:xfrm>
            <a:custGeom>
              <a:rect b="b" l="l" r="r" t="t"/>
              <a:pathLst>
                <a:path extrusionOk="0" h="523" w="842">
                  <a:moveTo>
                    <a:pt x="502" y="1"/>
                  </a:moveTo>
                  <a:cubicBezTo>
                    <a:pt x="494" y="1"/>
                    <a:pt x="486" y="3"/>
                    <a:pt x="481" y="9"/>
                  </a:cubicBezTo>
                  <a:lnTo>
                    <a:pt x="20" y="268"/>
                  </a:lnTo>
                  <a:cubicBezTo>
                    <a:pt x="0" y="287"/>
                    <a:pt x="0" y="330"/>
                    <a:pt x="20" y="350"/>
                  </a:cubicBezTo>
                  <a:lnTo>
                    <a:pt x="260" y="508"/>
                  </a:lnTo>
                  <a:cubicBezTo>
                    <a:pt x="269" y="518"/>
                    <a:pt x="284" y="523"/>
                    <a:pt x="301" y="523"/>
                  </a:cubicBezTo>
                  <a:cubicBezTo>
                    <a:pt x="319" y="523"/>
                    <a:pt x="339" y="518"/>
                    <a:pt x="361" y="508"/>
                  </a:cubicBezTo>
                  <a:lnTo>
                    <a:pt x="798" y="249"/>
                  </a:lnTo>
                  <a:cubicBezTo>
                    <a:pt x="841" y="249"/>
                    <a:pt x="841" y="210"/>
                    <a:pt x="798" y="191"/>
                  </a:cubicBezTo>
                  <a:lnTo>
                    <a:pt x="577" y="28"/>
                  </a:lnTo>
                  <a:cubicBezTo>
                    <a:pt x="550" y="14"/>
                    <a:pt x="523" y="1"/>
                    <a:pt x="502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15"/>
            <p:cNvSpPr/>
            <p:nvPr/>
          </p:nvSpPr>
          <p:spPr>
            <a:xfrm>
              <a:off x="6268744" y="2993269"/>
              <a:ext cx="85697" cy="54858"/>
            </a:xfrm>
            <a:custGeom>
              <a:rect b="b" l="l" r="r" t="t"/>
              <a:pathLst>
                <a:path extrusionOk="0" h="539" w="842">
                  <a:moveTo>
                    <a:pt x="481" y="20"/>
                  </a:moveTo>
                  <a:lnTo>
                    <a:pt x="20" y="279"/>
                  </a:lnTo>
                  <a:cubicBezTo>
                    <a:pt x="0" y="279"/>
                    <a:pt x="0" y="298"/>
                    <a:pt x="0" y="322"/>
                  </a:cubicBezTo>
                  <a:cubicBezTo>
                    <a:pt x="0" y="298"/>
                    <a:pt x="20" y="298"/>
                    <a:pt x="20" y="298"/>
                  </a:cubicBezTo>
                  <a:lnTo>
                    <a:pt x="481" y="20"/>
                  </a:lnTo>
                  <a:close/>
                  <a:moveTo>
                    <a:pt x="0" y="322"/>
                  </a:moveTo>
                  <a:cubicBezTo>
                    <a:pt x="0" y="341"/>
                    <a:pt x="0" y="341"/>
                    <a:pt x="20" y="361"/>
                  </a:cubicBezTo>
                  <a:lnTo>
                    <a:pt x="260" y="519"/>
                  </a:lnTo>
                  <a:lnTo>
                    <a:pt x="260" y="519"/>
                  </a:lnTo>
                  <a:lnTo>
                    <a:pt x="20" y="341"/>
                  </a:lnTo>
                  <a:lnTo>
                    <a:pt x="0" y="322"/>
                  </a:lnTo>
                  <a:close/>
                  <a:moveTo>
                    <a:pt x="260" y="519"/>
                  </a:moveTo>
                  <a:cubicBezTo>
                    <a:pt x="260" y="538"/>
                    <a:pt x="298" y="538"/>
                    <a:pt x="318" y="538"/>
                  </a:cubicBezTo>
                  <a:cubicBezTo>
                    <a:pt x="298" y="538"/>
                    <a:pt x="279" y="519"/>
                    <a:pt x="260" y="519"/>
                  </a:cubicBezTo>
                  <a:close/>
                  <a:moveTo>
                    <a:pt x="519" y="0"/>
                  </a:moveTo>
                  <a:cubicBezTo>
                    <a:pt x="500" y="0"/>
                    <a:pt x="481" y="20"/>
                    <a:pt x="481" y="20"/>
                  </a:cubicBezTo>
                  <a:lnTo>
                    <a:pt x="519" y="20"/>
                  </a:lnTo>
                  <a:cubicBezTo>
                    <a:pt x="539" y="20"/>
                    <a:pt x="558" y="20"/>
                    <a:pt x="577" y="39"/>
                  </a:cubicBezTo>
                  <a:lnTo>
                    <a:pt x="798" y="202"/>
                  </a:lnTo>
                  <a:cubicBezTo>
                    <a:pt x="817" y="221"/>
                    <a:pt x="817" y="221"/>
                    <a:pt x="817" y="241"/>
                  </a:cubicBezTo>
                  <a:cubicBezTo>
                    <a:pt x="817" y="241"/>
                    <a:pt x="817" y="260"/>
                    <a:pt x="798" y="260"/>
                  </a:cubicBezTo>
                  <a:lnTo>
                    <a:pt x="361" y="519"/>
                  </a:lnTo>
                  <a:cubicBezTo>
                    <a:pt x="337" y="538"/>
                    <a:pt x="318" y="538"/>
                    <a:pt x="318" y="538"/>
                  </a:cubicBezTo>
                  <a:lnTo>
                    <a:pt x="361" y="538"/>
                  </a:lnTo>
                  <a:lnTo>
                    <a:pt x="817" y="279"/>
                  </a:lnTo>
                  <a:cubicBezTo>
                    <a:pt x="817" y="260"/>
                    <a:pt x="841" y="260"/>
                    <a:pt x="841" y="241"/>
                  </a:cubicBezTo>
                  <a:cubicBezTo>
                    <a:pt x="841" y="221"/>
                    <a:pt x="817" y="202"/>
                    <a:pt x="817" y="202"/>
                  </a:cubicBezTo>
                  <a:lnTo>
                    <a:pt x="577" y="20"/>
                  </a:lnTo>
                  <a:cubicBezTo>
                    <a:pt x="558" y="20"/>
                    <a:pt x="539" y="0"/>
                    <a:pt x="519" y="0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15"/>
            <p:cNvSpPr/>
            <p:nvPr/>
          </p:nvSpPr>
          <p:spPr>
            <a:xfrm>
              <a:off x="6197396" y="3034999"/>
              <a:ext cx="85595" cy="54146"/>
            </a:xfrm>
            <a:custGeom>
              <a:rect b="b" l="l" r="r" t="t"/>
              <a:pathLst>
                <a:path extrusionOk="0" h="532" w="841">
                  <a:moveTo>
                    <a:pt x="505" y="0"/>
                  </a:moveTo>
                  <a:cubicBezTo>
                    <a:pt x="495" y="0"/>
                    <a:pt x="486" y="3"/>
                    <a:pt x="480" y="8"/>
                  </a:cubicBezTo>
                  <a:lnTo>
                    <a:pt x="19" y="273"/>
                  </a:lnTo>
                  <a:cubicBezTo>
                    <a:pt x="0" y="292"/>
                    <a:pt x="0" y="330"/>
                    <a:pt x="19" y="349"/>
                  </a:cubicBezTo>
                  <a:lnTo>
                    <a:pt x="259" y="513"/>
                  </a:lnTo>
                  <a:cubicBezTo>
                    <a:pt x="279" y="532"/>
                    <a:pt x="341" y="532"/>
                    <a:pt x="360" y="532"/>
                  </a:cubicBezTo>
                  <a:lnTo>
                    <a:pt x="822" y="249"/>
                  </a:lnTo>
                  <a:cubicBezTo>
                    <a:pt x="841" y="249"/>
                    <a:pt x="841" y="210"/>
                    <a:pt x="822" y="191"/>
                  </a:cubicBezTo>
                  <a:lnTo>
                    <a:pt x="581" y="32"/>
                  </a:lnTo>
                  <a:cubicBezTo>
                    <a:pt x="564" y="15"/>
                    <a:pt x="530" y="0"/>
                    <a:pt x="505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15"/>
            <p:cNvSpPr/>
            <p:nvPr/>
          </p:nvSpPr>
          <p:spPr>
            <a:xfrm>
              <a:off x="6197396" y="3033879"/>
              <a:ext cx="85595" cy="55265"/>
            </a:xfrm>
            <a:custGeom>
              <a:rect b="b" l="l" r="r" t="t"/>
              <a:pathLst>
                <a:path extrusionOk="0" h="543" w="841">
                  <a:moveTo>
                    <a:pt x="519" y="0"/>
                  </a:moveTo>
                  <a:cubicBezTo>
                    <a:pt x="500" y="0"/>
                    <a:pt x="500" y="19"/>
                    <a:pt x="480" y="19"/>
                  </a:cubicBezTo>
                  <a:lnTo>
                    <a:pt x="19" y="284"/>
                  </a:lnTo>
                  <a:cubicBezTo>
                    <a:pt x="0" y="303"/>
                    <a:pt x="0" y="303"/>
                    <a:pt x="0" y="322"/>
                  </a:cubicBezTo>
                  <a:cubicBezTo>
                    <a:pt x="0" y="341"/>
                    <a:pt x="0" y="341"/>
                    <a:pt x="19" y="360"/>
                  </a:cubicBezTo>
                  <a:lnTo>
                    <a:pt x="259" y="524"/>
                  </a:lnTo>
                  <a:lnTo>
                    <a:pt x="259" y="524"/>
                  </a:lnTo>
                  <a:lnTo>
                    <a:pt x="19" y="341"/>
                  </a:lnTo>
                  <a:lnTo>
                    <a:pt x="19" y="322"/>
                  </a:lnTo>
                  <a:lnTo>
                    <a:pt x="19" y="303"/>
                  </a:lnTo>
                  <a:lnTo>
                    <a:pt x="480" y="43"/>
                  </a:lnTo>
                  <a:cubicBezTo>
                    <a:pt x="500" y="19"/>
                    <a:pt x="500" y="19"/>
                    <a:pt x="519" y="19"/>
                  </a:cubicBezTo>
                  <a:cubicBezTo>
                    <a:pt x="538" y="19"/>
                    <a:pt x="557" y="19"/>
                    <a:pt x="581" y="43"/>
                  </a:cubicBezTo>
                  <a:lnTo>
                    <a:pt x="822" y="202"/>
                  </a:lnTo>
                  <a:lnTo>
                    <a:pt x="822" y="202"/>
                  </a:lnTo>
                  <a:lnTo>
                    <a:pt x="581" y="19"/>
                  </a:lnTo>
                  <a:cubicBezTo>
                    <a:pt x="557" y="19"/>
                    <a:pt x="538" y="0"/>
                    <a:pt x="519" y="0"/>
                  </a:cubicBezTo>
                  <a:close/>
                  <a:moveTo>
                    <a:pt x="259" y="524"/>
                  </a:moveTo>
                  <a:cubicBezTo>
                    <a:pt x="279" y="543"/>
                    <a:pt x="298" y="543"/>
                    <a:pt x="317" y="543"/>
                  </a:cubicBezTo>
                  <a:cubicBezTo>
                    <a:pt x="298" y="543"/>
                    <a:pt x="279" y="524"/>
                    <a:pt x="259" y="524"/>
                  </a:cubicBezTo>
                  <a:close/>
                  <a:moveTo>
                    <a:pt x="822" y="202"/>
                  </a:moveTo>
                  <a:lnTo>
                    <a:pt x="822" y="240"/>
                  </a:lnTo>
                  <a:lnTo>
                    <a:pt x="822" y="260"/>
                  </a:lnTo>
                  <a:lnTo>
                    <a:pt x="360" y="524"/>
                  </a:lnTo>
                  <a:cubicBezTo>
                    <a:pt x="341" y="543"/>
                    <a:pt x="341" y="543"/>
                    <a:pt x="317" y="543"/>
                  </a:cubicBezTo>
                  <a:lnTo>
                    <a:pt x="360" y="543"/>
                  </a:lnTo>
                  <a:lnTo>
                    <a:pt x="822" y="284"/>
                  </a:lnTo>
                  <a:cubicBezTo>
                    <a:pt x="841" y="260"/>
                    <a:pt x="841" y="260"/>
                    <a:pt x="841" y="240"/>
                  </a:cubicBezTo>
                  <a:cubicBezTo>
                    <a:pt x="841" y="221"/>
                    <a:pt x="841" y="202"/>
                    <a:pt x="822" y="20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15"/>
            <p:cNvSpPr/>
            <p:nvPr/>
          </p:nvSpPr>
          <p:spPr>
            <a:xfrm>
              <a:off x="7097536" y="2587884"/>
              <a:ext cx="85697" cy="52924"/>
            </a:xfrm>
            <a:custGeom>
              <a:rect b="b" l="l" r="r" t="t"/>
              <a:pathLst>
                <a:path extrusionOk="0" h="520" w="842">
                  <a:moveTo>
                    <a:pt x="481" y="1"/>
                  </a:moveTo>
                  <a:lnTo>
                    <a:pt x="44" y="260"/>
                  </a:lnTo>
                  <a:cubicBezTo>
                    <a:pt x="0" y="279"/>
                    <a:pt x="0" y="318"/>
                    <a:pt x="44" y="342"/>
                  </a:cubicBezTo>
                  <a:lnTo>
                    <a:pt x="265" y="500"/>
                  </a:lnTo>
                  <a:cubicBezTo>
                    <a:pt x="303" y="520"/>
                    <a:pt x="341" y="520"/>
                    <a:pt x="361" y="520"/>
                  </a:cubicBezTo>
                  <a:lnTo>
                    <a:pt x="822" y="260"/>
                  </a:lnTo>
                  <a:cubicBezTo>
                    <a:pt x="841" y="241"/>
                    <a:pt x="841" y="198"/>
                    <a:pt x="822" y="179"/>
                  </a:cubicBezTo>
                  <a:lnTo>
                    <a:pt x="582" y="20"/>
                  </a:lnTo>
                  <a:cubicBezTo>
                    <a:pt x="562" y="1"/>
                    <a:pt x="524" y="1"/>
                    <a:pt x="481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15"/>
            <p:cNvSpPr/>
            <p:nvPr/>
          </p:nvSpPr>
          <p:spPr>
            <a:xfrm>
              <a:off x="7095602" y="2583507"/>
              <a:ext cx="92007" cy="61270"/>
            </a:xfrm>
            <a:custGeom>
              <a:rect b="b" l="l" r="r" t="t"/>
              <a:pathLst>
                <a:path extrusionOk="0" h="602" w="904">
                  <a:moveTo>
                    <a:pt x="581" y="82"/>
                  </a:moveTo>
                  <a:lnTo>
                    <a:pt x="822" y="265"/>
                  </a:lnTo>
                  <a:lnTo>
                    <a:pt x="360" y="524"/>
                  </a:lnTo>
                  <a:lnTo>
                    <a:pt x="322" y="524"/>
                  </a:lnTo>
                  <a:lnTo>
                    <a:pt x="82" y="342"/>
                  </a:lnTo>
                  <a:lnTo>
                    <a:pt x="524" y="82"/>
                  </a:lnTo>
                  <a:close/>
                  <a:moveTo>
                    <a:pt x="543" y="1"/>
                  </a:moveTo>
                  <a:cubicBezTo>
                    <a:pt x="524" y="1"/>
                    <a:pt x="500" y="1"/>
                    <a:pt x="481" y="25"/>
                  </a:cubicBezTo>
                  <a:lnTo>
                    <a:pt x="43" y="284"/>
                  </a:lnTo>
                  <a:cubicBezTo>
                    <a:pt x="19" y="284"/>
                    <a:pt x="0" y="322"/>
                    <a:pt x="0" y="342"/>
                  </a:cubicBezTo>
                  <a:cubicBezTo>
                    <a:pt x="0" y="361"/>
                    <a:pt x="0" y="404"/>
                    <a:pt x="43" y="404"/>
                  </a:cubicBezTo>
                  <a:lnTo>
                    <a:pt x="260" y="582"/>
                  </a:lnTo>
                  <a:cubicBezTo>
                    <a:pt x="284" y="601"/>
                    <a:pt x="322" y="601"/>
                    <a:pt x="341" y="601"/>
                  </a:cubicBezTo>
                  <a:cubicBezTo>
                    <a:pt x="360" y="601"/>
                    <a:pt x="380" y="601"/>
                    <a:pt x="404" y="582"/>
                  </a:cubicBezTo>
                  <a:lnTo>
                    <a:pt x="860" y="322"/>
                  </a:lnTo>
                  <a:cubicBezTo>
                    <a:pt x="884" y="322"/>
                    <a:pt x="903" y="284"/>
                    <a:pt x="903" y="265"/>
                  </a:cubicBezTo>
                  <a:cubicBezTo>
                    <a:pt x="903" y="241"/>
                    <a:pt x="884" y="202"/>
                    <a:pt x="860" y="202"/>
                  </a:cubicBezTo>
                  <a:lnTo>
                    <a:pt x="644" y="25"/>
                  </a:lnTo>
                  <a:cubicBezTo>
                    <a:pt x="601" y="1"/>
                    <a:pt x="581" y="1"/>
                    <a:pt x="543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15"/>
            <p:cNvSpPr/>
            <p:nvPr/>
          </p:nvSpPr>
          <p:spPr>
            <a:xfrm>
              <a:off x="7168883" y="2546867"/>
              <a:ext cx="85697" cy="53331"/>
            </a:xfrm>
            <a:custGeom>
              <a:rect b="b" l="l" r="r" t="t"/>
              <a:pathLst>
                <a:path extrusionOk="0" h="524" w="842">
                  <a:moveTo>
                    <a:pt x="481" y="0"/>
                  </a:moveTo>
                  <a:lnTo>
                    <a:pt x="20" y="265"/>
                  </a:lnTo>
                  <a:cubicBezTo>
                    <a:pt x="1" y="284"/>
                    <a:pt x="1" y="322"/>
                    <a:pt x="20" y="341"/>
                  </a:cubicBezTo>
                  <a:lnTo>
                    <a:pt x="260" y="505"/>
                  </a:lnTo>
                  <a:cubicBezTo>
                    <a:pt x="284" y="524"/>
                    <a:pt x="342" y="524"/>
                    <a:pt x="361" y="524"/>
                  </a:cubicBezTo>
                  <a:lnTo>
                    <a:pt x="822" y="241"/>
                  </a:lnTo>
                  <a:cubicBezTo>
                    <a:pt x="841" y="241"/>
                    <a:pt x="841" y="202"/>
                    <a:pt x="822" y="183"/>
                  </a:cubicBezTo>
                  <a:lnTo>
                    <a:pt x="582" y="24"/>
                  </a:lnTo>
                  <a:cubicBezTo>
                    <a:pt x="563" y="0"/>
                    <a:pt x="500" y="0"/>
                    <a:pt x="481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15"/>
            <p:cNvSpPr/>
            <p:nvPr/>
          </p:nvSpPr>
          <p:spPr>
            <a:xfrm>
              <a:off x="7165016" y="2542898"/>
              <a:ext cx="93941" cy="61270"/>
            </a:xfrm>
            <a:custGeom>
              <a:rect b="b" l="l" r="r" t="t"/>
              <a:pathLst>
                <a:path extrusionOk="0" h="602" w="923">
                  <a:moveTo>
                    <a:pt x="601" y="83"/>
                  </a:moveTo>
                  <a:lnTo>
                    <a:pt x="841" y="260"/>
                  </a:lnTo>
                  <a:lnTo>
                    <a:pt x="380" y="520"/>
                  </a:lnTo>
                  <a:lnTo>
                    <a:pt x="322" y="520"/>
                  </a:lnTo>
                  <a:lnTo>
                    <a:pt x="101" y="342"/>
                  </a:lnTo>
                  <a:lnTo>
                    <a:pt x="82" y="342"/>
                  </a:lnTo>
                  <a:lnTo>
                    <a:pt x="538" y="83"/>
                  </a:lnTo>
                  <a:close/>
                  <a:moveTo>
                    <a:pt x="562" y="1"/>
                  </a:moveTo>
                  <a:cubicBezTo>
                    <a:pt x="538" y="1"/>
                    <a:pt x="519" y="1"/>
                    <a:pt x="500" y="20"/>
                  </a:cubicBezTo>
                  <a:lnTo>
                    <a:pt x="39" y="280"/>
                  </a:lnTo>
                  <a:cubicBezTo>
                    <a:pt x="20" y="280"/>
                    <a:pt x="0" y="323"/>
                    <a:pt x="0" y="342"/>
                  </a:cubicBezTo>
                  <a:cubicBezTo>
                    <a:pt x="0" y="361"/>
                    <a:pt x="20" y="400"/>
                    <a:pt x="39" y="400"/>
                  </a:cubicBezTo>
                  <a:lnTo>
                    <a:pt x="279" y="582"/>
                  </a:lnTo>
                  <a:cubicBezTo>
                    <a:pt x="298" y="601"/>
                    <a:pt x="341" y="601"/>
                    <a:pt x="361" y="601"/>
                  </a:cubicBezTo>
                  <a:cubicBezTo>
                    <a:pt x="380" y="601"/>
                    <a:pt x="399" y="601"/>
                    <a:pt x="418" y="582"/>
                  </a:cubicBezTo>
                  <a:lnTo>
                    <a:pt x="879" y="323"/>
                  </a:lnTo>
                  <a:cubicBezTo>
                    <a:pt x="899" y="323"/>
                    <a:pt x="923" y="280"/>
                    <a:pt x="923" y="260"/>
                  </a:cubicBezTo>
                  <a:cubicBezTo>
                    <a:pt x="923" y="241"/>
                    <a:pt x="899" y="203"/>
                    <a:pt x="879" y="203"/>
                  </a:cubicBezTo>
                  <a:lnTo>
                    <a:pt x="639" y="20"/>
                  </a:lnTo>
                  <a:cubicBezTo>
                    <a:pt x="620" y="1"/>
                    <a:pt x="601" y="1"/>
                    <a:pt x="562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15"/>
            <p:cNvSpPr/>
            <p:nvPr/>
          </p:nvSpPr>
          <p:spPr>
            <a:xfrm>
              <a:off x="6390981" y="2995712"/>
              <a:ext cx="87630" cy="53433"/>
            </a:xfrm>
            <a:custGeom>
              <a:rect b="b" l="l" r="r" t="t"/>
              <a:pathLst>
                <a:path extrusionOk="0" h="525" w="861">
                  <a:moveTo>
                    <a:pt x="539" y="0"/>
                  </a:moveTo>
                  <a:cubicBezTo>
                    <a:pt x="519" y="0"/>
                    <a:pt x="500" y="5"/>
                    <a:pt x="481" y="15"/>
                  </a:cubicBezTo>
                  <a:lnTo>
                    <a:pt x="39" y="274"/>
                  </a:lnTo>
                  <a:cubicBezTo>
                    <a:pt x="0" y="274"/>
                    <a:pt x="0" y="317"/>
                    <a:pt x="39" y="337"/>
                  </a:cubicBezTo>
                  <a:lnTo>
                    <a:pt x="279" y="495"/>
                  </a:lnTo>
                  <a:cubicBezTo>
                    <a:pt x="293" y="509"/>
                    <a:pt x="315" y="525"/>
                    <a:pt x="343" y="525"/>
                  </a:cubicBezTo>
                  <a:cubicBezTo>
                    <a:pt x="355" y="525"/>
                    <a:pt x="367" y="522"/>
                    <a:pt x="380" y="514"/>
                  </a:cubicBezTo>
                  <a:lnTo>
                    <a:pt x="817" y="255"/>
                  </a:lnTo>
                  <a:cubicBezTo>
                    <a:pt x="860" y="236"/>
                    <a:pt x="860" y="217"/>
                    <a:pt x="817" y="178"/>
                  </a:cubicBezTo>
                  <a:lnTo>
                    <a:pt x="601" y="15"/>
                  </a:lnTo>
                  <a:cubicBezTo>
                    <a:pt x="579" y="5"/>
                    <a:pt x="559" y="0"/>
                    <a:pt x="53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15"/>
            <p:cNvSpPr/>
            <p:nvPr/>
          </p:nvSpPr>
          <p:spPr>
            <a:xfrm>
              <a:off x="6388538" y="2991335"/>
              <a:ext cx="92007" cy="61168"/>
            </a:xfrm>
            <a:custGeom>
              <a:rect b="b" l="l" r="r" t="t"/>
              <a:pathLst>
                <a:path extrusionOk="0" h="601" w="904">
                  <a:moveTo>
                    <a:pt x="563" y="77"/>
                  </a:moveTo>
                  <a:cubicBezTo>
                    <a:pt x="563" y="77"/>
                    <a:pt x="582" y="77"/>
                    <a:pt x="582" y="101"/>
                  </a:cubicBezTo>
                  <a:lnTo>
                    <a:pt x="822" y="260"/>
                  </a:lnTo>
                  <a:lnTo>
                    <a:pt x="385" y="519"/>
                  </a:lnTo>
                  <a:lnTo>
                    <a:pt x="322" y="519"/>
                  </a:lnTo>
                  <a:lnTo>
                    <a:pt x="82" y="341"/>
                  </a:lnTo>
                  <a:lnTo>
                    <a:pt x="524" y="77"/>
                  </a:lnTo>
                  <a:close/>
                  <a:moveTo>
                    <a:pt x="563" y="0"/>
                  </a:moveTo>
                  <a:cubicBezTo>
                    <a:pt x="543" y="0"/>
                    <a:pt x="505" y="0"/>
                    <a:pt x="481" y="19"/>
                  </a:cubicBezTo>
                  <a:lnTo>
                    <a:pt x="44" y="279"/>
                  </a:lnTo>
                  <a:cubicBezTo>
                    <a:pt x="24" y="298"/>
                    <a:pt x="0" y="317"/>
                    <a:pt x="0" y="341"/>
                  </a:cubicBezTo>
                  <a:cubicBezTo>
                    <a:pt x="0" y="380"/>
                    <a:pt x="24" y="399"/>
                    <a:pt x="44" y="418"/>
                  </a:cubicBezTo>
                  <a:lnTo>
                    <a:pt x="265" y="581"/>
                  </a:lnTo>
                  <a:cubicBezTo>
                    <a:pt x="303" y="601"/>
                    <a:pt x="322" y="601"/>
                    <a:pt x="342" y="601"/>
                  </a:cubicBezTo>
                  <a:lnTo>
                    <a:pt x="423" y="601"/>
                  </a:lnTo>
                  <a:lnTo>
                    <a:pt x="855" y="324"/>
                  </a:lnTo>
                  <a:lnTo>
                    <a:pt x="865" y="341"/>
                  </a:lnTo>
                  <a:cubicBezTo>
                    <a:pt x="884" y="317"/>
                    <a:pt x="904" y="298"/>
                    <a:pt x="904" y="260"/>
                  </a:cubicBezTo>
                  <a:cubicBezTo>
                    <a:pt x="904" y="240"/>
                    <a:pt x="884" y="221"/>
                    <a:pt x="865" y="197"/>
                  </a:cubicBezTo>
                  <a:lnTo>
                    <a:pt x="644" y="19"/>
                  </a:lnTo>
                  <a:cubicBezTo>
                    <a:pt x="601" y="0"/>
                    <a:pt x="582" y="0"/>
                    <a:pt x="563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15"/>
            <p:cNvSpPr/>
            <p:nvPr/>
          </p:nvSpPr>
          <p:spPr>
            <a:xfrm>
              <a:off x="7028529" y="2628494"/>
              <a:ext cx="85697" cy="52924"/>
            </a:xfrm>
            <a:custGeom>
              <a:rect b="b" l="l" r="r" t="t"/>
              <a:pathLst>
                <a:path extrusionOk="0" h="520" w="842">
                  <a:moveTo>
                    <a:pt x="481" y="1"/>
                  </a:moveTo>
                  <a:lnTo>
                    <a:pt x="20" y="260"/>
                  </a:lnTo>
                  <a:cubicBezTo>
                    <a:pt x="1" y="279"/>
                    <a:pt x="1" y="322"/>
                    <a:pt x="20" y="342"/>
                  </a:cubicBezTo>
                  <a:lnTo>
                    <a:pt x="260" y="500"/>
                  </a:lnTo>
                  <a:cubicBezTo>
                    <a:pt x="280" y="519"/>
                    <a:pt x="318" y="519"/>
                    <a:pt x="361" y="519"/>
                  </a:cubicBezTo>
                  <a:lnTo>
                    <a:pt x="798" y="260"/>
                  </a:lnTo>
                  <a:cubicBezTo>
                    <a:pt x="842" y="241"/>
                    <a:pt x="842" y="202"/>
                    <a:pt x="798" y="183"/>
                  </a:cubicBezTo>
                  <a:lnTo>
                    <a:pt x="582" y="20"/>
                  </a:lnTo>
                  <a:cubicBezTo>
                    <a:pt x="539" y="1"/>
                    <a:pt x="501" y="1"/>
                    <a:pt x="481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15"/>
            <p:cNvSpPr/>
            <p:nvPr/>
          </p:nvSpPr>
          <p:spPr>
            <a:xfrm>
              <a:off x="7024152" y="2624626"/>
              <a:ext cx="92007" cy="61168"/>
            </a:xfrm>
            <a:custGeom>
              <a:rect b="b" l="l" r="r" t="t"/>
              <a:pathLst>
                <a:path extrusionOk="0" h="601" w="904">
                  <a:moveTo>
                    <a:pt x="601" y="77"/>
                  </a:moveTo>
                  <a:lnTo>
                    <a:pt x="822" y="260"/>
                  </a:lnTo>
                  <a:lnTo>
                    <a:pt x="385" y="519"/>
                  </a:lnTo>
                  <a:lnTo>
                    <a:pt x="323" y="519"/>
                  </a:lnTo>
                  <a:lnTo>
                    <a:pt x="82" y="341"/>
                  </a:lnTo>
                  <a:lnTo>
                    <a:pt x="544" y="77"/>
                  </a:lnTo>
                  <a:close/>
                  <a:moveTo>
                    <a:pt x="563" y="0"/>
                  </a:moveTo>
                  <a:cubicBezTo>
                    <a:pt x="544" y="0"/>
                    <a:pt x="524" y="0"/>
                    <a:pt x="505" y="19"/>
                  </a:cubicBezTo>
                  <a:lnTo>
                    <a:pt x="44" y="279"/>
                  </a:lnTo>
                  <a:cubicBezTo>
                    <a:pt x="25" y="279"/>
                    <a:pt x="1" y="317"/>
                    <a:pt x="1" y="341"/>
                  </a:cubicBezTo>
                  <a:cubicBezTo>
                    <a:pt x="1" y="360"/>
                    <a:pt x="25" y="399"/>
                    <a:pt x="44" y="399"/>
                  </a:cubicBezTo>
                  <a:lnTo>
                    <a:pt x="284" y="581"/>
                  </a:lnTo>
                  <a:cubicBezTo>
                    <a:pt x="303" y="601"/>
                    <a:pt x="323" y="601"/>
                    <a:pt x="361" y="601"/>
                  </a:cubicBezTo>
                  <a:cubicBezTo>
                    <a:pt x="385" y="601"/>
                    <a:pt x="404" y="601"/>
                    <a:pt x="423" y="581"/>
                  </a:cubicBezTo>
                  <a:lnTo>
                    <a:pt x="865" y="317"/>
                  </a:lnTo>
                  <a:cubicBezTo>
                    <a:pt x="904" y="317"/>
                    <a:pt x="904" y="279"/>
                    <a:pt x="904" y="260"/>
                  </a:cubicBezTo>
                  <a:cubicBezTo>
                    <a:pt x="904" y="240"/>
                    <a:pt x="904" y="197"/>
                    <a:pt x="885" y="197"/>
                  </a:cubicBezTo>
                  <a:lnTo>
                    <a:pt x="865" y="178"/>
                  </a:lnTo>
                  <a:lnTo>
                    <a:pt x="644" y="19"/>
                  </a:lnTo>
                  <a:cubicBezTo>
                    <a:pt x="625" y="0"/>
                    <a:pt x="582" y="0"/>
                    <a:pt x="56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15"/>
            <p:cNvSpPr/>
            <p:nvPr/>
          </p:nvSpPr>
          <p:spPr>
            <a:xfrm>
              <a:off x="6957181" y="2669103"/>
              <a:ext cx="85697" cy="53331"/>
            </a:xfrm>
            <a:custGeom>
              <a:rect b="b" l="l" r="r" t="t"/>
              <a:pathLst>
                <a:path extrusionOk="0" h="524" w="842">
                  <a:moveTo>
                    <a:pt x="481" y="0"/>
                  </a:moveTo>
                  <a:lnTo>
                    <a:pt x="20" y="265"/>
                  </a:lnTo>
                  <a:cubicBezTo>
                    <a:pt x="1" y="284"/>
                    <a:pt x="1" y="322"/>
                    <a:pt x="20" y="341"/>
                  </a:cubicBezTo>
                  <a:lnTo>
                    <a:pt x="260" y="505"/>
                  </a:lnTo>
                  <a:cubicBezTo>
                    <a:pt x="279" y="524"/>
                    <a:pt x="342" y="524"/>
                    <a:pt x="361" y="524"/>
                  </a:cubicBezTo>
                  <a:lnTo>
                    <a:pt x="822" y="265"/>
                  </a:lnTo>
                  <a:cubicBezTo>
                    <a:pt x="841" y="241"/>
                    <a:pt x="841" y="202"/>
                    <a:pt x="822" y="183"/>
                  </a:cubicBezTo>
                  <a:lnTo>
                    <a:pt x="582" y="24"/>
                  </a:lnTo>
                  <a:cubicBezTo>
                    <a:pt x="563" y="0"/>
                    <a:pt x="500" y="0"/>
                    <a:pt x="481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15"/>
            <p:cNvSpPr/>
            <p:nvPr/>
          </p:nvSpPr>
          <p:spPr>
            <a:xfrm>
              <a:off x="6953314" y="2665134"/>
              <a:ext cx="93432" cy="61270"/>
            </a:xfrm>
            <a:custGeom>
              <a:rect b="b" l="l" r="r" t="t"/>
              <a:pathLst>
                <a:path extrusionOk="0" h="602" w="918">
                  <a:moveTo>
                    <a:pt x="601" y="83"/>
                  </a:moveTo>
                  <a:lnTo>
                    <a:pt x="841" y="260"/>
                  </a:lnTo>
                  <a:lnTo>
                    <a:pt x="380" y="520"/>
                  </a:lnTo>
                  <a:lnTo>
                    <a:pt x="317" y="520"/>
                  </a:lnTo>
                  <a:lnTo>
                    <a:pt x="77" y="342"/>
                  </a:lnTo>
                  <a:lnTo>
                    <a:pt x="538" y="83"/>
                  </a:lnTo>
                  <a:close/>
                  <a:moveTo>
                    <a:pt x="557" y="1"/>
                  </a:moveTo>
                  <a:cubicBezTo>
                    <a:pt x="538" y="1"/>
                    <a:pt x="519" y="1"/>
                    <a:pt x="500" y="20"/>
                  </a:cubicBezTo>
                  <a:lnTo>
                    <a:pt x="39" y="280"/>
                  </a:lnTo>
                  <a:cubicBezTo>
                    <a:pt x="19" y="280"/>
                    <a:pt x="0" y="323"/>
                    <a:pt x="0" y="342"/>
                  </a:cubicBezTo>
                  <a:cubicBezTo>
                    <a:pt x="0" y="361"/>
                    <a:pt x="19" y="400"/>
                    <a:pt x="39" y="400"/>
                  </a:cubicBezTo>
                  <a:lnTo>
                    <a:pt x="279" y="582"/>
                  </a:lnTo>
                  <a:cubicBezTo>
                    <a:pt x="298" y="601"/>
                    <a:pt x="317" y="601"/>
                    <a:pt x="360" y="601"/>
                  </a:cubicBezTo>
                  <a:cubicBezTo>
                    <a:pt x="380" y="601"/>
                    <a:pt x="399" y="601"/>
                    <a:pt x="418" y="582"/>
                  </a:cubicBezTo>
                  <a:lnTo>
                    <a:pt x="879" y="323"/>
                  </a:lnTo>
                  <a:cubicBezTo>
                    <a:pt x="898" y="323"/>
                    <a:pt x="918" y="280"/>
                    <a:pt x="918" y="260"/>
                  </a:cubicBezTo>
                  <a:cubicBezTo>
                    <a:pt x="918" y="241"/>
                    <a:pt x="898" y="203"/>
                    <a:pt x="879" y="203"/>
                  </a:cubicBezTo>
                  <a:lnTo>
                    <a:pt x="639" y="20"/>
                  </a:lnTo>
                  <a:cubicBezTo>
                    <a:pt x="620" y="1"/>
                    <a:pt x="601" y="1"/>
                    <a:pt x="557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15"/>
            <p:cNvSpPr/>
            <p:nvPr/>
          </p:nvSpPr>
          <p:spPr>
            <a:xfrm>
              <a:off x="6885834" y="2710120"/>
              <a:ext cx="85595" cy="52924"/>
            </a:xfrm>
            <a:custGeom>
              <a:rect b="b" l="l" r="r" t="t"/>
              <a:pathLst>
                <a:path extrusionOk="0" h="520" w="841">
                  <a:moveTo>
                    <a:pt x="481" y="1"/>
                  </a:moveTo>
                  <a:lnTo>
                    <a:pt x="39" y="260"/>
                  </a:lnTo>
                  <a:cubicBezTo>
                    <a:pt x="0" y="279"/>
                    <a:pt x="0" y="318"/>
                    <a:pt x="39" y="342"/>
                  </a:cubicBezTo>
                  <a:lnTo>
                    <a:pt x="260" y="500"/>
                  </a:lnTo>
                  <a:cubicBezTo>
                    <a:pt x="303" y="520"/>
                    <a:pt x="341" y="520"/>
                    <a:pt x="360" y="520"/>
                  </a:cubicBezTo>
                  <a:lnTo>
                    <a:pt x="822" y="260"/>
                  </a:lnTo>
                  <a:cubicBezTo>
                    <a:pt x="841" y="241"/>
                    <a:pt x="841" y="198"/>
                    <a:pt x="822" y="179"/>
                  </a:cubicBezTo>
                  <a:lnTo>
                    <a:pt x="581" y="20"/>
                  </a:lnTo>
                  <a:cubicBezTo>
                    <a:pt x="562" y="1"/>
                    <a:pt x="519" y="1"/>
                    <a:pt x="481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15"/>
            <p:cNvSpPr/>
            <p:nvPr/>
          </p:nvSpPr>
          <p:spPr>
            <a:xfrm>
              <a:off x="6883798" y="2705744"/>
              <a:ext cx="91600" cy="61270"/>
            </a:xfrm>
            <a:custGeom>
              <a:rect b="b" l="l" r="r" t="t"/>
              <a:pathLst>
                <a:path extrusionOk="0" h="602" w="900">
                  <a:moveTo>
                    <a:pt x="582" y="82"/>
                  </a:moveTo>
                  <a:lnTo>
                    <a:pt x="822" y="265"/>
                  </a:lnTo>
                  <a:lnTo>
                    <a:pt x="361" y="524"/>
                  </a:lnTo>
                  <a:lnTo>
                    <a:pt x="299" y="524"/>
                  </a:lnTo>
                  <a:lnTo>
                    <a:pt x="83" y="342"/>
                  </a:lnTo>
                  <a:lnTo>
                    <a:pt x="520" y="82"/>
                  </a:lnTo>
                  <a:close/>
                  <a:moveTo>
                    <a:pt x="539" y="1"/>
                  </a:moveTo>
                  <a:cubicBezTo>
                    <a:pt x="520" y="1"/>
                    <a:pt x="501" y="1"/>
                    <a:pt x="481" y="25"/>
                  </a:cubicBezTo>
                  <a:lnTo>
                    <a:pt x="39" y="284"/>
                  </a:lnTo>
                  <a:cubicBezTo>
                    <a:pt x="1" y="284"/>
                    <a:pt x="1" y="322"/>
                    <a:pt x="1" y="342"/>
                  </a:cubicBezTo>
                  <a:cubicBezTo>
                    <a:pt x="1" y="361"/>
                    <a:pt x="1" y="404"/>
                    <a:pt x="20" y="404"/>
                  </a:cubicBezTo>
                  <a:lnTo>
                    <a:pt x="260" y="582"/>
                  </a:lnTo>
                  <a:cubicBezTo>
                    <a:pt x="280" y="601"/>
                    <a:pt x="323" y="601"/>
                    <a:pt x="342" y="601"/>
                  </a:cubicBezTo>
                  <a:cubicBezTo>
                    <a:pt x="361" y="601"/>
                    <a:pt x="380" y="601"/>
                    <a:pt x="400" y="582"/>
                  </a:cubicBezTo>
                  <a:lnTo>
                    <a:pt x="861" y="322"/>
                  </a:lnTo>
                  <a:cubicBezTo>
                    <a:pt x="880" y="322"/>
                    <a:pt x="899" y="284"/>
                    <a:pt x="899" y="265"/>
                  </a:cubicBezTo>
                  <a:cubicBezTo>
                    <a:pt x="899" y="241"/>
                    <a:pt x="880" y="202"/>
                    <a:pt x="861" y="202"/>
                  </a:cubicBezTo>
                  <a:lnTo>
                    <a:pt x="640" y="25"/>
                  </a:lnTo>
                  <a:lnTo>
                    <a:pt x="621" y="25"/>
                  </a:lnTo>
                  <a:cubicBezTo>
                    <a:pt x="601" y="1"/>
                    <a:pt x="582" y="1"/>
                    <a:pt x="539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15"/>
            <p:cNvSpPr/>
            <p:nvPr/>
          </p:nvSpPr>
          <p:spPr>
            <a:xfrm>
              <a:off x="6816318" y="2750730"/>
              <a:ext cx="85697" cy="52924"/>
            </a:xfrm>
            <a:custGeom>
              <a:rect b="b" l="l" r="r" t="t"/>
              <a:pathLst>
                <a:path extrusionOk="0" h="520" w="842">
                  <a:moveTo>
                    <a:pt x="481" y="1"/>
                  </a:moveTo>
                  <a:lnTo>
                    <a:pt x="25" y="279"/>
                  </a:lnTo>
                  <a:cubicBezTo>
                    <a:pt x="1" y="279"/>
                    <a:pt x="1" y="322"/>
                    <a:pt x="25" y="342"/>
                  </a:cubicBezTo>
                  <a:lnTo>
                    <a:pt x="265" y="500"/>
                  </a:lnTo>
                  <a:cubicBezTo>
                    <a:pt x="284" y="519"/>
                    <a:pt x="323" y="519"/>
                    <a:pt x="361" y="519"/>
                  </a:cubicBezTo>
                  <a:lnTo>
                    <a:pt x="803" y="260"/>
                  </a:lnTo>
                  <a:cubicBezTo>
                    <a:pt x="842" y="241"/>
                    <a:pt x="842" y="202"/>
                    <a:pt x="803" y="183"/>
                  </a:cubicBezTo>
                  <a:lnTo>
                    <a:pt x="582" y="20"/>
                  </a:lnTo>
                  <a:cubicBezTo>
                    <a:pt x="544" y="1"/>
                    <a:pt x="505" y="1"/>
                    <a:pt x="481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15"/>
            <p:cNvSpPr/>
            <p:nvPr/>
          </p:nvSpPr>
          <p:spPr>
            <a:xfrm>
              <a:off x="6812451" y="2746863"/>
              <a:ext cx="92007" cy="61168"/>
            </a:xfrm>
            <a:custGeom>
              <a:rect b="b" l="l" r="r" t="t"/>
              <a:pathLst>
                <a:path extrusionOk="0" h="601" w="904">
                  <a:moveTo>
                    <a:pt x="582" y="77"/>
                  </a:moveTo>
                  <a:lnTo>
                    <a:pt x="822" y="260"/>
                  </a:lnTo>
                  <a:lnTo>
                    <a:pt x="380" y="519"/>
                  </a:lnTo>
                  <a:lnTo>
                    <a:pt x="322" y="519"/>
                  </a:lnTo>
                  <a:lnTo>
                    <a:pt x="82" y="341"/>
                  </a:lnTo>
                  <a:lnTo>
                    <a:pt x="543" y="77"/>
                  </a:lnTo>
                  <a:close/>
                  <a:moveTo>
                    <a:pt x="563" y="0"/>
                  </a:moveTo>
                  <a:cubicBezTo>
                    <a:pt x="543" y="0"/>
                    <a:pt x="519" y="0"/>
                    <a:pt x="500" y="19"/>
                  </a:cubicBezTo>
                  <a:lnTo>
                    <a:pt x="39" y="279"/>
                  </a:lnTo>
                  <a:cubicBezTo>
                    <a:pt x="20" y="279"/>
                    <a:pt x="1" y="317"/>
                    <a:pt x="1" y="341"/>
                  </a:cubicBezTo>
                  <a:cubicBezTo>
                    <a:pt x="1" y="360"/>
                    <a:pt x="20" y="399"/>
                    <a:pt x="39" y="399"/>
                  </a:cubicBezTo>
                  <a:lnTo>
                    <a:pt x="260" y="581"/>
                  </a:lnTo>
                  <a:cubicBezTo>
                    <a:pt x="303" y="601"/>
                    <a:pt x="322" y="601"/>
                    <a:pt x="361" y="601"/>
                  </a:cubicBezTo>
                  <a:cubicBezTo>
                    <a:pt x="380" y="601"/>
                    <a:pt x="399" y="601"/>
                    <a:pt x="423" y="581"/>
                  </a:cubicBezTo>
                  <a:lnTo>
                    <a:pt x="860" y="317"/>
                  </a:lnTo>
                  <a:cubicBezTo>
                    <a:pt x="880" y="317"/>
                    <a:pt x="904" y="279"/>
                    <a:pt x="904" y="260"/>
                  </a:cubicBezTo>
                  <a:cubicBezTo>
                    <a:pt x="904" y="240"/>
                    <a:pt x="904" y="197"/>
                    <a:pt x="860" y="197"/>
                  </a:cubicBezTo>
                  <a:lnTo>
                    <a:pt x="880" y="197"/>
                  </a:lnTo>
                  <a:lnTo>
                    <a:pt x="640" y="19"/>
                  </a:lnTo>
                  <a:cubicBezTo>
                    <a:pt x="620" y="0"/>
                    <a:pt x="582" y="0"/>
                    <a:pt x="56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15"/>
            <p:cNvSpPr/>
            <p:nvPr/>
          </p:nvSpPr>
          <p:spPr>
            <a:xfrm>
              <a:off x="6745480" y="2791340"/>
              <a:ext cx="85697" cy="54146"/>
            </a:xfrm>
            <a:custGeom>
              <a:rect b="b" l="l" r="r" t="t"/>
              <a:pathLst>
                <a:path extrusionOk="0" h="532" w="842">
                  <a:moveTo>
                    <a:pt x="481" y="0"/>
                  </a:moveTo>
                  <a:lnTo>
                    <a:pt x="20" y="284"/>
                  </a:lnTo>
                  <a:cubicBezTo>
                    <a:pt x="0" y="284"/>
                    <a:pt x="0" y="322"/>
                    <a:pt x="20" y="341"/>
                  </a:cubicBezTo>
                  <a:lnTo>
                    <a:pt x="260" y="505"/>
                  </a:lnTo>
                  <a:cubicBezTo>
                    <a:pt x="273" y="518"/>
                    <a:pt x="306" y="532"/>
                    <a:pt x="333" y="532"/>
                  </a:cubicBezTo>
                  <a:cubicBezTo>
                    <a:pt x="344" y="532"/>
                    <a:pt x="354" y="530"/>
                    <a:pt x="361" y="524"/>
                  </a:cubicBezTo>
                  <a:lnTo>
                    <a:pt x="817" y="265"/>
                  </a:lnTo>
                  <a:cubicBezTo>
                    <a:pt x="841" y="241"/>
                    <a:pt x="841" y="202"/>
                    <a:pt x="817" y="183"/>
                  </a:cubicBezTo>
                  <a:lnTo>
                    <a:pt x="577" y="24"/>
                  </a:lnTo>
                  <a:cubicBezTo>
                    <a:pt x="558" y="0"/>
                    <a:pt x="500" y="0"/>
                    <a:pt x="481" y="0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15"/>
            <p:cNvSpPr/>
            <p:nvPr/>
          </p:nvSpPr>
          <p:spPr>
            <a:xfrm>
              <a:off x="6741103" y="2787371"/>
              <a:ext cx="93941" cy="61270"/>
            </a:xfrm>
            <a:custGeom>
              <a:rect b="b" l="l" r="r" t="t"/>
              <a:pathLst>
                <a:path extrusionOk="0" h="602" w="923">
                  <a:moveTo>
                    <a:pt x="601" y="83"/>
                  </a:moveTo>
                  <a:lnTo>
                    <a:pt x="822" y="260"/>
                  </a:lnTo>
                  <a:lnTo>
                    <a:pt x="841" y="260"/>
                  </a:lnTo>
                  <a:lnTo>
                    <a:pt x="380" y="520"/>
                  </a:lnTo>
                  <a:lnTo>
                    <a:pt x="322" y="520"/>
                  </a:lnTo>
                  <a:lnTo>
                    <a:pt x="82" y="342"/>
                  </a:lnTo>
                  <a:lnTo>
                    <a:pt x="543" y="83"/>
                  </a:lnTo>
                  <a:close/>
                  <a:moveTo>
                    <a:pt x="562" y="1"/>
                  </a:moveTo>
                  <a:cubicBezTo>
                    <a:pt x="543" y="1"/>
                    <a:pt x="524" y="1"/>
                    <a:pt x="500" y="20"/>
                  </a:cubicBezTo>
                  <a:lnTo>
                    <a:pt x="43" y="280"/>
                  </a:lnTo>
                  <a:cubicBezTo>
                    <a:pt x="19" y="280"/>
                    <a:pt x="0" y="323"/>
                    <a:pt x="0" y="342"/>
                  </a:cubicBezTo>
                  <a:cubicBezTo>
                    <a:pt x="0" y="380"/>
                    <a:pt x="19" y="400"/>
                    <a:pt x="43" y="400"/>
                  </a:cubicBezTo>
                  <a:lnTo>
                    <a:pt x="284" y="582"/>
                  </a:lnTo>
                  <a:cubicBezTo>
                    <a:pt x="303" y="601"/>
                    <a:pt x="322" y="601"/>
                    <a:pt x="360" y="601"/>
                  </a:cubicBezTo>
                  <a:cubicBezTo>
                    <a:pt x="380" y="601"/>
                    <a:pt x="404" y="601"/>
                    <a:pt x="423" y="582"/>
                  </a:cubicBezTo>
                  <a:lnTo>
                    <a:pt x="884" y="323"/>
                  </a:lnTo>
                  <a:cubicBezTo>
                    <a:pt x="903" y="323"/>
                    <a:pt x="923" y="280"/>
                    <a:pt x="923" y="260"/>
                  </a:cubicBezTo>
                  <a:cubicBezTo>
                    <a:pt x="923" y="241"/>
                    <a:pt x="903" y="203"/>
                    <a:pt x="884" y="203"/>
                  </a:cubicBezTo>
                  <a:lnTo>
                    <a:pt x="644" y="20"/>
                  </a:lnTo>
                  <a:cubicBezTo>
                    <a:pt x="620" y="1"/>
                    <a:pt x="581" y="1"/>
                    <a:pt x="562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15"/>
            <p:cNvSpPr/>
            <p:nvPr/>
          </p:nvSpPr>
          <p:spPr>
            <a:xfrm>
              <a:off x="6674132" y="2832357"/>
              <a:ext cx="85595" cy="53739"/>
            </a:xfrm>
            <a:custGeom>
              <a:rect b="b" l="l" r="r" t="t"/>
              <a:pathLst>
                <a:path extrusionOk="0" h="528" w="841">
                  <a:moveTo>
                    <a:pt x="480" y="1"/>
                  </a:moveTo>
                  <a:lnTo>
                    <a:pt x="38" y="279"/>
                  </a:lnTo>
                  <a:cubicBezTo>
                    <a:pt x="0" y="279"/>
                    <a:pt x="0" y="318"/>
                    <a:pt x="38" y="342"/>
                  </a:cubicBezTo>
                  <a:lnTo>
                    <a:pt x="259" y="500"/>
                  </a:lnTo>
                  <a:cubicBezTo>
                    <a:pt x="287" y="514"/>
                    <a:pt x="316" y="528"/>
                    <a:pt x="338" y="528"/>
                  </a:cubicBezTo>
                  <a:cubicBezTo>
                    <a:pt x="347" y="528"/>
                    <a:pt x="355" y="525"/>
                    <a:pt x="360" y="520"/>
                  </a:cubicBezTo>
                  <a:lnTo>
                    <a:pt x="822" y="260"/>
                  </a:lnTo>
                  <a:cubicBezTo>
                    <a:pt x="841" y="241"/>
                    <a:pt x="841" y="198"/>
                    <a:pt x="822" y="179"/>
                  </a:cubicBezTo>
                  <a:lnTo>
                    <a:pt x="581" y="20"/>
                  </a:lnTo>
                  <a:cubicBezTo>
                    <a:pt x="557" y="1"/>
                    <a:pt x="519" y="1"/>
                    <a:pt x="480" y="1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15"/>
            <p:cNvSpPr/>
            <p:nvPr/>
          </p:nvSpPr>
          <p:spPr>
            <a:xfrm>
              <a:off x="6672097" y="2827980"/>
              <a:ext cx="91600" cy="61270"/>
            </a:xfrm>
            <a:custGeom>
              <a:rect b="b" l="l" r="r" t="t"/>
              <a:pathLst>
                <a:path extrusionOk="0" h="602" w="900">
                  <a:moveTo>
                    <a:pt x="577" y="82"/>
                  </a:moveTo>
                  <a:lnTo>
                    <a:pt x="817" y="265"/>
                  </a:lnTo>
                  <a:lnTo>
                    <a:pt x="361" y="524"/>
                  </a:lnTo>
                  <a:lnTo>
                    <a:pt x="299" y="524"/>
                  </a:lnTo>
                  <a:lnTo>
                    <a:pt x="78" y="342"/>
                  </a:lnTo>
                  <a:lnTo>
                    <a:pt x="520" y="82"/>
                  </a:lnTo>
                  <a:close/>
                  <a:moveTo>
                    <a:pt x="539" y="1"/>
                  </a:moveTo>
                  <a:cubicBezTo>
                    <a:pt x="520" y="1"/>
                    <a:pt x="500" y="1"/>
                    <a:pt x="481" y="25"/>
                  </a:cubicBezTo>
                  <a:lnTo>
                    <a:pt x="39" y="284"/>
                  </a:lnTo>
                  <a:cubicBezTo>
                    <a:pt x="1" y="284"/>
                    <a:pt x="1" y="322"/>
                    <a:pt x="1" y="342"/>
                  </a:cubicBezTo>
                  <a:cubicBezTo>
                    <a:pt x="1" y="385"/>
                    <a:pt x="1" y="404"/>
                    <a:pt x="20" y="404"/>
                  </a:cubicBezTo>
                  <a:lnTo>
                    <a:pt x="260" y="582"/>
                  </a:lnTo>
                  <a:cubicBezTo>
                    <a:pt x="279" y="601"/>
                    <a:pt x="318" y="601"/>
                    <a:pt x="337" y="601"/>
                  </a:cubicBezTo>
                  <a:cubicBezTo>
                    <a:pt x="361" y="601"/>
                    <a:pt x="380" y="601"/>
                    <a:pt x="400" y="582"/>
                  </a:cubicBezTo>
                  <a:lnTo>
                    <a:pt x="861" y="322"/>
                  </a:lnTo>
                  <a:cubicBezTo>
                    <a:pt x="880" y="322"/>
                    <a:pt x="899" y="303"/>
                    <a:pt x="899" y="265"/>
                  </a:cubicBezTo>
                  <a:cubicBezTo>
                    <a:pt x="899" y="241"/>
                    <a:pt x="880" y="222"/>
                    <a:pt x="861" y="202"/>
                  </a:cubicBezTo>
                  <a:lnTo>
                    <a:pt x="621" y="25"/>
                  </a:lnTo>
                  <a:cubicBezTo>
                    <a:pt x="601" y="1"/>
                    <a:pt x="577" y="1"/>
                    <a:pt x="539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15"/>
            <p:cNvSpPr/>
            <p:nvPr/>
          </p:nvSpPr>
          <p:spPr>
            <a:xfrm>
              <a:off x="6602683" y="2873475"/>
              <a:ext cx="87630" cy="53433"/>
            </a:xfrm>
            <a:custGeom>
              <a:rect b="b" l="l" r="r" t="t"/>
              <a:pathLst>
                <a:path extrusionOk="0" h="525" w="861">
                  <a:moveTo>
                    <a:pt x="543" y="0"/>
                  </a:moveTo>
                  <a:cubicBezTo>
                    <a:pt x="525" y="0"/>
                    <a:pt x="510" y="5"/>
                    <a:pt x="500" y="15"/>
                  </a:cubicBezTo>
                  <a:lnTo>
                    <a:pt x="39" y="274"/>
                  </a:lnTo>
                  <a:cubicBezTo>
                    <a:pt x="20" y="274"/>
                    <a:pt x="1" y="317"/>
                    <a:pt x="39" y="337"/>
                  </a:cubicBezTo>
                  <a:lnTo>
                    <a:pt x="279" y="495"/>
                  </a:lnTo>
                  <a:cubicBezTo>
                    <a:pt x="293" y="509"/>
                    <a:pt x="318" y="525"/>
                    <a:pt x="345" y="525"/>
                  </a:cubicBezTo>
                  <a:cubicBezTo>
                    <a:pt x="357" y="525"/>
                    <a:pt x="369" y="522"/>
                    <a:pt x="380" y="514"/>
                  </a:cubicBezTo>
                  <a:lnTo>
                    <a:pt x="822" y="255"/>
                  </a:lnTo>
                  <a:cubicBezTo>
                    <a:pt x="861" y="236"/>
                    <a:pt x="861" y="197"/>
                    <a:pt x="822" y="178"/>
                  </a:cubicBezTo>
                  <a:lnTo>
                    <a:pt x="601" y="15"/>
                  </a:lnTo>
                  <a:cubicBezTo>
                    <a:pt x="582" y="5"/>
                    <a:pt x="561" y="0"/>
                    <a:pt x="543" y="0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15"/>
            <p:cNvSpPr/>
            <p:nvPr/>
          </p:nvSpPr>
          <p:spPr>
            <a:xfrm>
              <a:off x="6600749" y="2869099"/>
              <a:ext cx="91498" cy="61168"/>
            </a:xfrm>
            <a:custGeom>
              <a:rect b="b" l="l" r="r" t="t"/>
              <a:pathLst>
                <a:path extrusionOk="0" h="601" w="899">
                  <a:moveTo>
                    <a:pt x="582" y="77"/>
                  </a:moveTo>
                  <a:lnTo>
                    <a:pt x="822" y="260"/>
                  </a:lnTo>
                  <a:lnTo>
                    <a:pt x="380" y="519"/>
                  </a:lnTo>
                  <a:lnTo>
                    <a:pt x="317" y="519"/>
                  </a:lnTo>
                  <a:lnTo>
                    <a:pt x="77" y="341"/>
                  </a:lnTo>
                  <a:lnTo>
                    <a:pt x="538" y="77"/>
                  </a:lnTo>
                  <a:close/>
                  <a:moveTo>
                    <a:pt x="558" y="0"/>
                  </a:moveTo>
                  <a:cubicBezTo>
                    <a:pt x="538" y="0"/>
                    <a:pt x="519" y="0"/>
                    <a:pt x="500" y="19"/>
                  </a:cubicBezTo>
                  <a:lnTo>
                    <a:pt x="39" y="279"/>
                  </a:lnTo>
                  <a:cubicBezTo>
                    <a:pt x="20" y="279"/>
                    <a:pt x="0" y="317"/>
                    <a:pt x="0" y="341"/>
                  </a:cubicBezTo>
                  <a:cubicBezTo>
                    <a:pt x="0" y="380"/>
                    <a:pt x="20" y="399"/>
                    <a:pt x="39" y="399"/>
                  </a:cubicBezTo>
                  <a:lnTo>
                    <a:pt x="260" y="581"/>
                  </a:lnTo>
                  <a:cubicBezTo>
                    <a:pt x="298" y="601"/>
                    <a:pt x="317" y="601"/>
                    <a:pt x="341" y="601"/>
                  </a:cubicBezTo>
                  <a:cubicBezTo>
                    <a:pt x="380" y="601"/>
                    <a:pt x="399" y="601"/>
                    <a:pt x="418" y="581"/>
                  </a:cubicBezTo>
                  <a:lnTo>
                    <a:pt x="860" y="317"/>
                  </a:lnTo>
                  <a:cubicBezTo>
                    <a:pt x="880" y="317"/>
                    <a:pt x="899" y="298"/>
                    <a:pt x="899" y="260"/>
                  </a:cubicBezTo>
                  <a:cubicBezTo>
                    <a:pt x="899" y="240"/>
                    <a:pt x="880" y="221"/>
                    <a:pt x="860" y="197"/>
                  </a:cubicBezTo>
                  <a:lnTo>
                    <a:pt x="639" y="19"/>
                  </a:lnTo>
                  <a:cubicBezTo>
                    <a:pt x="620" y="0"/>
                    <a:pt x="582" y="0"/>
                    <a:pt x="558" y="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15"/>
            <p:cNvSpPr/>
            <p:nvPr/>
          </p:nvSpPr>
          <p:spPr>
            <a:xfrm>
              <a:off x="6533269" y="2914187"/>
              <a:ext cx="85697" cy="53535"/>
            </a:xfrm>
            <a:custGeom>
              <a:rect b="b" l="l" r="r" t="t"/>
              <a:pathLst>
                <a:path extrusionOk="0" h="526" w="842">
                  <a:moveTo>
                    <a:pt x="524" y="0"/>
                  </a:moveTo>
                  <a:cubicBezTo>
                    <a:pt x="506" y="0"/>
                    <a:pt x="490" y="6"/>
                    <a:pt x="481" y="18"/>
                  </a:cubicBezTo>
                  <a:lnTo>
                    <a:pt x="20" y="278"/>
                  </a:lnTo>
                  <a:cubicBezTo>
                    <a:pt x="0" y="278"/>
                    <a:pt x="0" y="316"/>
                    <a:pt x="20" y="335"/>
                  </a:cubicBezTo>
                  <a:lnTo>
                    <a:pt x="260" y="499"/>
                  </a:lnTo>
                  <a:cubicBezTo>
                    <a:pt x="277" y="512"/>
                    <a:pt x="311" y="526"/>
                    <a:pt x="336" y="526"/>
                  </a:cubicBezTo>
                  <a:cubicBezTo>
                    <a:pt x="346" y="526"/>
                    <a:pt x="355" y="524"/>
                    <a:pt x="361" y="518"/>
                  </a:cubicBezTo>
                  <a:lnTo>
                    <a:pt x="822" y="259"/>
                  </a:lnTo>
                  <a:cubicBezTo>
                    <a:pt x="841" y="235"/>
                    <a:pt x="841" y="196"/>
                    <a:pt x="822" y="177"/>
                  </a:cubicBezTo>
                  <a:lnTo>
                    <a:pt x="582" y="18"/>
                  </a:lnTo>
                  <a:cubicBezTo>
                    <a:pt x="563" y="6"/>
                    <a:pt x="542" y="0"/>
                    <a:pt x="524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15"/>
            <p:cNvSpPr/>
            <p:nvPr/>
          </p:nvSpPr>
          <p:spPr>
            <a:xfrm>
              <a:off x="6529402" y="2909607"/>
              <a:ext cx="93941" cy="61270"/>
            </a:xfrm>
            <a:custGeom>
              <a:rect b="b" l="l" r="r" t="t"/>
              <a:pathLst>
                <a:path extrusionOk="0" h="602" w="923">
                  <a:moveTo>
                    <a:pt x="562" y="83"/>
                  </a:moveTo>
                  <a:cubicBezTo>
                    <a:pt x="581" y="83"/>
                    <a:pt x="581" y="83"/>
                    <a:pt x="601" y="102"/>
                  </a:cubicBezTo>
                  <a:lnTo>
                    <a:pt x="822" y="260"/>
                  </a:lnTo>
                  <a:lnTo>
                    <a:pt x="841" y="260"/>
                  </a:lnTo>
                  <a:lnTo>
                    <a:pt x="380" y="520"/>
                  </a:lnTo>
                  <a:lnTo>
                    <a:pt x="322" y="520"/>
                  </a:lnTo>
                  <a:lnTo>
                    <a:pt x="82" y="342"/>
                  </a:lnTo>
                  <a:lnTo>
                    <a:pt x="538" y="83"/>
                  </a:lnTo>
                  <a:close/>
                  <a:moveTo>
                    <a:pt x="562" y="1"/>
                  </a:moveTo>
                  <a:cubicBezTo>
                    <a:pt x="538" y="1"/>
                    <a:pt x="519" y="1"/>
                    <a:pt x="500" y="20"/>
                  </a:cubicBezTo>
                  <a:lnTo>
                    <a:pt x="38" y="280"/>
                  </a:lnTo>
                  <a:cubicBezTo>
                    <a:pt x="19" y="304"/>
                    <a:pt x="0" y="323"/>
                    <a:pt x="0" y="342"/>
                  </a:cubicBezTo>
                  <a:cubicBezTo>
                    <a:pt x="0" y="380"/>
                    <a:pt x="19" y="400"/>
                    <a:pt x="38" y="424"/>
                  </a:cubicBezTo>
                  <a:lnTo>
                    <a:pt x="279" y="582"/>
                  </a:lnTo>
                  <a:cubicBezTo>
                    <a:pt x="298" y="601"/>
                    <a:pt x="322" y="601"/>
                    <a:pt x="360" y="601"/>
                  </a:cubicBezTo>
                  <a:lnTo>
                    <a:pt x="418" y="601"/>
                  </a:lnTo>
                  <a:lnTo>
                    <a:pt x="418" y="582"/>
                  </a:lnTo>
                  <a:lnTo>
                    <a:pt x="879" y="323"/>
                  </a:lnTo>
                  <a:cubicBezTo>
                    <a:pt x="898" y="323"/>
                    <a:pt x="922" y="304"/>
                    <a:pt x="922" y="260"/>
                  </a:cubicBezTo>
                  <a:cubicBezTo>
                    <a:pt x="922" y="241"/>
                    <a:pt x="898" y="222"/>
                    <a:pt x="879" y="203"/>
                  </a:cubicBezTo>
                  <a:lnTo>
                    <a:pt x="639" y="20"/>
                  </a:lnTo>
                  <a:cubicBezTo>
                    <a:pt x="620" y="1"/>
                    <a:pt x="581" y="1"/>
                    <a:pt x="562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15"/>
            <p:cNvSpPr/>
            <p:nvPr/>
          </p:nvSpPr>
          <p:spPr>
            <a:xfrm>
              <a:off x="6461922" y="2955102"/>
              <a:ext cx="85595" cy="53230"/>
            </a:xfrm>
            <a:custGeom>
              <a:rect b="b" l="l" r="r" t="t"/>
              <a:pathLst>
                <a:path extrusionOk="0" h="523" w="841">
                  <a:moveTo>
                    <a:pt x="540" y="1"/>
                  </a:moveTo>
                  <a:cubicBezTo>
                    <a:pt x="522" y="1"/>
                    <a:pt x="502" y="5"/>
                    <a:pt x="480" y="15"/>
                  </a:cubicBezTo>
                  <a:lnTo>
                    <a:pt x="43" y="275"/>
                  </a:lnTo>
                  <a:cubicBezTo>
                    <a:pt x="0" y="275"/>
                    <a:pt x="0" y="313"/>
                    <a:pt x="24" y="337"/>
                  </a:cubicBezTo>
                  <a:lnTo>
                    <a:pt x="264" y="495"/>
                  </a:lnTo>
                  <a:cubicBezTo>
                    <a:pt x="291" y="509"/>
                    <a:pt x="319" y="523"/>
                    <a:pt x="339" y="523"/>
                  </a:cubicBezTo>
                  <a:cubicBezTo>
                    <a:pt x="347" y="523"/>
                    <a:pt x="355" y="520"/>
                    <a:pt x="360" y="515"/>
                  </a:cubicBezTo>
                  <a:lnTo>
                    <a:pt x="822" y="255"/>
                  </a:lnTo>
                  <a:cubicBezTo>
                    <a:pt x="841" y="236"/>
                    <a:pt x="841" y="193"/>
                    <a:pt x="822" y="174"/>
                  </a:cubicBezTo>
                  <a:lnTo>
                    <a:pt x="581" y="15"/>
                  </a:lnTo>
                  <a:cubicBezTo>
                    <a:pt x="572" y="5"/>
                    <a:pt x="557" y="1"/>
                    <a:pt x="540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15"/>
            <p:cNvSpPr/>
            <p:nvPr/>
          </p:nvSpPr>
          <p:spPr>
            <a:xfrm>
              <a:off x="6457952" y="2950217"/>
              <a:ext cx="93941" cy="61270"/>
            </a:xfrm>
            <a:custGeom>
              <a:rect b="b" l="l" r="r" t="t"/>
              <a:pathLst>
                <a:path extrusionOk="0" h="602" w="923">
                  <a:moveTo>
                    <a:pt x="563" y="82"/>
                  </a:moveTo>
                  <a:cubicBezTo>
                    <a:pt x="582" y="82"/>
                    <a:pt x="601" y="82"/>
                    <a:pt x="601" y="102"/>
                  </a:cubicBezTo>
                  <a:lnTo>
                    <a:pt x="841" y="265"/>
                  </a:lnTo>
                  <a:lnTo>
                    <a:pt x="380" y="524"/>
                  </a:lnTo>
                  <a:lnTo>
                    <a:pt x="322" y="524"/>
                  </a:lnTo>
                  <a:lnTo>
                    <a:pt x="102" y="342"/>
                  </a:lnTo>
                  <a:lnTo>
                    <a:pt x="543" y="82"/>
                  </a:lnTo>
                  <a:close/>
                  <a:moveTo>
                    <a:pt x="563" y="1"/>
                  </a:moveTo>
                  <a:cubicBezTo>
                    <a:pt x="543" y="1"/>
                    <a:pt x="519" y="1"/>
                    <a:pt x="500" y="25"/>
                  </a:cubicBezTo>
                  <a:lnTo>
                    <a:pt x="63" y="284"/>
                  </a:lnTo>
                  <a:cubicBezTo>
                    <a:pt x="20" y="303"/>
                    <a:pt x="1" y="323"/>
                    <a:pt x="1" y="342"/>
                  </a:cubicBezTo>
                  <a:cubicBezTo>
                    <a:pt x="1" y="385"/>
                    <a:pt x="20" y="404"/>
                    <a:pt x="39" y="423"/>
                  </a:cubicBezTo>
                  <a:lnTo>
                    <a:pt x="279" y="582"/>
                  </a:lnTo>
                  <a:cubicBezTo>
                    <a:pt x="303" y="601"/>
                    <a:pt x="342" y="601"/>
                    <a:pt x="361" y="601"/>
                  </a:cubicBezTo>
                  <a:lnTo>
                    <a:pt x="423" y="601"/>
                  </a:lnTo>
                  <a:lnTo>
                    <a:pt x="880" y="323"/>
                  </a:lnTo>
                  <a:cubicBezTo>
                    <a:pt x="904" y="323"/>
                    <a:pt x="923" y="303"/>
                    <a:pt x="923" y="265"/>
                  </a:cubicBezTo>
                  <a:cubicBezTo>
                    <a:pt x="923" y="241"/>
                    <a:pt x="904" y="222"/>
                    <a:pt x="880" y="202"/>
                  </a:cubicBezTo>
                  <a:lnTo>
                    <a:pt x="640" y="25"/>
                  </a:lnTo>
                  <a:cubicBezTo>
                    <a:pt x="620" y="1"/>
                    <a:pt x="601" y="1"/>
                    <a:pt x="563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15"/>
            <p:cNvSpPr/>
            <p:nvPr/>
          </p:nvSpPr>
          <p:spPr>
            <a:xfrm>
              <a:off x="6321567" y="3036424"/>
              <a:ext cx="85595" cy="54247"/>
            </a:xfrm>
            <a:custGeom>
              <a:rect b="b" l="l" r="r" t="t"/>
              <a:pathLst>
                <a:path extrusionOk="0" h="533" w="841">
                  <a:moveTo>
                    <a:pt x="522" y="0"/>
                  </a:moveTo>
                  <a:cubicBezTo>
                    <a:pt x="505" y="0"/>
                    <a:pt x="490" y="6"/>
                    <a:pt x="481" y="18"/>
                  </a:cubicBezTo>
                  <a:lnTo>
                    <a:pt x="20" y="278"/>
                  </a:lnTo>
                  <a:cubicBezTo>
                    <a:pt x="0" y="297"/>
                    <a:pt x="0" y="316"/>
                    <a:pt x="20" y="335"/>
                  </a:cubicBezTo>
                  <a:lnTo>
                    <a:pt x="260" y="518"/>
                  </a:lnTo>
                  <a:cubicBezTo>
                    <a:pt x="269" y="528"/>
                    <a:pt x="285" y="532"/>
                    <a:pt x="303" y="532"/>
                  </a:cubicBezTo>
                  <a:cubicBezTo>
                    <a:pt x="321" y="532"/>
                    <a:pt x="341" y="528"/>
                    <a:pt x="361" y="518"/>
                  </a:cubicBezTo>
                  <a:lnTo>
                    <a:pt x="822" y="259"/>
                  </a:lnTo>
                  <a:cubicBezTo>
                    <a:pt x="841" y="235"/>
                    <a:pt x="841" y="215"/>
                    <a:pt x="822" y="196"/>
                  </a:cubicBezTo>
                  <a:lnTo>
                    <a:pt x="582" y="18"/>
                  </a:lnTo>
                  <a:cubicBezTo>
                    <a:pt x="560" y="6"/>
                    <a:pt x="540" y="0"/>
                    <a:pt x="522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15"/>
            <p:cNvSpPr/>
            <p:nvPr/>
          </p:nvSpPr>
          <p:spPr>
            <a:xfrm>
              <a:off x="6317598" y="3031844"/>
              <a:ext cx="93534" cy="61270"/>
            </a:xfrm>
            <a:custGeom>
              <a:rect b="b" l="l" r="r" t="t"/>
              <a:pathLst>
                <a:path extrusionOk="0" h="602" w="919">
                  <a:moveTo>
                    <a:pt x="558" y="83"/>
                  </a:moveTo>
                  <a:cubicBezTo>
                    <a:pt x="577" y="83"/>
                    <a:pt x="577" y="83"/>
                    <a:pt x="601" y="102"/>
                  </a:cubicBezTo>
                  <a:lnTo>
                    <a:pt x="818" y="260"/>
                  </a:lnTo>
                  <a:lnTo>
                    <a:pt x="842" y="260"/>
                  </a:lnTo>
                  <a:lnTo>
                    <a:pt x="380" y="520"/>
                  </a:lnTo>
                  <a:lnTo>
                    <a:pt x="318" y="520"/>
                  </a:lnTo>
                  <a:lnTo>
                    <a:pt x="78" y="342"/>
                  </a:lnTo>
                  <a:lnTo>
                    <a:pt x="539" y="83"/>
                  </a:lnTo>
                  <a:close/>
                  <a:moveTo>
                    <a:pt x="558" y="1"/>
                  </a:moveTo>
                  <a:cubicBezTo>
                    <a:pt x="539" y="1"/>
                    <a:pt x="520" y="1"/>
                    <a:pt x="500" y="20"/>
                  </a:cubicBezTo>
                  <a:lnTo>
                    <a:pt x="39" y="280"/>
                  </a:lnTo>
                  <a:cubicBezTo>
                    <a:pt x="20" y="304"/>
                    <a:pt x="1" y="323"/>
                    <a:pt x="1" y="342"/>
                  </a:cubicBezTo>
                  <a:cubicBezTo>
                    <a:pt x="1" y="380"/>
                    <a:pt x="20" y="400"/>
                    <a:pt x="39" y="424"/>
                  </a:cubicBezTo>
                  <a:lnTo>
                    <a:pt x="279" y="582"/>
                  </a:lnTo>
                  <a:cubicBezTo>
                    <a:pt x="299" y="601"/>
                    <a:pt x="318" y="601"/>
                    <a:pt x="361" y="601"/>
                  </a:cubicBezTo>
                  <a:lnTo>
                    <a:pt x="419" y="601"/>
                  </a:lnTo>
                  <a:lnTo>
                    <a:pt x="880" y="342"/>
                  </a:lnTo>
                  <a:cubicBezTo>
                    <a:pt x="899" y="323"/>
                    <a:pt x="918" y="304"/>
                    <a:pt x="918" y="260"/>
                  </a:cubicBezTo>
                  <a:cubicBezTo>
                    <a:pt x="918" y="241"/>
                    <a:pt x="899" y="222"/>
                    <a:pt x="880" y="203"/>
                  </a:cubicBezTo>
                  <a:lnTo>
                    <a:pt x="640" y="20"/>
                  </a:lnTo>
                  <a:cubicBezTo>
                    <a:pt x="621" y="1"/>
                    <a:pt x="577" y="1"/>
                    <a:pt x="558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15"/>
            <p:cNvSpPr/>
            <p:nvPr/>
          </p:nvSpPr>
          <p:spPr>
            <a:xfrm>
              <a:off x="6250118" y="3077339"/>
              <a:ext cx="85697" cy="53942"/>
            </a:xfrm>
            <a:custGeom>
              <a:rect b="b" l="l" r="r" t="t"/>
              <a:pathLst>
                <a:path extrusionOk="0" h="530" w="842">
                  <a:moveTo>
                    <a:pt x="539" y="1"/>
                  </a:moveTo>
                  <a:cubicBezTo>
                    <a:pt x="521" y="1"/>
                    <a:pt x="501" y="5"/>
                    <a:pt x="481" y="15"/>
                  </a:cubicBezTo>
                  <a:lnTo>
                    <a:pt x="20" y="275"/>
                  </a:lnTo>
                  <a:cubicBezTo>
                    <a:pt x="1" y="294"/>
                    <a:pt x="1" y="313"/>
                    <a:pt x="20" y="337"/>
                  </a:cubicBezTo>
                  <a:lnTo>
                    <a:pt x="260" y="515"/>
                  </a:lnTo>
                  <a:cubicBezTo>
                    <a:pt x="282" y="524"/>
                    <a:pt x="302" y="529"/>
                    <a:pt x="320" y="529"/>
                  </a:cubicBezTo>
                  <a:cubicBezTo>
                    <a:pt x="337" y="529"/>
                    <a:pt x="352" y="524"/>
                    <a:pt x="361" y="515"/>
                  </a:cubicBezTo>
                  <a:lnTo>
                    <a:pt x="822" y="255"/>
                  </a:lnTo>
                  <a:cubicBezTo>
                    <a:pt x="842" y="236"/>
                    <a:pt x="842" y="217"/>
                    <a:pt x="822" y="193"/>
                  </a:cubicBezTo>
                  <a:lnTo>
                    <a:pt x="582" y="15"/>
                  </a:lnTo>
                  <a:cubicBezTo>
                    <a:pt x="573" y="5"/>
                    <a:pt x="557" y="1"/>
                    <a:pt x="539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15"/>
            <p:cNvSpPr/>
            <p:nvPr/>
          </p:nvSpPr>
          <p:spPr>
            <a:xfrm>
              <a:off x="6246250" y="3072453"/>
              <a:ext cx="93534" cy="61270"/>
            </a:xfrm>
            <a:custGeom>
              <a:rect b="b" l="l" r="r" t="t"/>
              <a:pathLst>
                <a:path extrusionOk="0" h="602" w="919">
                  <a:moveTo>
                    <a:pt x="558" y="82"/>
                  </a:moveTo>
                  <a:cubicBezTo>
                    <a:pt x="582" y="82"/>
                    <a:pt x="601" y="82"/>
                    <a:pt x="601" y="102"/>
                  </a:cubicBezTo>
                  <a:lnTo>
                    <a:pt x="841" y="265"/>
                  </a:lnTo>
                  <a:lnTo>
                    <a:pt x="380" y="524"/>
                  </a:lnTo>
                  <a:lnTo>
                    <a:pt x="318" y="524"/>
                  </a:lnTo>
                  <a:lnTo>
                    <a:pt x="101" y="342"/>
                  </a:lnTo>
                  <a:lnTo>
                    <a:pt x="77" y="342"/>
                  </a:lnTo>
                  <a:lnTo>
                    <a:pt x="539" y="82"/>
                  </a:lnTo>
                  <a:close/>
                  <a:moveTo>
                    <a:pt x="558" y="1"/>
                  </a:moveTo>
                  <a:cubicBezTo>
                    <a:pt x="539" y="1"/>
                    <a:pt x="519" y="1"/>
                    <a:pt x="500" y="25"/>
                  </a:cubicBezTo>
                  <a:lnTo>
                    <a:pt x="39" y="284"/>
                  </a:lnTo>
                  <a:cubicBezTo>
                    <a:pt x="20" y="303"/>
                    <a:pt x="0" y="323"/>
                    <a:pt x="0" y="342"/>
                  </a:cubicBezTo>
                  <a:cubicBezTo>
                    <a:pt x="0" y="385"/>
                    <a:pt x="20" y="404"/>
                    <a:pt x="39" y="423"/>
                  </a:cubicBezTo>
                  <a:lnTo>
                    <a:pt x="279" y="582"/>
                  </a:lnTo>
                  <a:cubicBezTo>
                    <a:pt x="298" y="601"/>
                    <a:pt x="342" y="601"/>
                    <a:pt x="361" y="601"/>
                  </a:cubicBezTo>
                  <a:lnTo>
                    <a:pt x="418" y="601"/>
                  </a:lnTo>
                  <a:lnTo>
                    <a:pt x="880" y="342"/>
                  </a:lnTo>
                  <a:cubicBezTo>
                    <a:pt x="899" y="323"/>
                    <a:pt x="918" y="303"/>
                    <a:pt x="918" y="265"/>
                  </a:cubicBezTo>
                  <a:cubicBezTo>
                    <a:pt x="918" y="241"/>
                    <a:pt x="899" y="222"/>
                    <a:pt x="880" y="202"/>
                  </a:cubicBezTo>
                  <a:lnTo>
                    <a:pt x="639" y="25"/>
                  </a:lnTo>
                  <a:cubicBezTo>
                    <a:pt x="620" y="25"/>
                    <a:pt x="601" y="1"/>
                    <a:pt x="558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15"/>
            <p:cNvSpPr/>
            <p:nvPr/>
          </p:nvSpPr>
          <p:spPr>
            <a:xfrm>
              <a:off x="7097536" y="2587884"/>
              <a:ext cx="85697" cy="52924"/>
            </a:xfrm>
            <a:custGeom>
              <a:rect b="b" l="l" r="r" t="t"/>
              <a:pathLst>
                <a:path extrusionOk="0" h="520" w="842">
                  <a:moveTo>
                    <a:pt x="481" y="1"/>
                  </a:moveTo>
                  <a:lnTo>
                    <a:pt x="44" y="260"/>
                  </a:lnTo>
                  <a:cubicBezTo>
                    <a:pt x="0" y="279"/>
                    <a:pt x="0" y="318"/>
                    <a:pt x="44" y="342"/>
                  </a:cubicBezTo>
                  <a:lnTo>
                    <a:pt x="265" y="500"/>
                  </a:lnTo>
                  <a:cubicBezTo>
                    <a:pt x="303" y="520"/>
                    <a:pt x="341" y="520"/>
                    <a:pt x="361" y="520"/>
                  </a:cubicBezTo>
                  <a:lnTo>
                    <a:pt x="822" y="260"/>
                  </a:lnTo>
                  <a:cubicBezTo>
                    <a:pt x="841" y="241"/>
                    <a:pt x="841" y="198"/>
                    <a:pt x="822" y="179"/>
                  </a:cubicBezTo>
                  <a:lnTo>
                    <a:pt x="582" y="20"/>
                  </a:lnTo>
                  <a:cubicBezTo>
                    <a:pt x="562" y="1"/>
                    <a:pt x="524" y="1"/>
                    <a:pt x="481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15"/>
            <p:cNvSpPr/>
            <p:nvPr/>
          </p:nvSpPr>
          <p:spPr>
            <a:xfrm>
              <a:off x="7097536" y="2587884"/>
              <a:ext cx="85697" cy="52924"/>
            </a:xfrm>
            <a:custGeom>
              <a:rect b="b" l="l" r="r" t="t"/>
              <a:pathLst>
                <a:path extrusionOk="0" h="520" w="842">
                  <a:moveTo>
                    <a:pt x="524" y="1"/>
                  </a:moveTo>
                  <a:cubicBezTo>
                    <a:pt x="543" y="1"/>
                    <a:pt x="562" y="1"/>
                    <a:pt x="582" y="20"/>
                  </a:cubicBezTo>
                  <a:lnTo>
                    <a:pt x="822" y="179"/>
                  </a:lnTo>
                  <a:lnTo>
                    <a:pt x="601" y="1"/>
                  </a:lnTo>
                  <a:close/>
                  <a:moveTo>
                    <a:pt x="481" y="1"/>
                  </a:moveTo>
                  <a:lnTo>
                    <a:pt x="44" y="260"/>
                  </a:lnTo>
                  <a:cubicBezTo>
                    <a:pt x="24" y="279"/>
                    <a:pt x="0" y="279"/>
                    <a:pt x="0" y="299"/>
                  </a:cubicBezTo>
                  <a:cubicBezTo>
                    <a:pt x="0" y="318"/>
                    <a:pt x="24" y="318"/>
                    <a:pt x="44" y="342"/>
                  </a:cubicBezTo>
                  <a:lnTo>
                    <a:pt x="265" y="500"/>
                  </a:lnTo>
                  <a:cubicBezTo>
                    <a:pt x="284" y="520"/>
                    <a:pt x="303" y="520"/>
                    <a:pt x="322" y="520"/>
                  </a:cubicBezTo>
                  <a:cubicBezTo>
                    <a:pt x="303" y="520"/>
                    <a:pt x="284" y="520"/>
                    <a:pt x="284" y="500"/>
                  </a:cubicBezTo>
                  <a:lnTo>
                    <a:pt x="44" y="318"/>
                  </a:lnTo>
                  <a:cubicBezTo>
                    <a:pt x="24" y="318"/>
                    <a:pt x="24" y="299"/>
                    <a:pt x="24" y="299"/>
                  </a:cubicBezTo>
                  <a:cubicBezTo>
                    <a:pt x="24" y="299"/>
                    <a:pt x="24" y="279"/>
                    <a:pt x="44" y="279"/>
                  </a:cubicBezTo>
                  <a:lnTo>
                    <a:pt x="481" y="20"/>
                  </a:lnTo>
                  <a:cubicBezTo>
                    <a:pt x="505" y="1"/>
                    <a:pt x="524" y="1"/>
                    <a:pt x="524" y="1"/>
                  </a:cubicBezTo>
                  <a:close/>
                  <a:moveTo>
                    <a:pt x="841" y="222"/>
                  </a:moveTo>
                  <a:cubicBezTo>
                    <a:pt x="841" y="222"/>
                    <a:pt x="841" y="241"/>
                    <a:pt x="822" y="241"/>
                  </a:cubicBezTo>
                  <a:lnTo>
                    <a:pt x="361" y="500"/>
                  </a:lnTo>
                  <a:cubicBezTo>
                    <a:pt x="361" y="520"/>
                    <a:pt x="341" y="520"/>
                    <a:pt x="322" y="520"/>
                  </a:cubicBezTo>
                  <a:lnTo>
                    <a:pt x="385" y="520"/>
                  </a:lnTo>
                  <a:lnTo>
                    <a:pt x="822" y="260"/>
                  </a:lnTo>
                  <a:cubicBezTo>
                    <a:pt x="841" y="241"/>
                    <a:pt x="841" y="241"/>
                    <a:pt x="841" y="22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15"/>
            <p:cNvSpPr/>
            <p:nvPr/>
          </p:nvSpPr>
          <p:spPr>
            <a:xfrm>
              <a:off x="7168883" y="2546867"/>
              <a:ext cx="85697" cy="53331"/>
            </a:xfrm>
            <a:custGeom>
              <a:rect b="b" l="l" r="r" t="t"/>
              <a:pathLst>
                <a:path extrusionOk="0" h="524" w="842">
                  <a:moveTo>
                    <a:pt x="481" y="0"/>
                  </a:moveTo>
                  <a:lnTo>
                    <a:pt x="20" y="265"/>
                  </a:lnTo>
                  <a:cubicBezTo>
                    <a:pt x="1" y="284"/>
                    <a:pt x="1" y="322"/>
                    <a:pt x="20" y="341"/>
                  </a:cubicBezTo>
                  <a:lnTo>
                    <a:pt x="260" y="505"/>
                  </a:lnTo>
                  <a:cubicBezTo>
                    <a:pt x="284" y="524"/>
                    <a:pt x="342" y="524"/>
                    <a:pt x="361" y="524"/>
                  </a:cubicBezTo>
                  <a:lnTo>
                    <a:pt x="822" y="241"/>
                  </a:lnTo>
                  <a:cubicBezTo>
                    <a:pt x="841" y="241"/>
                    <a:pt x="841" y="202"/>
                    <a:pt x="822" y="183"/>
                  </a:cubicBezTo>
                  <a:lnTo>
                    <a:pt x="582" y="24"/>
                  </a:lnTo>
                  <a:cubicBezTo>
                    <a:pt x="563" y="0"/>
                    <a:pt x="500" y="0"/>
                    <a:pt x="481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15"/>
            <p:cNvSpPr/>
            <p:nvPr/>
          </p:nvSpPr>
          <p:spPr>
            <a:xfrm>
              <a:off x="7168883" y="2546867"/>
              <a:ext cx="85697" cy="53331"/>
            </a:xfrm>
            <a:custGeom>
              <a:rect b="b" l="l" r="r" t="t"/>
              <a:pathLst>
                <a:path extrusionOk="0" h="524" w="842">
                  <a:moveTo>
                    <a:pt x="524" y="0"/>
                  </a:moveTo>
                  <a:cubicBezTo>
                    <a:pt x="544" y="0"/>
                    <a:pt x="563" y="0"/>
                    <a:pt x="582" y="24"/>
                  </a:cubicBezTo>
                  <a:lnTo>
                    <a:pt x="822" y="183"/>
                  </a:lnTo>
                  <a:lnTo>
                    <a:pt x="822" y="183"/>
                  </a:lnTo>
                  <a:lnTo>
                    <a:pt x="582" y="0"/>
                  </a:lnTo>
                  <a:close/>
                  <a:moveTo>
                    <a:pt x="481" y="0"/>
                  </a:moveTo>
                  <a:lnTo>
                    <a:pt x="20" y="265"/>
                  </a:lnTo>
                  <a:cubicBezTo>
                    <a:pt x="1" y="284"/>
                    <a:pt x="1" y="284"/>
                    <a:pt x="1" y="303"/>
                  </a:cubicBezTo>
                  <a:cubicBezTo>
                    <a:pt x="1" y="322"/>
                    <a:pt x="1" y="322"/>
                    <a:pt x="20" y="341"/>
                  </a:cubicBezTo>
                  <a:lnTo>
                    <a:pt x="260" y="505"/>
                  </a:lnTo>
                  <a:lnTo>
                    <a:pt x="44" y="322"/>
                  </a:lnTo>
                  <a:cubicBezTo>
                    <a:pt x="20" y="322"/>
                    <a:pt x="20" y="303"/>
                    <a:pt x="20" y="303"/>
                  </a:cubicBezTo>
                  <a:cubicBezTo>
                    <a:pt x="20" y="284"/>
                    <a:pt x="20" y="284"/>
                    <a:pt x="44" y="284"/>
                  </a:cubicBezTo>
                  <a:lnTo>
                    <a:pt x="481" y="24"/>
                  </a:lnTo>
                  <a:cubicBezTo>
                    <a:pt x="500" y="0"/>
                    <a:pt x="500" y="0"/>
                    <a:pt x="524" y="0"/>
                  </a:cubicBezTo>
                  <a:close/>
                  <a:moveTo>
                    <a:pt x="260" y="505"/>
                  </a:moveTo>
                  <a:cubicBezTo>
                    <a:pt x="284" y="524"/>
                    <a:pt x="303" y="524"/>
                    <a:pt x="323" y="524"/>
                  </a:cubicBezTo>
                  <a:cubicBezTo>
                    <a:pt x="303" y="524"/>
                    <a:pt x="284" y="505"/>
                    <a:pt x="260" y="505"/>
                  </a:cubicBezTo>
                  <a:close/>
                  <a:moveTo>
                    <a:pt x="822" y="183"/>
                  </a:moveTo>
                  <a:lnTo>
                    <a:pt x="822" y="221"/>
                  </a:lnTo>
                  <a:lnTo>
                    <a:pt x="822" y="241"/>
                  </a:lnTo>
                  <a:lnTo>
                    <a:pt x="361" y="505"/>
                  </a:lnTo>
                  <a:cubicBezTo>
                    <a:pt x="342" y="524"/>
                    <a:pt x="342" y="524"/>
                    <a:pt x="323" y="524"/>
                  </a:cubicBezTo>
                  <a:lnTo>
                    <a:pt x="361" y="524"/>
                  </a:lnTo>
                  <a:lnTo>
                    <a:pt x="822" y="265"/>
                  </a:lnTo>
                  <a:cubicBezTo>
                    <a:pt x="841" y="241"/>
                    <a:pt x="841" y="241"/>
                    <a:pt x="841" y="221"/>
                  </a:cubicBezTo>
                  <a:cubicBezTo>
                    <a:pt x="841" y="202"/>
                    <a:pt x="841" y="183"/>
                    <a:pt x="822" y="183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15"/>
            <p:cNvSpPr/>
            <p:nvPr/>
          </p:nvSpPr>
          <p:spPr>
            <a:xfrm>
              <a:off x="6390981" y="2995712"/>
              <a:ext cx="87630" cy="53433"/>
            </a:xfrm>
            <a:custGeom>
              <a:rect b="b" l="l" r="r" t="t"/>
              <a:pathLst>
                <a:path extrusionOk="0" h="525" w="861">
                  <a:moveTo>
                    <a:pt x="539" y="0"/>
                  </a:moveTo>
                  <a:cubicBezTo>
                    <a:pt x="519" y="0"/>
                    <a:pt x="500" y="5"/>
                    <a:pt x="481" y="15"/>
                  </a:cubicBezTo>
                  <a:lnTo>
                    <a:pt x="39" y="274"/>
                  </a:lnTo>
                  <a:cubicBezTo>
                    <a:pt x="0" y="274"/>
                    <a:pt x="0" y="317"/>
                    <a:pt x="39" y="337"/>
                  </a:cubicBezTo>
                  <a:lnTo>
                    <a:pt x="279" y="495"/>
                  </a:lnTo>
                  <a:cubicBezTo>
                    <a:pt x="293" y="509"/>
                    <a:pt x="315" y="525"/>
                    <a:pt x="343" y="525"/>
                  </a:cubicBezTo>
                  <a:cubicBezTo>
                    <a:pt x="355" y="525"/>
                    <a:pt x="367" y="522"/>
                    <a:pt x="380" y="514"/>
                  </a:cubicBezTo>
                  <a:lnTo>
                    <a:pt x="817" y="255"/>
                  </a:lnTo>
                  <a:cubicBezTo>
                    <a:pt x="860" y="236"/>
                    <a:pt x="860" y="217"/>
                    <a:pt x="817" y="178"/>
                  </a:cubicBezTo>
                  <a:lnTo>
                    <a:pt x="601" y="15"/>
                  </a:lnTo>
                  <a:cubicBezTo>
                    <a:pt x="579" y="5"/>
                    <a:pt x="559" y="0"/>
                    <a:pt x="53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15"/>
            <p:cNvSpPr/>
            <p:nvPr/>
          </p:nvSpPr>
          <p:spPr>
            <a:xfrm>
              <a:off x="6390981" y="2995203"/>
              <a:ext cx="87630" cy="55367"/>
            </a:xfrm>
            <a:custGeom>
              <a:rect b="b" l="l" r="r" t="t"/>
              <a:pathLst>
                <a:path extrusionOk="0" h="544" w="861">
                  <a:moveTo>
                    <a:pt x="539" y="1"/>
                  </a:moveTo>
                  <a:cubicBezTo>
                    <a:pt x="558" y="1"/>
                    <a:pt x="577" y="20"/>
                    <a:pt x="577" y="20"/>
                  </a:cubicBezTo>
                  <a:lnTo>
                    <a:pt x="817" y="202"/>
                  </a:lnTo>
                  <a:cubicBezTo>
                    <a:pt x="841" y="202"/>
                    <a:pt x="841" y="222"/>
                    <a:pt x="841" y="222"/>
                  </a:cubicBezTo>
                  <a:cubicBezTo>
                    <a:pt x="841" y="241"/>
                    <a:pt x="841" y="241"/>
                    <a:pt x="817" y="260"/>
                  </a:cubicBezTo>
                  <a:cubicBezTo>
                    <a:pt x="841" y="260"/>
                    <a:pt x="860" y="241"/>
                    <a:pt x="860" y="222"/>
                  </a:cubicBezTo>
                  <a:cubicBezTo>
                    <a:pt x="860" y="202"/>
                    <a:pt x="841" y="202"/>
                    <a:pt x="817" y="183"/>
                  </a:cubicBezTo>
                  <a:lnTo>
                    <a:pt x="601" y="20"/>
                  </a:lnTo>
                  <a:cubicBezTo>
                    <a:pt x="577" y="1"/>
                    <a:pt x="558" y="1"/>
                    <a:pt x="539" y="1"/>
                  </a:cubicBezTo>
                  <a:close/>
                  <a:moveTo>
                    <a:pt x="481" y="1"/>
                  </a:moveTo>
                  <a:lnTo>
                    <a:pt x="39" y="260"/>
                  </a:lnTo>
                  <a:lnTo>
                    <a:pt x="0" y="303"/>
                  </a:lnTo>
                  <a:cubicBezTo>
                    <a:pt x="0" y="322"/>
                    <a:pt x="20" y="342"/>
                    <a:pt x="39" y="342"/>
                  </a:cubicBezTo>
                  <a:cubicBezTo>
                    <a:pt x="20" y="322"/>
                    <a:pt x="20" y="322"/>
                    <a:pt x="20" y="303"/>
                  </a:cubicBezTo>
                  <a:cubicBezTo>
                    <a:pt x="20" y="303"/>
                    <a:pt x="20" y="279"/>
                    <a:pt x="39" y="279"/>
                  </a:cubicBezTo>
                  <a:lnTo>
                    <a:pt x="500" y="20"/>
                  </a:lnTo>
                  <a:cubicBezTo>
                    <a:pt x="500" y="20"/>
                    <a:pt x="519" y="1"/>
                    <a:pt x="539" y="1"/>
                  </a:cubicBezTo>
                  <a:close/>
                  <a:moveTo>
                    <a:pt x="817" y="260"/>
                  </a:moveTo>
                  <a:lnTo>
                    <a:pt x="361" y="519"/>
                  </a:lnTo>
                  <a:lnTo>
                    <a:pt x="318" y="519"/>
                  </a:lnTo>
                  <a:cubicBezTo>
                    <a:pt x="298" y="519"/>
                    <a:pt x="279" y="519"/>
                    <a:pt x="279" y="500"/>
                  </a:cubicBezTo>
                  <a:lnTo>
                    <a:pt x="39" y="342"/>
                  </a:lnTo>
                  <a:lnTo>
                    <a:pt x="39" y="342"/>
                  </a:lnTo>
                  <a:lnTo>
                    <a:pt x="260" y="519"/>
                  </a:lnTo>
                  <a:cubicBezTo>
                    <a:pt x="279" y="519"/>
                    <a:pt x="298" y="543"/>
                    <a:pt x="318" y="543"/>
                  </a:cubicBezTo>
                  <a:cubicBezTo>
                    <a:pt x="337" y="543"/>
                    <a:pt x="361" y="519"/>
                    <a:pt x="380" y="519"/>
                  </a:cubicBezTo>
                  <a:lnTo>
                    <a:pt x="817" y="26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15"/>
            <p:cNvSpPr/>
            <p:nvPr/>
          </p:nvSpPr>
          <p:spPr>
            <a:xfrm>
              <a:off x="7028529" y="2628494"/>
              <a:ext cx="85697" cy="52924"/>
            </a:xfrm>
            <a:custGeom>
              <a:rect b="b" l="l" r="r" t="t"/>
              <a:pathLst>
                <a:path extrusionOk="0" h="520" w="842">
                  <a:moveTo>
                    <a:pt x="481" y="1"/>
                  </a:moveTo>
                  <a:lnTo>
                    <a:pt x="20" y="260"/>
                  </a:lnTo>
                  <a:cubicBezTo>
                    <a:pt x="1" y="279"/>
                    <a:pt x="1" y="322"/>
                    <a:pt x="20" y="342"/>
                  </a:cubicBezTo>
                  <a:lnTo>
                    <a:pt x="260" y="500"/>
                  </a:lnTo>
                  <a:cubicBezTo>
                    <a:pt x="280" y="519"/>
                    <a:pt x="318" y="519"/>
                    <a:pt x="361" y="519"/>
                  </a:cubicBezTo>
                  <a:lnTo>
                    <a:pt x="798" y="260"/>
                  </a:lnTo>
                  <a:cubicBezTo>
                    <a:pt x="842" y="241"/>
                    <a:pt x="842" y="202"/>
                    <a:pt x="798" y="183"/>
                  </a:cubicBezTo>
                  <a:lnTo>
                    <a:pt x="582" y="20"/>
                  </a:lnTo>
                  <a:cubicBezTo>
                    <a:pt x="539" y="1"/>
                    <a:pt x="501" y="1"/>
                    <a:pt x="481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15"/>
            <p:cNvSpPr/>
            <p:nvPr/>
          </p:nvSpPr>
          <p:spPr>
            <a:xfrm>
              <a:off x="7028529" y="2628494"/>
              <a:ext cx="85697" cy="52924"/>
            </a:xfrm>
            <a:custGeom>
              <a:rect b="b" l="l" r="r" t="t"/>
              <a:pathLst>
                <a:path extrusionOk="0" h="520" w="842">
                  <a:moveTo>
                    <a:pt x="462" y="1"/>
                  </a:moveTo>
                  <a:lnTo>
                    <a:pt x="20" y="260"/>
                  </a:lnTo>
                  <a:cubicBezTo>
                    <a:pt x="1" y="279"/>
                    <a:pt x="1" y="279"/>
                    <a:pt x="1" y="303"/>
                  </a:cubicBezTo>
                  <a:lnTo>
                    <a:pt x="20" y="279"/>
                  </a:lnTo>
                  <a:lnTo>
                    <a:pt x="481" y="20"/>
                  </a:lnTo>
                  <a:cubicBezTo>
                    <a:pt x="481" y="1"/>
                    <a:pt x="501" y="1"/>
                    <a:pt x="520" y="1"/>
                  </a:cubicBezTo>
                  <a:close/>
                  <a:moveTo>
                    <a:pt x="1" y="303"/>
                  </a:moveTo>
                  <a:cubicBezTo>
                    <a:pt x="1" y="322"/>
                    <a:pt x="1" y="322"/>
                    <a:pt x="20" y="342"/>
                  </a:cubicBezTo>
                  <a:lnTo>
                    <a:pt x="260" y="500"/>
                  </a:lnTo>
                  <a:lnTo>
                    <a:pt x="20" y="322"/>
                  </a:lnTo>
                  <a:lnTo>
                    <a:pt x="1" y="303"/>
                  </a:lnTo>
                  <a:close/>
                  <a:moveTo>
                    <a:pt x="260" y="500"/>
                  </a:moveTo>
                  <a:cubicBezTo>
                    <a:pt x="260" y="519"/>
                    <a:pt x="280" y="519"/>
                    <a:pt x="318" y="519"/>
                  </a:cubicBezTo>
                  <a:cubicBezTo>
                    <a:pt x="299" y="519"/>
                    <a:pt x="280" y="519"/>
                    <a:pt x="260" y="500"/>
                  </a:cubicBezTo>
                  <a:close/>
                  <a:moveTo>
                    <a:pt x="520" y="1"/>
                  </a:moveTo>
                  <a:cubicBezTo>
                    <a:pt x="539" y="1"/>
                    <a:pt x="558" y="1"/>
                    <a:pt x="582" y="20"/>
                  </a:cubicBezTo>
                  <a:lnTo>
                    <a:pt x="798" y="202"/>
                  </a:lnTo>
                  <a:cubicBezTo>
                    <a:pt x="822" y="202"/>
                    <a:pt x="822" y="202"/>
                    <a:pt x="822" y="222"/>
                  </a:cubicBezTo>
                  <a:cubicBezTo>
                    <a:pt x="822" y="222"/>
                    <a:pt x="822" y="241"/>
                    <a:pt x="798" y="241"/>
                  </a:cubicBezTo>
                  <a:lnTo>
                    <a:pt x="361" y="500"/>
                  </a:lnTo>
                  <a:cubicBezTo>
                    <a:pt x="342" y="519"/>
                    <a:pt x="318" y="519"/>
                    <a:pt x="318" y="519"/>
                  </a:cubicBezTo>
                  <a:lnTo>
                    <a:pt x="361" y="519"/>
                  </a:lnTo>
                  <a:lnTo>
                    <a:pt x="822" y="260"/>
                  </a:lnTo>
                  <a:cubicBezTo>
                    <a:pt x="822" y="241"/>
                    <a:pt x="842" y="241"/>
                    <a:pt x="842" y="222"/>
                  </a:cubicBezTo>
                  <a:cubicBezTo>
                    <a:pt x="842" y="202"/>
                    <a:pt x="822" y="202"/>
                    <a:pt x="822" y="183"/>
                  </a:cubicBezTo>
                  <a:lnTo>
                    <a:pt x="582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15"/>
            <p:cNvSpPr/>
            <p:nvPr/>
          </p:nvSpPr>
          <p:spPr>
            <a:xfrm>
              <a:off x="6957181" y="2669103"/>
              <a:ext cx="85697" cy="53331"/>
            </a:xfrm>
            <a:custGeom>
              <a:rect b="b" l="l" r="r" t="t"/>
              <a:pathLst>
                <a:path extrusionOk="0" h="524" w="842">
                  <a:moveTo>
                    <a:pt x="481" y="0"/>
                  </a:moveTo>
                  <a:lnTo>
                    <a:pt x="20" y="265"/>
                  </a:lnTo>
                  <a:cubicBezTo>
                    <a:pt x="1" y="284"/>
                    <a:pt x="1" y="322"/>
                    <a:pt x="20" y="341"/>
                  </a:cubicBezTo>
                  <a:lnTo>
                    <a:pt x="260" y="505"/>
                  </a:lnTo>
                  <a:cubicBezTo>
                    <a:pt x="279" y="524"/>
                    <a:pt x="342" y="524"/>
                    <a:pt x="361" y="524"/>
                  </a:cubicBezTo>
                  <a:lnTo>
                    <a:pt x="822" y="265"/>
                  </a:lnTo>
                  <a:cubicBezTo>
                    <a:pt x="841" y="241"/>
                    <a:pt x="841" y="202"/>
                    <a:pt x="822" y="183"/>
                  </a:cubicBezTo>
                  <a:lnTo>
                    <a:pt x="582" y="24"/>
                  </a:lnTo>
                  <a:cubicBezTo>
                    <a:pt x="563" y="0"/>
                    <a:pt x="500" y="0"/>
                    <a:pt x="481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15"/>
            <p:cNvSpPr/>
            <p:nvPr/>
          </p:nvSpPr>
          <p:spPr>
            <a:xfrm>
              <a:off x="6957181" y="2669103"/>
              <a:ext cx="85697" cy="53331"/>
            </a:xfrm>
            <a:custGeom>
              <a:rect b="b" l="l" r="r" t="t"/>
              <a:pathLst>
                <a:path extrusionOk="0" h="524" w="842">
                  <a:moveTo>
                    <a:pt x="481" y="0"/>
                  </a:moveTo>
                  <a:lnTo>
                    <a:pt x="20" y="265"/>
                  </a:lnTo>
                  <a:cubicBezTo>
                    <a:pt x="1" y="284"/>
                    <a:pt x="1" y="284"/>
                    <a:pt x="1" y="303"/>
                  </a:cubicBezTo>
                  <a:cubicBezTo>
                    <a:pt x="1" y="322"/>
                    <a:pt x="1" y="322"/>
                    <a:pt x="20" y="341"/>
                  </a:cubicBezTo>
                  <a:lnTo>
                    <a:pt x="260" y="524"/>
                  </a:lnTo>
                  <a:lnTo>
                    <a:pt x="322" y="524"/>
                  </a:lnTo>
                  <a:cubicBezTo>
                    <a:pt x="298" y="524"/>
                    <a:pt x="279" y="524"/>
                    <a:pt x="260" y="505"/>
                  </a:cubicBezTo>
                  <a:lnTo>
                    <a:pt x="20" y="322"/>
                  </a:lnTo>
                  <a:lnTo>
                    <a:pt x="20" y="303"/>
                  </a:lnTo>
                  <a:lnTo>
                    <a:pt x="20" y="284"/>
                  </a:lnTo>
                  <a:lnTo>
                    <a:pt x="481" y="24"/>
                  </a:lnTo>
                  <a:cubicBezTo>
                    <a:pt x="500" y="0"/>
                    <a:pt x="500" y="0"/>
                    <a:pt x="519" y="0"/>
                  </a:cubicBezTo>
                  <a:close/>
                  <a:moveTo>
                    <a:pt x="519" y="0"/>
                  </a:moveTo>
                  <a:cubicBezTo>
                    <a:pt x="539" y="0"/>
                    <a:pt x="563" y="0"/>
                    <a:pt x="582" y="24"/>
                  </a:cubicBezTo>
                  <a:lnTo>
                    <a:pt x="822" y="202"/>
                  </a:lnTo>
                  <a:lnTo>
                    <a:pt x="822" y="221"/>
                  </a:lnTo>
                  <a:lnTo>
                    <a:pt x="822" y="241"/>
                  </a:lnTo>
                  <a:lnTo>
                    <a:pt x="361" y="505"/>
                  </a:lnTo>
                  <a:cubicBezTo>
                    <a:pt x="342" y="524"/>
                    <a:pt x="342" y="524"/>
                    <a:pt x="322" y="524"/>
                  </a:cubicBezTo>
                  <a:lnTo>
                    <a:pt x="361" y="524"/>
                  </a:lnTo>
                  <a:lnTo>
                    <a:pt x="822" y="265"/>
                  </a:lnTo>
                  <a:cubicBezTo>
                    <a:pt x="841" y="241"/>
                    <a:pt x="841" y="241"/>
                    <a:pt x="841" y="221"/>
                  </a:cubicBezTo>
                  <a:cubicBezTo>
                    <a:pt x="841" y="202"/>
                    <a:pt x="841" y="202"/>
                    <a:pt x="822" y="183"/>
                  </a:cubicBezTo>
                  <a:lnTo>
                    <a:pt x="58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15"/>
            <p:cNvSpPr/>
            <p:nvPr/>
          </p:nvSpPr>
          <p:spPr>
            <a:xfrm>
              <a:off x="6885834" y="2710120"/>
              <a:ext cx="85595" cy="52924"/>
            </a:xfrm>
            <a:custGeom>
              <a:rect b="b" l="l" r="r" t="t"/>
              <a:pathLst>
                <a:path extrusionOk="0" h="520" w="841">
                  <a:moveTo>
                    <a:pt x="481" y="1"/>
                  </a:moveTo>
                  <a:lnTo>
                    <a:pt x="39" y="260"/>
                  </a:lnTo>
                  <a:cubicBezTo>
                    <a:pt x="0" y="279"/>
                    <a:pt x="0" y="318"/>
                    <a:pt x="39" y="342"/>
                  </a:cubicBezTo>
                  <a:lnTo>
                    <a:pt x="260" y="500"/>
                  </a:lnTo>
                  <a:cubicBezTo>
                    <a:pt x="303" y="520"/>
                    <a:pt x="341" y="520"/>
                    <a:pt x="360" y="520"/>
                  </a:cubicBezTo>
                  <a:lnTo>
                    <a:pt x="822" y="260"/>
                  </a:lnTo>
                  <a:cubicBezTo>
                    <a:pt x="841" y="241"/>
                    <a:pt x="841" y="198"/>
                    <a:pt x="822" y="179"/>
                  </a:cubicBezTo>
                  <a:lnTo>
                    <a:pt x="581" y="20"/>
                  </a:lnTo>
                  <a:cubicBezTo>
                    <a:pt x="562" y="1"/>
                    <a:pt x="519" y="1"/>
                    <a:pt x="481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15"/>
            <p:cNvSpPr/>
            <p:nvPr/>
          </p:nvSpPr>
          <p:spPr>
            <a:xfrm>
              <a:off x="6885834" y="2710120"/>
              <a:ext cx="85595" cy="52924"/>
            </a:xfrm>
            <a:custGeom>
              <a:rect b="b" l="l" r="r" t="t"/>
              <a:pathLst>
                <a:path extrusionOk="0" h="520" w="841">
                  <a:moveTo>
                    <a:pt x="519" y="1"/>
                  </a:moveTo>
                  <a:cubicBezTo>
                    <a:pt x="543" y="1"/>
                    <a:pt x="562" y="1"/>
                    <a:pt x="581" y="20"/>
                  </a:cubicBezTo>
                  <a:cubicBezTo>
                    <a:pt x="581" y="1"/>
                    <a:pt x="562" y="1"/>
                    <a:pt x="519" y="1"/>
                  </a:cubicBezTo>
                  <a:close/>
                  <a:moveTo>
                    <a:pt x="581" y="20"/>
                  </a:moveTo>
                  <a:lnTo>
                    <a:pt x="822" y="198"/>
                  </a:lnTo>
                  <a:lnTo>
                    <a:pt x="841" y="222"/>
                  </a:lnTo>
                  <a:cubicBezTo>
                    <a:pt x="841" y="198"/>
                    <a:pt x="841" y="198"/>
                    <a:pt x="822" y="179"/>
                  </a:cubicBezTo>
                  <a:lnTo>
                    <a:pt x="581" y="20"/>
                  </a:lnTo>
                  <a:close/>
                  <a:moveTo>
                    <a:pt x="481" y="1"/>
                  </a:moveTo>
                  <a:lnTo>
                    <a:pt x="19" y="260"/>
                  </a:lnTo>
                  <a:cubicBezTo>
                    <a:pt x="19" y="279"/>
                    <a:pt x="0" y="279"/>
                    <a:pt x="0" y="299"/>
                  </a:cubicBezTo>
                  <a:cubicBezTo>
                    <a:pt x="0" y="318"/>
                    <a:pt x="19" y="318"/>
                    <a:pt x="19" y="342"/>
                  </a:cubicBezTo>
                  <a:lnTo>
                    <a:pt x="260" y="520"/>
                  </a:lnTo>
                  <a:lnTo>
                    <a:pt x="322" y="520"/>
                  </a:lnTo>
                  <a:cubicBezTo>
                    <a:pt x="303" y="520"/>
                    <a:pt x="279" y="520"/>
                    <a:pt x="260" y="500"/>
                  </a:cubicBezTo>
                  <a:lnTo>
                    <a:pt x="39" y="342"/>
                  </a:lnTo>
                  <a:cubicBezTo>
                    <a:pt x="19" y="318"/>
                    <a:pt x="19" y="318"/>
                    <a:pt x="19" y="299"/>
                  </a:cubicBezTo>
                  <a:cubicBezTo>
                    <a:pt x="19" y="299"/>
                    <a:pt x="19" y="279"/>
                    <a:pt x="39" y="279"/>
                  </a:cubicBezTo>
                  <a:lnTo>
                    <a:pt x="481" y="20"/>
                  </a:lnTo>
                  <a:cubicBezTo>
                    <a:pt x="500" y="1"/>
                    <a:pt x="519" y="1"/>
                    <a:pt x="519" y="1"/>
                  </a:cubicBezTo>
                  <a:close/>
                  <a:moveTo>
                    <a:pt x="841" y="222"/>
                  </a:moveTo>
                  <a:lnTo>
                    <a:pt x="822" y="241"/>
                  </a:lnTo>
                  <a:lnTo>
                    <a:pt x="360" y="500"/>
                  </a:lnTo>
                  <a:cubicBezTo>
                    <a:pt x="360" y="520"/>
                    <a:pt x="341" y="520"/>
                    <a:pt x="322" y="520"/>
                  </a:cubicBezTo>
                  <a:lnTo>
                    <a:pt x="360" y="520"/>
                  </a:lnTo>
                  <a:lnTo>
                    <a:pt x="822" y="260"/>
                  </a:lnTo>
                  <a:cubicBezTo>
                    <a:pt x="841" y="241"/>
                    <a:pt x="841" y="241"/>
                    <a:pt x="841" y="22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15"/>
            <p:cNvSpPr/>
            <p:nvPr/>
          </p:nvSpPr>
          <p:spPr>
            <a:xfrm>
              <a:off x="6816318" y="2750730"/>
              <a:ext cx="85697" cy="52924"/>
            </a:xfrm>
            <a:custGeom>
              <a:rect b="b" l="l" r="r" t="t"/>
              <a:pathLst>
                <a:path extrusionOk="0" h="520" w="842">
                  <a:moveTo>
                    <a:pt x="481" y="1"/>
                  </a:moveTo>
                  <a:lnTo>
                    <a:pt x="25" y="279"/>
                  </a:lnTo>
                  <a:cubicBezTo>
                    <a:pt x="1" y="279"/>
                    <a:pt x="1" y="322"/>
                    <a:pt x="25" y="342"/>
                  </a:cubicBezTo>
                  <a:lnTo>
                    <a:pt x="265" y="500"/>
                  </a:lnTo>
                  <a:cubicBezTo>
                    <a:pt x="284" y="519"/>
                    <a:pt x="323" y="519"/>
                    <a:pt x="361" y="519"/>
                  </a:cubicBezTo>
                  <a:lnTo>
                    <a:pt x="803" y="260"/>
                  </a:lnTo>
                  <a:cubicBezTo>
                    <a:pt x="842" y="241"/>
                    <a:pt x="842" y="202"/>
                    <a:pt x="803" y="183"/>
                  </a:cubicBezTo>
                  <a:lnTo>
                    <a:pt x="582" y="20"/>
                  </a:lnTo>
                  <a:cubicBezTo>
                    <a:pt x="544" y="1"/>
                    <a:pt x="505" y="1"/>
                    <a:pt x="481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15"/>
            <p:cNvSpPr/>
            <p:nvPr/>
          </p:nvSpPr>
          <p:spPr>
            <a:xfrm>
              <a:off x="6816318" y="2750730"/>
              <a:ext cx="85697" cy="55367"/>
            </a:xfrm>
            <a:custGeom>
              <a:rect b="b" l="l" r="r" t="t"/>
              <a:pathLst>
                <a:path extrusionOk="0" h="544" w="842">
                  <a:moveTo>
                    <a:pt x="462" y="1"/>
                  </a:moveTo>
                  <a:lnTo>
                    <a:pt x="25" y="260"/>
                  </a:lnTo>
                  <a:cubicBezTo>
                    <a:pt x="1" y="279"/>
                    <a:pt x="1" y="279"/>
                    <a:pt x="1" y="303"/>
                  </a:cubicBezTo>
                  <a:cubicBezTo>
                    <a:pt x="1" y="303"/>
                    <a:pt x="1" y="279"/>
                    <a:pt x="25" y="279"/>
                  </a:cubicBezTo>
                  <a:lnTo>
                    <a:pt x="481" y="20"/>
                  </a:lnTo>
                  <a:cubicBezTo>
                    <a:pt x="481" y="1"/>
                    <a:pt x="505" y="1"/>
                    <a:pt x="525" y="1"/>
                  </a:cubicBezTo>
                  <a:close/>
                  <a:moveTo>
                    <a:pt x="525" y="1"/>
                  </a:moveTo>
                  <a:cubicBezTo>
                    <a:pt x="544" y="1"/>
                    <a:pt x="563" y="20"/>
                    <a:pt x="563" y="20"/>
                  </a:cubicBezTo>
                  <a:lnTo>
                    <a:pt x="803" y="202"/>
                  </a:lnTo>
                  <a:cubicBezTo>
                    <a:pt x="822" y="202"/>
                    <a:pt x="822" y="222"/>
                    <a:pt x="822" y="222"/>
                  </a:cubicBezTo>
                  <a:cubicBezTo>
                    <a:pt x="822" y="241"/>
                    <a:pt x="822" y="241"/>
                    <a:pt x="803" y="241"/>
                  </a:cubicBezTo>
                  <a:lnTo>
                    <a:pt x="361" y="500"/>
                  </a:lnTo>
                  <a:cubicBezTo>
                    <a:pt x="342" y="519"/>
                    <a:pt x="323" y="519"/>
                    <a:pt x="323" y="519"/>
                  </a:cubicBezTo>
                  <a:cubicBezTo>
                    <a:pt x="304" y="519"/>
                    <a:pt x="284" y="519"/>
                    <a:pt x="265" y="500"/>
                  </a:cubicBezTo>
                  <a:lnTo>
                    <a:pt x="25" y="342"/>
                  </a:lnTo>
                  <a:lnTo>
                    <a:pt x="241" y="519"/>
                  </a:lnTo>
                  <a:cubicBezTo>
                    <a:pt x="265" y="519"/>
                    <a:pt x="284" y="519"/>
                    <a:pt x="323" y="543"/>
                  </a:cubicBezTo>
                  <a:cubicBezTo>
                    <a:pt x="323" y="543"/>
                    <a:pt x="342" y="519"/>
                    <a:pt x="361" y="519"/>
                  </a:cubicBezTo>
                  <a:lnTo>
                    <a:pt x="803" y="260"/>
                  </a:lnTo>
                  <a:cubicBezTo>
                    <a:pt x="822" y="241"/>
                    <a:pt x="842" y="241"/>
                    <a:pt x="842" y="222"/>
                  </a:cubicBezTo>
                  <a:cubicBezTo>
                    <a:pt x="842" y="202"/>
                    <a:pt x="822" y="202"/>
                    <a:pt x="803" y="183"/>
                  </a:cubicBezTo>
                  <a:lnTo>
                    <a:pt x="582" y="20"/>
                  </a:lnTo>
                  <a:cubicBezTo>
                    <a:pt x="563" y="1"/>
                    <a:pt x="544" y="1"/>
                    <a:pt x="525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15"/>
            <p:cNvSpPr/>
            <p:nvPr/>
          </p:nvSpPr>
          <p:spPr>
            <a:xfrm>
              <a:off x="6745480" y="2791340"/>
              <a:ext cx="85697" cy="54146"/>
            </a:xfrm>
            <a:custGeom>
              <a:rect b="b" l="l" r="r" t="t"/>
              <a:pathLst>
                <a:path extrusionOk="0" h="532" w="842">
                  <a:moveTo>
                    <a:pt x="481" y="0"/>
                  </a:moveTo>
                  <a:lnTo>
                    <a:pt x="20" y="284"/>
                  </a:lnTo>
                  <a:cubicBezTo>
                    <a:pt x="0" y="284"/>
                    <a:pt x="0" y="322"/>
                    <a:pt x="20" y="341"/>
                  </a:cubicBezTo>
                  <a:lnTo>
                    <a:pt x="260" y="505"/>
                  </a:lnTo>
                  <a:cubicBezTo>
                    <a:pt x="273" y="518"/>
                    <a:pt x="306" y="532"/>
                    <a:pt x="333" y="532"/>
                  </a:cubicBezTo>
                  <a:cubicBezTo>
                    <a:pt x="344" y="532"/>
                    <a:pt x="354" y="530"/>
                    <a:pt x="361" y="524"/>
                  </a:cubicBezTo>
                  <a:lnTo>
                    <a:pt x="817" y="265"/>
                  </a:lnTo>
                  <a:cubicBezTo>
                    <a:pt x="841" y="241"/>
                    <a:pt x="841" y="202"/>
                    <a:pt x="817" y="183"/>
                  </a:cubicBezTo>
                  <a:lnTo>
                    <a:pt x="577" y="24"/>
                  </a:lnTo>
                  <a:cubicBezTo>
                    <a:pt x="558" y="0"/>
                    <a:pt x="500" y="0"/>
                    <a:pt x="481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15"/>
            <p:cNvSpPr/>
            <p:nvPr/>
          </p:nvSpPr>
          <p:spPr>
            <a:xfrm>
              <a:off x="6745480" y="2791340"/>
              <a:ext cx="85697" cy="55367"/>
            </a:xfrm>
            <a:custGeom>
              <a:rect b="b" l="l" r="r" t="t"/>
              <a:pathLst>
                <a:path extrusionOk="0" h="544" w="842">
                  <a:moveTo>
                    <a:pt x="519" y="0"/>
                  </a:moveTo>
                  <a:cubicBezTo>
                    <a:pt x="538" y="0"/>
                    <a:pt x="558" y="24"/>
                    <a:pt x="577" y="24"/>
                  </a:cubicBezTo>
                  <a:cubicBezTo>
                    <a:pt x="558" y="0"/>
                    <a:pt x="538" y="0"/>
                    <a:pt x="519" y="0"/>
                  </a:cubicBezTo>
                  <a:close/>
                  <a:moveTo>
                    <a:pt x="481" y="0"/>
                  </a:moveTo>
                  <a:lnTo>
                    <a:pt x="20" y="265"/>
                  </a:lnTo>
                  <a:cubicBezTo>
                    <a:pt x="0" y="284"/>
                    <a:pt x="0" y="284"/>
                    <a:pt x="0" y="303"/>
                  </a:cubicBezTo>
                  <a:cubicBezTo>
                    <a:pt x="0" y="322"/>
                    <a:pt x="0" y="341"/>
                    <a:pt x="20" y="341"/>
                  </a:cubicBezTo>
                  <a:cubicBezTo>
                    <a:pt x="20" y="322"/>
                    <a:pt x="0" y="322"/>
                    <a:pt x="20" y="303"/>
                  </a:cubicBezTo>
                  <a:lnTo>
                    <a:pt x="20" y="284"/>
                  </a:lnTo>
                  <a:lnTo>
                    <a:pt x="481" y="24"/>
                  </a:lnTo>
                  <a:cubicBezTo>
                    <a:pt x="500" y="0"/>
                    <a:pt x="500" y="0"/>
                    <a:pt x="519" y="0"/>
                  </a:cubicBezTo>
                  <a:close/>
                  <a:moveTo>
                    <a:pt x="577" y="24"/>
                  </a:moveTo>
                  <a:lnTo>
                    <a:pt x="798" y="202"/>
                  </a:lnTo>
                  <a:cubicBezTo>
                    <a:pt x="817" y="202"/>
                    <a:pt x="817" y="221"/>
                    <a:pt x="817" y="221"/>
                  </a:cubicBezTo>
                  <a:cubicBezTo>
                    <a:pt x="817" y="241"/>
                    <a:pt x="817" y="241"/>
                    <a:pt x="798" y="241"/>
                  </a:cubicBezTo>
                  <a:lnTo>
                    <a:pt x="361" y="505"/>
                  </a:lnTo>
                  <a:cubicBezTo>
                    <a:pt x="337" y="524"/>
                    <a:pt x="337" y="524"/>
                    <a:pt x="317" y="524"/>
                  </a:cubicBezTo>
                  <a:cubicBezTo>
                    <a:pt x="298" y="524"/>
                    <a:pt x="279" y="524"/>
                    <a:pt x="260" y="505"/>
                  </a:cubicBezTo>
                  <a:lnTo>
                    <a:pt x="20" y="341"/>
                  </a:lnTo>
                  <a:lnTo>
                    <a:pt x="260" y="524"/>
                  </a:lnTo>
                  <a:cubicBezTo>
                    <a:pt x="279" y="524"/>
                    <a:pt x="298" y="543"/>
                    <a:pt x="317" y="543"/>
                  </a:cubicBezTo>
                  <a:cubicBezTo>
                    <a:pt x="337" y="543"/>
                    <a:pt x="337" y="524"/>
                    <a:pt x="361" y="524"/>
                  </a:cubicBezTo>
                  <a:lnTo>
                    <a:pt x="817" y="265"/>
                  </a:lnTo>
                  <a:cubicBezTo>
                    <a:pt x="841" y="241"/>
                    <a:pt x="841" y="241"/>
                    <a:pt x="841" y="221"/>
                  </a:cubicBezTo>
                  <a:cubicBezTo>
                    <a:pt x="841" y="202"/>
                    <a:pt x="841" y="202"/>
                    <a:pt x="817" y="183"/>
                  </a:cubicBezTo>
                  <a:lnTo>
                    <a:pt x="577" y="24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15"/>
            <p:cNvSpPr/>
            <p:nvPr/>
          </p:nvSpPr>
          <p:spPr>
            <a:xfrm>
              <a:off x="6674132" y="2832357"/>
              <a:ext cx="85595" cy="53739"/>
            </a:xfrm>
            <a:custGeom>
              <a:rect b="b" l="l" r="r" t="t"/>
              <a:pathLst>
                <a:path extrusionOk="0" h="528" w="841">
                  <a:moveTo>
                    <a:pt x="480" y="1"/>
                  </a:moveTo>
                  <a:lnTo>
                    <a:pt x="38" y="279"/>
                  </a:lnTo>
                  <a:cubicBezTo>
                    <a:pt x="0" y="279"/>
                    <a:pt x="0" y="318"/>
                    <a:pt x="38" y="342"/>
                  </a:cubicBezTo>
                  <a:lnTo>
                    <a:pt x="259" y="500"/>
                  </a:lnTo>
                  <a:cubicBezTo>
                    <a:pt x="287" y="514"/>
                    <a:pt x="316" y="528"/>
                    <a:pt x="338" y="528"/>
                  </a:cubicBezTo>
                  <a:cubicBezTo>
                    <a:pt x="347" y="528"/>
                    <a:pt x="355" y="525"/>
                    <a:pt x="360" y="520"/>
                  </a:cubicBezTo>
                  <a:lnTo>
                    <a:pt x="822" y="260"/>
                  </a:lnTo>
                  <a:cubicBezTo>
                    <a:pt x="841" y="241"/>
                    <a:pt x="841" y="198"/>
                    <a:pt x="822" y="179"/>
                  </a:cubicBezTo>
                  <a:lnTo>
                    <a:pt x="581" y="20"/>
                  </a:lnTo>
                  <a:cubicBezTo>
                    <a:pt x="557" y="1"/>
                    <a:pt x="519" y="1"/>
                    <a:pt x="480" y="1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15"/>
            <p:cNvSpPr/>
            <p:nvPr/>
          </p:nvSpPr>
          <p:spPr>
            <a:xfrm>
              <a:off x="6674132" y="2832357"/>
              <a:ext cx="85595" cy="54858"/>
            </a:xfrm>
            <a:custGeom>
              <a:rect b="b" l="l" r="r" t="t"/>
              <a:pathLst>
                <a:path extrusionOk="0" h="539" w="841">
                  <a:moveTo>
                    <a:pt x="519" y="1"/>
                  </a:moveTo>
                  <a:cubicBezTo>
                    <a:pt x="538" y="1"/>
                    <a:pt x="557" y="20"/>
                    <a:pt x="581" y="20"/>
                  </a:cubicBezTo>
                  <a:cubicBezTo>
                    <a:pt x="581" y="1"/>
                    <a:pt x="538" y="1"/>
                    <a:pt x="519" y="1"/>
                  </a:cubicBezTo>
                  <a:close/>
                  <a:moveTo>
                    <a:pt x="581" y="20"/>
                  </a:moveTo>
                  <a:lnTo>
                    <a:pt x="822" y="198"/>
                  </a:lnTo>
                  <a:lnTo>
                    <a:pt x="841" y="222"/>
                  </a:lnTo>
                  <a:cubicBezTo>
                    <a:pt x="841" y="198"/>
                    <a:pt x="841" y="198"/>
                    <a:pt x="822" y="179"/>
                  </a:cubicBezTo>
                  <a:lnTo>
                    <a:pt x="581" y="20"/>
                  </a:lnTo>
                  <a:close/>
                  <a:moveTo>
                    <a:pt x="480" y="1"/>
                  </a:moveTo>
                  <a:lnTo>
                    <a:pt x="19" y="260"/>
                  </a:lnTo>
                  <a:cubicBezTo>
                    <a:pt x="19" y="279"/>
                    <a:pt x="0" y="279"/>
                    <a:pt x="0" y="299"/>
                  </a:cubicBezTo>
                  <a:cubicBezTo>
                    <a:pt x="0" y="318"/>
                    <a:pt x="19" y="342"/>
                    <a:pt x="19" y="342"/>
                  </a:cubicBezTo>
                  <a:lnTo>
                    <a:pt x="259" y="520"/>
                  </a:lnTo>
                  <a:cubicBezTo>
                    <a:pt x="279" y="520"/>
                    <a:pt x="298" y="539"/>
                    <a:pt x="317" y="539"/>
                  </a:cubicBezTo>
                  <a:cubicBezTo>
                    <a:pt x="341" y="539"/>
                    <a:pt x="360" y="520"/>
                    <a:pt x="360" y="520"/>
                  </a:cubicBezTo>
                  <a:lnTo>
                    <a:pt x="822" y="260"/>
                  </a:lnTo>
                  <a:cubicBezTo>
                    <a:pt x="841" y="241"/>
                    <a:pt x="841" y="241"/>
                    <a:pt x="841" y="222"/>
                  </a:cubicBezTo>
                  <a:lnTo>
                    <a:pt x="841" y="222"/>
                  </a:lnTo>
                  <a:cubicBezTo>
                    <a:pt x="841" y="241"/>
                    <a:pt x="822" y="241"/>
                    <a:pt x="822" y="241"/>
                  </a:cubicBezTo>
                  <a:lnTo>
                    <a:pt x="360" y="500"/>
                  </a:lnTo>
                  <a:cubicBezTo>
                    <a:pt x="360" y="520"/>
                    <a:pt x="341" y="520"/>
                    <a:pt x="317" y="520"/>
                  </a:cubicBezTo>
                  <a:cubicBezTo>
                    <a:pt x="298" y="520"/>
                    <a:pt x="279" y="520"/>
                    <a:pt x="259" y="500"/>
                  </a:cubicBezTo>
                  <a:lnTo>
                    <a:pt x="38" y="342"/>
                  </a:lnTo>
                  <a:cubicBezTo>
                    <a:pt x="19" y="318"/>
                    <a:pt x="19" y="318"/>
                    <a:pt x="19" y="299"/>
                  </a:cubicBezTo>
                  <a:cubicBezTo>
                    <a:pt x="19" y="299"/>
                    <a:pt x="19" y="279"/>
                    <a:pt x="38" y="279"/>
                  </a:cubicBezTo>
                  <a:lnTo>
                    <a:pt x="480" y="20"/>
                  </a:lnTo>
                  <a:cubicBezTo>
                    <a:pt x="500" y="1"/>
                    <a:pt x="519" y="1"/>
                    <a:pt x="519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15"/>
            <p:cNvSpPr/>
            <p:nvPr/>
          </p:nvSpPr>
          <p:spPr>
            <a:xfrm>
              <a:off x="6602683" y="2873475"/>
              <a:ext cx="87630" cy="53433"/>
            </a:xfrm>
            <a:custGeom>
              <a:rect b="b" l="l" r="r" t="t"/>
              <a:pathLst>
                <a:path extrusionOk="0" h="525" w="861">
                  <a:moveTo>
                    <a:pt x="543" y="0"/>
                  </a:moveTo>
                  <a:cubicBezTo>
                    <a:pt x="525" y="0"/>
                    <a:pt x="510" y="5"/>
                    <a:pt x="500" y="15"/>
                  </a:cubicBezTo>
                  <a:lnTo>
                    <a:pt x="39" y="274"/>
                  </a:lnTo>
                  <a:cubicBezTo>
                    <a:pt x="20" y="274"/>
                    <a:pt x="1" y="317"/>
                    <a:pt x="39" y="337"/>
                  </a:cubicBezTo>
                  <a:lnTo>
                    <a:pt x="279" y="495"/>
                  </a:lnTo>
                  <a:cubicBezTo>
                    <a:pt x="293" y="509"/>
                    <a:pt x="318" y="525"/>
                    <a:pt x="345" y="525"/>
                  </a:cubicBezTo>
                  <a:cubicBezTo>
                    <a:pt x="357" y="525"/>
                    <a:pt x="369" y="522"/>
                    <a:pt x="380" y="514"/>
                  </a:cubicBezTo>
                  <a:lnTo>
                    <a:pt x="822" y="255"/>
                  </a:lnTo>
                  <a:cubicBezTo>
                    <a:pt x="861" y="236"/>
                    <a:pt x="861" y="197"/>
                    <a:pt x="822" y="178"/>
                  </a:cubicBezTo>
                  <a:lnTo>
                    <a:pt x="601" y="15"/>
                  </a:lnTo>
                  <a:cubicBezTo>
                    <a:pt x="582" y="5"/>
                    <a:pt x="561" y="0"/>
                    <a:pt x="543" y="0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15"/>
            <p:cNvSpPr/>
            <p:nvPr/>
          </p:nvSpPr>
          <p:spPr>
            <a:xfrm>
              <a:off x="6604617" y="2872967"/>
              <a:ext cx="85697" cy="55367"/>
            </a:xfrm>
            <a:custGeom>
              <a:rect b="b" l="l" r="r" t="t"/>
              <a:pathLst>
                <a:path extrusionOk="0" h="544" w="842">
                  <a:moveTo>
                    <a:pt x="462" y="1"/>
                  </a:moveTo>
                  <a:lnTo>
                    <a:pt x="20" y="260"/>
                  </a:lnTo>
                  <a:cubicBezTo>
                    <a:pt x="1" y="279"/>
                    <a:pt x="1" y="279"/>
                    <a:pt x="1" y="303"/>
                  </a:cubicBezTo>
                  <a:cubicBezTo>
                    <a:pt x="1" y="303"/>
                    <a:pt x="1" y="279"/>
                    <a:pt x="20" y="279"/>
                  </a:cubicBezTo>
                  <a:lnTo>
                    <a:pt x="481" y="20"/>
                  </a:lnTo>
                  <a:cubicBezTo>
                    <a:pt x="481" y="1"/>
                    <a:pt x="500" y="1"/>
                    <a:pt x="520" y="1"/>
                  </a:cubicBezTo>
                  <a:close/>
                  <a:moveTo>
                    <a:pt x="1" y="304"/>
                  </a:moveTo>
                  <a:cubicBezTo>
                    <a:pt x="1" y="323"/>
                    <a:pt x="1" y="342"/>
                    <a:pt x="20" y="342"/>
                  </a:cubicBezTo>
                  <a:cubicBezTo>
                    <a:pt x="1" y="323"/>
                    <a:pt x="1" y="322"/>
                    <a:pt x="1" y="304"/>
                  </a:cubicBezTo>
                  <a:close/>
                  <a:moveTo>
                    <a:pt x="520" y="1"/>
                  </a:moveTo>
                  <a:cubicBezTo>
                    <a:pt x="544" y="1"/>
                    <a:pt x="563" y="20"/>
                    <a:pt x="563" y="20"/>
                  </a:cubicBezTo>
                  <a:lnTo>
                    <a:pt x="803" y="202"/>
                  </a:lnTo>
                  <a:cubicBezTo>
                    <a:pt x="822" y="202"/>
                    <a:pt x="822" y="222"/>
                    <a:pt x="822" y="222"/>
                  </a:cubicBezTo>
                  <a:cubicBezTo>
                    <a:pt x="822" y="241"/>
                    <a:pt x="822" y="241"/>
                    <a:pt x="803" y="241"/>
                  </a:cubicBezTo>
                  <a:lnTo>
                    <a:pt x="342" y="519"/>
                  </a:lnTo>
                  <a:lnTo>
                    <a:pt x="303" y="519"/>
                  </a:lnTo>
                  <a:cubicBezTo>
                    <a:pt x="279" y="519"/>
                    <a:pt x="260" y="519"/>
                    <a:pt x="260" y="500"/>
                  </a:cubicBezTo>
                  <a:lnTo>
                    <a:pt x="20" y="342"/>
                  </a:lnTo>
                  <a:lnTo>
                    <a:pt x="241" y="519"/>
                  </a:lnTo>
                  <a:cubicBezTo>
                    <a:pt x="260" y="519"/>
                    <a:pt x="279" y="543"/>
                    <a:pt x="303" y="543"/>
                  </a:cubicBezTo>
                  <a:cubicBezTo>
                    <a:pt x="323" y="543"/>
                    <a:pt x="342" y="519"/>
                    <a:pt x="361" y="519"/>
                  </a:cubicBezTo>
                  <a:lnTo>
                    <a:pt x="803" y="260"/>
                  </a:lnTo>
                  <a:cubicBezTo>
                    <a:pt x="822" y="260"/>
                    <a:pt x="842" y="241"/>
                    <a:pt x="842" y="222"/>
                  </a:cubicBezTo>
                  <a:cubicBezTo>
                    <a:pt x="842" y="202"/>
                    <a:pt x="822" y="202"/>
                    <a:pt x="803" y="183"/>
                  </a:cubicBezTo>
                  <a:lnTo>
                    <a:pt x="582" y="20"/>
                  </a:lnTo>
                  <a:cubicBezTo>
                    <a:pt x="563" y="1"/>
                    <a:pt x="544" y="1"/>
                    <a:pt x="520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15"/>
            <p:cNvSpPr/>
            <p:nvPr/>
          </p:nvSpPr>
          <p:spPr>
            <a:xfrm>
              <a:off x="6533269" y="2914187"/>
              <a:ext cx="85697" cy="53535"/>
            </a:xfrm>
            <a:custGeom>
              <a:rect b="b" l="l" r="r" t="t"/>
              <a:pathLst>
                <a:path extrusionOk="0" h="526" w="842">
                  <a:moveTo>
                    <a:pt x="524" y="0"/>
                  </a:moveTo>
                  <a:cubicBezTo>
                    <a:pt x="506" y="0"/>
                    <a:pt x="490" y="6"/>
                    <a:pt x="481" y="18"/>
                  </a:cubicBezTo>
                  <a:lnTo>
                    <a:pt x="20" y="278"/>
                  </a:lnTo>
                  <a:cubicBezTo>
                    <a:pt x="0" y="278"/>
                    <a:pt x="0" y="316"/>
                    <a:pt x="20" y="335"/>
                  </a:cubicBezTo>
                  <a:lnTo>
                    <a:pt x="260" y="499"/>
                  </a:lnTo>
                  <a:cubicBezTo>
                    <a:pt x="277" y="512"/>
                    <a:pt x="311" y="526"/>
                    <a:pt x="336" y="526"/>
                  </a:cubicBezTo>
                  <a:cubicBezTo>
                    <a:pt x="346" y="526"/>
                    <a:pt x="355" y="524"/>
                    <a:pt x="361" y="518"/>
                  </a:cubicBezTo>
                  <a:lnTo>
                    <a:pt x="822" y="259"/>
                  </a:lnTo>
                  <a:cubicBezTo>
                    <a:pt x="841" y="235"/>
                    <a:pt x="841" y="196"/>
                    <a:pt x="822" y="177"/>
                  </a:cubicBezTo>
                  <a:lnTo>
                    <a:pt x="582" y="18"/>
                  </a:lnTo>
                  <a:cubicBezTo>
                    <a:pt x="563" y="6"/>
                    <a:pt x="542" y="0"/>
                    <a:pt x="524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15"/>
            <p:cNvSpPr/>
            <p:nvPr/>
          </p:nvSpPr>
          <p:spPr>
            <a:xfrm>
              <a:off x="6533269" y="2913576"/>
              <a:ext cx="85697" cy="55367"/>
            </a:xfrm>
            <a:custGeom>
              <a:rect b="b" l="l" r="r" t="t"/>
              <a:pathLst>
                <a:path extrusionOk="0" h="544" w="842">
                  <a:moveTo>
                    <a:pt x="524" y="0"/>
                  </a:moveTo>
                  <a:cubicBezTo>
                    <a:pt x="543" y="0"/>
                    <a:pt x="563" y="24"/>
                    <a:pt x="582" y="24"/>
                  </a:cubicBezTo>
                  <a:cubicBezTo>
                    <a:pt x="563" y="0"/>
                    <a:pt x="543" y="0"/>
                    <a:pt x="524" y="0"/>
                  </a:cubicBezTo>
                  <a:close/>
                  <a:moveTo>
                    <a:pt x="481" y="0"/>
                  </a:moveTo>
                  <a:lnTo>
                    <a:pt x="20" y="265"/>
                  </a:lnTo>
                  <a:cubicBezTo>
                    <a:pt x="0" y="284"/>
                    <a:pt x="0" y="284"/>
                    <a:pt x="0" y="303"/>
                  </a:cubicBezTo>
                  <a:lnTo>
                    <a:pt x="20" y="284"/>
                  </a:lnTo>
                  <a:lnTo>
                    <a:pt x="481" y="24"/>
                  </a:lnTo>
                  <a:cubicBezTo>
                    <a:pt x="500" y="24"/>
                    <a:pt x="500" y="0"/>
                    <a:pt x="524" y="0"/>
                  </a:cubicBezTo>
                  <a:close/>
                  <a:moveTo>
                    <a:pt x="0" y="303"/>
                  </a:moveTo>
                  <a:cubicBezTo>
                    <a:pt x="0" y="322"/>
                    <a:pt x="0" y="341"/>
                    <a:pt x="20" y="341"/>
                  </a:cubicBezTo>
                  <a:cubicBezTo>
                    <a:pt x="20" y="322"/>
                    <a:pt x="0" y="322"/>
                    <a:pt x="0" y="303"/>
                  </a:cubicBezTo>
                  <a:close/>
                  <a:moveTo>
                    <a:pt x="582" y="24"/>
                  </a:moveTo>
                  <a:lnTo>
                    <a:pt x="803" y="202"/>
                  </a:lnTo>
                  <a:cubicBezTo>
                    <a:pt x="822" y="202"/>
                    <a:pt x="822" y="221"/>
                    <a:pt x="822" y="221"/>
                  </a:cubicBezTo>
                  <a:cubicBezTo>
                    <a:pt x="822" y="241"/>
                    <a:pt x="822" y="241"/>
                    <a:pt x="803" y="241"/>
                  </a:cubicBezTo>
                  <a:lnTo>
                    <a:pt x="361" y="524"/>
                  </a:lnTo>
                  <a:lnTo>
                    <a:pt x="822" y="265"/>
                  </a:lnTo>
                  <a:cubicBezTo>
                    <a:pt x="822" y="265"/>
                    <a:pt x="841" y="241"/>
                    <a:pt x="841" y="221"/>
                  </a:cubicBezTo>
                  <a:cubicBezTo>
                    <a:pt x="841" y="202"/>
                    <a:pt x="822" y="202"/>
                    <a:pt x="822" y="183"/>
                  </a:cubicBezTo>
                  <a:lnTo>
                    <a:pt x="582" y="24"/>
                  </a:lnTo>
                  <a:close/>
                  <a:moveTo>
                    <a:pt x="20" y="341"/>
                  </a:moveTo>
                  <a:lnTo>
                    <a:pt x="260" y="524"/>
                  </a:lnTo>
                  <a:cubicBezTo>
                    <a:pt x="284" y="524"/>
                    <a:pt x="303" y="543"/>
                    <a:pt x="322" y="543"/>
                  </a:cubicBezTo>
                  <a:cubicBezTo>
                    <a:pt x="342" y="543"/>
                    <a:pt x="342" y="524"/>
                    <a:pt x="361" y="524"/>
                  </a:cubicBezTo>
                  <a:lnTo>
                    <a:pt x="322" y="524"/>
                  </a:lnTo>
                  <a:cubicBezTo>
                    <a:pt x="303" y="524"/>
                    <a:pt x="284" y="524"/>
                    <a:pt x="260" y="505"/>
                  </a:cubicBezTo>
                  <a:lnTo>
                    <a:pt x="20" y="3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15"/>
            <p:cNvSpPr/>
            <p:nvPr/>
          </p:nvSpPr>
          <p:spPr>
            <a:xfrm>
              <a:off x="6461922" y="2955102"/>
              <a:ext cx="85595" cy="53230"/>
            </a:xfrm>
            <a:custGeom>
              <a:rect b="b" l="l" r="r" t="t"/>
              <a:pathLst>
                <a:path extrusionOk="0" h="523" w="841">
                  <a:moveTo>
                    <a:pt x="540" y="1"/>
                  </a:moveTo>
                  <a:cubicBezTo>
                    <a:pt x="522" y="1"/>
                    <a:pt x="502" y="5"/>
                    <a:pt x="480" y="15"/>
                  </a:cubicBezTo>
                  <a:lnTo>
                    <a:pt x="43" y="275"/>
                  </a:lnTo>
                  <a:cubicBezTo>
                    <a:pt x="0" y="275"/>
                    <a:pt x="0" y="313"/>
                    <a:pt x="24" y="337"/>
                  </a:cubicBezTo>
                  <a:lnTo>
                    <a:pt x="264" y="495"/>
                  </a:lnTo>
                  <a:cubicBezTo>
                    <a:pt x="291" y="509"/>
                    <a:pt x="319" y="523"/>
                    <a:pt x="339" y="523"/>
                  </a:cubicBezTo>
                  <a:cubicBezTo>
                    <a:pt x="347" y="523"/>
                    <a:pt x="355" y="520"/>
                    <a:pt x="360" y="515"/>
                  </a:cubicBezTo>
                  <a:lnTo>
                    <a:pt x="822" y="255"/>
                  </a:lnTo>
                  <a:cubicBezTo>
                    <a:pt x="841" y="236"/>
                    <a:pt x="841" y="193"/>
                    <a:pt x="822" y="174"/>
                  </a:cubicBezTo>
                  <a:lnTo>
                    <a:pt x="581" y="15"/>
                  </a:lnTo>
                  <a:cubicBezTo>
                    <a:pt x="572" y="5"/>
                    <a:pt x="557" y="1"/>
                    <a:pt x="540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15"/>
            <p:cNvSpPr/>
            <p:nvPr/>
          </p:nvSpPr>
          <p:spPr>
            <a:xfrm>
              <a:off x="6461922" y="2954593"/>
              <a:ext cx="85595" cy="54858"/>
            </a:xfrm>
            <a:custGeom>
              <a:rect b="b" l="l" r="r" t="t"/>
              <a:pathLst>
                <a:path extrusionOk="0" h="539" w="841">
                  <a:moveTo>
                    <a:pt x="524" y="1"/>
                  </a:moveTo>
                  <a:cubicBezTo>
                    <a:pt x="543" y="1"/>
                    <a:pt x="562" y="20"/>
                    <a:pt x="581" y="20"/>
                  </a:cubicBezTo>
                  <a:cubicBezTo>
                    <a:pt x="581" y="1"/>
                    <a:pt x="543" y="1"/>
                    <a:pt x="524" y="1"/>
                  </a:cubicBezTo>
                  <a:close/>
                  <a:moveTo>
                    <a:pt x="581" y="20"/>
                  </a:moveTo>
                  <a:lnTo>
                    <a:pt x="822" y="198"/>
                  </a:lnTo>
                  <a:lnTo>
                    <a:pt x="841" y="222"/>
                  </a:lnTo>
                  <a:cubicBezTo>
                    <a:pt x="841" y="198"/>
                    <a:pt x="841" y="198"/>
                    <a:pt x="822" y="179"/>
                  </a:cubicBezTo>
                  <a:lnTo>
                    <a:pt x="581" y="20"/>
                  </a:lnTo>
                  <a:close/>
                  <a:moveTo>
                    <a:pt x="841" y="222"/>
                  </a:moveTo>
                  <a:lnTo>
                    <a:pt x="841" y="222"/>
                  </a:lnTo>
                  <a:cubicBezTo>
                    <a:pt x="841" y="241"/>
                    <a:pt x="822" y="241"/>
                    <a:pt x="822" y="241"/>
                  </a:cubicBezTo>
                  <a:lnTo>
                    <a:pt x="360" y="520"/>
                  </a:lnTo>
                  <a:lnTo>
                    <a:pt x="822" y="260"/>
                  </a:lnTo>
                  <a:cubicBezTo>
                    <a:pt x="841" y="260"/>
                    <a:pt x="841" y="241"/>
                    <a:pt x="841" y="222"/>
                  </a:cubicBezTo>
                  <a:close/>
                  <a:moveTo>
                    <a:pt x="480" y="1"/>
                  </a:moveTo>
                  <a:lnTo>
                    <a:pt x="24" y="260"/>
                  </a:lnTo>
                  <a:cubicBezTo>
                    <a:pt x="24" y="280"/>
                    <a:pt x="0" y="299"/>
                    <a:pt x="0" y="299"/>
                  </a:cubicBezTo>
                  <a:cubicBezTo>
                    <a:pt x="0" y="318"/>
                    <a:pt x="24" y="342"/>
                    <a:pt x="24" y="342"/>
                  </a:cubicBezTo>
                  <a:lnTo>
                    <a:pt x="264" y="520"/>
                  </a:lnTo>
                  <a:cubicBezTo>
                    <a:pt x="283" y="520"/>
                    <a:pt x="303" y="539"/>
                    <a:pt x="322" y="539"/>
                  </a:cubicBezTo>
                  <a:cubicBezTo>
                    <a:pt x="341" y="539"/>
                    <a:pt x="360" y="520"/>
                    <a:pt x="360" y="520"/>
                  </a:cubicBezTo>
                  <a:lnTo>
                    <a:pt x="322" y="520"/>
                  </a:lnTo>
                  <a:cubicBezTo>
                    <a:pt x="303" y="520"/>
                    <a:pt x="283" y="520"/>
                    <a:pt x="264" y="500"/>
                  </a:cubicBezTo>
                  <a:lnTo>
                    <a:pt x="43" y="342"/>
                  </a:lnTo>
                  <a:cubicBezTo>
                    <a:pt x="24" y="318"/>
                    <a:pt x="24" y="318"/>
                    <a:pt x="24" y="299"/>
                  </a:cubicBezTo>
                  <a:cubicBezTo>
                    <a:pt x="24" y="299"/>
                    <a:pt x="24" y="280"/>
                    <a:pt x="43" y="280"/>
                  </a:cubicBezTo>
                  <a:lnTo>
                    <a:pt x="480" y="20"/>
                  </a:lnTo>
                  <a:cubicBezTo>
                    <a:pt x="504" y="20"/>
                    <a:pt x="524" y="1"/>
                    <a:pt x="524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15"/>
            <p:cNvSpPr/>
            <p:nvPr/>
          </p:nvSpPr>
          <p:spPr>
            <a:xfrm>
              <a:off x="6321567" y="3036424"/>
              <a:ext cx="85595" cy="54247"/>
            </a:xfrm>
            <a:custGeom>
              <a:rect b="b" l="l" r="r" t="t"/>
              <a:pathLst>
                <a:path extrusionOk="0" h="533" w="841">
                  <a:moveTo>
                    <a:pt x="522" y="0"/>
                  </a:moveTo>
                  <a:cubicBezTo>
                    <a:pt x="505" y="0"/>
                    <a:pt x="490" y="6"/>
                    <a:pt x="481" y="18"/>
                  </a:cubicBezTo>
                  <a:lnTo>
                    <a:pt x="20" y="278"/>
                  </a:lnTo>
                  <a:cubicBezTo>
                    <a:pt x="0" y="297"/>
                    <a:pt x="0" y="316"/>
                    <a:pt x="20" y="335"/>
                  </a:cubicBezTo>
                  <a:lnTo>
                    <a:pt x="260" y="518"/>
                  </a:lnTo>
                  <a:cubicBezTo>
                    <a:pt x="269" y="528"/>
                    <a:pt x="285" y="532"/>
                    <a:pt x="303" y="532"/>
                  </a:cubicBezTo>
                  <a:cubicBezTo>
                    <a:pt x="321" y="532"/>
                    <a:pt x="341" y="528"/>
                    <a:pt x="361" y="518"/>
                  </a:cubicBezTo>
                  <a:lnTo>
                    <a:pt x="822" y="259"/>
                  </a:lnTo>
                  <a:cubicBezTo>
                    <a:pt x="841" y="235"/>
                    <a:pt x="841" y="215"/>
                    <a:pt x="822" y="196"/>
                  </a:cubicBezTo>
                  <a:lnTo>
                    <a:pt x="582" y="18"/>
                  </a:lnTo>
                  <a:cubicBezTo>
                    <a:pt x="560" y="6"/>
                    <a:pt x="540" y="0"/>
                    <a:pt x="522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15"/>
            <p:cNvSpPr/>
            <p:nvPr/>
          </p:nvSpPr>
          <p:spPr>
            <a:xfrm>
              <a:off x="6321567" y="3035813"/>
              <a:ext cx="85595" cy="55367"/>
            </a:xfrm>
            <a:custGeom>
              <a:rect b="b" l="l" r="r" t="t"/>
              <a:pathLst>
                <a:path extrusionOk="0" h="544" w="841">
                  <a:moveTo>
                    <a:pt x="519" y="0"/>
                  </a:moveTo>
                  <a:cubicBezTo>
                    <a:pt x="538" y="0"/>
                    <a:pt x="562" y="24"/>
                    <a:pt x="582" y="24"/>
                  </a:cubicBezTo>
                  <a:cubicBezTo>
                    <a:pt x="562" y="0"/>
                    <a:pt x="538" y="0"/>
                    <a:pt x="519" y="0"/>
                  </a:cubicBezTo>
                  <a:close/>
                  <a:moveTo>
                    <a:pt x="481" y="0"/>
                  </a:moveTo>
                  <a:lnTo>
                    <a:pt x="20" y="265"/>
                  </a:lnTo>
                  <a:cubicBezTo>
                    <a:pt x="0" y="284"/>
                    <a:pt x="0" y="303"/>
                    <a:pt x="0" y="303"/>
                  </a:cubicBezTo>
                  <a:lnTo>
                    <a:pt x="20" y="284"/>
                  </a:lnTo>
                  <a:lnTo>
                    <a:pt x="481" y="24"/>
                  </a:lnTo>
                  <a:cubicBezTo>
                    <a:pt x="481" y="24"/>
                    <a:pt x="500" y="0"/>
                    <a:pt x="519" y="0"/>
                  </a:cubicBezTo>
                  <a:close/>
                  <a:moveTo>
                    <a:pt x="0" y="303"/>
                  </a:moveTo>
                  <a:cubicBezTo>
                    <a:pt x="0" y="322"/>
                    <a:pt x="0" y="341"/>
                    <a:pt x="20" y="341"/>
                  </a:cubicBezTo>
                  <a:cubicBezTo>
                    <a:pt x="20" y="322"/>
                    <a:pt x="0" y="322"/>
                    <a:pt x="0" y="303"/>
                  </a:cubicBezTo>
                  <a:close/>
                  <a:moveTo>
                    <a:pt x="582" y="24"/>
                  </a:moveTo>
                  <a:lnTo>
                    <a:pt x="803" y="202"/>
                  </a:lnTo>
                  <a:cubicBezTo>
                    <a:pt x="822" y="202"/>
                    <a:pt x="822" y="221"/>
                    <a:pt x="822" y="221"/>
                  </a:cubicBezTo>
                  <a:cubicBezTo>
                    <a:pt x="822" y="241"/>
                    <a:pt x="822" y="241"/>
                    <a:pt x="803" y="265"/>
                  </a:cubicBezTo>
                  <a:lnTo>
                    <a:pt x="361" y="524"/>
                  </a:lnTo>
                  <a:lnTo>
                    <a:pt x="822" y="265"/>
                  </a:lnTo>
                  <a:cubicBezTo>
                    <a:pt x="822" y="265"/>
                    <a:pt x="841" y="241"/>
                    <a:pt x="841" y="221"/>
                  </a:cubicBezTo>
                  <a:cubicBezTo>
                    <a:pt x="841" y="221"/>
                    <a:pt x="822" y="202"/>
                    <a:pt x="822" y="183"/>
                  </a:cubicBezTo>
                  <a:lnTo>
                    <a:pt x="582" y="24"/>
                  </a:lnTo>
                  <a:close/>
                  <a:moveTo>
                    <a:pt x="20" y="341"/>
                  </a:moveTo>
                  <a:lnTo>
                    <a:pt x="260" y="524"/>
                  </a:lnTo>
                  <a:cubicBezTo>
                    <a:pt x="279" y="524"/>
                    <a:pt x="298" y="543"/>
                    <a:pt x="322" y="543"/>
                  </a:cubicBezTo>
                  <a:cubicBezTo>
                    <a:pt x="341" y="543"/>
                    <a:pt x="341" y="543"/>
                    <a:pt x="361" y="524"/>
                  </a:cubicBezTo>
                  <a:lnTo>
                    <a:pt x="322" y="524"/>
                  </a:lnTo>
                  <a:cubicBezTo>
                    <a:pt x="298" y="524"/>
                    <a:pt x="279" y="524"/>
                    <a:pt x="260" y="505"/>
                  </a:cubicBezTo>
                  <a:lnTo>
                    <a:pt x="20" y="34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15"/>
            <p:cNvSpPr/>
            <p:nvPr/>
          </p:nvSpPr>
          <p:spPr>
            <a:xfrm>
              <a:off x="6250118" y="3077339"/>
              <a:ext cx="85697" cy="53942"/>
            </a:xfrm>
            <a:custGeom>
              <a:rect b="b" l="l" r="r" t="t"/>
              <a:pathLst>
                <a:path extrusionOk="0" h="530" w="842">
                  <a:moveTo>
                    <a:pt x="539" y="1"/>
                  </a:moveTo>
                  <a:cubicBezTo>
                    <a:pt x="521" y="1"/>
                    <a:pt x="501" y="5"/>
                    <a:pt x="481" y="15"/>
                  </a:cubicBezTo>
                  <a:lnTo>
                    <a:pt x="20" y="275"/>
                  </a:lnTo>
                  <a:cubicBezTo>
                    <a:pt x="1" y="294"/>
                    <a:pt x="1" y="313"/>
                    <a:pt x="20" y="337"/>
                  </a:cubicBezTo>
                  <a:lnTo>
                    <a:pt x="260" y="515"/>
                  </a:lnTo>
                  <a:cubicBezTo>
                    <a:pt x="282" y="524"/>
                    <a:pt x="302" y="529"/>
                    <a:pt x="320" y="529"/>
                  </a:cubicBezTo>
                  <a:cubicBezTo>
                    <a:pt x="337" y="529"/>
                    <a:pt x="352" y="524"/>
                    <a:pt x="361" y="515"/>
                  </a:cubicBezTo>
                  <a:lnTo>
                    <a:pt x="822" y="255"/>
                  </a:lnTo>
                  <a:cubicBezTo>
                    <a:pt x="842" y="236"/>
                    <a:pt x="842" y="217"/>
                    <a:pt x="822" y="193"/>
                  </a:cubicBezTo>
                  <a:lnTo>
                    <a:pt x="582" y="15"/>
                  </a:lnTo>
                  <a:cubicBezTo>
                    <a:pt x="573" y="5"/>
                    <a:pt x="557" y="1"/>
                    <a:pt x="539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15"/>
            <p:cNvSpPr/>
            <p:nvPr/>
          </p:nvSpPr>
          <p:spPr>
            <a:xfrm>
              <a:off x="6250118" y="3076830"/>
              <a:ext cx="85697" cy="54858"/>
            </a:xfrm>
            <a:custGeom>
              <a:rect b="b" l="l" r="r" t="t"/>
              <a:pathLst>
                <a:path extrusionOk="0" h="539" w="842">
                  <a:moveTo>
                    <a:pt x="520" y="1"/>
                  </a:moveTo>
                  <a:cubicBezTo>
                    <a:pt x="544" y="1"/>
                    <a:pt x="563" y="20"/>
                    <a:pt x="582" y="20"/>
                  </a:cubicBezTo>
                  <a:cubicBezTo>
                    <a:pt x="563" y="1"/>
                    <a:pt x="544" y="1"/>
                    <a:pt x="520" y="1"/>
                  </a:cubicBezTo>
                  <a:close/>
                  <a:moveTo>
                    <a:pt x="582" y="20"/>
                  </a:moveTo>
                  <a:lnTo>
                    <a:pt x="822" y="198"/>
                  </a:lnTo>
                  <a:lnTo>
                    <a:pt x="842" y="222"/>
                  </a:lnTo>
                  <a:cubicBezTo>
                    <a:pt x="842" y="222"/>
                    <a:pt x="842" y="198"/>
                    <a:pt x="822" y="179"/>
                  </a:cubicBezTo>
                  <a:lnTo>
                    <a:pt x="582" y="20"/>
                  </a:lnTo>
                  <a:close/>
                  <a:moveTo>
                    <a:pt x="842" y="222"/>
                  </a:moveTo>
                  <a:lnTo>
                    <a:pt x="842" y="222"/>
                  </a:lnTo>
                  <a:cubicBezTo>
                    <a:pt x="842" y="241"/>
                    <a:pt x="822" y="241"/>
                    <a:pt x="822" y="260"/>
                  </a:cubicBezTo>
                  <a:cubicBezTo>
                    <a:pt x="842" y="260"/>
                    <a:pt x="842" y="241"/>
                    <a:pt x="842" y="222"/>
                  </a:cubicBezTo>
                  <a:close/>
                  <a:moveTo>
                    <a:pt x="481" y="1"/>
                  </a:moveTo>
                  <a:lnTo>
                    <a:pt x="20" y="260"/>
                  </a:lnTo>
                  <a:cubicBezTo>
                    <a:pt x="20" y="280"/>
                    <a:pt x="1" y="299"/>
                    <a:pt x="1" y="299"/>
                  </a:cubicBezTo>
                  <a:cubicBezTo>
                    <a:pt x="1" y="318"/>
                    <a:pt x="20" y="342"/>
                    <a:pt x="20" y="342"/>
                  </a:cubicBezTo>
                  <a:lnTo>
                    <a:pt x="260" y="520"/>
                  </a:lnTo>
                  <a:cubicBezTo>
                    <a:pt x="280" y="520"/>
                    <a:pt x="304" y="539"/>
                    <a:pt x="323" y="539"/>
                  </a:cubicBezTo>
                  <a:cubicBezTo>
                    <a:pt x="342" y="539"/>
                    <a:pt x="361" y="539"/>
                    <a:pt x="361" y="520"/>
                  </a:cubicBezTo>
                  <a:lnTo>
                    <a:pt x="323" y="520"/>
                  </a:lnTo>
                  <a:cubicBezTo>
                    <a:pt x="304" y="520"/>
                    <a:pt x="280" y="520"/>
                    <a:pt x="260" y="501"/>
                  </a:cubicBezTo>
                  <a:lnTo>
                    <a:pt x="39" y="342"/>
                  </a:lnTo>
                  <a:cubicBezTo>
                    <a:pt x="20" y="318"/>
                    <a:pt x="20" y="318"/>
                    <a:pt x="20" y="299"/>
                  </a:cubicBezTo>
                  <a:cubicBezTo>
                    <a:pt x="20" y="299"/>
                    <a:pt x="20" y="280"/>
                    <a:pt x="39" y="280"/>
                  </a:cubicBezTo>
                  <a:lnTo>
                    <a:pt x="481" y="20"/>
                  </a:lnTo>
                  <a:cubicBezTo>
                    <a:pt x="501" y="20"/>
                    <a:pt x="520" y="1"/>
                    <a:pt x="520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15"/>
            <p:cNvSpPr/>
            <p:nvPr/>
          </p:nvSpPr>
          <p:spPr>
            <a:xfrm>
              <a:off x="7064861" y="3258302"/>
              <a:ext cx="202028" cy="816561"/>
            </a:xfrm>
            <a:custGeom>
              <a:rect b="b" l="l" r="r" t="t"/>
              <a:pathLst>
                <a:path extrusionOk="0" h="8023" w="1985">
                  <a:moveTo>
                    <a:pt x="1485" y="139"/>
                  </a:moveTo>
                  <a:cubicBezTo>
                    <a:pt x="1485" y="139"/>
                    <a:pt x="784" y="0"/>
                    <a:pt x="404" y="538"/>
                  </a:cubicBezTo>
                  <a:cubicBezTo>
                    <a:pt x="1" y="1081"/>
                    <a:pt x="164" y="1840"/>
                    <a:pt x="404" y="3041"/>
                  </a:cubicBezTo>
                  <a:cubicBezTo>
                    <a:pt x="625" y="4242"/>
                    <a:pt x="1024" y="6221"/>
                    <a:pt x="904" y="6683"/>
                  </a:cubicBezTo>
                  <a:cubicBezTo>
                    <a:pt x="803" y="7144"/>
                    <a:pt x="505" y="7826"/>
                    <a:pt x="505" y="7826"/>
                  </a:cubicBezTo>
                  <a:lnTo>
                    <a:pt x="885" y="8023"/>
                  </a:lnTo>
                  <a:lnTo>
                    <a:pt x="1946" y="6846"/>
                  </a:lnTo>
                  <a:cubicBezTo>
                    <a:pt x="1946" y="6846"/>
                    <a:pt x="1682" y="6183"/>
                    <a:pt x="1644" y="5861"/>
                  </a:cubicBezTo>
                  <a:cubicBezTo>
                    <a:pt x="1605" y="5544"/>
                    <a:pt x="1946" y="3262"/>
                    <a:pt x="1946" y="2321"/>
                  </a:cubicBezTo>
                  <a:cubicBezTo>
                    <a:pt x="1965" y="1360"/>
                    <a:pt x="1985" y="817"/>
                    <a:pt x="1485" y="139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15"/>
            <p:cNvSpPr/>
            <p:nvPr/>
          </p:nvSpPr>
          <p:spPr>
            <a:xfrm>
              <a:off x="7162672" y="4025918"/>
              <a:ext cx="93941" cy="110123"/>
            </a:xfrm>
            <a:custGeom>
              <a:rect b="b" l="l" r="r" t="t"/>
              <a:pathLst>
                <a:path extrusionOk="0" h="1082" w="923">
                  <a:moveTo>
                    <a:pt x="0" y="1081"/>
                  </a:moveTo>
                  <a:cubicBezTo>
                    <a:pt x="0" y="1081"/>
                    <a:pt x="543" y="841"/>
                    <a:pt x="582" y="803"/>
                  </a:cubicBezTo>
                  <a:cubicBezTo>
                    <a:pt x="644" y="784"/>
                    <a:pt x="663" y="721"/>
                    <a:pt x="683" y="663"/>
                  </a:cubicBezTo>
                  <a:cubicBezTo>
                    <a:pt x="702" y="582"/>
                    <a:pt x="923" y="1"/>
                    <a:pt x="923" y="1"/>
                  </a:cubicBezTo>
                  <a:cubicBezTo>
                    <a:pt x="923" y="1"/>
                    <a:pt x="582" y="1"/>
                    <a:pt x="462" y="101"/>
                  </a:cubicBezTo>
                  <a:cubicBezTo>
                    <a:pt x="342" y="183"/>
                    <a:pt x="0" y="1081"/>
                    <a:pt x="0" y="1081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15"/>
            <p:cNvSpPr/>
            <p:nvPr/>
          </p:nvSpPr>
          <p:spPr>
            <a:xfrm>
              <a:off x="7038500" y="3932485"/>
              <a:ext cx="248948" cy="222079"/>
            </a:xfrm>
            <a:custGeom>
              <a:rect b="b" l="l" r="r" t="t"/>
              <a:pathLst>
                <a:path extrusionOk="0" h="2182" w="2446">
                  <a:moveTo>
                    <a:pt x="2124" y="1"/>
                  </a:moveTo>
                  <a:cubicBezTo>
                    <a:pt x="2124" y="1"/>
                    <a:pt x="1763" y="20"/>
                    <a:pt x="1562" y="299"/>
                  </a:cubicBezTo>
                  <a:cubicBezTo>
                    <a:pt x="1365" y="558"/>
                    <a:pt x="1081" y="1101"/>
                    <a:pt x="1023" y="1120"/>
                  </a:cubicBezTo>
                  <a:cubicBezTo>
                    <a:pt x="942" y="1140"/>
                    <a:pt x="802" y="1082"/>
                    <a:pt x="802" y="1082"/>
                  </a:cubicBezTo>
                  <a:cubicBezTo>
                    <a:pt x="802" y="1082"/>
                    <a:pt x="404" y="1140"/>
                    <a:pt x="240" y="1159"/>
                  </a:cubicBezTo>
                  <a:cubicBezTo>
                    <a:pt x="101" y="1202"/>
                    <a:pt x="0" y="1322"/>
                    <a:pt x="101" y="1461"/>
                  </a:cubicBezTo>
                  <a:cubicBezTo>
                    <a:pt x="202" y="1601"/>
                    <a:pt x="644" y="1860"/>
                    <a:pt x="841" y="1942"/>
                  </a:cubicBezTo>
                  <a:cubicBezTo>
                    <a:pt x="1062" y="1999"/>
                    <a:pt x="1201" y="2062"/>
                    <a:pt x="1264" y="1961"/>
                  </a:cubicBezTo>
                  <a:cubicBezTo>
                    <a:pt x="1321" y="1879"/>
                    <a:pt x="1682" y="1140"/>
                    <a:pt x="1744" y="1101"/>
                  </a:cubicBezTo>
                  <a:cubicBezTo>
                    <a:pt x="1783" y="1063"/>
                    <a:pt x="1965" y="1159"/>
                    <a:pt x="1984" y="1341"/>
                  </a:cubicBezTo>
                  <a:cubicBezTo>
                    <a:pt x="2004" y="1500"/>
                    <a:pt x="2023" y="2043"/>
                    <a:pt x="2023" y="2081"/>
                  </a:cubicBezTo>
                  <a:cubicBezTo>
                    <a:pt x="2023" y="2144"/>
                    <a:pt x="2104" y="2182"/>
                    <a:pt x="2224" y="2182"/>
                  </a:cubicBezTo>
                  <a:cubicBezTo>
                    <a:pt x="2325" y="2182"/>
                    <a:pt x="2345" y="2100"/>
                    <a:pt x="2345" y="2043"/>
                  </a:cubicBezTo>
                  <a:cubicBezTo>
                    <a:pt x="2345" y="1980"/>
                    <a:pt x="2325" y="1500"/>
                    <a:pt x="2364" y="1183"/>
                  </a:cubicBezTo>
                  <a:cubicBezTo>
                    <a:pt x="2402" y="880"/>
                    <a:pt x="2445" y="722"/>
                    <a:pt x="2421" y="501"/>
                  </a:cubicBezTo>
                  <a:cubicBezTo>
                    <a:pt x="2383" y="280"/>
                    <a:pt x="2124" y="1"/>
                    <a:pt x="2124" y="1"/>
                  </a:cubicBez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15"/>
            <p:cNvSpPr/>
            <p:nvPr/>
          </p:nvSpPr>
          <p:spPr>
            <a:xfrm>
              <a:off x="6945067" y="3333618"/>
              <a:ext cx="201519" cy="814627"/>
            </a:xfrm>
            <a:custGeom>
              <a:rect b="b" l="l" r="r" t="t"/>
              <a:pathLst>
                <a:path extrusionOk="0" h="8004" w="1980">
                  <a:moveTo>
                    <a:pt x="1480" y="120"/>
                  </a:moveTo>
                  <a:cubicBezTo>
                    <a:pt x="1480" y="120"/>
                    <a:pt x="779" y="0"/>
                    <a:pt x="380" y="519"/>
                  </a:cubicBezTo>
                  <a:cubicBezTo>
                    <a:pt x="1" y="1062"/>
                    <a:pt x="159" y="1821"/>
                    <a:pt x="380" y="3022"/>
                  </a:cubicBezTo>
                  <a:cubicBezTo>
                    <a:pt x="620" y="4223"/>
                    <a:pt x="1019" y="6202"/>
                    <a:pt x="899" y="6663"/>
                  </a:cubicBezTo>
                  <a:cubicBezTo>
                    <a:pt x="779" y="7124"/>
                    <a:pt x="500" y="7807"/>
                    <a:pt x="500" y="7807"/>
                  </a:cubicBezTo>
                  <a:lnTo>
                    <a:pt x="880" y="8004"/>
                  </a:lnTo>
                  <a:lnTo>
                    <a:pt x="1941" y="6827"/>
                  </a:lnTo>
                  <a:cubicBezTo>
                    <a:pt x="1941" y="6827"/>
                    <a:pt x="1682" y="6164"/>
                    <a:pt x="1639" y="5842"/>
                  </a:cubicBezTo>
                  <a:cubicBezTo>
                    <a:pt x="1600" y="5525"/>
                    <a:pt x="1922" y="3243"/>
                    <a:pt x="1941" y="2301"/>
                  </a:cubicBezTo>
                  <a:cubicBezTo>
                    <a:pt x="1961" y="1340"/>
                    <a:pt x="1980" y="797"/>
                    <a:pt x="1480" y="120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15"/>
            <p:cNvSpPr/>
            <p:nvPr/>
          </p:nvSpPr>
          <p:spPr>
            <a:xfrm>
              <a:off x="7042877" y="4099301"/>
              <a:ext cx="93534" cy="110123"/>
            </a:xfrm>
            <a:custGeom>
              <a:rect b="b" l="l" r="r" t="t"/>
              <a:pathLst>
                <a:path extrusionOk="0" h="1082" w="919">
                  <a:moveTo>
                    <a:pt x="0" y="1081"/>
                  </a:moveTo>
                  <a:cubicBezTo>
                    <a:pt x="0" y="1081"/>
                    <a:pt x="539" y="841"/>
                    <a:pt x="577" y="802"/>
                  </a:cubicBezTo>
                  <a:cubicBezTo>
                    <a:pt x="639" y="783"/>
                    <a:pt x="659" y="721"/>
                    <a:pt x="678" y="663"/>
                  </a:cubicBezTo>
                  <a:cubicBezTo>
                    <a:pt x="697" y="581"/>
                    <a:pt x="918" y="0"/>
                    <a:pt x="918" y="0"/>
                  </a:cubicBezTo>
                  <a:cubicBezTo>
                    <a:pt x="918" y="0"/>
                    <a:pt x="577" y="0"/>
                    <a:pt x="457" y="101"/>
                  </a:cubicBezTo>
                  <a:cubicBezTo>
                    <a:pt x="337" y="183"/>
                    <a:pt x="0" y="1081"/>
                    <a:pt x="0" y="1081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15"/>
            <p:cNvSpPr/>
            <p:nvPr/>
          </p:nvSpPr>
          <p:spPr>
            <a:xfrm>
              <a:off x="6918197" y="4005868"/>
              <a:ext cx="248948" cy="222079"/>
            </a:xfrm>
            <a:custGeom>
              <a:rect b="b" l="l" r="r" t="t"/>
              <a:pathLst>
                <a:path extrusionOk="0" h="2182" w="2446">
                  <a:moveTo>
                    <a:pt x="2124" y="1"/>
                  </a:moveTo>
                  <a:cubicBezTo>
                    <a:pt x="2124" y="1"/>
                    <a:pt x="1764" y="20"/>
                    <a:pt x="1562" y="298"/>
                  </a:cubicBezTo>
                  <a:cubicBezTo>
                    <a:pt x="1365" y="558"/>
                    <a:pt x="1081" y="1101"/>
                    <a:pt x="1024" y="1120"/>
                  </a:cubicBezTo>
                  <a:cubicBezTo>
                    <a:pt x="942" y="1139"/>
                    <a:pt x="803" y="1101"/>
                    <a:pt x="803" y="1101"/>
                  </a:cubicBezTo>
                  <a:cubicBezTo>
                    <a:pt x="803" y="1101"/>
                    <a:pt x="404" y="1139"/>
                    <a:pt x="241" y="1158"/>
                  </a:cubicBezTo>
                  <a:cubicBezTo>
                    <a:pt x="101" y="1202"/>
                    <a:pt x="0" y="1322"/>
                    <a:pt x="101" y="1461"/>
                  </a:cubicBezTo>
                  <a:cubicBezTo>
                    <a:pt x="202" y="1600"/>
                    <a:pt x="644" y="1860"/>
                    <a:pt x="841" y="1941"/>
                  </a:cubicBezTo>
                  <a:cubicBezTo>
                    <a:pt x="1043" y="2023"/>
                    <a:pt x="1201" y="2061"/>
                    <a:pt x="1264" y="1961"/>
                  </a:cubicBezTo>
                  <a:cubicBezTo>
                    <a:pt x="1322" y="1879"/>
                    <a:pt x="1682" y="1139"/>
                    <a:pt x="1744" y="1101"/>
                  </a:cubicBezTo>
                  <a:cubicBezTo>
                    <a:pt x="1783" y="1062"/>
                    <a:pt x="1965" y="1158"/>
                    <a:pt x="1984" y="1341"/>
                  </a:cubicBezTo>
                  <a:cubicBezTo>
                    <a:pt x="2004" y="1499"/>
                    <a:pt x="2023" y="2042"/>
                    <a:pt x="2023" y="2081"/>
                  </a:cubicBezTo>
                  <a:cubicBezTo>
                    <a:pt x="2023" y="2143"/>
                    <a:pt x="2105" y="2182"/>
                    <a:pt x="2225" y="2182"/>
                  </a:cubicBezTo>
                  <a:cubicBezTo>
                    <a:pt x="2326" y="2182"/>
                    <a:pt x="2345" y="2100"/>
                    <a:pt x="2345" y="2042"/>
                  </a:cubicBezTo>
                  <a:cubicBezTo>
                    <a:pt x="2345" y="1980"/>
                    <a:pt x="2326" y="1499"/>
                    <a:pt x="2364" y="1182"/>
                  </a:cubicBezTo>
                  <a:cubicBezTo>
                    <a:pt x="2402" y="880"/>
                    <a:pt x="2446" y="721"/>
                    <a:pt x="2426" y="500"/>
                  </a:cubicBezTo>
                  <a:cubicBezTo>
                    <a:pt x="2383" y="279"/>
                    <a:pt x="2124" y="1"/>
                    <a:pt x="2124" y="1"/>
                  </a:cubicBez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15"/>
            <p:cNvSpPr/>
            <p:nvPr/>
          </p:nvSpPr>
          <p:spPr>
            <a:xfrm>
              <a:off x="7195445" y="3671931"/>
              <a:ext cx="666541" cy="849740"/>
            </a:xfrm>
            <a:custGeom>
              <a:rect b="b" l="l" r="r" t="t"/>
              <a:pathLst>
                <a:path extrusionOk="0" h="8349" w="6549">
                  <a:moveTo>
                    <a:pt x="4110" y="0"/>
                  </a:moveTo>
                  <a:cubicBezTo>
                    <a:pt x="3856" y="0"/>
                    <a:pt x="3598" y="56"/>
                    <a:pt x="3402" y="159"/>
                  </a:cubicBezTo>
                  <a:lnTo>
                    <a:pt x="279" y="1980"/>
                  </a:lnTo>
                  <a:cubicBezTo>
                    <a:pt x="260" y="1980"/>
                    <a:pt x="241" y="1999"/>
                    <a:pt x="221" y="2018"/>
                  </a:cubicBezTo>
                  <a:lnTo>
                    <a:pt x="0" y="2018"/>
                  </a:lnTo>
                  <a:lnTo>
                    <a:pt x="0" y="6923"/>
                  </a:lnTo>
                  <a:lnTo>
                    <a:pt x="0" y="6942"/>
                  </a:lnTo>
                  <a:cubicBezTo>
                    <a:pt x="0" y="7082"/>
                    <a:pt x="82" y="7226"/>
                    <a:pt x="279" y="7322"/>
                  </a:cubicBezTo>
                  <a:lnTo>
                    <a:pt x="1763" y="8186"/>
                  </a:lnTo>
                  <a:cubicBezTo>
                    <a:pt x="1944" y="8295"/>
                    <a:pt x="2189" y="8349"/>
                    <a:pt x="2436" y="8349"/>
                  </a:cubicBezTo>
                  <a:cubicBezTo>
                    <a:pt x="2683" y="8349"/>
                    <a:pt x="2933" y="8295"/>
                    <a:pt x="3123" y="8186"/>
                  </a:cubicBezTo>
                  <a:lnTo>
                    <a:pt x="6246" y="6385"/>
                  </a:lnTo>
                  <a:cubicBezTo>
                    <a:pt x="6428" y="6284"/>
                    <a:pt x="6524" y="6145"/>
                    <a:pt x="6524" y="6001"/>
                  </a:cubicBezTo>
                  <a:lnTo>
                    <a:pt x="6548" y="6001"/>
                  </a:lnTo>
                  <a:lnTo>
                    <a:pt x="6548" y="1077"/>
                  </a:lnTo>
                  <a:lnTo>
                    <a:pt x="6308" y="1077"/>
                  </a:lnTo>
                  <a:cubicBezTo>
                    <a:pt x="6308" y="1057"/>
                    <a:pt x="6284" y="1038"/>
                    <a:pt x="6246" y="1038"/>
                  </a:cubicBezTo>
                  <a:lnTo>
                    <a:pt x="4766" y="159"/>
                  </a:lnTo>
                  <a:cubicBezTo>
                    <a:pt x="4590" y="51"/>
                    <a:pt x="4352" y="0"/>
                    <a:pt x="4110" y="0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15"/>
            <p:cNvSpPr/>
            <p:nvPr/>
          </p:nvSpPr>
          <p:spPr>
            <a:xfrm>
              <a:off x="7195445" y="3667148"/>
              <a:ext cx="666541" cy="850453"/>
            </a:xfrm>
            <a:custGeom>
              <a:rect b="b" l="l" r="r" t="t"/>
              <a:pathLst>
                <a:path extrusionOk="0" h="8356" w="6549">
                  <a:moveTo>
                    <a:pt x="4093" y="1"/>
                  </a:moveTo>
                  <a:cubicBezTo>
                    <a:pt x="3845" y="1"/>
                    <a:pt x="3594" y="55"/>
                    <a:pt x="3402" y="163"/>
                  </a:cubicBezTo>
                  <a:lnTo>
                    <a:pt x="279" y="1964"/>
                  </a:lnTo>
                  <a:cubicBezTo>
                    <a:pt x="260" y="1988"/>
                    <a:pt x="241" y="1988"/>
                    <a:pt x="221" y="2007"/>
                  </a:cubicBezTo>
                  <a:lnTo>
                    <a:pt x="0" y="2007"/>
                  </a:lnTo>
                  <a:lnTo>
                    <a:pt x="0" y="6912"/>
                  </a:lnTo>
                  <a:lnTo>
                    <a:pt x="0" y="6932"/>
                  </a:lnTo>
                  <a:cubicBezTo>
                    <a:pt x="0" y="7071"/>
                    <a:pt x="82" y="7210"/>
                    <a:pt x="279" y="7330"/>
                  </a:cubicBezTo>
                  <a:lnTo>
                    <a:pt x="1763" y="8190"/>
                  </a:lnTo>
                  <a:cubicBezTo>
                    <a:pt x="1944" y="8301"/>
                    <a:pt x="2189" y="8356"/>
                    <a:pt x="2436" y="8356"/>
                  </a:cubicBezTo>
                  <a:cubicBezTo>
                    <a:pt x="2683" y="8356"/>
                    <a:pt x="2933" y="8301"/>
                    <a:pt x="3123" y="8190"/>
                  </a:cubicBezTo>
                  <a:lnTo>
                    <a:pt x="6246" y="6370"/>
                  </a:lnTo>
                  <a:cubicBezTo>
                    <a:pt x="6428" y="6269"/>
                    <a:pt x="6524" y="6129"/>
                    <a:pt x="6524" y="5990"/>
                  </a:cubicBezTo>
                  <a:lnTo>
                    <a:pt x="6548" y="5990"/>
                  </a:lnTo>
                  <a:lnTo>
                    <a:pt x="6548" y="1066"/>
                  </a:lnTo>
                  <a:lnTo>
                    <a:pt x="6308" y="1066"/>
                  </a:lnTo>
                  <a:cubicBezTo>
                    <a:pt x="6308" y="1047"/>
                    <a:pt x="6284" y="1047"/>
                    <a:pt x="6246" y="1027"/>
                  </a:cubicBezTo>
                  <a:lnTo>
                    <a:pt x="4766" y="163"/>
                  </a:lnTo>
                  <a:cubicBezTo>
                    <a:pt x="4586" y="55"/>
                    <a:pt x="4341" y="1"/>
                    <a:pt x="4093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15"/>
            <p:cNvSpPr/>
            <p:nvPr/>
          </p:nvSpPr>
          <p:spPr>
            <a:xfrm>
              <a:off x="7195445" y="3659005"/>
              <a:ext cx="666541" cy="355509"/>
            </a:xfrm>
            <a:custGeom>
              <a:rect b="b" l="l" r="r" t="t"/>
              <a:pathLst>
                <a:path extrusionOk="0" h="3493" w="6549">
                  <a:moveTo>
                    <a:pt x="4093" y="0"/>
                  </a:moveTo>
                  <a:cubicBezTo>
                    <a:pt x="3845" y="0"/>
                    <a:pt x="3594" y="55"/>
                    <a:pt x="3402" y="166"/>
                  </a:cubicBezTo>
                  <a:lnTo>
                    <a:pt x="279" y="1987"/>
                  </a:lnTo>
                  <a:cubicBezTo>
                    <a:pt x="260" y="1987"/>
                    <a:pt x="241" y="2006"/>
                    <a:pt x="221" y="2006"/>
                  </a:cubicBezTo>
                  <a:lnTo>
                    <a:pt x="0" y="2006"/>
                  </a:lnTo>
                  <a:lnTo>
                    <a:pt x="0" y="2068"/>
                  </a:lnTo>
                  <a:lnTo>
                    <a:pt x="0" y="2087"/>
                  </a:lnTo>
                  <a:cubicBezTo>
                    <a:pt x="0" y="2227"/>
                    <a:pt x="82" y="2366"/>
                    <a:pt x="279" y="2467"/>
                  </a:cubicBezTo>
                  <a:lnTo>
                    <a:pt x="1763" y="3327"/>
                  </a:lnTo>
                  <a:cubicBezTo>
                    <a:pt x="1944" y="3437"/>
                    <a:pt x="2189" y="3493"/>
                    <a:pt x="2436" y="3493"/>
                  </a:cubicBezTo>
                  <a:cubicBezTo>
                    <a:pt x="2683" y="3493"/>
                    <a:pt x="2933" y="3437"/>
                    <a:pt x="3123" y="3327"/>
                  </a:cubicBezTo>
                  <a:lnTo>
                    <a:pt x="6246" y="1525"/>
                  </a:lnTo>
                  <a:cubicBezTo>
                    <a:pt x="6428" y="1424"/>
                    <a:pt x="6524" y="1285"/>
                    <a:pt x="6524" y="1146"/>
                  </a:cubicBezTo>
                  <a:lnTo>
                    <a:pt x="6548" y="1146"/>
                  </a:lnTo>
                  <a:lnTo>
                    <a:pt x="6548" y="1064"/>
                  </a:lnTo>
                  <a:lnTo>
                    <a:pt x="6308" y="1064"/>
                  </a:lnTo>
                  <a:cubicBezTo>
                    <a:pt x="6308" y="1064"/>
                    <a:pt x="6284" y="1045"/>
                    <a:pt x="6246" y="1045"/>
                  </a:cubicBezTo>
                  <a:lnTo>
                    <a:pt x="4766" y="166"/>
                  </a:lnTo>
                  <a:cubicBezTo>
                    <a:pt x="4586" y="55"/>
                    <a:pt x="4341" y="0"/>
                    <a:pt x="4093" y="0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15"/>
            <p:cNvSpPr/>
            <p:nvPr/>
          </p:nvSpPr>
          <p:spPr>
            <a:xfrm>
              <a:off x="7195445" y="3559262"/>
              <a:ext cx="666541" cy="449042"/>
            </a:xfrm>
            <a:custGeom>
              <a:rect b="b" l="l" r="r" t="t"/>
              <a:pathLst>
                <a:path extrusionOk="0" h="4412" w="6549">
                  <a:moveTo>
                    <a:pt x="4093" y="0"/>
                  </a:moveTo>
                  <a:cubicBezTo>
                    <a:pt x="3845" y="0"/>
                    <a:pt x="3594" y="55"/>
                    <a:pt x="3402" y="166"/>
                  </a:cubicBezTo>
                  <a:lnTo>
                    <a:pt x="279" y="1967"/>
                  </a:lnTo>
                  <a:cubicBezTo>
                    <a:pt x="260" y="1987"/>
                    <a:pt x="241" y="1987"/>
                    <a:pt x="221" y="2006"/>
                  </a:cubicBezTo>
                  <a:lnTo>
                    <a:pt x="0" y="2006"/>
                  </a:lnTo>
                  <a:lnTo>
                    <a:pt x="0" y="2986"/>
                  </a:lnTo>
                  <a:lnTo>
                    <a:pt x="0" y="3005"/>
                  </a:lnTo>
                  <a:cubicBezTo>
                    <a:pt x="0" y="3144"/>
                    <a:pt x="82" y="3288"/>
                    <a:pt x="279" y="3385"/>
                  </a:cubicBezTo>
                  <a:lnTo>
                    <a:pt x="1763" y="4249"/>
                  </a:lnTo>
                  <a:cubicBezTo>
                    <a:pt x="1944" y="4357"/>
                    <a:pt x="2189" y="4411"/>
                    <a:pt x="2436" y="4411"/>
                  </a:cubicBezTo>
                  <a:cubicBezTo>
                    <a:pt x="2683" y="4411"/>
                    <a:pt x="2933" y="4357"/>
                    <a:pt x="3123" y="4249"/>
                  </a:cubicBezTo>
                  <a:lnTo>
                    <a:pt x="6246" y="2448"/>
                  </a:lnTo>
                  <a:cubicBezTo>
                    <a:pt x="6428" y="2347"/>
                    <a:pt x="6524" y="2208"/>
                    <a:pt x="6524" y="2063"/>
                  </a:cubicBezTo>
                  <a:lnTo>
                    <a:pt x="6548" y="2063"/>
                  </a:lnTo>
                  <a:lnTo>
                    <a:pt x="6548" y="1064"/>
                  </a:lnTo>
                  <a:lnTo>
                    <a:pt x="6308" y="1064"/>
                  </a:lnTo>
                  <a:cubicBezTo>
                    <a:pt x="6308" y="1045"/>
                    <a:pt x="6284" y="1045"/>
                    <a:pt x="6246" y="1026"/>
                  </a:cubicBezTo>
                  <a:lnTo>
                    <a:pt x="4766" y="166"/>
                  </a:lnTo>
                  <a:cubicBezTo>
                    <a:pt x="4586" y="55"/>
                    <a:pt x="4341" y="0"/>
                    <a:pt x="4093" y="0"/>
                  </a:cubicBezTo>
                  <a:close/>
                </a:path>
              </a:pathLst>
            </a:custGeom>
            <a:solidFill>
              <a:srgbClr val="2B32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15"/>
            <p:cNvSpPr/>
            <p:nvPr/>
          </p:nvSpPr>
          <p:spPr>
            <a:xfrm>
              <a:off x="7195445" y="3552850"/>
              <a:ext cx="666541" cy="449958"/>
            </a:xfrm>
            <a:custGeom>
              <a:rect b="b" l="l" r="r" t="t"/>
              <a:pathLst>
                <a:path extrusionOk="0" h="4421" w="6549">
                  <a:moveTo>
                    <a:pt x="4093" y="1"/>
                  </a:moveTo>
                  <a:cubicBezTo>
                    <a:pt x="3845" y="1"/>
                    <a:pt x="3594" y="56"/>
                    <a:pt x="3402" y="166"/>
                  </a:cubicBezTo>
                  <a:lnTo>
                    <a:pt x="279" y="1968"/>
                  </a:lnTo>
                  <a:cubicBezTo>
                    <a:pt x="260" y="1987"/>
                    <a:pt x="241" y="2006"/>
                    <a:pt x="221" y="2006"/>
                  </a:cubicBezTo>
                  <a:lnTo>
                    <a:pt x="0" y="2006"/>
                  </a:lnTo>
                  <a:lnTo>
                    <a:pt x="0" y="2991"/>
                  </a:lnTo>
                  <a:lnTo>
                    <a:pt x="0" y="3010"/>
                  </a:lnTo>
                  <a:cubicBezTo>
                    <a:pt x="0" y="3150"/>
                    <a:pt x="82" y="3289"/>
                    <a:pt x="279" y="3390"/>
                  </a:cubicBezTo>
                  <a:lnTo>
                    <a:pt x="1763" y="4269"/>
                  </a:lnTo>
                  <a:cubicBezTo>
                    <a:pt x="1944" y="4370"/>
                    <a:pt x="2189" y="4420"/>
                    <a:pt x="2436" y="4420"/>
                  </a:cubicBezTo>
                  <a:cubicBezTo>
                    <a:pt x="2683" y="4420"/>
                    <a:pt x="2933" y="4370"/>
                    <a:pt x="3123" y="4269"/>
                  </a:cubicBezTo>
                  <a:lnTo>
                    <a:pt x="6246" y="2448"/>
                  </a:lnTo>
                  <a:cubicBezTo>
                    <a:pt x="6428" y="2347"/>
                    <a:pt x="6524" y="2208"/>
                    <a:pt x="6524" y="2069"/>
                  </a:cubicBezTo>
                  <a:lnTo>
                    <a:pt x="6548" y="2069"/>
                  </a:lnTo>
                  <a:lnTo>
                    <a:pt x="6548" y="1070"/>
                  </a:lnTo>
                  <a:lnTo>
                    <a:pt x="6308" y="1070"/>
                  </a:lnTo>
                  <a:cubicBezTo>
                    <a:pt x="6308" y="1070"/>
                    <a:pt x="6284" y="1045"/>
                    <a:pt x="6246" y="1026"/>
                  </a:cubicBezTo>
                  <a:lnTo>
                    <a:pt x="4766" y="166"/>
                  </a:lnTo>
                  <a:cubicBezTo>
                    <a:pt x="4586" y="56"/>
                    <a:pt x="4341" y="1"/>
                    <a:pt x="4093" y="1"/>
                  </a:cubicBez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15"/>
            <p:cNvSpPr/>
            <p:nvPr/>
          </p:nvSpPr>
          <p:spPr>
            <a:xfrm>
              <a:off x="7195445" y="3546947"/>
              <a:ext cx="666541" cy="355611"/>
            </a:xfrm>
            <a:custGeom>
              <a:rect b="b" l="l" r="r" t="t"/>
              <a:pathLst>
                <a:path extrusionOk="0" h="3494" w="6549">
                  <a:moveTo>
                    <a:pt x="4093" y="1"/>
                  </a:moveTo>
                  <a:cubicBezTo>
                    <a:pt x="3845" y="1"/>
                    <a:pt x="3594" y="56"/>
                    <a:pt x="3402" y="167"/>
                  </a:cubicBezTo>
                  <a:lnTo>
                    <a:pt x="279" y="1968"/>
                  </a:lnTo>
                  <a:cubicBezTo>
                    <a:pt x="260" y="1987"/>
                    <a:pt x="241" y="1987"/>
                    <a:pt x="221" y="2007"/>
                  </a:cubicBezTo>
                  <a:lnTo>
                    <a:pt x="0" y="2007"/>
                  </a:lnTo>
                  <a:lnTo>
                    <a:pt x="0" y="2045"/>
                  </a:lnTo>
                  <a:lnTo>
                    <a:pt x="0" y="2064"/>
                  </a:lnTo>
                  <a:cubicBezTo>
                    <a:pt x="0" y="2208"/>
                    <a:pt x="82" y="2348"/>
                    <a:pt x="279" y="2449"/>
                  </a:cubicBezTo>
                  <a:lnTo>
                    <a:pt x="1763" y="3328"/>
                  </a:lnTo>
                  <a:cubicBezTo>
                    <a:pt x="1944" y="3438"/>
                    <a:pt x="2189" y="3494"/>
                    <a:pt x="2436" y="3494"/>
                  </a:cubicBezTo>
                  <a:cubicBezTo>
                    <a:pt x="2683" y="3494"/>
                    <a:pt x="2933" y="3438"/>
                    <a:pt x="3123" y="3328"/>
                  </a:cubicBezTo>
                  <a:lnTo>
                    <a:pt x="6246" y="1507"/>
                  </a:lnTo>
                  <a:cubicBezTo>
                    <a:pt x="6428" y="1406"/>
                    <a:pt x="6524" y="1267"/>
                    <a:pt x="6524" y="1128"/>
                  </a:cubicBezTo>
                  <a:lnTo>
                    <a:pt x="6548" y="1128"/>
                  </a:lnTo>
                  <a:lnTo>
                    <a:pt x="6548" y="1065"/>
                  </a:lnTo>
                  <a:lnTo>
                    <a:pt x="6308" y="1065"/>
                  </a:lnTo>
                  <a:cubicBezTo>
                    <a:pt x="6308" y="1046"/>
                    <a:pt x="6284" y="1046"/>
                    <a:pt x="6246" y="1027"/>
                  </a:cubicBezTo>
                  <a:lnTo>
                    <a:pt x="4766" y="167"/>
                  </a:lnTo>
                  <a:cubicBezTo>
                    <a:pt x="4586" y="56"/>
                    <a:pt x="4341" y="1"/>
                    <a:pt x="4093" y="1"/>
                  </a:cubicBezTo>
                  <a:close/>
                </a:path>
              </a:pathLst>
            </a:custGeom>
            <a:solidFill>
              <a:srgbClr val="5E6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15"/>
            <p:cNvSpPr/>
            <p:nvPr/>
          </p:nvSpPr>
          <p:spPr>
            <a:xfrm>
              <a:off x="7185165" y="3510306"/>
              <a:ext cx="684657" cy="385940"/>
            </a:xfrm>
            <a:custGeom>
              <a:rect b="b" l="l" r="r" t="t"/>
              <a:pathLst>
                <a:path extrusionOk="0" h="3792" w="6727">
                  <a:moveTo>
                    <a:pt x="4194" y="1"/>
                  </a:moveTo>
                  <a:cubicBezTo>
                    <a:pt x="3946" y="1"/>
                    <a:pt x="3695" y="56"/>
                    <a:pt x="3503" y="166"/>
                  </a:cubicBezTo>
                  <a:lnTo>
                    <a:pt x="380" y="1968"/>
                  </a:lnTo>
                  <a:cubicBezTo>
                    <a:pt x="0" y="2184"/>
                    <a:pt x="0" y="2544"/>
                    <a:pt x="380" y="2765"/>
                  </a:cubicBezTo>
                  <a:lnTo>
                    <a:pt x="1864" y="3625"/>
                  </a:lnTo>
                  <a:cubicBezTo>
                    <a:pt x="2045" y="3736"/>
                    <a:pt x="2290" y="3791"/>
                    <a:pt x="2537" y="3791"/>
                  </a:cubicBezTo>
                  <a:cubicBezTo>
                    <a:pt x="2784" y="3791"/>
                    <a:pt x="3034" y="3736"/>
                    <a:pt x="3224" y="3625"/>
                  </a:cubicBezTo>
                  <a:lnTo>
                    <a:pt x="6347" y="1824"/>
                  </a:lnTo>
                  <a:cubicBezTo>
                    <a:pt x="6726" y="1608"/>
                    <a:pt x="6726" y="1247"/>
                    <a:pt x="6347" y="1026"/>
                  </a:cubicBezTo>
                  <a:lnTo>
                    <a:pt x="4867" y="166"/>
                  </a:lnTo>
                  <a:cubicBezTo>
                    <a:pt x="4687" y="56"/>
                    <a:pt x="4442" y="1"/>
                    <a:pt x="4194" y="1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15"/>
            <p:cNvSpPr/>
            <p:nvPr/>
          </p:nvSpPr>
          <p:spPr>
            <a:xfrm>
              <a:off x="7252645" y="2962430"/>
              <a:ext cx="472451" cy="238770"/>
            </a:xfrm>
            <a:custGeom>
              <a:rect b="b" l="l" r="r" t="t"/>
              <a:pathLst>
                <a:path extrusionOk="0" h="2346" w="4642">
                  <a:moveTo>
                    <a:pt x="3603" y="644"/>
                  </a:moveTo>
                  <a:lnTo>
                    <a:pt x="3421" y="1106"/>
                  </a:lnTo>
                  <a:cubicBezTo>
                    <a:pt x="3421" y="1106"/>
                    <a:pt x="2864" y="962"/>
                    <a:pt x="2542" y="904"/>
                  </a:cubicBezTo>
                  <a:cubicBezTo>
                    <a:pt x="2220" y="865"/>
                    <a:pt x="1322" y="625"/>
                    <a:pt x="1139" y="505"/>
                  </a:cubicBezTo>
                  <a:cubicBezTo>
                    <a:pt x="961" y="404"/>
                    <a:pt x="601" y="121"/>
                    <a:pt x="582" y="102"/>
                  </a:cubicBezTo>
                  <a:cubicBezTo>
                    <a:pt x="538" y="63"/>
                    <a:pt x="462" y="1"/>
                    <a:pt x="418" y="25"/>
                  </a:cubicBezTo>
                  <a:cubicBezTo>
                    <a:pt x="197" y="145"/>
                    <a:pt x="39" y="443"/>
                    <a:pt x="0" y="544"/>
                  </a:cubicBezTo>
                  <a:cubicBezTo>
                    <a:pt x="58" y="664"/>
                    <a:pt x="260" y="765"/>
                    <a:pt x="361" y="841"/>
                  </a:cubicBezTo>
                  <a:cubicBezTo>
                    <a:pt x="481" y="923"/>
                    <a:pt x="721" y="962"/>
                    <a:pt x="899" y="962"/>
                  </a:cubicBezTo>
                  <a:cubicBezTo>
                    <a:pt x="1062" y="962"/>
                    <a:pt x="1720" y="1365"/>
                    <a:pt x="2263" y="1644"/>
                  </a:cubicBezTo>
                  <a:cubicBezTo>
                    <a:pt x="2820" y="1946"/>
                    <a:pt x="3440" y="2187"/>
                    <a:pt x="3680" y="2263"/>
                  </a:cubicBezTo>
                  <a:cubicBezTo>
                    <a:pt x="3920" y="2345"/>
                    <a:pt x="4021" y="2307"/>
                    <a:pt x="4141" y="2163"/>
                  </a:cubicBezTo>
                  <a:cubicBezTo>
                    <a:pt x="4242" y="2042"/>
                    <a:pt x="4521" y="1466"/>
                    <a:pt x="4641" y="1106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15"/>
            <p:cNvSpPr/>
            <p:nvPr/>
          </p:nvSpPr>
          <p:spPr>
            <a:xfrm>
              <a:off x="7183231" y="2984923"/>
              <a:ext cx="93941" cy="36843"/>
            </a:xfrm>
            <a:custGeom>
              <a:rect b="b" l="l" r="r" t="t"/>
              <a:pathLst>
                <a:path extrusionOk="0" h="362" w="923">
                  <a:moveTo>
                    <a:pt x="923" y="183"/>
                  </a:moveTo>
                  <a:cubicBezTo>
                    <a:pt x="923" y="183"/>
                    <a:pt x="682" y="102"/>
                    <a:pt x="639" y="63"/>
                  </a:cubicBezTo>
                  <a:cubicBezTo>
                    <a:pt x="582" y="44"/>
                    <a:pt x="519" y="20"/>
                    <a:pt x="461" y="20"/>
                  </a:cubicBezTo>
                  <a:cubicBezTo>
                    <a:pt x="399" y="44"/>
                    <a:pt x="240" y="44"/>
                    <a:pt x="183" y="44"/>
                  </a:cubicBezTo>
                  <a:cubicBezTo>
                    <a:pt x="140" y="20"/>
                    <a:pt x="39" y="1"/>
                    <a:pt x="19" y="20"/>
                  </a:cubicBezTo>
                  <a:cubicBezTo>
                    <a:pt x="0" y="44"/>
                    <a:pt x="39" y="183"/>
                    <a:pt x="202" y="202"/>
                  </a:cubicBezTo>
                  <a:cubicBezTo>
                    <a:pt x="341" y="222"/>
                    <a:pt x="423" y="202"/>
                    <a:pt x="481" y="222"/>
                  </a:cubicBezTo>
                  <a:cubicBezTo>
                    <a:pt x="543" y="241"/>
                    <a:pt x="759" y="361"/>
                    <a:pt x="759" y="361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15"/>
            <p:cNvSpPr/>
            <p:nvPr/>
          </p:nvSpPr>
          <p:spPr>
            <a:xfrm>
              <a:off x="7217938" y="3017696"/>
              <a:ext cx="106154" cy="38777"/>
            </a:xfrm>
            <a:custGeom>
              <a:rect b="b" l="l" r="r" t="t"/>
              <a:pathLst>
                <a:path extrusionOk="0" h="381" w="1043">
                  <a:moveTo>
                    <a:pt x="942" y="380"/>
                  </a:moveTo>
                  <a:cubicBezTo>
                    <a:pt x="942" y="380"/>
                    <a:pt x="721" y="361"/>
                    <a:pt x="582" y="361"/>
                  </a:cubicBezTo>
                  <a:cubicBezTo>
                    <a:pt x="442" y="361"/>
                    <a:pt x="399" y="342"/>
                    <a:pt x="341" y="322"/>
                  </a:cubicBezTo>
                  <a:cubicBezTo>
                    <a:pt x="279" y="298"/>
                    <a:pt x="202" y="222"/>
                    <a:pt x="159" y="202"/>
                  </a:cubicBezTo>
                  <a:cubicBezTo>
                    <a:pt x="101" y="178"/>
                    <a:pt x="0" y="140"/>
                    <a:pt x="0" y="101"/>
                  </a:cubicBezTo>
                  <a:cubicBezTo>
                    <a:pt x="20" y="82"/>
                    <a:pt x="140" y="1"/>
                    <a:pt x="260" y="58"/>
                  </a:cubicBezTo>
                  <a:cubicBezTo>
                    <a:pt x="399" y="101"/>
                    <a:pt x="418" y="121"/>
                    <a:pt x="481" y="121"/>
                  </a:cubicBezTo>
                  <a:cubicBezTo>
                    <a:pt x="538" y="101"/>
                    <a:pt x="639" y="1"/>
                    <a:pt x="779" y="20"/>
                  </a:cubicBezTo>
                  <a:cubicBezTo>
                    <a:pt x="942" y="58"/>
                    <a:pt x="1043" y="298"/>
                    <a:pt x="942" y="380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15"/>
            <p:cNvSpPr/>
            <p:nvPr/>
          </p:nvSpPr>
          <p:spPr>
            <a:xfrm>
              <a:off x="7609077" y="3005483"/>
              <a:ext cx="132616" cy="91498"/>
            </a:xfrm>
            <a:custGeom>
              <a:rect b="b" l="l" r="r" t="t"/>
              <a:pathLst>
                <a:path extrusionOk="0" h="899" w="1303">
                  <a:moveTo>
                    <a:pt x="58" y="0"/>
                  </a:moveTo>
                  <a:cubicBezTo>
                    <a:pt x="58" y="0"/>
                    <a:pt x="20" y="241"/>
                    <a:pt x="20" y="298"/>
                  </a:cubicBezTo>
                  <a:cubicBezTo>
                    <a:pt x="1" y="342"/>
                    <a:pt x="39" y="539"/>
                    <a:pt x="500" y="721"/>
                  </a:cubicBezTo>
                  <a:cubicBezTo>
                    <a:pt x="942" y="899"/>
                    <a:pt x="1139" y="841"/>
                    <a:pt x="1163" y="803"/>
                  </a:cubicBezTo>
                  <a:cubicBezTo>
                    <a:pt x="1182" y="779"/>
                    <a:pt x="1302" y="442"/>
                    <a:pt x="1302" y="442"/>
                  </a:cubicBezTo>
                  <a:close/>
                </a:path>
              </a:pathLst>
            </a:custGeom>
            <a:solidFill>
              <a:srgbClr val="FFA6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15"/>
            <p:cNvSpPr/>
            <p:nvPr/>
          </p:nvSpPr>
          <p:spPr>
            <a:xfrm>
              <a:off x="6995957" y="3258302"/>
              <a:ext cx="826840" cy="547665"/>
            </a:xfrm>
            <a:custGeom>
              <a:rect b="b" l="l" r="r" t="t"/>
              <a:pathLst>
                <a:path extrusionOk="0" h="5381" w="8124">
                  <a:moveTo>
                    <a:pt x="4223" y="557"/>
                  </a:moveTo>
                  <a:cubicBezTo>
                    <a:pt x="4223" y="557"/>
                    <a:pt x="2402" y="178"/>
                    <a:pt x="2263" y="159"/>
                  </a:cubicBezTo>
                  <a:cubicBezTo>
                    <a:pt x="2143" y="139"/>
                    <a:pt x="1903" y="139"/>
                    <a:pt x="1562" y="360"/>
                  </a:cubicBezTo>
                  <a:cubicBezTo>
                    <a:pt x="1201" y="577"/>
                    <a:pt x="317" y="1038"/>
                    <a:pt x="159" y="1821"/>
                  </a:cubicBezTo>
                  <a:cubicBezTo>
                    <a:pt x="0" y="2599"/>
                    <a:pt x="140" y="2681"/>
                    <a:pt x="317" y="2801"/>
                  </a:cubicBezTo>
                  <a:cubicBezTo>
                    <a:pt x="481" y="2921"/>
                    <a:pt x="2801" y="4300"/>
                    <a:pt x="3661" y="4703"/>
                  </a:cubicBezTo>
                  <a:cubicBezTo>
                    <a:pt x="4545" y="5102"/>
                    <a:pt x="5746" y="5381"/>
                    <a:pt x="6663" y="4823"/>
                  </a:cubicBezTo>
                  <a:cubicBezTo>
                    <a:pt x="7586" y="4261"/>
                    <a:pt x="8124" y="3262"/>
                    <a:pt x="8004" y="2301"/>
                  </a:cubicBezTo>
                  <a:cubicBezTo>
                    <a:pt x="7908" y="1360"/>
                    <a:pt x="7427" y="601"/>
                    <a:pt x="7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15"/>
            <p:cNvSpPr/>
            <p:nvPr/>
          </p:nvSpPr>
          <p:spPr>
            <a:xfrm>
              <a:off x="7099568" y="3272449"/>
              <a:ext cx="338512" cy="120403"/>
            </a:xfrm>
            <a:custGeom>
              <a:rect b="b" l="l" r="r" t="t"/>
              <a:pathLst>
                <a:path extrusionOk="0" h="1183" w="3326">
                  <a:moveTo>
                    <a:pt x="3325" y="399"/>
                  </a:moveTo>
                  <a:lnTo>
                    <a:pt x="3205" y="418"/>
                  </a:lnTo>
                  <a:cubicBezTo>
                    <a:pt x="3205" y="418"/>
                    <a:pt x="1384" y="39"/>
                    <a:pt x="1245" y="20"/>
                  </a:cubicBezTo>
                  <a:cubicBezTo>
                    <a:pt x="1125" y="0"/>
                    <a:pt x="885" y="0"/>
                    <a:pt x="544" y="221"/>
                  </a:cubicBezTo>
                  <a:cubicBezTo>
                    <a:pt x="404" y="298"/>
                    <a:pt x="202" y="418"/>
                    <a:pt x="1" y="558"/>
                  </a:cubicBezTo>
                  <a:cubicBezTo>
                    <a:pt x="361" y="659"/>
                    <a:pt x="1562" y="1000"/>
                    <a:pt x="1942" y="1081"/>
                  </a:cubicBezTo>
                  <a:cubicBezTo>
                    <a:pt x="2403" y="1182"/>
                    <a:pt x="2984" y="1182"/>
                    <a:pt x="3325" y="399"/>
                  </a:cubicBezTo>
                  <a:close/>
                </a:path>
              </a:pathLst>
            </a:custGeom>
            <a:solidFill>
              <a:srgbClr val="8F7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15"/>
            <p:cNvSpPr/>
            <p:nvPr/>
          </p:nvSpPr>
          <p:spPr>
            <a:xfrm>
              <a:off x="7364603" y="2738517"/>
              <a:ext cx="448432" cy="631835"/>
            </a:xfrm>
            <a:custGeom>
              <a:rect b="b" l="l" r="r" t="t"/>
              <a:pathLst>
                <a:path extrusionOk="0" h="6208" w="4406">
                  <a:moveTo>
                    <a:pt x="1619" y="663"/>
                  </a:moveTo>
                  <a:cubicBezTo>
                    <a:pt x="1619" y="663"/>
                    <a:pt x="760" y="1442"/>
                    <a:pt x="481" y="1783"/>
                  </a:cubicBezTo>
                  <a:cubicBezTo>
                    <a:pt x="202" y="2105"/>
                    <a:pt x="1" y="2705"/>
                    <a:pt x="58" y="3162"/>
                  </a:cubicBezTo>
                  <a:cubicBezTo>
                    <a:pt x="140" y="3604"/>
                    <a:pt x="380" y="3882"/>
                    <a:pt x="442" y="4387"/>
                  </a:cubicBezTo>
                  <a:cubicBezTo>
                    <a:pt x="519" y="4867"/>
                    <a:pt x="442" y="5083"/>
                    <a:pt x="399" y="5184"/>
                  </a:cubicBezTo>
                  <a:cubicBezTo>
                    <a:pt x="361" y="5266"/>
                    <a:pt x="380" y="5645"/>
                    <a:pt x="582" y="5785"/>
                  </a:cubicBezTo>
                  <a:cubicBezTo>
                    <a:pt x="779" y="5948"/>
                    <a:pt x="1202" y="6207"/>
                    <a:pt x="2340" y="6068"/>
                  </a:cubicBezTo>
                  <a:cubicBezTo>
                    <a:pt x="3483" y="5924"/>
                    <a:pt x="3762" y="5367"/>
                    <a:pt x="3844" y="5266"/>
                  </a:cubicBezTo>
                  <a:cubicBezTo>
                    <a:pt x="3901" y="5146"/>
                    <a:pt x="3901" y="5064"/>
                    <a:pt x="3863" y="4944"/>
                  </a:cubicBezTo>
                  <a:cubicBezTo>
                    <a:pt x="3825" y="4805"/>
                    <a:pt x="3743" y="4785"/>
                    <a:pt x="3781" y="4425"/>
                  </a:cubicBezTo>
                  <a:cubicBezTo>
                    <a:pt x="3825" y="4084"/>
                    <a:pt x="4406" y="2542"/>
                    <a:pt x="4382" y="1682"/>
                  </a:cubicBezTo>
                  <a:cubicBezTo>
                    <a:pt x="4382" y="841"/>
                    <a:pt x="4122" y="241"/>
                    <a:pt x="3642" y="121"/>
                  </a:cubicBezTo>
                  <a:cubicBezTo>
                    <a:pt x="3162" y="0"/>
                    <a:pt x="2624" y="140"/>
                    <a:pt x="2263" y="303"/>
                  </a:cubicBezTo>
                  <a:cubicBezTo>
                    <a:pt x="1922" y="442"/>
                    <a:pt x="1619" y="663"/>
                    <a:pt x="1619" y="663"/>
                  </a:cubicBez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15"/>
            <p:cNvSpPr/>
            <p:nvPr/>
          </p:nvSpPr>
          <p:spPr>
            <a:xfrm>
              <a:off x="7385162" y="3017696"/>
              <a:ext cx="236226" cy="352659"/>
            </a:xfrm>
            <a:custGeom>
              <a:rect b="b" l="l" r="r" t="t"/>
              <a:pathLst>
                <a:path extrusionOk="0" h="3465" w="2321">
                  <a:moveTo>
                    <a:pt x="0" y="861"/>
                  </a:moveTo>
                  <a:cubicBezTo>
                    <a:pt x="96" y="1101"/>
                    <a:pt x="216" y="1322"/>
                    <a:pt x="240" y="1644"/>
                  </a:cubicBezTo>
                  <a:cubicBezTo>
                    <a:pt x="317" y="2124"/>
                    <a:pt x="240" y="2340"/>
                    <a:pt x="197" y="2441"/>
                  </a:cubicBezTo>
                  <a:cubicBezTo>
                    <a:pt x="159" y="2523"/>
                    <a:pt x="178" y="2902"/>
                    <a:pt x="380" y="3042"/>
                  </a:cubicBezTo>
                  <a:cubicBezTo>
                    <a:pt x="577" y="3205"/>
                    <a:pt x="1000" y="3464"/>
                    <a:pt x="2138" y="3325"/>
                  </a:cubicBezTo>
                  <a:cubicBezTo>
                    <a:pt x="2201" y="3325"/>
                    <a:pt x="2258" y="3301"/>
                    <a:pt x="2321" y="3301"/>
                  </a:cubicBezTo>
                  <a:cubicBezTo>
                    <a:pt x="1759" y="2042"/>
                    <a:pt x="1562" y="1"/>
                    <a:pt x="1562" y="1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15"/>
            <p:cNvSpPr/>
            <p:nvPr/>
          </p:nvSpPr>
          <p:spPr>
            <a:xfrm>
              <a:off x="7525516" y="2732613"/>
              <a:ext cx="167322" cy="87630"/>
            </a:xfrm>
            <a:custGeom>
              <a:rect b="b" l="l" r="r" t="t"/>
              <a:pathLst>
                <a:path extrusionOk="0" h="861" w="1644">
                  <a:moveTo>
                    <a:pt x="0" y="741"/>
                  </a:moveTo>
                  <a:cubicBezTo>
                    <a:pt x="0" y="741"/>
                    <a:pt x="63" y="601"/>
                    <a:pt x="240" y="481"/>
                  </a:cubicBezTo>
                  <a:cubicBezTo>
                    <a:pt x="423" y="361"/>
                    <a:pt x="639" y="279"/>
                    <a:pt x="961" y="179"/>
                  </a:cubicBezTo>
                  <a:cubicBezTo>
                    <a:pt x="1283" y="97"/>
                    <a:pt x="1504" y="1"/>
                    <a:pt x="1504" y="1"/>
                  </a:cubicBezTo>
                  <a:cubicBezTo>
                    <a:pt x="1504" y="1"/>
                    <a:pt x="1600" y="241"/>
                    <a:pt x="1624" y="380"/>
                  </a:cubicBezTo>
                  <a:cubicBezTo>
                    <a:pt x="1643" y="500"/>
                    <a:pt x="1182" y="741"/>
                    <a:pt x="822" y="779"/>
                  </a:cubicBezTo>
                  <a:cubicBezTo>
                    <a:pt x="322" y="861"/>
                    <a:pt x="0" y="741"/>
                    <a:pt x="0" y="74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15"/>
            <p:cNvSpPr/>
            <p:nvPr/>
          </p:nvSpPr>
          <p:spPr>
            <a:xfrm>
              <a:off x="7012038" y="3058306"/>
              <a:ext cx="472960" cy="258718"/>
            </a:xfrm>
            <a:custGeom>
              <a:rect b="b" l="l" r="r" t="t"/>
              <a:pathLst>
                <a:path extrusionOk="0" h="2542" w="4647">
                  <a:moveTo>
                    <a:pt x="3604" y="841"/>
                  </a:moveTo>
                  <a:lnTo>
                    <a:pt x="3426" y="1302"/>
                  </a:lnTo>
                  <a:cubicBezTo>
                    <a:pt x="3426" y="1302"/>
                    <a:pt x="2864" y="1163"/>
                    <a:pt x="2542" y="1100"/>
                  </a:cubicBezTo>
                  <a:cubicBezTo>
                    <a:pt x="2225" y="1043"/>
                    <a:pt x="1322" y="803"/>
                    <a:pt x="1144" y="702"/>
                  </a:cubicBezTo>
                  <a:cubicBezTo>
                    <a:pt x="962" y="601"/>
                    <a:pt x="640" y="120"/>
                    <a:pt x="621" y="101"/>
                  </a:cubicBezTo>
                  <a:cubicBezTo>
                    <a:pt x="582" y="82"/>
                    <a:pt x="500" y="0"/>
                    <a:pt x="462" y="20"/>
                  </a:cubicBezTo>
                  <a:cubicBezTo>
                    <a:pt x="241" y="164"/>
                    <a:pt x="20" y="644"/>
                    <a:pt x="1" y="740"/>
                  </a:cubicBezTo>
                  <a:cubicBezTo>
                    <a:pt x="63" y="841"/>
                    <a:pt x="260" y="961"/>
                    <a:pt x="361" y="1043"/>
                  </a:cubicBezTo>
                  <a:cubicBezTo>
                    <a:pt x="481" y="1124"/>
                    <a:pt x="721" y="1163"/>
                    <a:pt x="904" y="1163"/>
                  </a:cubicBezTo>
                  <a:cubicBezTo>
                    <a:pt x="1062" y="1163"/>
                    <a:pt x="1721" y="1542"/>
                    <a:pt x="2264" y="1845"/>
                  </a:cubicBezTo>
                  <a:cubicBezTo>
                    <a:pt x="2802" y="2124"/>
                    <a:pt x="3445" y="2383"/>
                    <a:pt x="3686" y="2465"/>
                  </a:cubicBezTo>
                  <a:cubicBezTo>
                    <a:pt x="3906" y="2542"/>
                    <a:pt x="4027" y="2503"/>
                    <a:pt x="4123" y="2364"/>
                  </a:cubicBezTo>
                  <a:cubicBezTo>
                    <a:pt x="4243" y="2225"/>
                    <a:pt x="4526" y="1643"/>
                    <a:pt x="4646" y="1302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15"/>
            <p:cNvSpPr/>
            <p:nvPr/>
          </p:nvSpPr>
          <p:spPr>
            <a:xfrm>
              <a:off x="7122062" y="3154080"/>
              <a:ext cx="24528" cy="36843"/>
            </a:xfrm>
            <a:custGeom>
              <a:rect b="b" l="l" r="r" t="t"/>
              <a:pathLst>
                <a:path extrusionOk="0" h="362" w="241">
                  <a:moveTo>
                    <a:pt x="39" y="1"/>
                  </a:moveTo>
                  <a:cubicBezTo>
                    <a:pt x="39" y="1"/>
                    <a:pt x="1" y="140"/>
                    <a:pt x="1" y="280"/>
                  </a:cubicBezTo>
                  <a:lnTo>
                    <a:pt x="159" y="361"/>
                  </a:lnTo>
                  <a:cubicBezTo>
                    <a:pt x="159" y="361"/>
                    <a:pt x="183" y="183"/>
                    <a:pt x="241" y="63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15"/>
            <p:cNvSpPr/>
            <p:nvPr/>
          </p:nvSpPr>
          <p:spPr>
            <a:xfrm>
              <a:off x="7120128" y="3129653"/>
              <a:ext cx="48955" cy="34808"/>
            </a:xfrm>
            <a:custGeom>
              <a:rect b="b" l="l" r="r" t="t"/>
              <a:pathLst>
                <a:path extrusionOk="0" h="342" w="481">
                  <a:moveTo>
                    <a:pt x="462" y="222"/>
                  </a:moveTo>
                  <a:cubicBezTo>
                    <a:pt x="442" y="303"/>
                    <a:pt x="342" y="342"/>
                    <a:pt x="221" y="323"/>
                  </a:cubicBezTo>
                  <a:cubicBezTo>
                    <a:pt x="101" y="303"/>
                    <a:pt x="0" y="222"/>
                    <a:pt x="20" y="140"/>
                  </a:cubicBezTo>
                  <a:cubicBezTo>
                    <a:pt x="39" y="63"/>
                    <a:pt x="140" y="1"/>
                    <a:pt x="260" y="20"/>
                  </a:cubicBezTo>
                  <a:cubicBezTo>
                    <a:pt x="380" y="39"/>
                    <a:pt x="481" y="140"/>
                    <a:pt x="462" y="222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15"/>
            <p:cNvSpPr/>
            <p:nvPr/>
          </p:nvSpPr>
          <p:spPr>
            <a:xfrm>
              <a:off x="7123995" y="3131587"/>
              <a:ext cx="41220" cy="29007"/>
            </a:xfrm>
            <a:custGeom>
              <a:rect b="b" l="l" r="r" t="t"/>
              <a:pathLst>
                <a:path extrusionOk="0" h="285" w="405">
                  <a:moveTo>
                    <a:pt x="380" y="183"/>
                  </a:moveTo>
                  <a:cubicBezTo>
                    <a:pt x="380" y="241"/>
                    <a:pt x="284" y="284"/>
                    <a:pt x="183" y="260"/>
                  </a:cubicBezTo>
                  <a:cubicBezTo>
                    <a:pt x="83" y="241"/>
                    <a:pt x="1" y="183"/>
                    <a:pt x="20" y="102"/>
                  </a:cubicBezTo>
                  <a:cubicBezTo>
                    <a:pt x="20" y="44"/>
                    <a:pt x="121" y="1"/>
                    <a:pt x="222" y="20"/>
                  </a:cubicBezTo>
                  <a:cubicBezTo>
                    <a:pt x="323" y="44"/>
                    <a:pt x="404" y="102"/>
                    <a:pt x="380" y="183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15"/>
            <p:cNvSpPr/>
            <p:nvPr/>
          </p:nvSpPr>
          <p:spPr>
            <a:xfrm>
              <a:off x="6973463" y="3038256"/>
              <a:ext cx="91498" cy="40711"/>
            </a:xfrm>
            <a:custGeom>
              <a:rect b="b" l="l" r="r" t="t"/>
              <a:pathLst>
                <a:path extrusionOk="0" h="400" w="899">
                  <a:moveTo>
                    <a:pt x="899" y="241"/>
                  </a:moveTo>
                  <a:cubicBezTo>
                    <a:pt x="899" y="241"/>
                    <a:pt x="682" y="120"/>
                    <a:pt x="620" y="96"/>
                  </a:cubicBezTo>
                  <a:cubicBezTo>
                    <a:pt x="582" y="58"/>
                    <a:pt x="519" y="39"/>
                    <a:pt x="461" y="39"/>
                  </a:cubicBezTo>
                  <a:lnTo>
                    <a:pt x="178" y="39"/>
                  </a:lnTo>
                  <a:cubicBezTo>
                    <a:pt x="140" y="20"/>
                    <a:pt x="39" y="0"/>
                    <a:pt x="19" y="0"/>
                  </a:cubicBezTo>
                  <a:cubicBezTo>
                    <a:pt x="0" y="20"/>
                    <a:pt x="39" y="159"/>
                    <a:pt x="178" y="197"/>
                  </a:cubicBezTo>
                  <a:cubicBezTo>
                    <a:pt x="322" y="217"/>
                    <a:pt x="399" y="217"/>
                    <a:pt x="461" y="241"/>
                  </a:cubicBezTo>
                  <a:cubicBezTo>
                    <a:pt x="519" y="260"/>
                    <a:pt x="740" y="399"/>
                    <a:pt x="740" y="399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15"/>
            <p:cNvSpPr/>
            <p:nvPr/>
          </p:nvSpPr>
          <p:spPr>
            <a:xfrm>
              <a:off x="6947001" y="3058306"/>
              <a:ext cx="103813" cy="41118"/>
            </a:xfrm>
            <a:custGeom>
              <a:rect b="b" l="l" r="r" t="t"/>
              <a:pathLst>
                <a:path extrusionOk="0" h="404" w="1020">
                  <a:moveTo>
                    <a:pt x="1019" y="202"/>
                  </a:moveTo>
                  <a:cubicBezTo>
                    <a:pt x="1019" y="202"/>
                    <a:pt x="779" y="101"/>
                    <a:pt x="721" y="63"/>
                  </a:cubicBezTo>
                  <a:cubicBezTo>
                    <a:pt x="659" y="44"/>
                    <a:pt x="582" y="20"/>
                    <a:pt x="520" y="20"/>
                  </a:cubicBezTo>
                  <a:cubicBezTo>
                    <a:pt x="462" y="20"/>
                    <a:pt x="260" y="44"/>
                    <a:pt x="198" y="20"/>
                  </a:cubicBezTo>
                  <a:cubicBezTo>
                    <a:pt x="159" y="20"/>
                    <a:pt x="39" y="0"/>
                    <a:pt x="20" y="20"/>
                  </a:cubicBezTo>
                  <a:cubicBezTo>
                    <a:pt x="1" y="20"/>
                    <a:pt x="39" y="183"/>
                    <a:pt x="222" y="202"/>
                  </a:cubicBezTo>
                  <a:cubicBezTo>
                    <a:pt x="380" y="241"/>
                    <a:pt x="462" y="221"/>
                    <a:pt x="539" y="241"/>
                  </a:cubicBezTo>
                  <a:cubicBezTo>
                    <a:pt x="601" y="260"/>
                    <a:pt x="861" y="404"/>
                    <a:pt x="861" y="404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15"/>
            <p:cNvSpPr/>
            <p:nvPr/>
          </p:nvSpPr>
          <p:spPr>
            <a:xfrm>
              <a:off x="6940690" y="3087109"/>
              <a:ext cx="97910" cy="32365"/>
            </a:xfrm>
            <a:custGeom>
              <a:rect b="b" l="l" r="r" t="t"/>
              <a:pathLst>
                <a:path extrusionOk="0" h="318" w="962">
                  <a:moveTo>
                    <a:pt x="961" y="121"/>
                  </a:moveTo>
                  <a:cubicBezTo>
                    <a:pt x="961" y="121"/>
                    <a:pt x="721" y="39"/>
                    <a:pt x="663" y="20"/>
                  </a:cubicBezTo>
                  <a:cubicBezTo>
                    <a:pt x="601" y="1"/>
                    <a:pt x="543" y="1"/>
                    <a:pt x="481" y="1"/>
                  </a:cubicBezTo>
                  <a:cubicBezTo>
                    <a:pt x="423" y="1"/>
                    <a:pt x="241" y="39"/>
                    <a:pt x="183" y="39"/>
                  </a:cubicBezTo>
                  <a:cubicBezTo>
                    <a:pt x="140" y="39"/>
                    <a:pt x="20" y="20"/>
                    <a:pt x="20" y="39"/>
                  </a:cubicBezTo>
                  <a:cubicBezTo>
                    <a:pt x="0" y="58"/>
                    <a:pt x="63" y="198"/>
                    <a:pt x="202" y="198"/>
                  </a:cubicBezTo>
                  <a:cubicBezTo>
                    <a:pt x="361" y="217"/>
                    <a:pt x="442" y="179"/>
                    <a:pt x="500" y="198"/>
                  </a:cubicBezTo>
                  <a:cubicBezTo>
                    <a:pt x="562" y="198"/>
                    <a:pt x="822" y="318"/>
                    <a:pt x="822" y="318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15"/>
            <p:cNvSpPr/>
            <p:nvPr/>
          </p:nvSpPr>
          <p:spPr>
            <a:xfrm>
              <a:off x="6949036" y="3111536"/>
              <a:ext cx="91498" cy="28498"/>
            </a:xfrm>
            <a:custGeom>
              <a:rect b="b" l="l" r="r" t="t"/>
              <a:pathLst>
                <a:path extrusionOk="0" h="280" w="899">
                  <a:moveTo>
                    <a:pt x="898" y="97"/>
                  </a:moveTo>
                  <a:cubicBezTo>
                    <a:pt x="898" y="97"/>
                    <a:pt x="658" y="39"/>
                    <a:pt x="601" y="20"/>
                  </a:cubicBezTo>
                  <a:cubicBezTo>
                    <a:pt x="538" y="20"/>
                    <a:pt x="480" y="1"/>
                    <a:pt x="418" y="20"/>
                  </a:cubicBezTo>
                  <a:cubicBezTo>
                    <a:pt x="380" y="39"/>
                    <a:pt x="221" y="59"/>
                    <a:pt x="159" y="78"/>
                  </a:cubicBezTo>
                  <a:cubicBezTo>
                    <a:pt x="120" y="78"/>
                    <a:pt x="19" y="59"/>
                    <a:pt x="0" y="78"/>
                  </a:cubicBezTo>
                  <a:cubicBezTo>
                    <a:pt x="0" y="97"/>
                    <a:pt x="39" y="241"/>
                    <a:pt x="202" y="217"/>
                  </a:cubicBezTo>
                  <a:cubicBezTo>
                    <a:pt x="341" y="217"/>
                    <a:pt x="418" y="198"/>
                    <a:pt x="480" y="198"/>
                  </a:cubicBezTo>
                  <a:cubicBezTo>
                    <a:pt x="538" y="198"/>
                    <a:pt x="778" y="280"/>
                    <a:pt x="778" y="280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15"/>
            <p:cNvSpPr/>
            <p:nvPr/>
          </p:nvSpPr>
          <p:spPr>
            <a:xfrm>
              <a:off x="7368470" y="3119373"/>
              <a:ext cx="132616" cy="94042"/>
            </a:xfrm>
            <a:custGeom>
              <a:rect b="b" l="l" r="r" t="t"/>
              <a:pathLst>
                <a:path extrusionOk="0" h="924" w="1303">
                  <a:moveTo>
                    <a:pt x="63" y="1"/>
                  </a:moveTo>
                  <a:cubicBezTo>
                    <a:pt x="63" y="1"/>
                    <a:pt x="20" y="260"/>
                    <a:pt x="1" y="303"/>
                  </a:cubicBezTo>
                  <a:cubicBezTo>
                    <a:pt x="1" y="361"/>
                    <a:pt x="44" y="544"/>
                    <a:pt x="501" y="741"/>
                  </a:cubicBezTo>
                  <a:cubicBezTo>
                    <a:pt x="943" y="923"/>
                    <a:pt x="1144" y="861"/>
                    <a:pt x="1164" y="822"/>
                  </a:cubicBezTo>
                  <a:cubicBezTo>
                    <a:pt x="1183" y="784"/>
                    <a:pt x="1303" y="462"/>
                    <a:pt x="1303" y="462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15"/>
            <p:cNvSpPr/>
            <p:nvPr/>
          </p:nvSpPr>
          <p:spPr>
            <a:xfrm>
              <a:off x="7358292" y="2905739"/>
              <a:ext cx="210272" cy="281211"/>
            </a:xfrm>
            <a:custGeom>
              <a:rect b="b" l="l" r="r" t="t"/>
              <a:pathLst>
                <a:path extrusionOk="0" h="2763" w="2066">
                  <a:moveTo>
                    <a:pt x="1081" y="58"/>
                  </a:moveTo>
                  <a:cubicBezTo>
                    <a:pt x="625" y="0"/>
                    <a:pt x="423" y="558"/>
                    <a:pt x="322" y="1038"/>
                  </a:cubicBezTo>
                  <a:cubicBezTo>
                    <a:pt x="221" y="1519"/>
                    <a:pt x="183" y="1720"/>
                    <a:pt x="82" y="1802"/>
                  </a:cubicBezTo>
                  <a:cubicBezTo>
                    <a:pt x="0" y="1879"/>
                    <a:pt x="63" y="2119"/>
                    <a:pt x="120" y="2182"/>
                  </a:cubicBezTo>
                  <a:cubicBezTo>
                    <a:pt x="202" y="2263"/>
                    <a:pt x="360" y="2503"/>
                    <a:pt x="822" y="2643"/>
                  </a:cubicBezTo>
                  <a:cubicBezTo>
                    <a:pt x="1283" y="2763"/>
                    <a:pt x="1744" y="2700"/>
                    <a:pt x="1782" y="2523"/>
                  </a:cubicBezTo>
                  <a:cubicBezTo>
                    <a:pt x="1826" y="2340"/>
                    <a:pt x="1763" y="2182"/>
                    <a:pt x="1782" y="1701"/>
                  </a:cubicBezTo>
                  <a:cubicBezTo>
                    <a:pt x="1802" y="1240"/>
                    <a:pt x="2066" y="178"/>
                    <a:pt x="1081" y="58"/>
                  </a:cubicBez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15"/>
            <p:cNvSpPr/>
            <p:nvPr/>
          </p:nvSpPr>
          <p:spPr>
            <a:xfrm>
              <a:off x="7427706" y="2331197"/>
              <a:ext cx="328131" cy="444055"/>
            </a:xfrm>
            <a:custGeom>
              <a:rect b="b" l="l" r="r" t="t"/>
              <a:pathLst>
                <a:path extrusionOk="0" h="4363" w="3224">
                  <a:moveTo>
                    <a:pt x="1062" y="419"/>
                  </a:moveTo>
                  <a:cubicBezTo>
                    <a:pt x="562" y="539"/>
                    <a:pt x="303" y="918"/>
                    <a:pt x="221" y="1341"/>
                  </a:cubicBezTo>
                  <a:cubicBezTo>
                    <a:pt x="101" y="1879"/>
                    <a:pt x="159" y="1922"/>
                    <a:pt x="82" y="2220"/>
                  </a:cubicBezTo>
                  <a:cubicBezTo>
                    <a:pt x="19" y="2523"/>
                    <a:pt x="0" y="2681"/>
                    <a:pt x="39" y="2984"/>
                  </a:cubicBezTo>
                  <a:cubicBezTo>
                    <a:pt x="101" y="3282"/>
                    <a:pt x="260" y="3705"/>
                    <a:pt x="303" y="3825"/>
                  </a:cubicBezTo>
                  <a:cubicBezTo>
                    <a:pt x="322" y="3921"/>
                    <a:pt x="361" y="3964"/>
                    <a:pt x="543" y="3964"/>
                  </a:cubicBezTo>
                  <a:cubicBezTo>
                    <a:pt x="702" y="3945"/>
                    <a:pt x="923" y="3882"/>
                    <a:pt x="961" y="3863"/>
                  </a:cubicBezTo>
                  <a:cubicBezTo>
                    <a:pt x="999" y="3863"/>
                    <a:pt x="1024" y="3945"/>
                    <a:pt x="1024" y="4022"/>
                  </a:cubicBezTo>
                  <a:cubicBezTo>
                    <a:pt x="1024" y="4084"/>
                    <a:pt x="999" y="4363"/>
                    <a:pt x="999" y="4363"/>
                  </a:cubicBezTo>
                  <a:lnTo>
                    <a:pt x="2465" y="4142"/>
                  </a:lnTo>
                  <a:cubicBezTo>
                    <a:pt x="2465" y="4142"/>
                    <a:pt x="2383" y="4103"/>
                    <a:pt x="2503" y="3604"/>
                  </a:cubicBezTo>
                  <a:cubicBezTo>
                    <a:pt x="2623" y="3080"/>
                    <a:pt x="3123" y="2840"/>
                    <a:pt x="3161" y="1879"/>
                  </a:cubicBezTo>
                  <a:cubicBezTo>
                    <a:pt x="3224" y="918"/>
                    <a:pt x="2642" y="1"/>
                    <a:pt x="1062" y="419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15"/>
            <p:cNvSpPr/>
            <p:nvPr/>
          </p:nvSpPr>
          <p:spPr>
            <a:xfrm>
              <a:off x="7392999" y="2351248"/>
              <a:ext cx="383396" cy="389299"/>
            </a:xfrm>
            <a:custGeom>
              <a:rect b="b" l="l" r="r" t="t"/>
              <a:pathLst>
                <a:path extrusionOk="0" h="3825" w="3767">
                  <a:moveTo>
                    <a:pt x="2566" y="63"/>
                  </a:moveTo>
                  <a:cubicBezTo>
                    <a:pt x="2244" y="1"/>
                    <a:pt x="1744" y="44"/>
                    <a:pt x="1422" y="63"/>
                  </a:cubicBezTo>
                  <a:cubicBezTo>
                    <a:pt x="1081" y="102"/>
                    <a:pt x="500" y="63"/>
                    <a:pt x="360" y="164"/>
                  </a:cubicBezTo>
                  <a:cubicBezTo>
                    <a:pt x="221" y="265"/>
                    <a:pt x="0" y="1764"/>
                    <a:pt x="1403" y="2364"/>
                  </a:cubicBezTo>
                  <a:cubicBezTo>
                    <a:pt x="1485" y="2965"/>
                    <a:pt x="1624" y="3604"/>
                    <a:pt x="1643" y="3647"/>
                  </a:cubicBezTo>
                  <a:cubicBezTo>
                    <a:pt x="1662" y="3666"/>
                    <a:pt x="2244" y="3825"/>
                    <a:pt x="2825" y="3508"/>
                  </a:cubicBezTo>
                  <a:cubicBezTo>
                    <a:pt x="3084" y="3046"/>
                    <a:pt x="3666" y="2643"/>
                    <a:pt x="3704" y="1663"/>
                  </a:cubicBezTo>
                  <a:cubicBezTo>
                    <a:pt x="3767" y="582"/>
                    <a:pt x="3084" y="164"/>
                    <a:pt x="2566" y="63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15"/>
            <p:cNvSpPr/>
            <p:nvPr/>
          </p:nvSpPr>
          <p:spPr>
            <a:xfrm>
              <a:off x="7482972" y="2585950"/>
              <a:ext cx="274799" cy="213733"/>
            </a:xfrm>
            <a:custGeom>
              <a:rect b="b" l="l" r="r" t="t"/>
              <a:pathLst>
                <a:path extrusionOk="0" h="2100" w="2700">
                  <a:moveTo>
                    <a:pt x="601" y="697"/>
                  </a:moveTo>
                  <a:cubicBezTo>
                    <a:pt x="538" y="1379"/>
                    <a:pt x="0" y="1778"/>
                    <a:pt x="0" y="1778"/>
                  </a:cubicBezTo>
                  <a:cubicBezTo>
                    <a:pt x="0" y="1778"/>
                    <a:pt x="178" y="2100"/>
                    <a:pt x="961" y="2062"/>
                  </a:cubicBezTo>
                  <a:cubicBezTo>
                    <a:pt x="1720" y="2042"/>
                    <a:pt x="2378" y="1860"/>
                    <a:pt x="2541" y="1259"/>
                  </a:cubicBezTo>
                  <a:cubicBezTo>
                    <a:pt x="2662" y="798"/>
                    <a:pt x="2580" y="318"/>
                    <a:pt x="2700" y="1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15"/>
            <p:cNvSpPr/>
            <p:nvPr/>
          </p:nvSpPr>
          <p:spPr>
            <a:xfrm>
              <a:off x="7517170" y="2557147"/>
              <a:ext cx="59235" cy="102286"/>
            </a:xfrm>
            <a:custGeom>
              <a:rect b="b" l="l" r="r" t="t"/>
              <a:pathLst>
                <a:path extrusionOk="0" h="1005" w="582">
                  <a:moveTo>
                    <a:pt x="44" y="423"/>
                  </a:moveTo>
                  <a:cubicBezTo>
                    <a:pt x="44" y="423"/>
                    <a:pt x="101" y="82"/>
                    <a:pt x="303" y="43"/>
                  </a:cubicBezTo>
                  <a:cubicBezTo>
                    <a:pt x="505" y="0"/>
                    <a:pt x="582" y="284"/>
                    <a:pt x="562" y="461"/>
                  </a:cubicBezTo>
                  <a:cubicBezTo>
                    <a:pt x="543" y="663"/>
                    <a:pt x="341" y="942"/>
                    <a:pt x="265" y="980"/>
                  </a:cubicBezTo>
                  <a:cubicBezTo>
                    <a:pt x="183" y="1004"/>
                    <a:pt x="0" y="802"/>
                    <a:pt x="44" y="423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15"/>
            <p:cNvSpPr/>
            <p:nvPr/>
          </p:nvSpPr>
          <p:spPr>
            <a:xfrm>
              <a:off x="7499053" y="2546867"/>
              <a:ext cx="36742" cy="97910"/>
            </a:xfrm>
            <a:custGeom>
              <a:rect b="b" l="l" r="r" t="t"/>
              <a:pathLst>
                <a:path extrusionOk="0" h="962" w="361">
                  <a:moveTo>
                    <a:pt x="1" y="0"/>
                  </a:moveTo>
                  <a:cubicBezTo>
                    <a:pt x="1" y="0"/>
                    <a:pt x="159" y="601"/>
                    <a:pt x="1" y="961"/>
                  </a:cubicBezTo>
                  <a:cubicBezTo>
                    <a:pt x="1" y="961"/>
                    <a:pt x="361" y="702"/>
                    <a:pt x="323" y="164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2099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0" name="Google Shape;2100;p16"/>
          <p:cNvGrpSpPr/>
          <p:nvPr/>
        </p:nvGrpSpPr>
        <p:grpSpPr>
          <a:xfrm>
            <a:off x="5749527" y="422771"/>
            <a:ext cx="2858110" cy="2345794"/>
            <a:chOff x="2360571" y="1617274"/>
            <a:chExt cx="1046577" cy="1385696"/>
          </a:xfrm>
        </p:grpSpPr>
        <p:sp>
          <p:nvSpPr>
            <p:cNvPr id="2101" name="Google Shape;2101;p16"/>
            <p:cNvSpPr/>
            <p:nvPr/>
          </p:nvSpPr>
          <p:spPr>
            <a:xfrm>
              <a:off x="2582202" y="1761525"/>
              <a:ext cx="634546" cy="759308"/>
            </a:xfrm>
            <a:custGeom>
              <a:rect b="b" l="l" r="r" t="t"/>
              <a:pathLst>
                <a:path extrusionOk="0" h="29615" w="29615">
                  <a:moveTo>
                    <a:pt x="14810" y="1"/>
                  </a:moveTo>
                  <a:cubicBezTo>
                    <a:pt x="6631" y="1"/>
                    <a:pt x="1" y="6631"/>
                    <a:pt x="1" y="14809"/>
                  </a:cubicBezTo>
                  <a:cubicBezTo>
                    <a:pt x="1" y="22988"/>
                    <a:pt x="6631" y="29615"/>
                    <a:pt x="14810" y="29615"/>
                  </a:cubicBezTo>
                  <a:cubicBezTo>
                    <a:pt x="22988" y="29615"/>
                    <a:pt x="29615" y="22988"/>
                    <a:pt x="29615" y="14809"/>
                  </a:cubicBezTo>
                  <a:cubicBezTo>
                    <a:pt x="29615" y="6631"/>
                    <a:pt x="22988" y="1"/>
                    <a:pt x="14810" y="1"/>
                  </a:cubicBezTo>
                  <a:close/>
                </a:path>
              </a:pathLst>
            </a:custGeom>
            <a:solidFill>
              <a:srgbClr val="DD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rgbClr val="431CF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b="0" i="0" sz="4000" u="none" cap="none" strike="noStrike">
                <a:solidFill>
                  <a:srgbClr val="431CF5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2" name="Google Shape;2102;p16"/>
            <p:cNvSpPr/>
            <p:nvPr/>
          </p:nvSpPr>
          <p:spPr>
            <a:xfrm>
              <a:off x="2360571" y="1617274"/>
              <a:ext cx="1046577" cy="1339383"/>
            </a:xfrm>
            <a:custGeom>
              <a:rect b="b" l="l" r="r" t="t"/>
              <a:pathLst>
                <a:path extrusionOk="0" h="50958" w="43631">
                  <a:moveTo>
                    <a:pt x="21816" y="0"/>
                  </a:moveTo>
                  <a:cubicBezTo>
                    <a:pt x="9786" y="0"/>
                    <a:pt x="1" y="9788"/>
                    <a:pt x="1" y="21814"/>
                  </a:cubicBezTo>
                  <a:cubicBezTo>
                    <a:pt x="12" y="22289"/>
                    <a:pt x="402" y="22672"/>
                    <a:pt x="880" y="22672"/>
                  </a:cubicBezTo>
                  <a:cubicBezTo>
                    <a:pt x="1355" y="22672"/>
                    <a:pt x="1745" y="22289"/>
                    <a:pt x="1756" y="21814"/>
                  </a:cubicBezTo>
                  <a:cubicBezTo>
                    <a:pt x="1756" y="10757"/>
                    <a:pt x="10754" y="1755"/>
                    <a:pt x="21812" y="1755"/>
                  </a:cubicBezTo>
                  <a:cubicBezTo>
                    <a:pt x="32869" y="1755"/>
                    <a:pt x="41871" y="10753"/>
                    <a:pt x="41871" y="21814"/>
                  </a:cubicBezTo>
                  <a:cubicBezTo>
                    <a:pt x="41871" y="32872"/>
                    <a:pt x="32873" y="41870"/>
                    <a:pt x="21816" y="41870"/>
                  </a:cubicBezTo>
                  <a:cubicBezTo>
                    <a:pt x="21329" y="41870"/>
                    <a:pt x="20936" y="42263"/>
                    <a:pt x="20936" y="42750"/>
                  </a:cubicBezTo>
                  <a:lnTo>
                    <a:pt x="20936" y="50957"/>
                  </a:lnTo>
                  <a:lnTo>
                    <a:pt x="22691" y="50942"/>
                  </a:lnTo>
                  <a:lnTo>
                    <a:pt x="22691" y="43610"/>
                  </a:lnTo>
                  <a:cubicBezTo>
                    <a:pt x="34317" y="43147"/>
                    <a:pt x="43630" y="33547"/>
                    <a:pt x="43627" y="21814"/>
                  </a:cubicBezTo>
                  <a:cubicBezTo>
                    <a:pt x="43627" y="9785"/>
                    <a:pt x="33842" y="0"/>
                    <a:pt x="21816" y="0"/>
                  </a:cubicBezTo>
                  <a:close/>
                </a:path>
              </a:pathLst>
            </a:custGeom>
            <a:solidFill>
              <a:srgbClr val="D0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3" name="Google Shape;2103;p16"/>
            <p:cNvSpPr/>
            <p:nvPr/>
          </p:nvSpPr>
          <p:spPr>
            <a:xfrm>
              <a:off x="2733385" y="2829670"/>
              <a:ext cx="300950" cy="173300"/>
            </a:xfrm>
            <a:custGeom>
              <a:rect b="b" l="l" r="r" t="t"/>
              <a:pathLst>
                <a:path extrusionOk="0" h="6932" w="12038">
                  <a:moveTo>
                    <a:pt x="11088" y="1"/>
                  </a:moveTo>
                  <a:cubicBezTo>
                    <a:pt x="10863" y="1"/>
                    <a:pt x="10637" y="87"/>
                    <a:pt x="10465" y="260"/>
                  </a:cubicBezTo>
                  <a:lnTo>
                    <a:pt x="6869" y="3859"/>
                  </a:lnTo>
                  <a:lnTo>
                    <a:pt x="5982" y="4742"/>
                  </a:lnTo>
                  <a:lnTo>
                    <a:pt x="5110" y="3874"/>
                  </a:lnTo>
                  <a:lnTo>
                    <a:pt x="1496" y="260"/>
                  </a:lnTo>
                  <a:cubicBezTo>
                    <a:pt x="1342" y="153"/>
                    <a:pt x="1165" y="102"/>
                    <a:pt x="990" y="102"/>
                  </a:cubicBezTo>
                  <a:cubicBezTo>
                    <a:pt x="731" y="102"/>
                    <a:pt x="475" y="214"/>
                    <a:pt x="297" y="427"/>
                  </a:cubicBezTo>
                  <a:cubicBezTo>
                    <a:pt x="1" y="783"/>
                    <a:pt x="27" y="1306"/>
                    <a:pt x="353" y="1636"/>
                  </a:cubicBezTo>
                  <a:lnTo>
                    <a:pt x="5388" y="6675"/>
                  </a:lnTo>
                  <a:cubicBezTo>
                    <a:pt x="5561" y="6846"/>
                    <a:pt x="5785" y="6931"/>
                    <a:pt x="6010" y="6931"/>
                  </a:cubicBezTo>
                  <a:cubicBezTo>
                    <a:pt x="6234" y="6931"/>
                    <a:pt x="6459" y="6846"/>
                    <a:pt x="6632" y="6675"/>
                  </a:cubicBezTo>
                  <a:lnTo>
                    <a:pt x="11667" y="1636"/>
                  </a:lnTo>
                  <a:cubicBezTo>
                    <a:pt x="12019" y="1250"/>
                    <a:pt x="12038" y="668"/>
                    <a:pt x="11711" y="260"/>
                  </a:cubicBezTo>
                  <a:cubicBezTo>
                    <a:pt x="11539" y="87"/>
                    <a:pt x="11313" y="1"/>
                    <a:pt x="11088" y="1"/>
                  </a:cubicBezTo>
                  <a:close/>
                </a:path>
              </a:pathLst>
            </a:custGeom>
            <a:solidFill>
              <a:srgbClr val="D0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104" name="Google Shape;2104;p16"/>
          <p:cNvGrpSpPr/>
          <p:nvPr/>
        </p:nvGrpSpPr>
        <p:grpSpPr>
          <a:xfrm>
            <a:off x="2972388" y="451003"/>
            <a:ext cx="2908300" cy="2317561"/>
            <a:chOff x="1295617" y="1617274"/>
            <a:chExt cx="1064956" cy="1327201"/>
          </a:xfrm>
        </p:grpSpPr>
        <p:sp>
          <p:nvSpPr>
            <p:cNvPr id="2105" name="Google Shape;2105;p16"/>
            <p:cNvSpPr/>
            <p:nvPr/>
          </p:nvSpPr>
          <p:spPr>
            <a:xfrm>
              <a:off x="1513302" y="1761525"/>
              <a:ext cx="634546" cy="759308"/>
            </a:xfrm>
            <a:custGeom>
              <a:rect b="b" l="l" r="r" t="t"/>
              <a:pathLst>
                <a:path extrusionOk="0" h="29615" w="29619">
                  <a:moveTo>
                    <a:pt x="14809" y="1"/>
                  </a:moveTo>
                  <a:cubicBezTo>
                    <a:pt x="6631" y="1"/>
                    <a:pt x="0" y="6631"/>
                    <a:pt x="0" y="14809"/>
                  </a:cubicBezTo>
                  <a:cubicBezTo>
                    <a:pt x="0" y="22988"/>
                    <a:pt x="6631" y="29615"/>
                    <a:pt x="14809" y="29615"/>
                  </a:cubicBezTo>
                  <a:cubicBezTo>
                    <a:pt x="22987" y="29615"/>
                    <a:pt x="29618" y="22988"/>
                    <a:pt x="29618" y="14809"/>
                  </a:cubicBezTo>
                  <a:cubicBezTo>
                    <a:pt x="29618" y="6631"/>
                    <a:pt x="22987" y="1"/>
                    <a:pt x="14809" y="1"/>
                  </a:cubicBezTo>
                  <a:close/>
                </a:path>
              </a:pathLst>
            </a:custGeom>
            <a:solidFill>
              <a:srgbClr val="FFD3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4000" u="none" cap="none" strike="noStrike">
                  <a:solidFill>
                    <a:srgbClr val="FF248A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b="1" i="0" sz="4000" u="none" cap="none" strike="noStrike">
                <a:solidFill>
                  <a:srgbClr val="FF248A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6" name="Google Shape;2106;p16"/>
            <p:cNvSpPr/>
            <p:nvPr/>
          </p:nvSpPr>
          <p:spPr>
            <a:xfrm>
              <a:off x="1295617" y="1617274"/>
              <a:ext cx="1064956" cy="1301671"/>
            </a:xfrm>
            <a:custGeom>
              <a:rect b="b" l="l" r="r" t="t"/>
              <a:pathLst>
                <a:path extrusionOk="0" h="50958" w="43626">
                  <a:moveTo>
                    <a:pt x="21811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8" y="22289"/>
                    <a:pt x="401" y="22672"/>
                    <a:pt x="876" y="22672"/>
                  </a:cubicBezTo>
                  <a:cubicBezTo>
                    <a:pt x="1355" y="22672"/>
                    <a:pt x="1744" y="22289"/>
                    <a:pt x="1755" y="21814"/>
                  </a:cubicBezTo>
                  <a:cubicBezTo>
                    <a:pt x="1755" y="10757"/>
                    <a:pt x="10754" y="1755"/>
                    <a:pt x="21811" y="1755"/>
                  </a:cubicBezTo>
                  <a:cubicBezTo>
                    <a:pt x="32869" y="1755"/>
                    <a:pt x="41867" y="10753"/>
                    <a:pt x="41867" y="21814"/>
                  </a:cubicBezTo>
                  <a:cubicBezTo>
                    <a:pt x="41871" y="32872"/>
                    <a:pt x="32869" y="41870"/>
                    <a:pt x="21811" y="41870"/>
                  </a:cubicBezTo>
                  <a:cubicBezTo>
                    <a:pt x="21329" y="41870"/>
                    <a:pt x="20932" y="42263"/>
                    <a:pt x="20936" y="42750"/>
                  </a:cubicBezTo>
                  <a:lnTo>
                    <a:pt x="20936" y="50957"/>
                  </a:lnTo>
                  <a:lnTo>
                    <a:pt x="22691" y="50942"/>
                  </a:lnTo>
                  <a:lnTo>
                    <a:pt x="22691" y="43610"/>
                  </a:lnTo>
                  <a:cubicBezTo>
                    <a:pt x="34312" y="43147"/>
                    <a:pt x="43626" y="33547"/>
                    <a:pt x="43626" y="21814"/>
                  </a:cubicBezTo>
                  <a:cubicBezTo>
                    <a:pt x="43626" y="9785"/>
                    <a:pt x="33841" y="0"/>
                    <a:pt x="21811" y="0"/>
                  </a:cubicBezTo>
                  <a:close/>
                </a:path>
              </a:pathLst>
            </a:custGeom>
            <a:solidFill>
              <a:srgbClr val="FFD3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7" name="Google Shape;2107;p16"/>
            <p:cNvSpPr/>
            <p:nvPr/>
          </p:nvSpPr>
          <p:spPr>
            <a:xfrm>
              <a:off x="1680900" y="2771175"/>
              <a:ext cx="300850" cy="173300"/>
            </a:xfrm>
            <a:custGeom>
              <a:rect b="b" l="l" r="r" t="t"/>
              <a:pathLst>
                <a:path extrusionOk="0" h="6932" w="12034">
                  <a:moveTo>
                    <a:pt x="11086" y="1"/>
                  </a:moveTo>
                  <a:cubicBezTo>
                    <a:pt x="10860" y="1"/>
                    <a:pt x="10635" y="87"/>
                    <a:pt x="10464" y="260"/>
                  </a:cubicBezTo>
                  <a:lnTo>
                    <a:pt x="6865" y="3859"/>
                  </a:lnTo>
                  <a:lnTo>
                    <a:pt x="5978" y="4742"/>
                  </a:lnTo>
                  <a:lnTo>
                    <a:pt x="5110" y="3874"/>
                  </a:lnTo>
                  <a:lnTo>
                    <a:pt x="1495" y="260"/>
                  </a:lnTo>
                  <a:cubicBezTo>
                    <a:pt x="1341" y="153"/>
                    <a:pt x="1165" y="102"/>
                    <a:pt x="989" y="102"/>
                  </a:cubicBezTo>
                  <a:cubicBezTo>
                    <a:pt x="730" y="102"/>
                    <a:pt x="474" y="214"/>
                    <a:pt x="297" y="427"/>
                  </a:cubicBezTo>
                  <a:cubicBezTo>
                    <a:pt x="0" y="783"/>
                    <a:pt x="22" y="1306"/>
                    <a:pt x="349" y="1636"/>
                  </a:cubicBezTo>
                  <a:lnTo>
                    <a:pt x="5388" y="6675"/>
                  </a:lnTo>
                  <a:cubicBezTo>
                    <a:pt x="5559" y="6846"/>
                    <a:pt x="5783" y="6931"/>
                    <a:pt x="6008" y="6931"/>
                  </a:cubicBezTo>
                  <a:cubicBezTo>
                    <a:pt x="6233" y="6931"/>
                    <a:pt x="6458" y="6846"/>
                    <a:pt x="6631" y="6675"/>
                  </a:cubicBezTo>
                  <a:lnTo>
                    <a:pt x="11666" y="1636"/>
                  </a:lnTo>
                  <a:cubicBezTo>
                    <a:pt x="12015" y="1250"/>
                    <a:pt x="12034" y="668"/>
                    <a:pt x="11711" y="260"/>
                  </a:cubicBezTo>
                  <a:cubicBezTo>
                    <a:pt x="11538" y="87"/>
                    <a:pt x="11312" y="1"/>
                    <a:pt x="11086" y="1"/>
                  </a:cubicBezTo>
                  <a:close/>
                </a:path>
              </a:pathLst>
            </a:custGeom>
            <a:solidFill>
              <a:srgbClr val="FFD3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108" name="Google Shape;2108;p16"/>
          <p:cNvGrpSpPr/>
          <p:nvPr/>
        </p:nvGrpSpPr>
        <p:grpSpPr>
          <a:xfrm>
            <a:off x="280090" y="451003"/>
            <a:ext cx="2813170" cy="2239160"/>
            <a:chOff x="298753" y="1617274"/>
            <a:chExt cx="1030121" cy="1327201"/>
          </a:xfrm>
        </p:grpSpPr>
        <p:sp>
          <p:nvSpPr>
            <p:cNvPr id="2109" name="Google Shape;2109;p16"/>
            <p:cNvSpPr/>
            <p:nvPr/>
          </p:nvSpPr>
          <p:spPr>
            <a:xfrm>
              <a:off x="475454" y="1773466"/>
              <a:ext cx="634546" cy="759308"/>
            </a:xfrm>
            <a:custGeom>
              <a:rect b="b" l="l" r="r" t="t"/>
              <a:pathLst>
                <a:path extrusionOk="0" h="29615" w="29615">
                  <a:moveTo>
                    <a:pt x="14810" y="1"/>
                  </a:moveTo>
                  <a:cubicBezTo>
                    <a:pt x="6631" y="1"/>
                    <a:pt x="1" y="6631"/>
                    <a:pt x="1" y="14809"/>
                  </a:cubicBezTo>
                  <a:cubicBezTo>
                    <a:pt x="1" y="22988"/>
                    <a:pt x="6631" y="29615"/>
                    <a:pt x="14810" y="29615"/>
                  </a:cubicBezTo>
                  <a:cubicBezTo>
                    <a:pt x="22988" y="29615"/>
                    <a:pt x="29615" y="22988"/>
                    <a:pt x="29615" y="14809"/>
                  </a:cubicBezTo>
                  <a:cubicBezTo>
                    <a:pt x="29615" y="6631"/>
                    <a:pt x="22988" y="1"/>
                    <a:pt x="14810" y="1"/>
                  </a:cubicBezTo>
                  <a:close/>
                </a:path>
              </a:pathLst>
            </a:custGeom>
            <a:solidFill>
              <a:srgbClr val="C7D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4000" u="none" cap="none" strike="noStrike">
                  <a:solidFill>
                    <a:srgbClr val="FF248A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A</a:t>
              </a:r>
              <a:endParaRPr b="1" i="0" sz="4000" u="none" cap="none" strike="noStrike">
                <a:solidFill>
                  <a:srgbClr val="FF248A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10" name="Google Shape;2110;p16"/>
            <p:cNvSpPr/>
            <p:nvPr/>
          </p:nvSpPr>
          <p:spPr>
            <a:xfrm>
              <a:off x="298753" y="1617274"/>
              <a:ext cx="1030121" cy="1301671"/>
            </a:xfrm>
            <a:custGeom>
              <a:rect b="b" l="l" r="r" t="t"/>
              <a:pathLst>
                <a:path extrusionOk="0" h="50958" w="43630">
                  <a:moveTo>
                    <a:pt x="21815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11" y="22289"/>
                    <a:pt x="401" y="22672"/>
                    <a:pt x="879" y="22672"/>
                  </a:cubicBezTo>
                  <a:cubicBezTo>
                    <a:pt x="1354" y="22672"/>
                    <a:pt x="1744" y="22289"/>
                    <a:pt x="1755" y="21814"/>
                  </a:cubicBezTo>
                  <a:cubicBezTo>
                    <a:pt x="1755" y="10757"/>
                    <a:pt x="10753" y="1755"/>
                    <a:pt x="21811" y="1755"/>
                  </a:cubicBezTo>
                  <a:cubicBezTo>
                    <a:pt x="32869" y="1755"/>
                    <a:pt x="41870" y="10753"/>
                    <a:pt x="41870" y="21814"/>
                  </a:cubicBezTo>
                  <a:cubicBezTo>
                    <a:pt x="41870" y="32872"/>
                    <a:pt x="32872" y="41870"/>
                    <a:pt x="21815" y="41870"/>
                  </a:cubicBezTo>
                  <a:cubicBezTo>
                    <a:pt x="21329" y="41870"/>
                    <a:pt x="20935" y="42263"/>
                    <a:pt x="20935" y="42750"/>
                  </a:cubicBezTo>
                  <a:lnTo>
                    <a:pt x="20935" y="50957"/>
                  </a:lnTo>
                  <a:lnTo>
                    <a:pt x="22694" y="50942"/>
                  </a:lnTo>
                  <a:lnTo>
                    <a:pt x="22694" y="43610"/>
                  </a:lnTo>
                  <a:cubicBezTo>
                    <a:pt x="34316" y="43147"/>
                    <a:pt x="43629" y="33547"/>
                    <a:pt x="43626" y="21814"/>
                  </a:cubicBezTo>
                  <a:cubicBezTo>
                    <a:pt x="43626" y="9785"/>
                    <a:pt x="33841" y="0"/>
                    <a:pt x="21815" y="0"/>
                  </a:cubicBezTo>
                  <a:close/>
                </a:path>
              </a:pathLst>
            </a:custGeom>
            <a:solidFill>
              <a:srgbClr val="C7D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11" name="Google Shape;2111;p16"/>
            <p:cNvSpPr/>
            <p:nvPr/>
          </p:nvSpPr>
          <p:spPr>
            <a:xfrm>
              <a:off x="666874" y="2771175"/>
              <a:ext cx="300950" cy="173300"/>
            </a:xfrm>
            <a:custGeom>
              <a:rect b="b" l="l" r="r" t="t"/>
              <a:pathLst>
                <a:path extrusionOk="0" h="6932" w="12038">
                  <a:moveTo>
                    <a:pt x="11088" y="1"/>
                  </a:moveTo>
                  <a:cubicBezTo>
                    <a:pt x="10863" y="1"/>
                    <a:pt x="10637" y="87"/>
                    <a:pt x="10465" y="260"/>
                  </a:cubicBezTo>
                  <a:lnTo>
                    <a:pt x="6869" y="3859"/>
                  </a:lnTo>
                  <a:lnTo>
                    <a:pt x="5982" y="4742"/>
                  </a:lnTo>
                  <a:lnTo>
                    <a:pt x="5110" y="3874"/>
                  </a:lnTo>
                  <a:lnTo>
                    <a:pt x="1496" y="260"/>
                  </a:lnTo>
                  <a:cubicBezTo>
                    <a:pt x="1342" y="153"/>
                    <a:pt x="1165" y="102"/>
                    <a:pt x="990" y="102"/>
                  </a:cubicBezTo>
                  <a:cubicBezTo>
                    <a:pt x="731" y="102"/>
                    <a:pt x="475" y="214"/>
                    <a:pt x="298" y="427"/>
                  </a:cubicBezTo>
                  <a:cubicBezTo>
                    <a:pt x="1" y="783"/>
                    <a:pt x="27" y="1306"/>
                    <a:pt x="353" y="1636"/>
                  </a:cubicBezTo>
                  <a:lnTo>
                    <a:pt x="5389" y="6675"/>
                  </a:lnTo>
                  <a:cubicBezTo>
                    <a:pt x="5561" y="6846"/>
                    <a:pt x="5786" y="6931"/>
                    <a:pt x="6010" y="6931"/>
                  </a:cubicBezTo>
                  <a:cubicBezTo>
                    <a:pt x="6235" y="6931"/>
                    <a:pt x="6459" y="6846"/>
                    <a:pt x="6632" y="6675"/>
                  </a:cubicBezTo>
                  <a:lnTo>
                    <a:pt x="11667" y="1636"/>
                  </a:lnTo>
                  <a:cubicBezTo>
                    <a:pt x="12019" y="1250"/>
                    <a:pt x="12038" y="668"/>
                    <a:pt x="11711" y="260"/>
                  </a:cubicBezTo>
                  <a:cubicBezTo>
                    <a:pt x="11539" y="87"/>
                    <a:pt x="11313" y="1"/>
                    <a:pt x="11088" y="1"/>
                  </a:cubicBezTo>
                  <a:close/>
                </a:path>
              </a:pathLst>
            </a:custGeom>
            <a:solidFill>
              <a:srgbClr val="C7D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112" name="Google Shape;2112;p16"/>
          <p:cNvGrpSpPr/>
          <p:nvPr/>
        </p:nvGrpSpPr>
        <p:grpSpPr>
          <a:xfrm>
            <a:off x="0" y="-17579"/>
            <a:ext cx="3707219" cy="394867"/>
            <a:chOff x="6336019" y="3733725"/>
            <a:chExt cx="2566206" cy="351310"/>
          </a:xfrm>
        </p:grpSpPr>
        <p:sp>
          <p:nvSpPr>
            <p:cNvPr id="2113" name="Google Shape;2113;p16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fmla="val 50000" name="adj"/>
              </a:avLst>
            </a:prstGeom>
            <a:solidFill>
              <a:schemeClr val="accent5"/>
            </a:solidFill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1F00A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GIẢI PHÁP</a:t>
              </a:r>
              <a:endParaRPr b="1" i="0" sz="2400" u="none" cap="none" strike="noStrike">
                <a:solidFill>
                  <a:srgbClr val="1F00A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14" name="Google Shape;2114;p16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15" name="Google Shape;2115;p16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16" name="Google Shape;2116;p16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117" name="Google Shape;2117;p16"/>
          <p:cNvSpPr/>
          <p:nvPr/>
        </p:nvSpPr>
        <p:spPr>
          <a:xfrm>
            <a:off x="245439" y="2760794"/>
            <a:ext cx="2637969" cy="224676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dk2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1F00A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Tiếp tục tập trung vào phân khúc Short, mở rộng nhóm Medium, Long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1F00A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Tạo các chương trình khuyến mãi, ưu đãi đặc biệt trong giai đoạn cuối năm.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1F00A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Nâng cao tính thú vị của quảng cáo và sự tương tác để duy trì xu hướng tăng CR.</a:t>
            </a:r>
            <a:endParaRPr b="0" i="0" sz="1400" u="none" cap="none" strike="noStrike">
              <a:solidFill>
                <a:srgbClr val="1F00A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8" name="Google Shape;2118;p16"/>
          <p:cNvSpPr/>
          <p:nvPr/>
        </p:nvSpPr>
        <p:spPr>
          <a:xfrm>
            <a:off x="3093260" y="2799055"/>
            <a:ext cx="2788306" cy="20313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dk2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1F00A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Tập trung vào phân khúc Short và Medium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1F00A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Tập trung cải thiện chiến dịch quảng cáo trong giai đoạn từ tháng 6 – tháng 8 và cuối năm</a:t>
            </a:r>
            <a:endParaRPr b="0" i="0" sz="1400" u="none" cap="none" strike="noStrike">
              <a:solidFill>
                <a:srgbClr val="1F00A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1F00A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Đề xuất sử dụng chiến lược A/B testing để thử nghiệm các quảng cáo và tiêu đề khác nhau.</a:t>
            </a:r>
            <a:endParaRPr b="0" i="0" sz="1400" u="none" cap="none" strike="noStrike">
              <a:solidFill>
                <a:srgbClr val="1F00A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9" name="Google Shape;2119;p16"/>
          <p:cNvSpPr/>
          <p:nvPr/>
        </p:nvSpPr>
        <p:spPr>
          <a:xfrm>
            <a:off x="6131701" y="2799055"/>
            <a:ext cx="2224922" cy="181588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dk2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1F00A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Tập trung vào phân khúc Medium và Long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1F00A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Cung cấp thông tin càng chi tiết càng tốt.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1F00A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Tập trung cải thiện chiến dịch quảng cáo cho các tháng cuối năm.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81C7A"/>
            </a:gs>
            <a:gs pos="60500">
              <a:srgbClr val="B18BBD"/>
            </a:gs>
            <a:gs pos="73377">
              <a:srgbClr val="CAA2CB"/>
            </a:gs>
            <a:gs pos="100000">
              <a:srgbClr val="FFD3E7"/>
            </a:gs>
          </a:gsLst>
          <a:lin ang="18900044" scaled="0"/>
        </a:gradFill>
      </p:bgPr>
    </p:bg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4" name="Google Shape;2124;p17"/>
          <p:cNvGrpSpPr/>
          <p:nvPr/>
        </p:nvGrpSpPr>
        <p:grpSpPr>
          <a:xfrm>
            <a:off x="5722225" y="1336720"/>
            <a:ext cx="2773176" cy="2911377"/>
            <a:chOff x="5427565" y="1533500"/>
            <a:chExt cx="2773176" cy="2911377"/>
          </a:xfrm>
        </p:grpSpPr>
        <p:sp>
          <p:nvSpPr>
            <p:cNvPr id="2125" name="Google Shape;2125;p17"/>
            <p:cNvSpPr/>
            <p:nvPr/>
          </p:nvSpPr>
          <p:spPr>
            <a:xfrm>
              <a:off x="5931889" y="3740821"/>
              <a:ext cx="944257" cy="546240"/>
            </a:xfrm>
            <a:custGeom>
              <a:rect b="b" l="l" r="r" t="t"/>
              <a:pathLst>
                <a:path extrusionOk="0" h="5292" w="9148">
                  <a:moveTo>
                    <a:pt x="3674" y="0"/>
                  </a:moveTo>
                  <a:cubicBezTo>
                    <a:pt x="3557" y="0"/>
                    <a:pt x="3443" y="25"/>
                    <a:pt x="3363" y="76"/>
                  </a:cubicBezTo>
                  <a:lnTo>
                    <a:pt x="178" y="1916"/>
                  </a:lnTo>
                  <a:cubicBezTo>
                    <a:pt x="0" y="2017"/>
                    <a:pt x="0" y="2194"/>
                    <a:pt x="178" y="2295"/>
                  </a:cubicBezTo>
                  <a:lnTo>
                    <a:pt x="5165" y="5216"/>
                  </a:lnTo>
                  <a:cubicBezTo>
                    <a:pt x="5244" y="5267"/>
                    <a:pt x="5358" y="5292"/>
                    <a:pt x="5473" y="5292"/>
                  </a:cubicBezTo>
                  <a:cubicBezTo>
                    <a:pt x="5588" y="5292"/>
                    <a:pt x="5703" y="5267"/>
                    <a:pt x="5784" y="5216"/>
                  </a:cubicBezTo>
                  <a:lnTo>
                    <a:pt x="8965" y="3376"/>
                  </a:lnTo>
                  <a:cubicBezTo>
                    <a:pt x="9147" y="3275"/>
                    <a:pt x="9147" y="3098"/>
                    <a:pt x="8965" y="2997"/>
                  </a:cubicBezTo>
                  <a:lnTo>
                    <a:pt x="4002" y="76"/>
                  </a:lnTo>
                  <a:cubicBezTo>
                    <a:pt x="3911" y="25"/>
                    <a:pt x="3791" y="0"/>
                    <a:pt x="3674" y="0"/>
                  </a:cubicBezTo>
                  <a:close/>
                </a:path>
              </a:pathLst>
            </a:custGeom>
            <a:solidFill>
              <a:srgbClr val="FFFFFF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17"/>
            <p:cNvSpPr/>
            <p:nvPr/>
          </p:nvSpPr>
          <p:spPr>
            <a:xfrm>
              <a:off x="5582289" y="3029645"/>
              <a:ext cx="2287562" cy="1340931"/>
            </a:xfrm>
            <a:custGeom>
              <a:rect b="b" l="l" r="r" t="t"/>
              <a:pathLst>
                <a:path extrusionOk="0" h="12991" w="22162">
                  <a:moveTo>
                    <a:pt x="7389" y="96"/>
                  </a:moveTo>
                  <a:lnTo>
                    <a:pt x="14216" y="4103"/>
                  </a:lnTo>
                  <a:lnTo>
                    <a:pt x="14293" y="4141"/>
                  </a:lnTo>
                  <a:lnTo>
                    <a:pt x="22003" y="8686"/>
                  </a:lnTo>
                  <a:lnTo>
                    <a:pt x="14773" y="12889"/>
                  </a:lnTo>
                  <a:lnTo>
                    <a:pt x="164" y="4300"/>
                  </a:lnTo>
                  <a:lnTo>
                    <a:pt x="7389" y="96"/>
                  </a:lnTo>
                  <a:close/>
                  <a:moveTo>
                    <a:pt x="7389" y="0"/>
                  </a:moveTo>
                  <a:lnTo>
                    <a:pt x="1" y="4300"/>
                  </a:lnTo>
                  <a:lnTo>
                    <a:pt x="14754" y="12971"/>
                  </a:lnTo>
                  <a:lnTo>
                    <a:pt x="14773" y="12990"/>
                  </a:lnTo>
                  <a:lnTo>
                    <a:pt x="22162" y="8686"/>
                  </a:lnTo>
                  <a:lnTo>
                    <a:pt x="14374" y="4103"/>
                  </a:lnTo>
                  <a:lnTo>
                    <a:pt x="14293" y="4059"/>
                  </a:lnTo>
                  <a:lnTo>
                    <a:pt x="73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17"/>
            <p:cNvSpPr/>
            <p:nvPr/>
          </p:nvSpPr>
          <p:spPr>
            <a:xfrm>
              <a:off x="5619448" y="4114059"/>
              <a:ext cx="483586" cy="256502"/>
            </a:xfrm>
            <a:custGeom>
              <a:rect b="b" l="l" r="r" t="t"/>
              <a:pathLst>
                <a:path extrusionOk="0" h="2485" w="4685">
                  <a:moveTo>
                    <a:pt x="2345" y="0"/>
                  </a:moveTo>
                  <a:cubicBezTo>
                    <a:pt x="1802" y="0"/>
                    <a:pt x="1264" y="121"/>
                    <a:pt x="842" y="361"/>
                  </a:cubicBezTo>
                  <a:cubicBezTo>
                    <a:pt x="1" y="841"/>
                    <a:pt x="25" y="1624"/>
                    <a:pt x="842" y="2105"/>
                  </a:cubicBezTo>
                  <a:cubicBezTo>
                    <a:pt x="1264" y="2345"/>
                    <a:pt x="1802" y="2484"/>
                    <a:pt x="2364" y="2484"/>
                  </a:cubicBezTo>
                  <a:cubicBezTo>
                    <a:pt x="2907" y="2484"/>
                    <a:pt x="3445" y="2345"/>
                    <a:pt x="3868" y="2105"/>
                  </a:cubicBezTo>
                  <a:cubicBezTo>
                    <a:pt x="4685" y="1624"/>
                    <a:pt x="4685" y="841"/>
                    <a:pt x="3844" y="361"/>
                  </a:cubicBezTo>
                  <a:cubicBezTo>
                    <a:pt x="3426" y="121"/>
                    <a:pt x="2883" y="0"/>
                    <a:pt x="2345" y="0"/>
                  </a:cubicBezTo>
                  <a:close/>
                </a:path>
              </a:pathLst>
            </a:custGeom>
            <a:gradFill>
              <a:gsLst>
                <a:gs pos="0">
                  <a:srgbClr val="869FB1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17"/>
            <p:cNvSpPr/>
            <p:nvPr/>
          </p:nvSpPr>
          <p:spPr>
            <a:xfrm>
              <a:off x="5923426" y="3969243"/>
              <a:ext cx="405242" cy="240090"/>
            </a:xfrm>
            <a:custGeom>
              <a:rect b="b" l="l" r="r" t="t"/>
              <a:pathLst>
                <a:path extrusionOk="0" h="2326" w="3926">
                  <a:moveTo>
                    <a:pt x="3882" y="1"/>
                  </a:moveTo>
                  <a:lnTo>
                    <a:pt x="1" y="2263"/>
                  </a:lnTo>
                  <a:lnTo>
                    <a:pt x="39" y="2326"/>
                  </a:lnTo>
                  <a:lnTo>
                    <a:pt x="3926" y="63"/>
                  </a:lnTo>
                  <a:lnTo>
                    <a:pt x="38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17"/>
            <p:cNvSpPr/>
            <p:nvPr/>
          </p:nvSpPr>
          <p:spPr>
            <a:xfrm>
              <a:off x="5766224" y="4185176"/>
              <a:ext cx="192505" cy="114884"/>
            </a:xfrm>
            <a:custGeom>
              <a:rect b="b" l="l" r="r" t="t"/>
              <a:pathLst>
                <a:path extrusionOk="0" h="1113" w="1865">
                  <a:moveTo>
                    <a:pt x="923" y="70"/>
                  </a:moveTo>
                  <a:cubicBezTo>
                    <a:pt x="1144" y="70"/>
                    <a:pt x="1365" y="133"/>
                    <a:pt x="1543" y="215"/>
                  </a:cubicBezTo>
                  <a:cubicBezTo>
                    <a:pt x="1682" y="311"/>
                    <a:pt x="1783" y="431"/>
                    <a:pt x="1783" y="551"/>
                  </a:cubicBezTo>
                  <a:cubicBezTo>
                    <a:pt x="1783" y="671"/>
                    <a:pt x="1701" y="791"/>
                    <a:pt x="1543" y="873"/>
                  </a:cubicBezTo>
                  <a:cubicBezTo>
                    <a:pt x="1372" y="974"/>
                    <a:pt x="1153" y="1024"/>
                    <a:pt x="933" y="1024"/>
                  </a:cubicBezTo>
                  <a:cubicBezTo>
                    <a:pt x="713" y="1024"/>
                    <a:pt x="493" y="974"/>
                    <a:pt x="323" y="873"/>
                  </a:cubicBezTo>
                  <a:cubicBezTo>
                    <a:pt x="164" y="791"/>
                    <a:pt x="83" y="671"/>
                    <a:pt x="83" y="551"/>
                  </a:cubicBezTo>
                  <a:cubicBezTo>
                    <a:pt x="83" y="431"/>
                    <a:pt x="164" y="311"/>
                    <a:pt x="323" y="215"/>
                  </a:cubicBezTo>
                  <a:cubicBezTo>
                    <a:pt x="481" y="133"/>
                    <a:pt x="702" y="70"/>
                    <a:pt x="923" y="70"/>
                  </a:cubicBezTo>
                  <a:close/>
                  <a:moveTo>
                    <a:pt x="933" y="1"/>
                  </a:moveTo>
                  <a:cubicBezTo>
                    <a:pt x="699" y="1"/>
                    <a:pt x="464" y="51"/>
                    <a:pt x="284" y="152"/>
                  </a:cubicBezTo>
                  <a:cubicBezTo>
                    <a:pt x="102" y="253"/>
                    <a:pt x="1" y="392"/>
                    <a:pt x="1" y="551"/>
                  </a:cubicBezTo>
                  <a:cubicBezTo>
                    <a:pt x="1" y="695"/>
                    <a:pt x="102" y="854"/>
                    <a:pt x="284" y="954"/>
                  </a:cubicBezTo>
                  <a:cubicBezTo>
                    <a:pt x="462" y="1055"/>
                    <a:pt x="702" y="1113"/>
                    <a:pt x="923" y="1113"/>
                  </a:cubicBezTo>
                  <a:cubicBezTo>
                    <a:pt x="1163" y="1113"/>
                    <a:pt x="1404" y="1055"/>
                    <a:pt x="1581" y="954"/>
                  </a:cubicBezTo>
                  <a:cubicBezTo>
                    <a:pt x="1764" y="854"/>
                    <a:pt x="1865" y="714"/>
                    <a:pt x="1865" y="551"/>
                  </a:cubicBezTo>
                  <a:cubicBezTo>
                    <a:pt x="1865" y="392"/>
                    <a:pt x="1764" y="253"/>
                    <a:pt x="1581" y="152"/>
                  </a:cubicBezTo>
                  <a:cubicBezTo>
                    <a:pt x="1401" y="51"/>
                    <a:pt x="1167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17"/>
            <p:cNvSpPr/>
            <p:nvPr/>
          </p:nvSpPr>
          <p:spPr>
            <a:xfrm>
              <a:off x="5807924" y="4212323"/>
              <a:ext cx="109207" cy="58423"/>
            </a:xfrm>
            <a:custGeom>
              <a:rect b="b" l="l" r="r" t="t"/>
              <a:pathLst>
                <a:path extrusionOk="0" h="566" w="1058">
                  <a:moveTo>
                    <a:pt x="519" y="1"/>
                  </a:moveTo>
                  <a:cubicBezTo>
                    <a:pt x="394" y="1"/>
                    <a:pt x="269" y="31"/>
                    <a:pt x="178" y="91"/>
                  </a:cubicBezTo>
                  <a:cubicBezTo>
                    <a:pt x="0" y="192"/>
                    <a:pt x="0" y="370"/>
                    <a:pt x="178" y="490"/>
                  </a:cubicBezTo>
                  <a:cubicBezTo>
                    <a:pt x="279" y="540"/>
                    <a:pt x="404" y="565"/>
                    <a:pt x="529" y="565"/>
                  </a:cubicBezTo>
                  <a:cubicBezTo>
                    <a:pt x="654" y="565"/>
                    <a:pt x="779" y="540"/>
                    <a:pt x="880" y="490"/>
                  </a:cubicBezTo>
                  <a:cubicBezTo>
                    <a:pt x="1057" y="370"/>
                    <a:pt x="1057" y="192"/>
                    <a:pt x="860" y="91"/>
                  </a:cubicBezTo>
                  <a:cubicBezTo>
                    <a:pt x="769" y="31"/>
                    <a:pt x="644" y="1"/>
                    <a:pt x="5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17"/>
            <p:cNvSpPr/>
            <p:nvPr/>
          </p:nvSpPr>
          <p:spPr>
            <a:xfrm>
              <a:off x="5913001" y="3660413"/>
              <a:ext cx="944257" cy="548305"/>
            </a:xfrm>
            <a:custGeom>
              <a:rect b="b" l="l" r="r" t="t"/>
              <a:pathLst>
                <a:path extrusionOk="0" h="5312" w="9148">
                  <a:moveTo>
                    <a:pt x="3664" y="1"/>
                  </a:moveTo>
                  <a:cubicBezTo>
                    <a:pt x="3549" y="1"/>
                    <a:pt x="3433" y="31"/>
                    <a:pt x="3344" y="91"/>
                  </a:cubicBezTo>
                  <a:lnTo>
                    <a:pt x="183" y="1936"/>
                  </a:lnTo>
                  <a:cubicBezTo>
                    <a:pt x="1" y="2032"/>
                    <a:pt x="1" y="2195"/>
                    <a:pt x="183" y="2296"/>
                  </a:cubicBezTo>
                  <a:lnTo>
                    <a:pt x="5146" y="5236"/>
                  </a:lnTo>
                  <a:cubicBezTo>
                    <a:pt x="5235" y="5287"/>
                    <a:pt x="5350" y="5312"/>
                    <a:pt x="5465" y="5312"/>
                  </a:cubicBezTo>
                  <a:cubicBezTo>
                    <a:pt x="5581" y="5312"/>
                    <a:pt x="5696" y="5287"/>
                    <a:pt x="5785" y="5236"/>
                  </a:cubicBezTo>
                  <a:lnTo>
                    <a:pt x="8970" y="3377"/>
                  </a:lnTo>
                  <a:cubicBezTo>
                    <a:pt x="9148" y="3276"/>
                    <a:pt x="9148" y="3113"/>
                    <a:pt x="8970" y="3017"/>
                  </a:cubicBezTo>
                  <a:lnTo>
                    <a:pt x="3983" y="91"/>
                  </a:lnTo>
                  <a:cubicBezTo>
                    <a:pt x="3895" y="31"/>
                    <a:pt x="3779" y="1"/>
                    <a:pt x="3664" y="1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17"/>
            <p:cNvSpPr/>
            <p:nvPr/>
          </p:nvSpPr>
          <p:spPr>
            <a:xfrm>
              <a:off x="5917026" y="3878514"/>
              <a:ext cx="936309" cy="344652"/>
            </a:xfrm>
            <a:custGeom>
              <a:rect b="b" l="l" r="r" t="t"/>
              <a:pathLst>
                <a:path extrusionOk="0" h="3339" w="9071">
                  <a:moveTo>
                    <a:pt x="0" y="1"/>
                  </a:moveTo>
                  <a:lnTo>
                    <a:pt x="0" y="159"/>
                  </a:lnTo>
                  <a:cubicBezTo>
                    <a:pt x="0" y="222"/>
                    <a:pt x="44" y="279"/>
                    <a:pt x="144" y="342"/>
                  </a:cubicBezTo>
                  <a:lnTo>
                    <a:pt x="5107" y="3262"/>
                  </a:lnTo>
                  <a:cubicBezTo>
                    <a:pt x="5196" y="3313"/>
                    <a:pt x="5311" y="3338"/>
                    <a:pt x="5426" y="3338"/>
                  </a:cubicBezTo>
                  <a:cubicBezTo>
                    <a:pt x="5542" y="3338"/>
                    <a:pt x="5657" y="3313"/>
                    <a:pt x="5746" y="3262"/>
                  </a:cubicBezTo>
                  <a:lnTo>
                    <a:pt x="8931" y="1423"/>
                  </a:lnTo>
                  <a:cubicBezTo>
                    <a:pt x="9008" y="1360"/>
                    <a:pt x="9070" y="1302"/>
                    <a:pt x="9070" y="1240"/>
                  </a:cubicBezTo>
                  <a:lnTo>
                    <a:pt x="9070" y="1081"/>
                  </a:lnTo>
                  <a:cubicBezTo>
                    <a:pt x="9070" y="1144"/>
                    <a:pt x="9008" y="1221"/>
                    <a:pt x="8931" y="1264"/>
                  </a:cubicBezTo>
                  <a:lnTo>
                    <a:pt x="5746" y="3123"/>
                  </a:lnTo>
                  <a:cubicBezTo>
                    <a:pt x="5657" y="3174"/>
                    <a:pt x="5542" y="3199"/>
                    <a:pt x="5426" y="3199"/>
                  </a:cubicBezTo>
                  <a:cubicBezTo>
                    <a:pt x="5311" y="3199"/>
                    <a:pt x="5196" y="3174"/>
                    <a:pt x="5107" y="3123"/>
                  </a:cubicBezTo>
                  <a:lnTo>
                    <a:pt x="144" y="183"/>
                  </a:lnTo>
                  <a:cubicBezTo>
                    <a:pt x="44" y="140"/>
                    <a:pt x="0" y="6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17"/>
            <p:cNvSpPr/>
            <p:nvPr/>
          </p:nvSpPr>
          <p:spPr>
            <a:xfrm>
              <a:off x="7049537" y="2345307"/>
              <a:ext cx="469238" cy="1111886"/>
            </a:xfrm>
            <a:custGeom>
              <a:rect b="b" l="l" r="r" t="t"/>
              <a:pathLst>
                <a:path extrusionOk="0" h="10772" w="4546">
                  <a:moveTo>
                    <a:pt x="4464" y="0"/>
                  </a:moveTo>
                  <a:lnTo>
                    <a:pt x="4464" y="8129"/>
                  </a:lnTo>
                  <a:lnTo>
                    <a:pt x="78" y="10689"/>
                  </a:lnTo>
                  <a:lnTo>
                    <a:pt x="1" y="10733"/>
                  </a:lnTo>
                  <a:lnTo>
                    <a:pt x="78" y="10771"/>
                  </a:lnTo>
                  <a:lnTo>
                    <a:pt x="159" y="10733"/>
                  </a:lnTo>
                  <a:lnTo>
                    <a:pt x="4545" y="8167"/>
                  </a:lnTo>
                  <a:lnTo>
                    <a:pt x="45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17"/>
            <p:cNvSpPr/>
            <p:nvPr/>
          </p:nvSpPr>
          <p:spPr>
            <a:xfrm>
              <a:off x="6921133" y="4256913"/>
              <a:ext cx="357657" cy="187964"/>
            </a:xfrm>
            <a:custGeom>
              <a:rect b="b" l="l" r="r" t="t"/>
              <a:pathLst>
                <a:path extrusionOk="0" h="1821" w="3465">
                  <a:moveTo>
                    <a:pt x="1744" y="0"/>
                  </a:moveTo>
                  <a:cubicBezTo>
                    <a:pt x="1322" y="0"/>
                    <a:pt x="923" y="77"/>
                    <a:pt x="625" y="259"/>
                  </a:cubicBezTo>
                  <a:cubicBezTo>
                    <a:pt x="601" y="259"/>
                    <a:pt x="582" y="279"/>
                    <a:pt x="582" y="279"/>
                  </a:cubicBezTo>
                  <a:lnTo>
                    <a:pt x="1802" y="999"/>
                  </a:lnTo>
                  <a:lnTo>
                    <a:pt x="2965" y="317"/>
                  </a:lnTo>
                  <a:cubicBezTo>
                    <a:pt x="2926" y="298"/>
                    <a:pt x="2907" y="279"/>
                    <a:pt x="2864" y="259"/>
                  </a:cubicBezTo>
                  <a:cubicBezTo>
                    <a:pt x="2547" y="77"/>
                    <a:pt x="2143" y="0"/>
                    <a:pt x="1744" y="0"/>
                  </a:cubicBezTo>
                  <a:close/>
                  <a:moveTo>
                    <a:pt x="505" y="336"/>
                  </a:moveTo>
                  <a:cubicBezTo>
                    <a:pt x="0" y="697"/>
                    <a:pt x="44" y="1220"/>
                    <a:pt x="625" y="1561"/>
                  </a:cubicBezTo>
                  <a:cubicBezTo>
                    <a:pt x="942" y="1739"/>
                    <a:pt x="1346" y="1821"/>
                    <a:pt x="1744" y="1821"/>
                  </a:cubicBezTo>
                  <a:cubicBezTo>
                    <a:pt x="2143" y="1821"/>
                    <a:pt x="2566" y="1739"/>
                    <a:pt x="2864" y="1561"/>
                  </a:cubicBezTo>
                  <a:cubicBezTo>
                    <a:pt x="3426" y="1239"/>
                    <a:pt x="3464" y="740"/>
                    <a:pt x="3046" y="380"/>
                  </a:cubicBezTo>
                  <a:lnTo>
                    <a:pt x="3046" y="380"/>
                  </a:lnTo>
                  <a:lnTo>
                    <a:pt x="1802" y="1100"/>
                  </a:lnTo>
                  <a:lnTo>
                    <a:pt x="1783" y="1081"/>
                  </a:lnTo>
                  <a:lnTo>
                    <a:pt x="505" y="336"/>
                  </a:lnTo>
                  <a:close/>
                </a:path>
              </a:pathLst>
            </a:custGeom>
            <a:gradFill>
              <a:gsLst>
                <a:gs pos="0">
                  <a:srgbClr val="869FB1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17"/>
            <p:cNvSpPr/>
            <p:nvPr/>
          </p:nvSpPr>
          <p:spPr>
            <a:xfrm>
              <a:off x="6973155" y="4285608"/>
              <a:ext cx="262488" cy="84950"/>
            </a:xfrm>
            <a:custGeom>
              <a:rect b="b" l="l" r="r" t="t"/>
              <a:pathLst>
                <a:path extrusionOk="0" h="823" w="2543">
                  <a:moveTo>
                    <a:pt x="78" y="1"/>
                  </a:moveTo>
                  <a:cubicBezTo>
                    <a:pt x="39" y="20"/>
                    <a:pt x="20" y="39"/>
                    <a:pt x="1" y="58"/>
                  </a:cubicBezTo>
                  <a:lnTo>
                    <a:pt x="1279" y="803"/>
                  </a:lnTo>
                  <a:lnTo>
                    <a:pt x="1298" y="822"/>
                  </a:lnTo>
                  <a:lnTo>
                    <a:pt x="2542" y="102"/>
                  </a:lnTo>
                  <a:cubicBezTo>
                    <a:pt x="2499" y="82"/>
                    <a:pt x="2480" y="58"/>
                    <a:pt x="2461" y="39"/>
                  </a:cubicBezTo>
                  <a:lnTo>
                    <a:pt x="1298" y="721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17"/>
            <p:cNvSpPr/>
            <p:nvPr/>
          </p:nvSpPr>
          <p:spPr>
            <a:xfrm>
              <a:off x="7028687" y="4306251"/>
              <a:ext cx="144921" cy="89079"/>
            </a:xfrm>
            <a:custGeom>
              <a:rect b="b" l="l" r="r" t="t"/>
              <a:pathLst>
                <a:path extrusionOk="0" h="863" w="1404">
                  <a:moveTo>
                    <a:pt x="702" y="79"/>
                  </a:moveTo>
                  <a:cubicBezTo>
                    <a:pt x="861" y="79"/>
                    <a:pt x="1024" y="123"/>
                    <a:pt x="1144" y="199"/>
                  </a:cubicBezTo>
                  <a:cubicBezTo>
                    <a:pt x="1264" y="262"/>
                    <a:pt x="1322" y="339"/>
                    <a:pt x="1322" y="440"/>
                  </a:cubicBezTo>
                  <a:cubicBezTo>
                    <a:pt x="1322" y="521"/>
                    <a:pt x="1264" y="603"/>
                    <a:pt x="1144" y="661"/>
                  </a:cubicBezTo>
                  <a:cubicBezTo>
                    <a:pt x="1024" y="730"/>
                    <a:pt x="863" y="765"/>
                    <a:pt x="700" y="765"/>
                  </a:cubicBezTo>
                  <a:cubicBezTo>
                    <a:pt x="537" y="765"/>
                    <a:pt x="371" y="730"/>
                    <a:pt x="241" y="661"/>
                  </a:cubicBezTo>
                  <a:cubicBezTo>
                    <a:pt x="140" y="603"/>
                    <a:pt x="83" y="521"/>
                    <a:pt x="83" y="420"/>
                  </a:cubicBezTo>
                  <a:cubicBezTo>
                    <a:pt x="83" y="339"/>
                    <a:pt x="140" y="262"/>
                    <a:pt x="241" y="199"/>
                  </a:cubicBezTo>
                  <a:cubicBezTo>
                    <a:pt x="380" y="123"/>
                    <a:pt x="544" y="79"/>
                    <a:pt x="702" y="79"/>
                  </a:cubicBezTo>
                  <a:close/>
                  <a:moveTo>
                    <a:pt x="700" y="0"/>
                  </a:moveTo>
                  <a:cubicBezTo>
                    <a:pt x="522" y="0"/>
                    <a:pt x="342" y="41"/>
                    <a:pt x="203" y="123"/>
                  </a:cubicBezTo>
                  <a:cubicBezTo>
                    <a:pt x="63" y="199"/>
                    <a:pt x="1" y="319"/>
                    <a:pt x="1" y="420"/>
                  </a:cubicBezTo>
                  <a:cubicBezTo>
                    <a:pt x="1" y="540"/>
                    <a:pt x="83" y="661"/>
                    <a:pt x="203" y="742"/>
                  </a:cubicBezTo>
                  <a:cubicBezTo>
                    <a:pt x="342" y="819"/>
                    <a:pt x="520" y="862"/>
                    <a:pt x="702" y="862"/>
                  </a:cubicBezTo>
                  <a:cubicBezTo>
                    <a:pt x="880" y="862"/>
                    <a:pt x="1063" y="819"/>
                    <a:pt x="1183" y="742"/>
                  </a:cubicBezTo>
                  <a:cubicBezTo>
                    <a:pt x="1322" y="661"/>
                    <a:pt x="1404" y="540"/>
                    <a:pt x="1404" y="440"/>
                  </a:cubicBezTo>
                  <a:cubicBezTo>
                    <a:pt x="1404" y="319"/>
                    <a:pt x="1322" y="199"/>
                    <a:pt x="1183" y="123"/>
                  </a:cubicBezTo>
                  <a:cubicBezTo>
                    <a:pt x="1053" y="41"/>
                    <a:pt x="878" y="0"/>
                    <a:pt x="7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17"/>
            <p:cNvSpPr/>
            <p:nvPr/>
          </p:nvSpPr>
          <p:spPr>
            <a:xfrm>
              <a:off x="7059962" y="4328856"/>
              <a:ext cx="82473" cy="43559"/>
            </a:xfrm>
            <a:custGeom>
              <a:rect b="b" l="l" r="r" t="t"/>
              <a:pathLst>
                <a:path extrusionOk="0" h="422" w="799">
                  <a:moveTo>
                    <a:pt x="399" y="1"/>
                  </a:moveTo>
                  <a:cubicBezTo>
                    <a:pt x="304" y="1"/>
                    <a:pt x="210" y="21"/>
                    <a:pt x="140" y="62"/>
                  </a:cubicBezTo>
                  <a:cubicBezTo>
                    <a:pt x="1" y="144"/>
                    <a:pt x="1" y="283"/>
                    <a:pt x="140" y="360"/>
                  </a:cubicBezTo>
                  <a:cubicBezTo>
                    <a:pt x="210" y="401"/>
                    <a:pt x="304" y="421"/>
                    <a:pt x="399" y="421"/>
                  </a:cubicBezTo>
                  <a:cubicBezTo>
                    <a:pt x="494" y="421"/>
                    <a:pt x="589" y="401"/>
                    <a:pt x="659" y="360"/>
                  </a:cubicBezTo>
                  <a:cubicBezTo>
                    <a:pt x="798" y="283"/>
                    <a:pt x="798" y="144"/>
                    <a:pt x="659" y="62"/>
                  </a:cubicBezTo>
                  <a:cubicBezTo>
                    <a:pt x="589" y="21"/>
                    <a:pt x="494" y="1"/>
                    <a:pt x="3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17"/>
            <p:cNvSpPr/>
            <p:nvPr/>
          </p:nvSpPr>
          <p:spPr>
            <a:xfrm>
              <a:off x="7662963" y="3824944"/>
              <a:ext cx="359618" cy="190028"/>
            </a:xfrm>
            <a:custGeom>
              <a:rect b="b" l="l" r="r" t="t"/>
              <a:pathLst>
                <a:path extrusionOk="0" h="1841" w="3484">
                  <a:moveTo>
                    <a:pt x="644" y="260"/>
                  </a:moveTo>
                  <a:cubicBezTo>
                    <a:pt x="620" y="260"/>
                    <a:pt x="620" y="260"/>
                    <a:pt x="601" y="279"/>
                  </a:cubicBezTo>
                  <a:cubicBezTo>
                    <a:pt x="0" y="640"/>
                    <a:pt x="0" y="1221"/>
                    <a:pt x="620" y="1581"/>
                  </a:cubicBezTo>
                  <a:cubicBezTo>
                    <a:pt x="663" y="1600"/>
                    <a:pt x="683" y="1620"/>
                    <a:pt x="721" y="1620"/>
                  </a:cubicBezTo>
                  <a:lnTo>
                    <a:pt x="1845" y="981"/>
                  </a:lnTo>
                  <a:lnTo>
                    <a:pt x="644" y="260"/>
                  </a:lnTo>
                  <a:close/>
                  <a:moveTo>
                    <a:pt x="1725" y="1"/>
                  </a:moveTo>
                  <a:cubicBezTo>
                    <a:pt x="1365" y="1"/>
                    <a:pt x="1004" y="78"/>
                    <a:pt x="721" y="222"/>
                  </a:cubicBezTo>
                  <a:lnTo>
                    <a:pt x="2004" y="981"/>
                  </a:lnTo>
                  <a:lnTo>
                    <a:pt x="822" y="1663"/>
                  </a:lnTo>
                  <a:cubicBezTo>
                    <a:pt x="1100" y="1783"/>
                    <a:pt x="1422" y="1841"/>
                    <a:pt x="1744" y="1841"/>
                  </a:cubicBezTo>
                  <a:cubicBezTo>
                    <a:pt x="2143" y="1841"/>
                    <a:pt x="2542" y="1759"/>
                    <a:pt x="2864" y="1581"/>
                  </a:cubicBezTo>
                  <a:cubicBezTo>
                    <a:pt x="3483" y="1221"/>
                    <a:pt x="3483" y="640"/>
                    <a:pt x="2844" y="279"/>
                  </a:cubicBezTo>
                  <a:cubicBezTo>
                    <a:pt x="2542" y="102"/>
                    <a:pt x="2143" y="1"/>
                    <a:pt x="1725" y="1"/>
                  </a:cubicBezTo>
                  <a:close/>
                </a:path>
              </a:pathLst>
            </a:custGeom>
            <a:gradFill>
              <a:gsLst>
                <a:gs pos="0">
                  <a:srgbClr val="869FB1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17"/>
            <p:cNvSpPr/>
            <p:nvPr/>
          </p:nvSpPr>
          <p:spPr>
            <a:xfrm>
              <a:off x="7729435" y="3847755"/>
              <a:ext cx="140379" cy="148843"/>
            </a:xfrm>
            <a:custGeom>
              <a:rect b="b" l="l" r="r" t="t"/>
              <a:pathLst>
                <a:path extrusionOk="0" h="1442" w="1360">
                  <a:moveTo>
                    <a:pt x="77" y="1"/>
                  </a:moveTo>
                  <a:cubicBezTo>
                    <a:pt x="39" y="20"/>
                    <a:pt x="19" y="20"/>
                    <a:pt x="0" y="39"/>
                  </a:cubicBezTo>
                  <a:lnTo>
                    <a:pt x="1201" y="760"/>
                  </a:lnTo>
                  <a:lnTo>
                    <a:pt x="77" y="1399"/>
                  </a:lnTo>
                  <a:cubicBezTo>
                    <a:pt x="120" y="1418"/>
                    <a:pt x="139" y="1442"/>
                    <a:pt x="178" y="1442"/>
                  </a:cubicBezTo>
                  <a:lnTo>
                    <a:pt x="1360" y="760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17"/>
            <p:cNvSpPr/>
            <p:nvPr/>
          </p:nvSpPr>
          <p:spPr>
            <a:xfrm>
              <a:off x="7770516" y="3876656"/>
              <a:ext cx="144921" cy="86808"/>
            </a:xfrm>
            <a:custGeom>
              <a:rect b="b" l="l" r="r" t="t"/>
              <a:pathLst>
                <a:path extrusionOk="0" h="841" w="1404">
                  <a:moveTo>
                    <a:pt x="702" y="81"/>
                  </a:moveTo>
                  <a:cubicBezTo>
                    <a:pt x="861" y="81"/>
                    <a:pt x="1019" y="119"/>
                    <a:pt x="1139" y="177"/>
                  </a:cubicBezTo>
                  <a:cubicBezTo>
                    <a:pt x="1259" y="259"/>
                    <a:pt x="1322" y="340"/>
                    <a:pt x="1322" y="417"/>
                  </a:cubicBezTo>
                  <a:cubicBezTo>
                    <a:pt x="1322" y="518"/>
                    <a:pt x="1259" y="600"/>
                    <a:pt x="1139" y="657"/>
                  </a:cubicBezTo>
                  <a:cubicBezTo>
                    <a:pt x="1019" y="730"/>
                    <a:pt x="860" y="766"/>
                    <a:pt x="697" y="766"/>
                  </a:cubicBezTo>
                  <a:cubicBezTo>
                    <a:pt x="535" y="766"/>
                    <a:pt x="371" y="730"/>
                    <a:pt x="241" y="657"/>
                  </a:cubicBezTo>
                  <a:cubicBezTo>
                    <a:pt x="140" y="600"/>
                    <a:pt x="82" y="499"/>
                    <a:pt x="82" y="417"/>
                  </a:cubicBezTo>
                  <a:cubicBezTo>
                    <a:pt x="82" y="340"/>
                    <a:pt x="140" y="240"/>
                    <a:pt x="241" y="177"/>
                  </a:cubicBezTo>
                  <a:cubicBezTo>
                    <a:pt x="361" y="119"/>
                    <a:pt x="520" y="81"/>
                    <a:pt x="702" y="81"/>
                  </a:cubicBezTo>
                  <a:close/>
                  <a:moveTo>
                    <a:pt x="691" y="1"/>
                  </a:moveTo>
                  <a:cubicBezTo>
                    <a:pt x="516" y="1"/>
                    <a:pt x="342" y="40"/>
                    <a:pt x="203" y="119"/>
                  </a:cubicBezTo>
                  <a:cubicBezTo>
                    <a:pt x="58" y="201"/>
                    <a:pt x="1" y="297"/>
                    <a:pt x="1" y="417"/>
                  </a:cubicBezTo>
                  <a:cubicBezTo>
                    <a:pt x="1" y="537"/>
                    <a:pt x="58" y="638"/>
                    <a:pt x="203" y="720"/>
                  </a:cubicBezTo>
                  <a:cubicBezTo>
                    <a:pt x="342" y="802"/>
                    <a:pt x="520" y="840"/>
                    <a:pt x="702" y="840"/>
                  </a:cubicBezTo>
                  <a:cubicBezTo>
                    <a:pt x="880" y="840"/>
                    <a:pt x="1043" y="802"/>
                    <a:pt x="1183" y="720"/>
                  </a:cubicBezTo>
                  <a:cubicBezTo>
                    <a:pt x="1322" y="638"/>
                    <a:pt x="1404" y="537"/>
                    <a:pt x="1404" y="417"/>
                  </a:cubicBezTo>
                  <a:cubicBezTo>
                    <a:pt x="1404" y="297"/>
                    <a:pt x="1322" y="201"/>
                    <a:pt x="1183" y="119"/>
                  </a:cubicBezTo>
                  <a:cubicBezTo>
                    <a:pt x="1041" y="40"/>
                    <a:pt x="866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17"/>
            <p:cNvSpPr/>
            <p:nvPr/>
          </p:nvSpPr>
          <p:spPr>
            <a:xfrm>
              <a:off x="7801275" y="3899364"/>
              <a:ext cx="82886" cy="43249"/>
            </a:xfrm>
            <a:custGeom>
              <a:rect b="b" l="l" r="r" t="t"/>
              <a:pathLst>
                <a:path extrusionOk="0" h="419" w="803">
                  <a:moveTo>
                    <a:pt x="395" y="0"/>
                  </a:moveTo>
                  <a:cubicBezTo>
                    <a:pt x="305" y="0"/>
                    <a:pt x="214" y="20"/>
                    <a:pt x="145" y="58"/>
                  </a:cubicBezTo>
                  <a:cubicBezTo>
                    <a:pt x="1" y="140"/>
                    <a:pt x="1" y="260"/>
                    <a:pt x="145" y="361"/>
                  </a:cubicBezTo>
                  <a:cubicBezTo>
                    <a:pt x="214" y="399"/>
                    <a:pt x="305" y="418"/>
                    <a:pt x="397" y="418"/>
                  </a:cubicBezTo>
                  <a:cubicBezTo>
                    <a:pt x="489" y="418"/>
                    <a:pt x="584" y="399"/>
                    <a:pt x="664" y="361"/>
                  </a:cubicBezTo>
                  <a:cubicBezTo>
                    <a:pt x="803" y="260"/>
                    <a:pt x="803" y="140"/>
                    <a:pt x="644" y="58"/>
                  </a:cubicBezTo>
                  <a:cubicBezTo>
                    <a:pt x="575" y="20"/>
                    <a:pt x="485" y="0"/>
                    <a:pt x="3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17"/>
            <p:cNvSpPr/>
            <p:nvPr/>
          </p:nvSpPr>
          <p:spPr>
            <a:xfrm>
              <a:off x="5427565" y="3374188"/>
              <a:ext cx="359618" cy="190544"/>
            </a:xfrm>
            <a:custGeom>
              <a:rect b="b" l="l" r="r" t="t"/>
              <a:pathLst>
                <a:path extrusionOk="0" h="1846" w="3484">
                  <a:moveTo>
                    <a:pt x="2845" y="265"/>
                  </a:moveTo>
                  <a:lnTo>
                    <a:pt x="1663" y="962"/>
                  </a:lnTo>
                  <a:lnTo>
                    <a:pt x="2782" y="1625"/>
                  </a:lnTo>
                  <a:cubicBezTo>
                    <a:pt x="2801" y="1605"/>
                    <a:pt x="2845" y="1586"/>
                    <a:pt x="2864" y="1586"/>
                  </a:cubicBezTo>
                  <a:cubicBezTo>
                    <a:pt x="3484" y="1226"/>
                    <a:pt x="3484" y="645"/>
                    <a:pt x="2845" y="284"/>
                  </a:cubicBezTo>
                  <a:lnTo>
                    <a:pt x="2845" y="265"/>
                  </a:lnTo>
                  <a:close/>
                  <a:moveTo>
                    <a:pt x="1721" y="1"/>
                  </a:moveTo>
                  <a:cubicBezTo>
                    <a:pt x="1322" y="1"/>
                    <a:pt x="923" y="102"/>
                    <a:pt x="601" y="284"/>
                  </a:cubicBezTo>
                  <a:cubicBezTo>
                    <a:pt x="1" y="645"/>
                    <a:pt x="1" y="1226"/>
                    <a:pt x="620" y="1586"/>
                  </a:cubicBezTo>
                  <a:cubicBezTo>
                    <a:pt x="923" y="1745"/>
                    <a:pt x="1341" y="1846"/>
                    <a:pt x="1740" y="1846"/>
                  </a:cubicBezTo>
                  <a:cubicBezTo>
                    <a:pt x="2081" y="1846"/>
                    <a:pt x="2422" y="1783"/>
                    <a:pt x="2701" y="1663"/>
                  </a:cubicBezTo>
                  <a:lnTo>
                    <a:pt x="1500" y="962"/>
                  </a:lnTo>
                  <a:lnTo>
                    <a:pt x="2763" y="222"/>
                  </a:lnTo>
                  <a:cubicBezTo>
                    <a:pt x="2460" y="82"/>
                    <a:pt x="2100" y="1"/>
                    <a:pt x="1721" y="1"/>
                  </a:cubicBezTo>
                  <a:close/>
                </a:path>
              </a:pathLst>
            </a:custGeom>
            <a:gradFill>
              <a:gsLst>
                <a:gs pos="0">
                  <a:srgbClr val="869FB1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17"/>
            <p:cNvSpPr/>
            <p:nvPr/>
          </p:nvSpPr>
          <p:spPr>
            <a:xfrm>
              <a:off x="5582289" y="3397000"/>
              <a:ext cx="138934" cy="148946"/>
            </a:xfrm>
            <a:custGeom>
              <a:rect b="b" l="l" r="r" t="t"/>
              <a:pathLst>
                <a:path extrusionOk="0" h="1443" w="1346">
                  <a:moveTo>
                    <a:pt x="1264" y="1"/>
                  </a:moveTo>
                  <a:lnTo>
                    <a:pt x="1" y="741"/>
                  </a:lnTo>
                  <a:lnTo>
                    <a:pt x="1202" y="1442"/>
                  </a:lnTo>
                  <a:cubicBezTo>
                    <a:pt x="1226" y="1423"/>
                    <a:pt x="1264" y="1404"/>
                    <a:pt x="1283" y="1404"/>
                  </a:cubicBezTo>
                  <a:lnTo>
                    <a:pt x="164" y="741"/>
                  </a:lnTo>
                  <a:lnTo>
                    <a:pt x="1346" y="44"/>
                  </a:lnTo>
                  <a:cubicBezTo>
                    <a:pt x="1322" y="44"/>
                    <a:pt x="1302" y="20"/>
                    <a:pt x="12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17"/>
            <p:cNvSpPr/>
            <p:nvPr/>
          </p:nvSpPr>
          <p:spPr>
            <a:xfrm>
              <a:off x="5532745" y="3426004"/>
              <a:ext cx="146882" cy="87118"/>
            </a:xfrm>
            <a:custGeom>
              <a:rect b="b" l="l" r="r" t="t"/>
              <a:pathLst>
                <a:path extrusionOk="0" h="844" w="1423">
                  <a:moveTo>
                    <a:pt x="721" y="80"/>
                  </a:moveTo>
                  <a:cubicBezTo>
                    <a:pt x="884" y="80"/>
                    <a:pt x="1043" y="123"/>
                    <a:pt x="1163" y="181"/>
                  </a:cubicBezTo>
                  <a:cubicBezTo>
                    <a:pt x="1283" y="243"/>
                    <a:pt x="1345" y="340"/>
                    <a:pt x="1345" y="421"/>
                  </a:cubicBezTo>
                  <a:cubicBezTo>
                    <a:pt x="1345" y="503"/>
                    <a:pt x="1283" y="604"/>
                    <a:pt x="1163" y="661"/>
                  </a:cubicBezTo>
                  <a:cubicBezTo>
                    <a:pt x="1043" y="731"/>
                    <a:pt x="883" y="766"/>
                    <a:pt x="721" y="766"/>
                  </a:cubicBezTo>
                  <a:cubicBezTo>
                    <a:pt x="559" y="766"/>
                    <a:pt x="394" y="731"/>
                    <a:pt x="264" y="661"/>
                  </a:cubicBezTo>
                  <a:cubicBezTo>
                    <a:pt x="163" y="604"/>
                    <a:pt x="101" y="503"/>
                    <a:pt x="101" y="421"/>
                  </a:cubicBezTo>
                  <a:cubicBezTo>
                    <a:pt x="101" y="340"/>
                    <a:pt x="163" y="243"/>
                    <a:pt x="264" y="181"/>
                  </a:cubicBezTo>
                  <a:cubicBezTo>
                    <a:pt x="384" y="123"/>
                    <a:pt x="543" y="80"/>
                    <a:pt x="721" y="80"/>
                  </a:cubicBezTo>
                  <a:close/>
                  <a:moveTo>
                    <a:pt x="713" y="1"/>
                  </a:moveTo>
                  <a:cubicBezTo>
                    <a:pt x="538" y="1"/>
                    <a:pt x="363" y="42"/>
                    <a:pt x="221" y="123"/>
                  </a:cubicBezTo>
                  <a:cubicBezTo>
                    <a:pt x="82" y="200"/>
                    <a:pt x="0" y="301"/>
                    <a:pt x="24" y="421"/>
                  </a:cubicBezTo>
                  <a:cubicBezTo>
                    <a:pt x="24" y="541"/>
                    <a:pt x="82" y="642"/>
                    <a:pt x="221" y="724"/>
                  </a:cubicBezTo>
                  <a:cubicBezTo>
                    <a:pt x="360" y="801"/>
                    <a:pt x="543" y="844"/>
                    <a:pt x="721" y="844"/>
                  </a:cubicBezTo>
                  <a:cubicBezTo>
                    <a:pt x="903" y="844"/>
                    <a:pt x="1062" y="801"/>
                    <a:pt x="1201" y="724"/>
                  </a:cubicBezTo>
                  <a:cubicBezTo>
                    <a:pt x="1345" y="642"/>
                    <a:pt x="1422" y="541"/>
                    <a:pt x="1422" y="421"/>
                  </a:cubicBezTo>
                  <a:cubicBezTo>
                    <a:pt x="1422" y="301"/>
                    <a:pt x="1345" y="200"/>
                    <a:pt x="1201" y="123"/>
                  </a:cubicBezTo>
                  <a:cubicBezTo>
                    <a:pt x="1062" y="42"/>
                    <a:pt x="888" y="1"/>
                    <a:pt x="7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17"/>
            <p:cNvSpPr/>
            <p:nvPr/>
          </p:nvSpPr>
          <p:spPr>
            <a:xfrm>
              <a:off x="5565981" y="3448712"/>
              <a:ext cx="82886" cy="43456"/>
            </a:xfrm>
            <a:custGeom>
              <a:rect b="b" l="l" r="r" t="t"/>
              <a:pathLst>
                <a:path extrusionOk="0" h="421" w="803">
                  <a:moveTo>
                    <a:pt x="389" y="1"/>
                  </a:moveTo>
                  <a:cubicBezTo>
                    <a:pt x="299" y="1"/>
                    <a:pt x="209" y="21"/>
                    <a:pt x="139" y="62"/>
                  </a:cubicBezTo>
                  <a:cubicBezTo>
                    <a:pt x="0" y="144"/>
                    <a:pt x="0" y="264"/>
                    <a:pt x="139" y="360"/>
                  </a:cubicBezTo>
                  <a:cubicBezTo>
                    <a:pt x="209" y="401"/>
                    <a:pt x="299" y="421"/>
                    <a:pt x="392" y="421"/>
                  </a:cubicBezTo>
                  <a:cubicBezTo>
                    <a:pt x="485" y="421"/>
                    <a:pt x="581" y="401"/>
                    <a:pt x="663" y="360"/>
                  </a:cubicBezTo>
                  <a:cubicBezTo>
                    <a:pt x="802" y="264"/>
                    <a:pt x="802" y="144"/>
                    <a:pt x="639" y="62"/>
                  </a:cubicBezTo>
                  <a:cubicBezTo>
                    <a:pt x="569" y="21"/>
                    <a:pt x="479" y="1"/>
                    <a:pt x="3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17"/>
            <p:cNvSpPr/>
            <p:nvPr/>
          </p:nvSpPr>
          <p:spPr>
            <a:xfrm>
              <a:off x="6169395" y="2944800"/>
              <a:ext cx="359618" cy="190028"/>
            </a:xfrm>
            <a:custGeom>
              <a:rect b="b" l="l" r="r" t="t"/>
              <a:pathLst>
                <a:path extrusionOk="0" h="1841" w="3484">
                  <a:moveTo>
                    <a:pt x="1720" y="1"/>
                  </a:moveTo>
                  <a:cubicBezTo>
                    <a:pt x="1322" y="1"/>
                    <a:pt x="918" y="77"/>
                    <a:pt x="601" y="260"/>
                  </a:cubicBezTo>
                  <a:cubicBezTo>
                    <a:pt x="20" y="601"/>
                    <a:pt x="1" y="1158"/>
                    <a:pt x="519" y="1519"/>
                  </a:cubicBezTo>
                  <a:lnTo>
                    <a:pt x="1701" y="822"/>
                  </a:lnTo>
                  <a:lnTo>
                    <a:pt x="2902" y="1543"/>
                  </a:lnTo>
                  <a:cubicBezTo>
                    <a:pt x="3483" y="1182"/>
                    <a:pt x="3440" y="620"/>
                    <a:pt x="2840" y="260"/>
                  </a:cubicBezTo>
                  <a:cubicBezTo>
                    <a:pt x="2542" y="77"/>
                    <a:pt x="2119" y="1"/>
                    <a:pt x="1720" y="1"/>
                  </a:cubicBezTo>
                  <a:close/>
                  <a:moveTo>
                    <a:pt x="1701" y="918"/>
                  </a:moveTo>
                  <a:lnTo>
                    <a:pt x="601" y="1562"/>
                  </a:lnTo>
                  <a:lnTo>
                    <a:pt x="620" y="1562"/>
                  </a:lnTo>
                  <a:cubicBezTo>
                    <a:pt x="918" y="1740"/>
                    <a:pt x="1322" y="1840"/>
                    <a:pt x="1740" y="1840"/>
                  </a:cubicBezTo>
                  <a:cubicBezTo>
                    <a:pt x="2119" y="1840"/>
                    <a:pt x="2523" y="1740"/>
                    <a:pt x="2821" y="1581"/>
                  </a:cubicBezTo>
                  <a:lnTo>
                    <a:pt x="1701" y="918"/>
                  </a:lnTo>
                  <a:close/>
                </a:path>
              </a:pathLst>
            </a:custGeom>
            <a:gradFill>
              <a:gsLst>
                <a:gs pos="0">
                  <a:srgbClr val="869FB1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17"/>
            <p:cNvSpPr/>
            <p:nvPr/>
          </p:nvSpPr>
          <p:spPr>
            <a:xfrm>
              <a:off x="6222965" y="3029645"/>
              <a:ext cx="246076" cy="78447"/>
            </a:xfrm>
            <a:custGeom>
              <a:rect b="b" l="l" r="r" t="t"/>
              <a:pathLst>
                <a:path extrusionOk="0" h="760" w="2384">
                  <a:moveTo>
                    <a:pt x="1182" y="0"/>
                  </a:moveTo>
                  <a:lnTo>
                    <a:pt x="0" y="697"/>
                  </a:lnTo>
                  <a:cubicBezTo>
                    <a:pt x="39" y="697"/>
                    <a:pt x="63" y="721"/>
                    <a:pt x="82" y="740"/>
                  </a:cubicBezTo>
                  <a:lnTo>
                    <a:pt x="1182" y="96"/>
                  </a:lnTo>
                  <a:lnTo>
                    <a:pt x="2302" y="759"/>
                  </a:lnTo>
                  <a:cubicBezTo>
                    <a:pt x="2321" y="759"/>
                    <a:pt x="2321" y="740"/>
                    <a:pt x="2345" y="740"/>
                  </a:cubicBezTo>
                  <a:cubicBezTo>
                    <a:pt x="2364" y="740"/>
                    <a:pt x="2364" y="721"/>
                    <a:pt x="2383" y="721"/>
                  </a:cubicBezTo>
                  <a:lnTo>
                    <a:pt x="11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17"/>
            <p:cNvSpPr/>
            <p:nvPr/>
          </p:nvSpPr>
          <p:spPr>
            <a:xfrm>
              <a:off x="6274471" y="2995996"/>
              <a:ext cx="146882" cy="87221"/>
            </a:xfrm>
            <a:custGeom>
              <a:rect b="b" l="l" r="r" t="t"/>
              <a:pathLst>
                <a:path extrusionOk="0" h="845" w="1423">
                  <a:moveTo>
                    <a:pt x="702" y="62"/>
                  </a:moveTo>
                  <a:cubicBezTo>
                    <a:pt x="861" y="62"/>
                    <a:pt x="1043" y="105"/>
                    <a:pt x="1164" y="182"/>
                  </a:cubicBezTo>
                  <a:cubicBezTo>
                    <a:pt x="1264" y="244"/>
                    <a:pt x="1341" y="326"/>
                    <a:pt x="1341" y="422"/>
                  </a:cubicBezTo>
                  <a:cubicBezTo>
                    <a:pt x="1341" y="504"/>
                    <a:pt x="1284" y="585"/>
                    <a:pt x="1164" y="662"/>
                  </a:cubicBezTo>
                  <a:cubicBezTo>
                    <a:pt x="1043" y="734"/>
                    <a:pt x="884" y="770"/>
                    <a:pt x="721" y="770"/>
                  </a:cubicBezTo>
                  <a:cubicBezTo>
                    <a:pt x="558" y="770"/>
                    <a:pt x="393" y="734"/>
                    <a:pt x="260" y="662"/>
                  </a:cubicBezTo>
                  <a:cubicBezTo>
                    <a:pt x="140" y="585"/>
                    <a:pt x="83" y="504"/>
                    <a:pt x="83" y="422"/>
                  </a:cubicBezTo>
                  <a:cubicBezTo>
                    <a:pt x="83" y="326"/>
                    <a:pt x="140" y="244"/>
                    <a:pt x="260" y="182"/>
                  </a:cubicBezTo>
                  <a:cubicBezTo>
                    <a:pt x="381" y="105"/>
                    <a:pt x="544" y="62"/>
                    <a:pt x="702" y="62"/>
                  </a:cubicBezTo>
                  <a:close/>
                  <a:moveTo>
                    <a:pt x="705" y="1"/>
                  </a:moveTo>
                  <a:cubicBezTo>
                    <a:pt x="527" y="1"/>
                    <a:pt x="352" y="35"/>
                    <a:pt x="222" y="105"/>
                  </a:cubicBezTo>
                  <a:cubicBezTo>
                    <a:pt x="83" y="182"/>
                    <a:pt x="1" y="302"/>
                    <a:pt x="1" y="422"/>
                  </a:cubicBezTo>
                  <a:cubicBezTo>
                    <a:pt x="1" y="542"/>
                    <a:pt x="83" y="643"/>
                    <a:pt x="222" y="725"/>
                  </a:cubicBezTo>
                  <a:cubicBezTo>
                    <a:pt x="361" y="806"/>
                    <a:pt x="544" y="845"/>
                    <a:pt x="722" y="845"/>
                  </a:cubicBezTo>
                  <a:cubicBezTo>
                    <a:pt x="885" y="845"/>
                    <a:pt x="1063" y="806"/>
                    <a:pt x="1202" y="725"/>
                  </a:cubicBezTo>
                  <a:cubicBezTo>
                    <a:pt x="1341" y="643"/>
                    <a:pt x="1423" y="542"/>
                    <a:pt x="1423" y="422"/>
                  </a:cubicBezTo>
                  <a:cubicBezTo>
                    <a:pt x="1423" y="302"/>
                    <a:pt x="1341" y="182"/>
                    <a:pt x="1202" y="105"/>
                  </a:cubicBezTo>
                  <a:cubicBezTo>
                    <a:pt x="1063" y="35"/>
                    <a:pt x="883" y="1"/>
                    <a:pt x="7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17"/>
            <p:cNvSpPr/>
            <p:nvPr/>
          </p:nvSpPr>
          <p:spPr>
            <a:xfrm>
              <a:off x="6305746" y="3016846"/>
              <a:ext cx="82473" cy="43559"/>
            </a:xfrm>
            <a:custGeom>
              <a:rect b="b" l="l" r="r" t="t"/>
              <a:pathLst>
                <a:path extrusionOk="0" h="422" w="799">
                  <a:moveTo>
                    <a:pt x="409" y="0"/>
                  </a:moveTo>
                  <a:cubicBezTo>
                    <a:pt x="319" y="0"/>
                    <a:pt x="229" y="21"/>
                    <a:pt x="159" y="62"/>
                  </a:cubicBezTo>
                  <a:cubicBezTo>
                    <a:pt x="1" y="143"/>
                    <a:pt x="20" y="283"/>
                    <a:pt x="159" y="364"/>
                  </a:cubicBezTo>
                  <a:cubicBezTo>
                    <a:pt x="229" y="403"/>
                    <a:pt x="319" y="422"/>
                    <a:pt x="409" y="422"/>
                  </a:cubicBezTo>
                  <a:cubicBezTo>
                    <a:pt x="499" y="422"/>
                    <a:pt x="589" y="403"/>
                    <a:pt x="659" y="364"/>
                  </a:cubicBezTo>
                  <a:cubicBezTo>
                    <a:pt x="798" y="283"/>
                    <a:pt x="798" y="143"/>
                    <a:pt x="659" y="62"/>
                  </a:cubicBezTo>
                  <a:cubicBezTo>
                    <a:pt x="589" y="21"/>
                    <a:pt x="499" y="0"/>
                    <a:pt x="4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17"/>
            <p:cNvSpPr/>
            <p:nvPr/>
          </p:nvSpPr>
          <p:spPr>
            <a:xfrm>
              <a:off x="6958286" y="3178383"/>
              <a:ext cx="380469" cy="218723"/>
            </a:xfrm>
            <a:custGeom>
              <a:rect b="b" l="l" r="r" t="t"/>
              <a:pathLst>
                <a:path extrusionOk="0" h="2119" w="3686">
                  <a:moveTo>
                    <a:pt x="1826" y="0"/>
                  </a:moveTo>
                  <a:lnTo>
                    <a:pt x="1" y="1057"/>
                  </a:lnTo>
                  <a:lnTo>
                    <a:pt x="1845" y="2119"/>
                  </a:lnTo>
                  <a:lnTo>
                    <a:pt x="3685" y="1057"/>
                  </a:lnTo>
                  <a:lnTo>
                    <a:pt x="1826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17"/>
            <p:cNvSpPr/>
            <p:nvPr/>
          </p:nvSpPr>
          <p:spPr>
            <a:xfrm>
              <a:off x="7148724" y="3287485"/>
              <a:ext cx="190028" cy="318434"/>
            </a:xfrm>
            <a:custGeom>
              <a:rect b="b" l="l" r="r" t="t"/>
              <a:pathLst>
                <a:path extrusionOk="0" h="3085" w="1841">
                  <a:moveTo>
                    <a:pt x="1840" y="0"/>
                  </a:moveTo>
                  <a:lnTo>
                    <a:pt x="0" y="1062"/>
                  </a:lnTo>
                  <a:lnTo>
                    <a:pt x="0" y="3084"/>
                  </a:lnTo>
                  <a:lnTo>
                    <a:pt x="1840" y="2023"/>
                  </a:lnTo>
                  <a:lnTo>
                    <a:pt x="1840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17"/>
            <p:cNvSpPr/>
            <p:nvPr/>
          </p:nvSpPr>
          <p:spPr>
            <a:xfrm>
              <a:off x="7200230" y="3351893"/>
              <a:ext cx="95375" cy="76486"/>
            </a:xfrm>
            <a:custGeom>
              <a:rect b="b" l="l" r="r" t="t"/>
              <a:pathLst>
                <a:path extrusionOk="0" h="741" w="924">
                  <a:moveTo>
                    <a:pt x="923" y="1"/>
                  </a:moveTo>
                  <a:lnTo>
                    <a:pt x="1" y="539"/>
                  </a:lnTo>
                  <a:lnTo>
                    <a:pt x="1" y="740"/>
                  </a:lnTo>
                  <a:lnTo>
                    <a:pt x="923" y="198"/>
                  </a:lnTo>
                  <a:lnTo>
                    <a:pt x="923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17"/>
            <p:cNvSpPr/>
            <p:nvPr/>
          </p:nvSpPr>
          <p:spPr>
            <a:xfrm>
              <a:off x="7200230" y="3391116"/>
              <a:ext cx="95375" cy="76383"/>
            </a:xfrm>
            <a:custGeom>
              <a:rect b="b" l="l" r="r" t="t"/>
              <a:pathLst>
                <a:path extrusionOk="0" h="740" w="924">
                  <a:moveTo>
                    <a:pt x="923" y="0"/>
                  </a:moveTo>
                  <a:lnTo>
                    <a:pt x="1" y="538"/>
                  </a:lnTo>
                  <a:lnTo>
                    <a:pt x="1" y="740"/>
                  </a:lnTo>
                  <a:lnTo>
                    <a:pt x="923" y="197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17"/>
            <p:cNvSpPr/>
            <p:nvPr/>
          </p:nvSpPr>
          <p:spPr>
            <a:xfrm>
              <a:off x="7200230" y="3430236"/>
              <a:ext cx="95375" cy="76486"/>
            </a:xfrm>
            <a:custGeom>
              <a:rect b="b" l="l" r="r" t="t"/>
              <a:pathLst>
                <a:path extrusionOk="0" h="741" w="924">
                  <a:moveTo>
                    <a:pt x="923" y="1"/>
                  </a:moveTo>
                  <a:lnTo>
                    <a:pt x="1" y="563"/>
                  </a:lnTo>
                  <a:lnTo>
                    <a:pt x="1" y="741"/>
                  </a:lnTo>
                  <a:lnTo>
                    <a:pt x="923" y="202"/>
                  </a:lnTo>
                  <a:lnTo>
                    <a:pt x="923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17"/>
            <p:cNvSpPr/>
            <p:nvPr/>
          </p:nvSpPr>
          <p:spPr>
            <a:xfrm>
              <a:off x="7200230" y="3471420"/>
              <a:ext cx="95375" cy="74525"/>
            </a:xfrm>
            <a:custGeom>
              <a:rect b="b" l="l" r="r" t="t"/>
              <a:pathLst>
                <a:path extrusionOk="0" h="722" w="924">
                  <a:moveTo>
                    <a:pt x="923" y="0"/>
                  </a:moveTo>
                  <a:lnTo>
                    <a:pt x="1" y="543"/>
                  </a:lnTo>
                  <a:lnTo>
                    <a:pt x="1" y="721"/>
                  </a:lnTo>
                  <a:lnTo>
                    <a:pt x="923" y="183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17"/>
            <p:cNvSpPr/>
            <p:nvPr/>
          </p:nvSpPr>
          <p:spPr>
            <a:xfrm>
              <a:off x="6958286" y="3287485"/>
              <a:ext cx="190544" cy="318434"/>
            </a:xfrm>
            <a:custGeom>
              <a:rect b="b" l="l" r="r" t="t"/>
              <a:pathLst>
                <a:path extrusionOk="0" h="3085" w="1846">
                  <a:moveTo>
                    <a:pt x="1" y="0"/>
                  </a:moveTo>
                  <a:lnTo>
                    <a:pt x="1" y="2023"/>
                  </a:lnTo>
                  <a:lnTo>
                    <a:pt x="1845" y="3084"/>
                  </a:lnTo>
                  <a:lnTo>
                    <a:pt x="1845" y="106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17"/>
            <p:cNvSpPr/>
            <p:nvPr/>
          </p:nvSpPr>
          <p:spPr>
            <a:xfrm>
              <a:off x="6999986" y="3203155"/>
              <a:ext cx="297583" cy="171139"/>
            </a:xfrm>
            <a:custGeom>
              <a:rect b="b" l="l" r="r" t="t"/>
              <a:pathLst>
                <a:path extrusionOk="0" h="1658" w="2883">
                  <a:moveTo>
                    <a:pt x="1422" y="0"/>
                  </a:moveTo>
                  <a:lnTo>
                    <a:pt x="0" y="817"/>
                  </a:lnTo>
                  <a:lnTo>
                    <a:pt x="1441" y="1658"/>
                  </a:lnTo>
                  <a:lnTo>
                    <a:pt x="2883" y="817"/>
                  </a:lnTo>
                  <a:lnTo>
                    <a:pt x="1422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17"/>
            <p:cNvSpPr/>
            <p:nvPr/>
          </p:nvSpPr>
          <p:spPr>
            <a:xfrm>
              <a:off x="7097114" y="3258687"/>
              <a:ext cx="101259" cy="58113"/>
            </a:xfrm>
            <a:custGeom>
              <a:rect b="b" l="l" r="r" t="t"/>
              <a:pathLst>
                <a:path extrusionOk="0" h="563" w="981">
                  <a:moveTo>
                    <a:pt x="481" y="0"/>
                  </a:moveTo>
                  <a:lnTo>
                    <a:pt x="1" y="279"/>
                  </a:lnTo>
                  <a:lnTo>
                    <a:pt x="500" y="563"/>
                  </a:lnTo>
                  <a:lnTo>
                    <a:pt x="981" y="279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17"/>
            <p:cNvSpPr/>
            <p:nvPr/>
          </p:nvSpPr>
          <p:spPr>
            <a:xfrm>
              <a:off x="7340606" y="3393077"/>
              <a:ext cx="380469" cy="221200"/>
            </a:xfrm>
            <a:custGeom>
              <a:rect b="b" l="l" r="r" t="t"/>
              <a:pathLst>
                <a:path extrusionOk="0" h="2143" w="3686">
                  <a:moveTo>
                    <a:pt x="1845" y="0"/>
                  </a:moveTo>
                  <a:lnTo>
                    <a:pt x="1" y="1062"/>
                  </a:lnTo>
                  <a:lnTo>
                    <a:pt x="1865" y="2143"/>
                  </a:lnTo>
                  <a:lnTo>
                    <a:pt x="3685" y="1062"/>
                  </a:lnTo>
                  <a:lnTo>
                    <a:pt x="1845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17"/>
            <p:cNvSpPr/>
            <p:nvPr/>
          </p:nvSpPr>
          <p:spPr>
            <a:xfrm>
              <a:off x="7533005" y="3502696"/>
              <a:ext cx="188067" cy="317918"/>
            </a:xfrm>
            <a:custGeom>
              <a:rect b="b" l="l" r="r" t="t"/>
              <a:pathLst>
                <a:path extrusionOk="0" h="3080" w="1822">
                  <a:moveTo>
                    <a:pt x="1821" y="0"/>
                  </a:moveTo>
                  <a:lnTo>
                    <a:pt x="1" y="1081"/>
                  </a:lnTo>
                  <a:lnTo>
                    <a:pt x="1" y="3079"/>
                  </a:lnTo>
                  <a:lnTo>
                    <a:pt x="1821" y="2023"/>
                  </a:lnTo>
                  <a:lnTo>
                    <a:pt x="1821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17"/>
            <p:cNvSpPr/>
            <p:nvPr/>
          </p:nvSpPr>
          <p:spPr>
            <a:xfrm>
              <a:off x="7582550" y="3566588"/>
              <a:ext cx="97336" cy="76486"/>
            </a:xfrm>
            <a:custGeom>
              <a:rect b="b" l="l" r="r" t="t"/>
              <a:pathLst>
                <a:path extrusionOk="0" h="741" w="943">
                  <a:moveTo>
                    <a:pt x="943" y="1"/>
                  </a:moveTo>
                  <a:lnTo>
                    <a:pt x="1" y="539"/>
                  </a:lnTo>
                  <a:lnTo>
                    <a:pt x="1" y="741"/>
                  </a:lnTo>
                  <a:lnTo>
                    <a:pt x="943" y="203"/>
                  </a:lnTo>
                  <a:lnTo>
                    <a:pt x="943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17"/>
            <p:cNvSpPr/>
            <p:nvPr/>
          </p:nvSpPr>
          <p:spPr>
            <a:xfrm>
              <a:off x="7582550" y="3605811"/>
              <a:ext cx="97336" cy="76486"/>
            </a:xfrm>
            <a:custGeom>
              <a:rect b="b" l="l" r="r" t="t"/>
              <a:pathLst>
                <a:path extrusionOk="0" h="741" w="943">
                  <a:moveTo>
                    <a:pt x="943" y="0"/>
                  </a:moveTo>
                  <a:lnTo>
                    <a:pt x="1" y="543"/>
                  </a:lnTo>
                  <a:lnTo>
                    <a:pt x="1" y="740"/>
                  </a:lnTo>
                  <a:lnTo>
                    <a:pt x="943" y="202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17"/>
            <p:cNvSpPr/>
            <p:nvPr/>
          </p:nvSpPr>
          <p:spPr>
            <a:xfrm>
              <a:off x="7582550" y="3646995"/>
              <a:ext cx="97336" cy="74422"/>
            </a:xfrm>
            <a:custGeom>
              <a:rect b="b" l="l" r="r" t="t"/>
              <a:pathLst>
                <a:path extrusionOk="0" h="721" w="943">
                  <a:moveTo>
                    <a:pt x="943" y="0"/>
                  </a:moveTo>
                  <a:lnTo>
                    <a:pt x="1" y="543"/>
                  </a:lnTo>
                  <a:lnTo>
                    <a:pt x="1" y="721"/>
                  </a:lnTo>
                  <a:lnTo>
                    <a:pt x="943" y="183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17"/>
            <p:cNvSpPr/>
            <p:nvPr/>
          </p:nvSpPr>
          <p:spPr>
            <a:xfrm>
              <a:off x="7582550" y="3686631"/>
              <a:ext cx="97336" cy="76486"/>
            </a:xfrm>
            <a:custGeom>
              <a:rect b="b" l="l" r="r" t="t"/>
              <a:pathLst>
                <a:path extrusionOk="0" h="741" w="943">
                  <a:moveTo>
                    <a:pt x="943" y="0"/>
                  </a:moveTo>
                  <a:lnTo>
                    <a:pt x="1" y="538"/>
                  </a:lnTo>
                  <a:lnTo>
                    <a:pt x="1" y="740"/>
                  </a:lnTo>
                  <a:lnTo>
                    <a:pt x="943" y="178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17"/>
            <p:cNvSpPr/>
            <p:nvPr/>
          </p:nvSpPr>
          <p:spPr>
            <a:xfrm>
              <a:off x="7340606" y="3502696"/>
              <a:ext cx="192505" cy="317918"/>
            </a:xfrm>
            <a:custGeom>
              <a:rect b="b" l="l" r="r" t="t"/>
              <a:pathLst>
                <a:path extrusionOk="0" h="3080" w="1865">
                  <a:moveTo>
                    <a:pt x="1" y="0"/>
                  </a:moveTo>
                  <a:lnTo>
                    <a:pt x="1" y="2023"/>
                  </a:lnTo>
                  <a:lnTo>
                    <a:pt x="1865" y="3079"/>
                  </a:lnTo>
                  <a:lnTo>
                    <a:pt x="1865" y="108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17"/>
            <p:cNvSpPr/>
            <p:nvPr/>
          </p:nvSpPr>
          <p:spPr>
            <a:xfrm>
              <a:off x="7382307" y="3417850"/>
              <a:ext cx="297583" cy="171655"/>
            </a:xfrm>
            <a:custGeom>
              <a:rect b="b" l="l" r="r" t="t"/>
              <a:pathLst>
                <a:path extrusionOk="0" h="1663" w="2883">
                  <a:moveTo>
                    <a:pt x="1441" y="1"/>
                  </a:moveTo>
                  <a:lnTo>
                    <a:pt x="0" y="822"/>
                  </a:lnTo>
                  <a:lnTo>
                    <a:pt x="1461" y="1663"/>
                  </a:lnTo>
                  <a:lnTo>
                    <a:pt x="2883" y="822"/>
                  </a:lnTo>
                  <a:lnTo>
                    <a:pt x="1441" y="1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17"/>
            <p:cNvSpPr/>
            <p:nvPr/>
          </p:nvSpPr>
          <p:spPr>
            <a:xfrm>
              <a:off x="7481396" y="3473381"/>
              <a:ext cx="101259" cy="60074"/>
            </a:xfrm>
            <a:custGeom>
              <a:rect b="b" l="l" r="r" t="t"/>
              <a:pathLst>
                <a:path extrusionOk="0" h="582" w="981">
                  <a:moveTo>
                    <a:pt x="481" y="1"/>
                  </a:moveTo>
                  <a:lnTo>
                    <a:pt x="1" y="284"/>
                  </a:lnTo>
                  <a:lnTo>
                    <a:pt x="481" y="582"/>
                  </a:lnTo>
                  <a:lnTo>
                    <a:pt x="981" y="284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17"/>
            <p:cNvSpPr/>
            <p:nvPr/>
          </p:nvSpPr>
          <p:spPr>
            <a:xfrm>
              <a:off x="6574004" y="2952747"/>
              <a:ext cx="380469" cy="221200"/>
            </a:xfrm>
            <a:custGeom>
              <a:rect b="b" l="l" r="r" t="t"/>
              <a:pathLst>
                <a:path extrusionOk="0" h="2143" w="3686">
                  <a:moveTo>
                    <a:pt x="1845" y="0"/>
                  </a:moveTo>
                  <a:lnTo>
                    <a:pt x="0" y="1081"/>
                  </a:lnTo>
                  <a:lnTo>
                    <a:pt x="1845" y="2143"/>
                  </a:lnTo>
                  <a:lnTo>
                    <a:pt x="3685" y="1081"/>
                  </a:lnTo>
                  <a:lnTo>
                    <a:pt x="1845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17"/>
            <p:cNvSpPr/>
            <p:nvPr/>
          </p:nvSpPr>
          <p:spPr>
            <a:xfrm>
              <a:off x="6764442" y="3064327"/>
              <a:ext cx="190028" cy="316473"/>
            </a:xfrm>
            <a:custGeom>
              <a:rect b="b" l="l" r="r" t="t"/>
              <a:pathLst>
                <a:path extrusionOk="0" h="3066" w="1841">
                  <a:moveTo>
                    <a:pt x="1840" y="0"/>
                  </a:moveTo>
                  <a:lnTo>
                    <a:pt x="0" y="1062"/>
                  </a:lnTo>
                  <a:lnTo>
                    <a:pt x="0" y="3065"/>
                  </a:lnTo>
                  <a:lnTo>
                    <a:pt x="1840" y="2004"/>
                  </a:lnTo>
                  <a:lnTo>
                    <a:pt x="1840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17"/>
            <p:cNvSpPr/>
            <p:nvPr/>
          </p:nvSpPr>
          <p:spPr>
            <a:xfrm>
              <a:off x="6815948" y="3126258"/>
              <a:ext cx="95375" cy="77002"/>
            </a:xfrm>
            <a:custGeom>
              <a:rect b="b" l="l" r="r" t="t"/>
              <a:pathLst>
                <a:path extrusionOk="0" h="746" w="924">
                  <a:moveTo>
                    <a:pt x="923" y="1"/>
                  </a:moveTo>
                  <a:lnTo>
                    <a:pt x="1" y="544"/>
                  </a:lnTo>
                  <a:lnTo>
                    <a:pt x="1" y="745"/>
                  </a:lnTo>
                  <a:lnTo>
                    <a:pt x="923" y="203"/>
                  </a:lnTo>
                  <a:lnTo>
                    <a:pt x="923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17"/>
            <p:cNvSpPr/>
            <p:nvPr/>
          </p:nvSpPr>
          <p:spPr>
            <a:xfrm>
              <a:off x="6815948" y="3167958"/>
              <a:ext cx="95375" cy="74422"/>
            </a:xfrm>
            <a:custGeom>
              <a:rect b="b" l="l" r="r" t="t"/>
              <a:pathLst>
                <a:path extrusionOk="0" h="721" w="924">
                  <a:moveTo>
                    <a:pt x="923" y="0"/>
                  </a:moveTo>
                  <a:lnTo>
                    <a:pt x="1" y="538"/>
                  </a:lnTo>
                  <a:lnTo>
                    <a:pt x="1" y="721"/>
                  </a:lnTo>
                  <a:lnTo>
                    <a:pt x="923" y="178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17"/>
            <p:cNvSpPr/>
            <p:nvPr/>
          </p:nvSpPr>
          <p:spPr>
            <a:xfrm>
              <a:off x="6815948" y="3207078"/>
              <a:ext cx="95375" cy="76486"/>
            </a:xfrm>
            <a:custGeom>
              <a:rect b="b" l="l" r="r" t="t"/>
              <a:pathLst>
                <a:path extrusionOk="0" h="741" w="924">
                  <a:moveTo>
                    <a:pt x="923" y="1"/>
                  </a:moveTo>
                  <a:lnTo>
                    <a:pt x="1" y="539"/>
                  </a:lnTo>
                  <a:lnTo>
                    <a:pt x="1" y="741"/>
                  </a:lnTo>
                  <a:lnTo>
                    <a:pt x="923" y="179"/>
                  </a:lnTo>
                  <a:lnTo>
                    <a:pt x="923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17"/>
            <p:cNvSpPr/>
            <p:nvPr/>
          </p:nvSpPr>
          <p:spPr>
            <a:xfrm>
              <a:off x="6815948" y="3246301"/>
              <a:ext cx="95375" cy="76486"/>
            </a:xfrm>
            <a:custGeom>
              <a:rect b="b" l="l" r="r" t="t"/>
              <a:pathLst>
                <a:path extrusionOk="0" h="741" w="924">
                  <a:moveTo>
                    <a:pt x="923" y="0"/>
                  </a:moveTo>
                  <a:lnTo>
                    <a:pt x="1" y="543"/>
                  </a:lnTo>
                  <a:lnTo>
                    <a:pt x="1" y="740"/>
                  </a:lnTo>
                  <a:lnTo>
                    <a:pt x="923" y="202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17"/>
            <p:cNvSpPr/>
            <p:nvPr/>
          </p:nvSpPr>
          <p:spPr>
            <a:xfrm>
              <a:off x="6574004" y="3064327"/>
              <a:ext cx="190544" cy="316473"/>
            </a:xfrm>
            <a:custGeom>
              <a:rect b="b" l="l" r="r" t="t"/>
              <a:pathLst>
                <a:path extrusionOk="0" h="3066" w="1846">
                  <a:moveTo>
                    <a:pt x="0" y="0"/>
                  </a:moveTo>
                  <a:lnTo>
                    <a:pt x="0" y="2004"/>
                  </a:lnTo>
                  <a:lnTo>
                    <a:pt x="1845" y="3065"/>
                  </a:lnTo>
                  <a:lnTo>
                    <a:pt x="1845" y="106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17"/>
            <p:cNvSpPr/>
            <p:nvPr/>
          </p:nvSpPr>
          <p:spPr>
            <a:xfrm>
              <a:off x="6615601" y="2977520"/>
              <a:ext cx="297686" cy="171655"/>
            </a:xfrm>
            <a:custGeom>
              <a:rect b="b" l="l" r="r" t="t"/>
              <a:pathLst>
                <a:path extrusionOk="0" h="1663" w="2884">
                  <a:moveTo>
                    <a:pt x="1442" y="1"/>
                  </a:moveTo>
                  <a:lnTo>
                    <a:pt x="1" y="822"/>
                  </a:lnTo>
                  <a:lnTo>
                    <a:pt x="1442" y="1663"/>
                  </a:lnTo>
                  <a:lnTo>
                    <a:pt x="2883" y="841"/>
                  </a:lnTo>
                  <a:lnTo>
                    <a:pt x="1442" y="1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17"/>
            <p:cNvSpPr/>
            <p:nvPr/>
          </p:nvSpPr>
          <p:spPr>
            <a:xfrm>
              <a:off x="6712833" y="3033567"/>
              <a:ext cx="103220" cy="60074"/>
            </a:xfrm>
            <a:custGeom>
              <a:rect b="b" l="l" r="r" t="t"/>
              <a:pathLst>
                <a:path extrusionOk="0" h="582" w="1000">
                  <a:moveTo>
                    <a:pt x="500" y="0"/>
                  </a:moveTo>
                  <a:lnTo>
                    <a:pt x="1" y="298"/>
                  </a:lnTo>
                  <a:lnTo>
                    <a:pt x="500" y="582"/>
                  </a:lnTo>
                  <a:lnTo>
                    <a:pt x="1000" y="298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17"/>
            <p:cNvSpPr/>
            <p:nvPr/>
          </p:nvSpPr>
          <p:spPr>
            <a:xfrm>
              <a:off x="6214495" y="3653395"/>
              <a:ext cx="380469" cy="221304"/>
            </a:xfrm>
            <a:custGeom>
              <a:rect b="b" l="l" r="r" t="t"/>
              <a:pathLst>
                <a:path extrusionOk="0" h="2144" w="3686">
                  <a:moveTo>
                    <a:pt x="1845" y="0"/>
                  </a:moveTo>
                  <a:lnTo>
                    <a:pt x="1" y="1081"/>
                  </a:lnTo>
                  <a:lnTo>
                    <a:pt x="1864" y="2143"/>
                  </a:lnTo>
                  <a:lnTo>
                    <a:pt x="3685" y="1081"/>
                  </a:lnTo>
                  <a:lnTo>
                    <a:pt x="1845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17"/>
            <p:cNvSpPr/>
            <p:nvPr/>
          </p:nvSpPr>
          <p:spPr>
            <a:xfrm>
              <a:off x="6404933" y="3764974"/>
              <a:ext cx="190028" cy="318434"/>
            </a:xfrm>
            <a:custGeom>
              <a:rect b="b" l="l" r="r" t="t"/>
              <a:pathLst>
                <a:path extrusionOk="0" h="3085" w="1841">
                  <a:moveTo>
                    <a:pt x="1840" y="0"/>
                  </a:moveTo>
                  <a:lnTo>
                    <a:pt x="19" y="1062"/>
                  </a:lnTo>
                  <a:lnTo>
                    <a:pt x="0" y="3085"/>
                  </a:lnTo>
                  <a:lnTo>
                    <a:pt x="1840" y="2004"/>
                  </a:lnTo>
                  <a:lnTo>
                    <a:pt x="1840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17"/>
            <p:cNvSpPr/>
            <p:nvPr/>
          </p:nvSpPr>
          <p:spPr>
            <a:xfrm>
              <a:off x="6456439" y="3828969"/>
              <a:ext cx="97336" cy="74422"/>
            </a:xfrm>
            <a:custGeom>
              <a:rect b="b" l="l" r="r" t="t"/>
              <a:pathLst>
                <a:path extrusionOk="0" h="721" w="943">
                  <a:moveTo>
                    <a:pt x="942" y="0"/>
                  </a:moveTo>
                  <a:lnTo>
                    <a:pt x="1" y="543"/>
                  </a:lnTo>
                  <a:lnTo>
                    <a:pt x="1" y="721"/>
                  </a:lnTo>
                  <a:lnTo>
                    <a:pt x="942" y="183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17"/>
            <p:cNvSpPr/>
            <p:nvPr/>
          </p:nvSpPr>
          <p:spPr>
            <a:xfrm>
              <a:off x="6456439" y="3868089"/>
              <a:ext cx="97336" cy="76486"/>
            </a:xfrm>
            <a:custGeom>
              <a:rect b="b" l="l" r="r" t="t"/>
              <a:pathLst>
                <a:path extrusionOk="0" h="741" w="943">
                  <a:moveTo>
                    <a:pt x="942" y="1"/>
                  </a:moveTo>
                  <a:lnTo>
                    <a:pt x="1" y="544"/>
                  </a:lnTo>
                  <a:lnTo>
                    <a:pt x="1" y="740"/>
                  </a:lnTo>
                  <a:lnTo>
                    <a:pt x="942" y="18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17"/>
            <p:cNvSpPr/>
            <p:nvPr/>
          </p:nvSpPr>
          <p:spPr>
            <a:xfrm>
              <a:off x="6456439" y="3907312"/>
              <a:ext cx="97336" cy="76899"/>
            </a:xfrm>
            <a:custGeom>
              <a:rect b="b" l="l" r="r" t="t"/>
              <a:pathLst>
                <a:path extrusionOk="0" h="745" w="943">
                  <a:moveTo>
                    <a:pt x="942" y="0"/>
                  </a:moveTo>
                  <a:lnTo>
                    <a:pt x="1" y="543"/>
                  </a:lnTo>
                  <a:lnTo>
                    <a:pt x="1" y="745"/>
                  </a:lnTo>
                  <a:lnTo>
                    <a:pt x="942" y="202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17"/>
            <p:cNvSpPr/>
            <p:nvPr/>
          </p:nvSpPr>
          <p:spPr>
            <a:xfrm>
              <a:off x="6456439" y="3946948"/>
              <a:ext cx="97336" cy="76486"/>
            </a:xfrm>
            <a:custGeom>
              <a:rect b="b" l="l" r="r" t="t"/>
              <a:pathLst>
                <a:path extrusionOk="0" h="741" w="943">
                  <a:moveTo>
                    <a:pt x="942" y="0"/>
                  </a:moveTo>
                  <a:lnTo>
                    <a:pt x="1" y="539"/>
                  </a:lnTo>
                  <a:lnTo>
                    <a:pt x="1" y="740"/>
                  </a:lnTo>
                  <a:lnTo>
                    <a:pt x="942" y="197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17"/>
            <p:cNvSpPr/>
            <p:nvPr/>
          </p:nvSpPr>
          <p:spPr>
            <a:xfrm>
              <a:off x="6214495" y="3764974"/>
              <a:ext cx="192505" cy="318434"/>
            </a:xfrm>
            <a:custGeom>
              <a:rect b="b" l="l" r="r" t="t"/>
              <a:pathLst>
                <a:path extrusionOk="0" h="3085" w="1865">
                  <a:moveTo>
                    <a:pt x="1" y="0"/>
                  </a:moveTo>
                  <a:lnTo>
                    <a:pt x="1" y="2004"/>
                  </a:lnTo>
                  <a:lnTo>
                    <a:pt x="1845" y="3085"/>
                  </a:lnTo>
                  <a:lnTo>
                    <a:pt x="1864" y="106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17"/>
            <p:cNvSpPr/>
            <p:nvPr/>
          </p:nvSpPr>
          <p:spPr>
            <a:xfrm>
              <a:off x="6256195" y="3678167"/>
              <a:ext cx="297583" cy="171655"/>
            </a:xfrm>
            <a:custGeom>
              <a:rect b="b" l="l" r="r" t="t"/>
              <a:pathLst>
                <a:path extrusionOk="0" h="1663" w="2883">
                  <a:moveTo>
                    <a:pt x="1441" y="1"/>
                  </a:moveTo>
                  <a:lnTo>
                    <a:pt x="0" y="841"/>
                  </a:lnTo>
                  <a:lnTo>
                    <a:pt x="1460" y="1663"/>
                  </a:lnTo>
                  <a:lnTo>
                    <a:pt x="2882" y="841"/>
                  </a:lnTo>
                  <a:lnTo>
                    <a:pt x="1441" y="1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17"/>
            <p:cNvSpPr/>
            <p:nvPr/>
          </p:nvSpPr>
          <p:spPr>
            <a:xfrm>
              <a:off x="6355285" y="3733699"/>
              <a:ext cx="101259" cy="60177"/>
            </a:xfrm>
            <a:custGeom>
              <a:rect b="b" l="l" r="r" t="t"/>
              <a:pathLst>
                <a:path extrusionOk="0" h="583" w="981">
                  <a:moveTo>
                    <a:pt x="481" y="1"/>
                  </a:moveTo>
                  <a:lnTo>
                    <a:pt x="1" y="303"/>
                  </a:lnTo>
                  <a:lnTo>
                    <a:pt x="481" y="582"/>
                  </a:lnTo>
                  <a:lnTo>
                    <a:pt x="981" y="303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17"/>
            <p:cNvSpPr/>
            <p:nvPr/>
          </p:nvSpPr>
          <p:spPr>
            <a:xfrm>
              <a:off x="5861489" y="3093537"/>
              <a:ext cx="380366" cy="218826"/>
            </a:xfrm>
            <a:custGeom>
              <a:rect b="b" l="l" r="r" t="t"/>
              <a:pathLst>
                <a:path extrusionOk="0" h="2120" w="3685">
                  <a:moveTo>
                    <a:pt x="1821" y="1"/>
                  </a:moveTo>
                  <a:lnTo>
                    <a:pt x="0" y="1062"/>
                  </a:lnTo>
                  <a:lnTo>
                    <a:pt x="1840" y="2119"/>
                  </a:lnTo>
                  <a:lnTo>
                    <a:pt x="3685" y="1062"/>
                  </a:lnTo>
                  <a:lnTo>
                    <a:pt x="182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17"/>
            <p:cNvSpPr/>
            <p:nvPr/>
          </p:nvSpPr>
          <p:spPr>
            <a:xfrm>
              <a:off x="6051307" y="3203155"/>
              <a:ext cx="190544" cy="169178"/>
            </a:xfrm>
            <a:custGeom>
              <a:rect b="b" l="l" r="r" t="t"/>
              <a:pathLst>
                <a:path extrusionOk="0" h="1639" w="1846">
                  <a:moveTo>
                    <a:pt x="1846" y="0"/>
                  </a:moveTo>
                  <a:lnTo>
                    <a:pt x="1" y="1057"/>
                  </a:lnTo>
                  <a:lnTo>
                    <a:pt x="1" y="1639"/>
                  </a:lnTo>
                  <a:lnTo>
                    <a:pt x="1846" y="577"/>
                  </a:lnTo>
                  <a:lnTo>
                    <a:pt x="1846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17"/>
            <p:cNvSpPr/>
            <p:nvPr/>
          </p:nvSpPr>
          <p:spPr>
            <a:xfrm>
              <a:off x="5861489" y="3203155"/>
              <a:ext cx="189925" cy="169178"/>
            </a:xfrm>
            <a:custGeom>
              <a:rect b="b" l="l" r="r" t="t"/>
              <a:pathLst>
                <a:path extrusionOk="0" h="1639" w="1840">
                  <a:moveTo>
                    <a:pt x="0" y="0"/>
                  </a:moveTo>
                  <a:lnTo>
                    <a:pt x="0" y="577"/>
                  </a:lnTo>
                  <a:lnTo>
                    <a:pt x="1840" y="1639"/>
                  </a:lnTo>
                  <a:lnTo>
                    <a:pt x="1840" y="105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17"/>
            <p:cNvSpPr/>
            <p:nvPr/>
          </p:nvSpPr>
          <p:spPr>
            <a:xfrm>
              <a:off x="5902570" y="3116349"/>
              <a:ext cx="297686" cy="173719"/>
            </a:xfrm>
            <a:custGeom>
              <a:rect b="b" l="l" r="r" t="t"/>
              <a:pathLst>
                <a:path extrusionOk="0" h="1683" w="2884">
                  <a:moveTo>
                    <a:pt x="1423" y="1"/>
                  </a:moveTo>
                  <a:lnTo>
                    <a:pt x="1" y="841"/>
                  </a:lnTo>
                  <a:lnTo>
                    <a:pt x="1442" y="1682"/>
                  </a:lnTo>
                  <a:lnTo>
                    <a:pt x="2883" y="841"/>
                  </a:lnTo>
                  <a:lnTo>
                    <a:pt x="1423" y="1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17"/>
            <p:cNvSpPr/>
            <p:nvPr/>
          </p:nvSpPr>
          <p:spPr>
            <a:xfrm>
              <a:off x="5999801" y="3173841"/>
              <a:ext cx="101259" cy="58216"/>
            </a:xfrm>
            <a:custGeom>
              <a:rect b="b" l="l" r="r" t="t"/>
              <a:pathLst>
                <a:path extrusionOk="0" h="564" w="981">
                  <a:moveTo>
                    <a:pt x="500" y="1"/>
                  </a:moveTo>
                  <a:lnTo>
                    <a:pt x="0" y="284"/>
                  </a:lnTo>
                  <a:lnTo>
                    <a:pt x="500" y="563"/>
                  </a:lnTo>
                  <a:lnTo>
                    <a:pt x="980" y="284"/>
                  </a:lnTo>
                  <a:lnTo>
                    <a:pt x="500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17"/>
            <p:cNvSpPr/>
            <p:nvPr/>
          </p:nvSpPr>
          <p:spPr>
            <a:xfrm>
              <a:off x="7347006" y="3967282"/>
              <a:ext cx="379953" cy="219239"/>
            </a:xfrm>
            <a:custGeom>
              <a:rect b="b" l="l" r="r" t="t"/>
              <a:pathLst>
                <a:path extrusionOk="0" h="2124" w="3681">
                  <a:moveTo>
                    <a:pt x="1841" y="0"/>
                  </a:moveTo>
                  <a:lnTo>
                    <a:pt x="1" y="1062"/>
                  </a:lnTo>
                  <a:lnTo>
                    <a:pt x="1860" y="2124"/>
                  </a:lnTo>
                  <a:lnTo>
                    <a:pt x="3681" y="1062"/>
                  </a:lnTo>
                  <a:lnTo>
                    <a:pt x="184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17"/>
            <p:cNvSpPr/>
            <p:nvPr/>
          </p:nvSpPr>
          <p:spPr>
            <a:xfrm>
              <a:off x="7538992" y="4076900"/>
              <a:ext cx="187964" cy="169694"/>
            </a:xfrm>
            <a:custGeom>
              <a:rect b="b" l="l" r="r" t="t"/>
              <a:pathLst>
                <a:path extrusionOk="0" h="1644" w="1821">
                  <a:moveTo>
                    <a:pt x="1821" y="0"/>
                  </a:moveTo>
                  <a:lnTo>
                    <a:pt x="0" y="1062"/>
                  </a:lnTo>
                  <a:lnTo>
                    <a:pt x="0" y="1643"/>
                  </a:lnTo>
                  <a:lnTo>
                    <a:pt x="1821" y="581"/>
                  </a:lnTo>
                  <a:lnTo>
                    <a:pt x="1821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17"/>
            <p:cNvSpPr/>
            <p:nvPr/>
          </p:nvSpPr>
          <p:spPr>
            <a:xfrm>
              <a:off x="7347006" y="4076900"/>
              <a:ext cx="192092" cy="169694"/>
            </a:xfrm>
            <a:custGeom>
              <a:rect b="b" l="l" r="r" t="t"/>
              <a:pathLst>
                <a:path extrusionOk="0" h="1644" w="1861">
                  <a:moveTo>
                    <a:pt x="1" y="0"/>
                  </a:moveTo>
                  <a:lnTo>
                    <a:pt x="1" y="581"/>
                  </a:lnTo>
                  <a:lnTo>
                    <a:pt x="1860" y="1643"/>
                  </a:lnTo>
                  <a:lnTo>
                    <a:pt x="1860" y="106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17"/>
            <p:cNvSpPr/>
            <p:nvPr/>
          </p:nvSpPr>
          <p:spPr>
            <a:xfrm>
              <a:off x="7388190" y="3990093"/>
              <a:ext cx="297686" cy="173616"/>
            </a:xfrm>
            <a:custGeom>
              <a:rect b="b" l="l" r="r" t="t"/>
              <a:pathLst>
                <a:path extrusionOk="0" h="1682" w="2884">
                  <a:moveTo>
                    <a:pt x="1442" y="0"/>
                  </a:moveTo>
                  <a:lnTo>
                    <a:pt x="1" y="841"/>
                  </a:lnTo>
                  <a:lnTo>
                    <a:pt x="1461" y="1682"/>
                  </a:lnTo>
                  <a:lnTo>
                    <a:pt x="2883" y="841"/>
                  </a:lnTo>
                  <a:lnTo>
                    <a:pt x="1442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17"/>
            <p:cNvSpPr/>
            <p:nvPr/>
          </p:nvSpPr>
          <p:spPr>
            <a:xfrm>
              <a:off x="7487383" y="4048102"/>
              <a:ext cx="101259" cy="57597"/>
            </a:xfrm>
            <a:custGeom>
              <a:rect b="b" l="l" r="r" t="t"/>
              <a:pathLst>
                <a:path extrusionOk="0" h="558" w="981">
                  <a:moveTo>
                    <a:pt x="481" y="1"/>
                  </a:moveTo>
                  <a:lnTo>
                    <a:pt x="1" y="279"/>
                  </a:lnTo>
                  <a:lnTo>
                    <a:pt x="481" y="558"/>
                  </a:lnTo>
                  <a:lnTo>
                    <a:pt x="981" y="279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17"/>
            <p:cNvSpPr/>
            <p:nvPr/>
          </p:nvSpPr>
          <p:spPr>
            <a:xfrm>
              <a:off x="7676703" y="2904115"/>
              <a:ext cx="41288" cy="41804"/>
            </a:xfrm>
            <a:custGeom>
              <a:rect b="b" l="l" r="r" t="t"/>
              <a:pathLst>
                <a:path extrusionOk="0" h="405" w="400">
                  <a:moveTo>
                    <a:pt x="198" y="1"/>
                  </a:moveTo>
                  <a:cubicBezTo>
                    <a:pt x="78" y="1"/>
                    <a:pt x="1" y="102"/>
                    <a:pt x="1" y="202"/>
                  </a:cubicBezTo>
                  <a:cubicBezTo>
                    <a:pt x="1" y="323"/>
                    <a:pt x="78" y="404"/>
                    <a:pt x="198" y="404"/>
                  </a:cubicBezTo>
                  <a:cubicBezTo>
                    <a:pt x="299" y="404"/>
                    <a:pt x="399" y="323"/>
                    <a:pt x="399" y="202"/>
                  </a:cubicBezTo>
                  <a:cubicBezTo>
                    <a:pt x="399" y="102"/>
                    <a:pt x="299" y="1"/>
                    <a:pt x="19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47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17"/>
            <p:cNvSpPr/>
            <p:nvPr/>
          </p:nvSpPr>
          <p:spPr>
            <a:xfrm>
              <a:off x="7587935" y="3300783"/>
              <a:ext cx="53674" cy="51713"/>
            </a:xfrm>
            <a:custGeom>
              <a:rect b="b" l="l" r="r" t="t"/>
              <a:pathLst>
                <a:path extrusionOk="0" h="501" w="520">
                  <a:moveTo>
                    <a:pt x="260" y="1"/>
                  </a:moveTo>
                  <a:cubicBezTo>
                    <a:pt x="121" y="1"/>
                    <a:pt x="1" y="102"/>
                    <a:pt x="1" y="260"/>
                  </a:cubicBezTo>
                  <a:cubicBezTo>
                    <a:pt x="1" y="404"/>
                    <a:pt x="121" y="501"/>
                    <a:pt x="260" y="501"/>
                  </a:cubicBezTo>
                  <a:cubicBezTo>
                    <a:pt x="400" y="501"/>
                    <a:pt x="520" y="404"/>
                    <a:pt x="520" y="260"/>
                  </a:cubicBezTo>
                  <a:cubicBezTo>
                    <a:pt x="520" y="102"/>
                    <a:pt x="400" y="1"/>
                    <a:pt x="260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47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17"/>
            <p:cNvSpPr/>
            <p:nvPr/>
          </p:nvSpPr>
          <p:spPr>
            <a:xfrm>
              <a:off x="6750939" y="2737004"/>
              <a:ext cx="39327" cy="41288"/>
            </a:xfrm>
            <a:custGeom>
              <a:rect b="b" l="l" r="r" t="t"/>
              <a:pathLst>
                <a:path extrusionOk="0" h="400" w="381">
                  <a:moveTo>
                    <a:pt x="202" y="1"/>
                  </a:moveTo>
                  <a:cubicBezTo>
                    <a:pt x="82" y="1"/>
                    <a:pt x="1" y="102"/>
                    <a:pt x="1" y="198"/>
                  </a:cubicBezTo>
                  <a:cubicBezTo>
                    <a:pt x="1" y="318"/>
                    <a:pt x="82" y="399"/>
                    <a:pt x="202" y="399"/>
                  </a:cubicBezTo>
                  <a:cubicBezTo>
                    <a:pt x="303" y="399"/>
                    <a:pt x="380" y="318"/>
                    <a:pt x="380" y="198"/>
                  </a:cubicBezTo>
                  <a:cubicBezTo>
                    <a:pt x="380" y="102"/>
                    <a:pt x="303" y="1"/>
                    <a:pt x="202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47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17"/>
            <p:cNvSpPr/>
            <p:nvPr/>
          </p:nvSpPr>
          <p:spPr>
            <a:xfrm>
              <a:off x="6608601" y="2875420"/>
              <a:ext cx="53674" cy="51610"/>
            </a:xfrm>
            <a:custGeom>
              <a:rect b="b" l="l" r="r" t="t"/>
              <a:pathLst>
                <a:path extrusionOk="0" h="500" w="520">
                  <a:moveTo>
                    <a:pt x="260" y="0"/>
                  </a:moveTo>
                  <a:cubicBezTo>
                    <a:pt x="121" y="0"/>
                    <a:pt x="1" y="101"/>
                    <a:pt x="1" y="240"/>
                  </a:cubicBezTo>
                  <a:cubicBezTo>
                    <a:pt x="1" y="380"/>
                    <a:pt x="121" y="500"/>
                    <a:pt x="260" y="500"/>
                  </a:cubicBezTo>
                  <a:cubicBezTo>
                    <a:pt x="400" y="500"/>
                    <a:pt x="520" y="380"/>
                    <a:pt x="520" y="240"/>
                  </a:cubicBezTo>
                  <a:cubicBezTo>
                    <a:pt x="520" y="101"/>
                    <a:pt x="400" y="0"/>
                    <a:pt x="26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47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17"/>
            <p:cNvSpPr/>
            <p:nvPr/>
          </p:nvSpPr>
          <p:spPr>
            <a:xfrm>
              <a:off x="6858595" y="2904115"/>
              <a:ext cx="62035" cy="62138"/>
            </a:xfrm>
            <a:custGeom>
              <a:rect b="b" l="l" r="r" t="t"/>
              <a:pathLst>
                <a:path extrusionOk="0" h="602" w="601">
                  <a:moveTo>
                    <a:pt x="298" y="1"/>
                  </a:moveTo>
                  <a:cubicBezTo>
                    <a:pt x="139" y="1"/>
                    <a:pt x="0" y="121"/>
                    <a:pt x="0" y="303"/>
                  </a:cubicBezTo>
                  <a:cubicBezTo>
                    <a:pt x="0" y="462"/>
                    <a:pt x="139" y="601"/>
                    <a:pt x="298" y="601"/>
                  </a:cubicBezTo>
                  <a:cubicBezTo>
                    <a:pt x="461" y="601"/>
                    <a:pt x="601" y="462"/>
                    <a:pt x="601" y="303"/>
                  </a:cubicBezTo>
                  <a:cubicBezTo>
                    <a:pt x="601" y="121"/>
                    <a:pt x="461" y="1"/>
                    <a:pt x="29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47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17"/>
            <p:cNvSpPr/>
            <p:nvPr/>
          </p:nvSpPr>
          <p:spPr>
            <a:xfrm>
              <a:off x="6494544" y="3617148"/>
              <a:ext cx="43765" cy="43249"/>
            </a:xfrm>
            <a:custGeom>
              <a:rect b="b" l="l" r="r" t="t"/>
              <a:pathLst>
                <a:path extrusionOk="0" h="419" w="424">
                  <a:moveTo>
                    <a:pt x="222" y="1"/>
                  </a:moveTo>
                  <a:cubicBezTo>
                    <a:pt x="102" y="1"/>
                    <a:pt x="1" y="102"/>
                    <a:pt x="1" y="222"/>
                  </a:cubicBezTo>
                  <a:cubicBezTo>
                    <a:pt x="1" y="342"/>
                    <a:pt x="102" y="419"/>
                    <a:pt x="222" y="419"/>
                  </a:cubicBezTo>
                  <a:cubicBezTo>
                    <a:pt x="323" y="419"/>
                    <a:pt x="424" y="342"/>
                    <a:pt x="424" y="222"/>
                  </a:cubicBezTo>
                  <a:cubicBezTo>
                    <a:pt x="424" y="102"/>
                    <a:pt x="323" y="1"/>
                    <a:pt x="222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47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17"/>
            <p:cNvSpPr/>
            <p:nvPr/>
          </p:nvSpPr>
          <p:spPr>
            <a:xfrm>
              <a:off x="6246614" y="3621173"/>
              <a:ext cx="22915" cy="22915"/>
            </a:xfrm>
            <a:custGeom>
              <a:rect b="b" l="l" r="r" t="t"/>
              <a:pathLst>
                <a:path extrusionOk="0" h="222" w="222">
                  <a:moveTo>
                    <a:pt x="102" y="0"/>
                  </a:moveTo>
                  <a:cubicBezTo>
                    <a:pt x="44" y="0"/>
                    <a:pt x="1" y="39"/>
                    <a:pt x="1" y="101"/>
                  </a:cubicBezTo>
                  <a:cubicBezTo>
                    <a:pt x="1" y="183"/>
                    <a:pt x="44" y="221"/>
                    <a:pt x="102" y="221"/>
                  </a:cubicBezTo>
                  <a:cubicBezTo>
                    <a:pt x="164" y="221"/>
                    <a:pt x="222" y="183"/>
                    <a:pt x="222" y="101"/>
                  </a:cubicBezTo>
                  <a:cubicBezTo>
                    <a:pt x="222" y="39"/>
                    <a:pt x="164" y="0"/>
                    <a:pt x="102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47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17"/>
            <p:cNvSpPr/>
            <p:nvPr/>
          </p:nvSpPr>
          <p:spPr>
            <a:xfrm>
              <a:off x="6405777" y="3408440"/>
              <a:ext cx="54190" cy="53674"/>
            </a:xfrm>
            <a:custGeom>
              <a:rect b="b" l="l" r="r" t="t"/>
              <a:pathLst>
                <a:path extrusionOk="0" h="520" w="525">
                  <a:moveTo>
                    <a:pt x="260" y="0"/>
                  </a:moveTo>
                  <a:cubicBezTo>
                    <a:pt x="121" y="0"/>
                    <a:pt x="1" y="120"/>
                    <a:pt x="1" y="260"/>
                  </a:cubicBezTo>
                  <a:cubicBezTo>
                    <a:pt x="1" y="399"/>
                    <a:pt x="121" y="519"/>
                    <a:pt x="260" y="519"/>
                  </a:cubicBezTo>
                  <a:cubicBezTo>
                    <a:pt x="404" y="519"/>
                    <a:pt x="525" y="399"/>
                    <a:pt x="525" y="260"/>
                  </a:cubicBezTo>
                  <a:cubicBezTo>
                    <a:pt x="525" y="120"/>
                    <a:pt x="404" y="0"/>
                    <a:pt x="26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47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17"/>
            <p:cNvSpPr/>
            <p:nvPr/>
          </p:nvSpPr>
          <p:spPr>
            <a:xfrm>
              <a:off x="6343846" y="3538392"/>
              <a:ext cx="31379" cy="29314"/>
            </a:xfrm>
            <a:custGeom>
              <a:rect b="b" l="l" r="r" t="t"/>
              <a:pathLst>
                <a:path extrusionOk="0" h="284" w="304">
                  <a:moveTo>
                    <a:pt x="164" y="0"/>
                  </a:moveTo>
                  <a:cubicBezTo>
                    <a:pt x="82" y="0"/>
                    <a:pt x="0" y="63"/>
                    <a:pt x="0" y="144"/>
                  </a:cubicBezTo>
                  <a:cubicBezTo>
                    <a:pt x="0" y="221"/>
                    <a:pt x="82" y="283"/>
                    <a:pt x="164" y="283"/>
                  </a:cubicBezTo>
                  <a:cubicBezTo>
                    <a:pt x="221" y="283"/>
                    <a:pt x="303" y="221"/>
                    <a:pt x="303" y="144"/>
                  </a:cubicBezTo>
                  <a:cubicBezTo>
                    <a:pt x="303" y="63"/>
                    <a:pt x="221" y="0"/>
                    <a:pt x="16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47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17"/>
            <p:cNvSpPr/>
            <p:nvPr/>
          </p:nvSpPr>
          <p:spPr>
            <a:xfrm>
              <a:off x="5967925" y="2819372"/>
              <a:ext cx="43249" cy="43662"/>
            </a:xfrm>
            <a:custGeom>
              <a:rect b="b" l="l" r="r" t="t"/>
              <a:pathLst>
                <a:path extrusionOk="0" h="423" w="419">
                  <a:moveTo>
                    <a:pt x="222" y="0"/>
                  </a:moveTo>
                  <a:cubicBezTo>
                    <a:pt x="102" y="0"/>
                    <a:pt x="1" y="101"/>
                    <a:pt x="1" y="202"/>
                  </a:cubicBezTo>
                  <a:cubicBezTo>
                    <a:pt x="1" y="322"/>
                    <a:pt x="102" y="423"/>
                    <a:pt x="222" y="423"/>
                  </a:cubicBezTo>
                  <a:cubicBezTo>
                    <a:pt x="342" y="423"/>
                    <a:pt x="419" y="322"/>
                    <a:pt x="419" y="202"/>
                  </a:cubicBezTo>
                  <a:cubicBezTo>
                    <a:pt x="419" y="101"/>
                    <a:pt x="342" y="0"/>
                    <a:pt x="222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47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17"/>
            <p:cNvSpPr/>
            <p:nvPr/>
          </p:nvSpPr>
          <p:spPr>
            <a:xfrm>
              <a:off x="6003226" y="3032518"/>
              <a:ext cx="32824" cy="32824"/>
            </a:xfrm>
            <a:custGeom>
              <a:rect b="b" l="l" r="r" t="t"/>
              <a:pathLst>
                <a:path extrusionOk="0" h="318" w="318">
                  <a:moveTo>
                    <a:pt x="159" y="1"/>
                  </a:moveTo>
                  <a:cubicBezTo>
                    <a:pt x="77" y="1"/>
                    <a:pt x="0" y="78"/>
                    <a:pt x="0" y="159"/>
                  </a:cubicBezTo>
                  <a:cubicBezTo>
                    <a:pt x="0" y="241"/>
                    <a:pt x="77" y="318"/>
                    <a:pt x="159" y="318"/>
                  </a:cubicBezTo>
                  <a:cubicBezTo>
                    <a:pt x="240" y="318"/>
                    <a:pt x="317" y="241"/>
                    <a:pt x="317" y="159"/>
                  </a:cubicBezTo>
                  <a:cubicBezTo>
                    <a:pt x="317" y="78"/>
                    <a:pt x="240" y="1"/>
                    <a:pt x="159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47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17"/>
            <p:cNvSpPr/>
            <p:nvPr/>
          </p:nvSpPr>
          <p:spPr>
            <a:xfrm>
              <a:off x="6040384" y="2904115"/>
              <a:ext cx="49649" cy="49752"/>
            </a:xfrm>
            <a:custGeom>
              <a:rect b="b" l="l" r="r" t="t"/>
              <a:pathLst>
                <a:path extrusionOk="0" h="482" w="481">
                  <a:moveTo>
                    <a:pt x="241" y="1"/>
                  </a:moveTo>
                  <a:cubicBezTo>
                    <a:pt x="101" y="1"/>
                    <a:pt x="0" y="102"/>
                    <a:pt x="0" y="241"/>
                  </a:cubicBezTo>
                  <a:cubicBezTo>
                    <a:pt x="0" y="361"/>
                    <a:pt x="101" y="481"/>
                    <a:pt x="241" y="481"/>
                  </a:cubicBezTo>
                  <a:cubicBezTo>
                    <a:pt x="380" y="481"/>
                    <a:pt x="481" y="361"/>
                    <a:pt x="481" y="241"/>
                  </a:cubicBezTo>
                  <a:cubicBezTo>
                    <a:pt x="481" y="102"/>
                    <a:pt x="380" y="1"/>
                    <a:pt x="24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47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17"/>
            <p:cNvSpPr/>
            <p:nvPr/>
          </p:nvSpPr>
          <p:spPr>
            <a:xfrm>
              <a:off x="7565124" y="3584015"/>
              <a:ext cx="35301" cy="35301"/>
            </a:xfrm>
            <a:custGeom>
              <a:rect b="b" l="l" r="r" t="t"/>
              <a:pathLst>
                <a:path extrusionOk="0" h="342" w="342">
                  <a:moveTo>
                    <a:pt x="179" y="0"/>
                  </a:moveTo>
                  <a:cubicBezTo>
                    <a:pt x="78" y="0"/>
                    <a:pt x="1" y="82"/>
                    <a:pt x="1" y="183"/>
                  </a:cubicBezTo>
                  <a:cubicBezTo>
                    <a:pt x="1" y="279"/>
                    <a:pt x="78" y="341"/>
                    <a:pt x="179" y="341"/>
                  </a:cubicBezTo>
                  <a:cubicBezTo>
                    <a:pt x="279" y="341"/>
                    <a:pt x="342" y="279"/>
                    <a:pt x="342" y="183"/>
                  </a:cubicBezTo>
                  <a:cubicBezTo>
                    <a:pt x="342" y="82"/>
                    <a:pt x="279" y="0"/>
                    <a:pt x="179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47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17"/>
            <p:cNvSpPr/>
            <p:nvPr/>
          </p:nvSpPr>
          <p:spPr>
            <a:xfrm>
              <a:off x="7473879" y="3546753"/>
              <a:ext cx="22915" cy="24876"/>
            </a:xfrm>
            <a:custGeom>
              <a:rect b="b" l="l" r="r" t="t"/>
              <a:pathLst>
                <a:path extrusionOk="0" h="241" w="222">
                  <a:moveTo>
                    <a:pt x="102" y="1"/>
                  </a:moveTo>
                  <a:cubicBezTo>
                    <a:pt x="44" y="1"/>
                    <a:pt x="1" y="63"/>
                    <a:pt x="1" y="121"/>
                  </a:cubicBezTo>
                  <a:cubicBezTo>
                    <a:pt x="1" y="183"/>
                    <a:pt x="44" y="241"/>
                    <a:pt x="102" y="241"/>
                  </a:cubicBezTo>
                  <a:cubicBezTo>
                    <a:pt x="183" y="241"/>
                    <a:pt x="222" y="183"/>
                    <a:pt x="222" y="121"/>
                  </a:cubicBezTo>
                  <a:cubicBezTo>
                    <a:pt x="222" y="63"/>
                    <a:pt x="183" y="1"/>
                    <a:pt x="102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47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17"/>
            <p:cNvSpPr/>
            <p:nvPr/>
          </p:nvSpPr>
          <p:spPr>
            <a:xfrm>
              <a:off x="7527965" y="3513517"/>
              <a:ext cx="12490" cy="12490"/>
            </a:xfrm>
            <a:custGeom>
              <a:rect b="b" l="l" r="r" t="t"/>
              <a:pathLst>
                <a:path extrusionOk="0" h="121" w="121">
                  <a:moveTo>
                    <a:pt x="58" y="1"/>
                  </a:moveTo>
                  <a:cubicBezTo>
                    <a:pt x="39" y="1"/>
                    <a:pt x="1" y="25"/>
                    <a:pt x="1" y="63"/>
                  </a:cubicBezTo>
                  <a:cubicBezTo>
                    <a:pt x="1" y="102"/>
                    <a:pt x="39" y="121"/>
                    <a:pt x="58" y="121"/>
                  </a:cubicBezTo>
                  <a:cubicBezTo>
                    <a:pt x="101" y="121"/>
                    <a:pt x="121" y="102"/>
                    <a:pt x="121" y="63"/>
                  </a:cubicBezTo>
                  <a:cubicBezTo>
                    <a:pt x="121" y="25"/>
                    <a:pt x="101" y="1"/>
                    <a:pt x="5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47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17"/>
            <p:cNvSpPr/>
            <p:nvPr/>
          </p:nvSpPr>
          <p:spPr>
            <a:xfrm>
              <a:off x="7001913" y="1708245"/>
              <a:ext cx="332781" cy="150288"/>
            </a:xfrm>
            <a:custGeom>
              <a:rect b="b" l="l" r="r" t="t"/>
              <a:pathLst>
                <a:path extrusionOk="0" h="1456" w="3224">
                  <a:moveTo>
                    <a:pt x="2295" y="1"/>
                  </a:moveTo>
                  <a:cubicBezTo>
                    <a:pt x="2140" y="1"/>
                    <a:pt x="2001" y="38"/>
                    <a:pt x="1883" y="115"/>
                  </a:cubicBezTo>
                  <a:lnTo>
                    <a:pt x="0" y="1196"/>
                  </a:lnTo>
                  <a:cubicBezTo>
                    <a:pt x="126" y="1128"/>
                    <a:pt x="266" y="1092"/>
                    <a:pt x="418" y="1092"/>
                  </a:cubicBezTo>
                  <a:cubicBezTo>
                    <a:pt x="631" y="1092"/>
                    <a:pt x="867" y="1162"/>
                    <a:pt x="1124" y="1316"/>
                  </a:cubicBezTo>
                  <a:cubicBezTo>
                    <a:pt x="1201" y="1355"/>
                    <a:pt x="1283" y="1393"/>
                    <a:pt x="1345" y="1456"/>
                  </a:cubicBezTo>
                  <a:lnTo>
                    <a:pt x="3224" y="355"/>
                  </a:lnTo>
                  <a:cubicBezTo>
                    <a:pt x="3147" y="312"/>
                    <a:pt x="3084" y="255"/>
                    <a:pt x="3003" y="211"/>
                  </a:cubicBezTo>
                  <a:cubicBezTo>
                    <a:pt x="2749" y="72"/>
                    <a:pt x="2507" y="1"/>
                    <a:pt x="2295" y="1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17"/>
            <p:cNvSpPr/>
            <p:nvPr/>
          </p:nvSpPr>
          <p:spPr>
            <a:xfrm>
              <a:off x="7316056" y="2688412"/>
              <a:ext cx="31276" cy="31276"/>
            </a:xfrm>
            <a:custGeom>
              <a:rect b="b" l="l" r="r" t="t"/>
              <a:pathLst>
                <a:path extrusionOk="0" h="303" w="303">
                  <a:moveTo>
                    <a:pt x="163" y="0"/>
                  </a:moveTo>
                  <a:cubicBezTo>
                    <a:pt x="82" y="0"/>
                    <a:pt x="0" y="63"/>
                    <a:pt x="0" y="144"/>
                  </a:cubicBezTo>
                  <a:cubicBezTo>
                    <a:pt x="0" y="240"/>
                    <a:pt x="82" y="303"/>
                    <a:pt x="163" y="303"/>
                  </a:cubicBezTo>
                  <a:cubicBezTo>
                    <a:pt x="240" y="303"/>
                    <a:pt x="303" y="240"/>
                    <a:pt x="303" y="144"/>
                  </a:cubicBezTo>
                  <a:cubicBezTo>
                    <a:pt x="303" y="63"/>
                    <a:pt x="240" y="0"/>
                    <a:pt x="163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47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17"/>
            <p:cNvSpPr/>
            <p:nvPr/>
          </p:nvSpPr>
          <p:spPr>
            <a:xfrm>
              <a:off x="7033341" y="2676026"/>
              <a:ext cx="37366" cy="37262"/>
            </a:xfrm>
            <a:custGeom>
              <a:rect b="b" l="l" r="r" t="t"/>
              <a:pathLst>
                <a:path extrusionOk="0" h="361" w="362">
                  <a:moveTo>
                    <a:pt x="179" y="0"/>
                  </a:moveTo>
                  <a:cubicBezTo>
                    <a:pt x="78" y="0"/>
                    <a:pt x="1" y="82"/>
                    <a:pt x="1" y="183"/>
                  </a:cubicBezTo>
                  <a:cubicBezTo>
                    <a:pt x="1" y="283"/>
                    <a:pt x="78" y="360"/>
                    <a:pt x="179" y="360"/>
                  </a:cubicBezTo>
                  <a:cubicBezTo>
                    <a:pt x="279" y="360"/>
                    <a:pt x="361" y="283"/>
                    <a:pt x="361" y="183"/>
                  </a:cubicBezTo>
                  <a:cubicBezTo>
                    <a:pt x="361" y="82"/>
                    <a:pt x="279" y="0"/>
                    <a:pt x="179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47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17"/>
            <p:cNvSpPr/>
            <p:nvPr/>
          </p:nvSpPr>
          <p:spPr>
            <a:xfrm>
              <a:off x="7097337" y="2572807"/>
              <a:ext cx="28902" cy="28902"/>
            </a:xfrm>
            <a:custGeom>
              <a:rect b="b" l="l" r="r" t="t"/>
              <a:pathLst>
                <a:path extrusionOk="0" h="280" w="280">
                  <a:moveTo>
                    <a:pt x="140" y="1"/>
                  </a:moveTo>
                  <a:cubicBezTo>
                    <a:pt x="58" y="1"/>
                    <a:pt x="1" y="63"/>
                    <a:pt x="1" y="140"/>
                  </a:cubicBezTo>
                  <a:cubicBezTo>
                    <a:pt x="1" y="222"/>
                    <a:pt x="58" y="279"/>
                    <a:pt x="140" y="279"/>
                  </a:cubicBezTo>
                  <a:cubicBezTo>
                    <a:pt x="222" y="279"/>
                    <a:pt x="279" y="222"/>
                    <a:pt x="279" y="140"/>
                  </a:cubicBezTo>
                  <a:cubicBezTo>
                    <a:pt x="279" y="63"/>
                    <a:pt x="222" y="1"/>
                    <a:pt x="140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47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17"/>
            <p:cNvSpPr/>
            <p:nvPr/>
          </p:nvSpPr>
          <p:spPr>
            <a:xfrm>
              <a:off x="7678042" y="2765206"/>
              <a:ext cx="30760" cy="28902"/>
            </a:xfrm>
            <a:custGeom>
              <a:rect b="b" l="l" r="r" t="t"/>
              <a:pathLst>
                <a:path extrusionOk="0" h="280" w="298">
                  <a:moveTo>
                    <a:pt x="159" y="1"/>
                  </a:moveTo>
                  <a:cubicBezTo>
                    <a:pt x="77" y="1"/>
                    <a:pt x="0" y="58"/>
                    <a:pt x="0" y="140"/>
                  </a:cubicBezTo>
                  <a:cubicBezTo>
                    <a:pt x="0" y="217"/>
                    <a:pt x="77" y="279"/>
                    <a:pt x="159" y="279"/>
                  </a:cubicBezTo>
                  <a:cubicBezTo>
                    <a:pt x="216" y="279"/>
                    <a:pt x="298" y="217"/>
                    <a:pt x="298" y="140"/>
                  </a:cubicBezTo>
                  <a:cubicBezTo>
                    <a:pt x="298" y="58"/>
                    <a:pt x="216" y="1"/>
                    <a:pt x="159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47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17"/>
            <p:cNvSpPr/>
            <p:nvPr/>
          </p:nvSpPr>
          <p:spPr>
            <a:xfrm>
              <a:off x="7330920" y="3000751"/>
              <a:ext cx="28798" cy="28902"/>
            </a:xfrm>
            <a:custGeom>
              <a:rect b="b" l="l" r="r" t="t"/>
              <a:pathLst>
                <a:path extrusionOk="0" h="280" w="279">
                  <a:moveTo>
                    <a:pt x="140" y="1"/>
                  </a:moveTo>
                  <a:cubicBezTo>
                    <a:pt x="58" y="1"/>
                    <a:pt x="0" y="58"/>
                    <a:pt x="0" y="140"/>
                  </a:cubicBezTo>
                  <a:cubicBezTo>
                    <a:pt x="0" y="217"/>
                    <a:pt x="58" y="279"/>
                    <a:pt x="140" y="279"/>
                  </a:cubicBezTo>
                  <a:cubicBezTo>
                    <a:pt x="216" y="279"/>
                    <a:pt x="279" y="217"/>
                    <a:pt x="279" y="140"/>
                  </a:cubicBezTo>
                  <a:cubicBezTo>
                    <a:pt x="279" y="58"/>
                    <a:pt x="216" y="1"/>
                    <a:pt x="140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47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17"/>
            <p:cNvSpPr/>
            <p:nvPr/>
          </p:nvSpPr>
          <p:spPr>
            <a:xfrm>
              <a:off x="6853329" y="1825092"/>
              <a:ext cx="62138" cy="62035"/>
            </a:xfrm>
            <a:custGeom>
              <a:rect b="b" l="l" r="r" t="t"/>
              <a:pathLst>
                <a:path extrusionOk="0" h="601" w="602">
                  <a:moveTo>
                    <a:pt x="304" y="0"/>
                  </a:moveTo>
                  <a:cubicBezTo>
                    <a:pt x="140" y="0"/>
                    <a:pt x="1" y="140"/>
                    <a:pt x="1" y="298"/>
                  </a:cubicBezTo>
                  <a:cubicBezTo>
                    <a:pt x="1" y="461"/>
                    <a:pt x="140" y="601"/>
                    <a:pt x="304" y="601"/>
                  </a:cubicBezTo>
                  <a:cubicBezTo>
                    <a:pt x="462" y="601"/>
                    <a:pt x="601" y="461"/>
                    <a:pt x="601" y="298"/>
                  </a:cubicBezTo>
                  <a:cubicBezTo>
                    <a:pt x="601" y="140"/>
                    <a:pt x="462" y="0"/>
                    <a:pt x="30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47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17"/>
            <p:cNvSpPr/>
            <p:nvPr/>
          </p:nvSpPr>
          <p:spPr>
            <a:xfrm>
              <a:off x="7987904" y="2546074"/>
              <a:ext cx="53674" cy="53674"/>
            </a:xfrm>
            <a:custGeom>
              <a:rect b="b" l="l" r="r" t="t"/>
              <a:pathLst>
                <a:path extrusionOk="0" h="520" w="520">
                  <a:moveTo>
                    <a:pt x="260" y="0"/>
                  </a:moveTo>
                  <a:cubicBezTo>
                    <a:pt x="121" y="0"/>
                    <a:pt x="1" y="120"/>
                    <a:pt x="1" y="260"/>
                  </a:cubicBezTo>
                  <a:cubicBezTo>
                    <a:pt x="1" y="418"/>
                    <a:pt x="121" y="519"/>
                    <a:pt x="260" y="519"/>
                  </a:cubicBezTo>
                  <a:cubicBezTo>
                    <a:pt x="399" y="519"/>
                    <a:pt x="519" y="418"/>
                    <a:pt x="519" y="260"/>
                  </a:cubicBezTo>
                  <a:cubicBezTo>
                    <a:pt x="519" y="120"/>
                    <a:pt x="399" y="0"/>
                    <a:pt x="26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47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17"/>
            <p:cNvSpPr/>
            <p:nvPr/>
          </p:nvSpPr>
          <p:spPr>
            <a:xfrm>
              <a:off x="8161517" y="2027401"/>
              <a:ext cx="39224" cy="39224"/>
            </a:xfrm>
            <a:custGeom>
              <a:rect b="b" l="l" r="r" t="t"/>
              <a:pathLst>
                <a:path extrusionOk="0" h="380" w="380">
                  <a:moveTo>
                    <a:pt x="197" y="0"/>
                  </a:moveTo>
                  <a:cubicBezTo>
                    <a:pt x="77" y="0"/>
                    <a:pt x="0" y="82"/>
                    <a:pt x="0" y="202"/>
                  </a:cubicBezTo>
                  <a:cubicBezTo>
                    <a:pt x="0" y="303"/>
                    <a:pt x="77" y="380"/>
                    <a:pt x="197" y="380"/>
                  </a:cubicBezTo>
                  <a:cubicBezTo>
                    <a:pt x="298" y="380"/>
                    <a:pt x="380" y="303"/>
                    <a:pt x="380" y="202"/>
                  </a:cubicBezTo>
                  <a:cubicBezTo>
                    <a:pt x="380" y="82"/>
                    <a:pt x="298" y="0"/>
                    <a:pt x="197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47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17"/>
            <p:cNvSpPr/>
            <p:nvPr/>
          </p:nvSpPr>
          <p:spPr>
            <a:xfrm>
              <a:off x="7274872" y="2215362"/>
              <a:ext cx="31379" cy="31276"/>
            </a:xfrm>
            <a:custGeom>
              <a:rect b="b" l="l" r="r" t="t"/>
              <a:pathLst>
                <a:path extrusionOk="0" h="303" w="304">
                  <a:moveTo>
                    <a:pt x="140" y="0"/>
                  </a:moveTo>
                  <a:cubicBezTo>
                    <a:pt x="63" y="0"/>
                    <a:pt x="0" y="63"/>
                    <a:pt x="0" y="163"/>
                  </a:cubicBezTo>
                  <a:cubicBezTo>
                    <a:pt x="0" y="240"/>
                    <a:pt x="63" y="303"/>
                    <a:pt x="140" y="303"/>
                  </a:cubicBezTo>
                  <a:cubicBezTo>
                    <a:pt x="241" y="303"/>
                    <a:pt x="303" y="240"/>
                    <a:pt x="303" y="163"/>
                  </a:cubicBezTo>
                  <a:cubicBezTo>
                    <a:pt x="303" y="63"/>
                    <a:pt x="241" y="0"/>
                    <a:pt x="14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47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17"/>
            <p:cNvSpPr/>
            <p:nvPr/>
          </p:nvSpPr>
          <p:spPr>
            <a:xfrm>
              <a:off x="7861461" y="1721461"/>
              <a:ext cx="27353" cy="27353"/>
            </a:xfrm>
            <a:custGeom>
              <a:rect b="b" l="l" r="r" t="t"/>
              <a:pathLst>
                <a:path extrusionOk="0" h="265" w="265">
                  <a:moveTo>
                    <a:pt x="145" y="0"/>
                  </a:moveTo>
                  <a:cubicBezTo>
                    <a:pt x="63" y="0"/>
                    <a:pt x="1" y="63"/>
                    <a:pt x="1" y="120"/>
                  </a:cubicBezTo>
                  <a:cubicBezTo>
                    <a:pt x="1" y="202"/>
                    <a:pt x="63" y="264"/>
                    <a:pt x="145" y="264"/>
                  </a:cubicBezTo>
                  <a:cubicBezTo>
                    <a:pt x="202" y="264"/>
                    <a:pt x="265" y="202"/>
                    <a:pt x="265" y="120"/>
                  </a:cubicBezTo>
                  <a:cubicBezTo>
                    <a:pt x="265" y="63"/>
                    <a:pt x="202" y="0"/>
                    <a:pt x="145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47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17"/>
            <p:cNvSpPr/>
            <p:nvPr/>
          </p:nvSpPr>
          <p:spPr>
            <a:xfrm>
              <a:off x="7142443" y="1533500"/>
              <a:ext cx="29418" cy="29314"/>
            </a:xfrm>
            <a:custGeom>
              <a:rect b="b" l="l" r="r" t="t"/>
              <a:pathLst>
                <a:path extrusionOk="0" h="284" w="285">
                  <a:moveTo>
                    <a:pt x="145" y="0"/>
                  </a:moveTo>
                  <a:cubicBezTo>
                    <a:pt x="63" y="0"/>
                    <a:pt x="1" y="63"/>
                    <a:pt x="1" y="140"/>
                  </a:cubicBezTo>
                  <a:cubicBezTo>
                    <a:pt x="1" y="221"/>
                    <a:pt x="63" y="284"/>
                    <a:pt x="145" y="284"/>
                  </a:cubicBezTo>
                  <a:cubicBezTo>
                    <a:pt x="222" y="284"/>
                    <a:pt x="284" y="221"/>
                    <a:pt x="284" y="140"/>
                  </a:cubicBezTo>
                  <a:cubicBezTo>
                    <a:pt x="284" y="63"/>
                    <a:pt x="222" y="0"/>
                    <a:pt x="145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47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17"/>
            <p:cNvSpPr/>
            <p:nvPr/>
          </p:nvSpPr>
          <p:spPr>
            <a:xfrm>
              <a:off x="7065293" y="2829453"/>
              <a:ext cx="152869" cy="504436"/>
            </a:xfrm>
            <a:custGeom>
              <a:rect b="b" l="l" r="r" t="t"/>
              <a:pathLst>
                <a:path extrusionOk="0" h="4887" w="1481">
                  <a:moveTo>
                    <a:pt x="740" y="0"/>
                  </a:moveTo>
                  <a:lnTo>
                    <a:pt x="1" y="442"/>
                  </a:lnTo>
                  <a:lnTo>
                    <a:pt x="1" y="4468"/>
                  </a:lnTo>
                  <a:lnTo>
                    <a:pt x="740" y="4886"/>
                  </a:lnTo>
                  <a:lnTo>
                    <a:pt x="1480" y="4468"/>
                  </a:lnTo>
                  <a:lnTo>
                    <a:pt x="1480" y="442"/>
                  </a:lnTo>
                  <a:lnTo>
                    <a:pt x="740" y="0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254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17"/>
            <p:cNvSpPr/>
            <p:nvPr/>
          </p:nvSpPr>
          <p:spPr>
            <a:xfrm>
              <a:off x="7335519" y="2850303"/>
              <a:ext cx="380469" cy="745868"/>
            </a:xfrm>
            <a:custGeom>
              <a:rect b="b" l="l" r="r" t="t"/>
              <a:pathLst>
                <a:path extrusionOk="0" h="7226" w="3686">
                  <a:moveTo>
                    <a:pt x="1826" y="0"/>
                  </a:moveTo>
                  <a:lnTo>
                    <a:pt x="1" y="1081"/>
                  </a:lnTo>
                  <a:lnTo>
                    <a:pt x="1" y="6164"/>
                  </a:lnTo>
                  <a:lnTo>
                    <a:pt x="1846" y="7225"/>
                  </a:lnTo>
                  <a:lnTo>
                    <a:pt x="3685" y="6164"/>
                  </a:lnTo>
                  <a:lnTo>
                    <a:pt x="3685" y="1081"/>
                  </a:lnTo>
                  <a:lnTo>
                    <a:pt x="1826" y="0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254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17"/>
            <p:cNvSpPr/>
            <p:nvPr/>
          </p:nvSpPr>
          <p:spPr>
            <a:xfrm>
              <a:off x="6569433" y="2412450"/>
              <a:ext cx="379953" cy="745868"/>
            </a:xfrm>
            <a:custGeom>
              <a:rect b="b" l="l" r="r" t="t"/>
              <a:pathLst>
                <a:path extrusionOk="0" h="7226" w="3681">
                  <a:moveTo>
                    <a:pt x="1840" y="0"/>
                  </a:moveTo>
                  <a:lnTo>
                    <a:pt x="0" y="1062"/>
                  </a:lnTo>
                  <a:lnTo>
                    <a:pt x="0" y="6164"/>
                  </a:lnTo>
                  <a:lnTo>
                    <a:pt x="1860" y="7225"/>
                  </a:lnTo>
                  <a:lnTo>
                    <a:pt x="3680" y="6164"/>
                  </a:lnTo>
                  <a:lnTo>
                    <a:pt x="3680" y="1062"/>
                  </a:lnTo>
                  <a:lnTo>
                    <a:pt x="1840" y="0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254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17"/>
            <p:cNvSpPr/>
            <p:nvPr/>
          </p:nvSpPr>
          <p:spPr>
            <a:xfrm>
              <a:off x="6207446" y="3112581"/>
              <a:ext cx="380469" cy="745868"/>
            </a:xfrm>
            <a:custGeom>
              <a:rect b="b" l="l" r="r" t="t"/>
              <a:pathLst>
                <a:path extrusionOk="0" h="7226" w="3686">
                  <a:moveTo>
                    <a:pt x="1845" y="0"/>
                  </a:moveTo>
                  <a:lnTo>
                    <a:pt x="1" y="1062"/>
                  </a:lnTo>
                  <a:lnTo>
                    <a:pt x="1" y="6169"/>
                  </a:lnTo>
                  <a:lnTo>
                    <a:pt x="1864" y="7226"/>
                  </a:lnTo>
                  <a:lnTo>
                    <a:pt x="3685" y="6169"/>
                  </a:lnTo>
                  <a:lnTo>
                    <a:pt x="3685" y="1062"/>
                  </a:lnTo>
                  <a:lnTo>
                    <a:pt x="1845" y="0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254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17"/>
            <p:cNvSpPr/>
            <p:nvPr/>
          </p:nvSpPr>
          <p:spPr>
            <a:xfrm>
              <a:off x="5969941" y="2734698"/>
              <a:ext cx="155346" cy="501959"/>
            </a:xfrm>
            <a:custGeom>
              <a:rect b="b" l="l" r="r" t="t"/>
              <a:pathLst>
                <a:path extrusionOk="0" h="4863" w="1505">
                  <a:moveTo>
                    <a:pt x="740" y="1"/>
                  </a:moveTo>
                  <a:lnTo>
                    <a:pt x="0" y="419"/>
                  </a:lnTo>
                  <a:lnTo>
                    <a:pt x="0" y="4444"/>
                  </a:lnTo>
                  <a:lnTo>
                    <a:pt x="740" y="4862"/>
                  </a:lnTo>
                  <a:lnTo>
                    <a:pt x="1504" y="4444"/>
                  </a:lnTo>
                  <a:lnTo>
                    <a:pt x="1504" y="419"/>
                  </a:lnTo>
                  <a:lnTo>
                    <a:pt x="740" y="1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254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17"/>
            <p:cNvSpPr/>
            <p:nvPr/>
          </p:nvSpPr>
          <p:spPr>
            <a:xfrm>
              <a:off x="7459484" y="3622790"/>
              <a:ext cx="153385" cy="502475"/>
            </a:xfrm>
            <a:custGeom>
              <a:rect b="b" l="l" r="r" t="t"/>
              <a:pathLst>
                <a:path extrusionOk="0" h="4868" w="1486">
                  <a:moveTo>
                    <a:pt x="745" y="1"/>
                  </a:moveTo>
                  <a:lnTo>
                    <a:pt x="1" y="424"/>
                  </a:lnTo>
                  <a:lnTo>
                    <a:pt x="1" y="4445"/>
                  </a:lnTo>
                  <a:lnTo>
                    <a:pt x="745" y="4867"/>
                  </a:lnTo>
                  <a:lnTo>
                    <a:pt x="1485" y="4445"/>
                  </a:lnTo>
                  <a:lnTo>
                    <a:pt x="1485" y="424"/>
                  </a:lnTo>
                  <a:lnTo>
                    <a:pt x="745" y="1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254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29" name="Google Shape;2229;p17"/>
          <p:cNvCxnSpPr/>
          <p:nvPr/>
        </p:nvCxnSpPr>
        <p:spPr>
          <a:xfrm>
            <a:off x="4572000" y="1708245"/>
            <a:ext cx="2300400" cy="4314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2230" name="Google Shape;2230;p17"/>
          <p:cNvCxnSpPr/>
          <p:nvPr/>
        </p:nvCxnSpPr>
        <p:spPr>
          <a:xfrm>
            <a:off x="4564992" y="2713288"/>
            <a:ext cx="1335000" cy="3915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2231" name="Google Shape;2231;p17"/>
          <p:cNvCxnSpPr/>
          <p:nvPr/>
        </p:nvCxnSpPr>
        <p:spPr>
          <a:xfrm>
            <a:off x="4919296" y="3660397"/>
            <a:ext cx="649200" cy="5394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2232" name="Google Shape;2232;p17"/>
          <p:cNvSpPr txBox="1"/>
          <p:nvPr/>
        </p:nvSpPr>
        <p:spPr>
          <a:xfrm>
            <a:off x="589327" y="1249968"/>
            <a:ext cx="4806854" cy="23604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</a:pPr>
            <a:r>
              <a:rPr b="1" i="0" lang="en-US" sz="4800" u="none" cap="none" strike="noStrike">
                <a:solidFill>
                  <a:srgbClr val="FF248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D95E6">
                <a:alpha val="68627"/>
              </a:srgbClr>
            </a:gs>
            <a:gs pos="69700">
              <a:srgbClr val="100058">
                <a:alpha val="83921"/>
              </a:srgbClr>
            </a:gs>
            <a:gs pos="100000">
              <a:srgbClr val="FECBE3"/>
            </a:gs>
          </a:gsLst>
          <a:lin ang="18900044" scaled="0"/>
        </a:gra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"/>
          <p:cNvSpPr txBox="1"/>
          <p:nvPr>
            <p:ph type="title"/>
          </p:nvPr>
        </p:nvSpPr>
        <p:spPr>
          <a:xfrm>
            <a:off x="2545869" y="434352"/>
            <a:ext cx="3929700" cy="6087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Nội Dung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2"/>
          <p:cNvSpPr txBox="1"/>
          <p:nvPr>
            <p:ph idx="3" type="title"/>
          </p:nvPr>
        </p:nvSpPr>
        <p:spPr>
          <a:xfrm>
            <a:off x="3540008" y="1354404"/>
            <a:ext cx="7812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01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2"/>
          <p:cNvSpPr txBox="1"/>
          <p:nvPr>
            <p:ph idx="5" type="title"/>
          </p:nvPr>
        </p:nvSpPr>
        <p:spPr>
          <a:xfrm>
            <a:off x="4321200" y="2244551"/>
            <a:ext cx="41025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Tổng quan bộ dữ liệu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2"/>
          <p:cNvSpPr txBox="1"/>
          <p:nvPr>
            <p:ph idx="8" type="title"/>
          </p:nvPr>
        </p:nvSpPr>
        <p:spPr>
          <a:xfrm>
            <a:off x="4321200" y="2966426"/>
            <a:ext cx="41025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Phân tích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2"/>
          <p:cNvSpPr txBox="1"/>
          <p:nvPr>
            <p:ph idx="9" type="title"/>
          </p:nvPr>
        </p:nvSpPr>
        <p:spPr>
          <a:xfrm>
            <a:off x="3540000" y="2796224"/>
            <a:ext cx="7812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03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2"/>
          <p:cNvSpPr txBox="1"/>
          <p:nvPr>
            <p:ph idx="14" type="title"/>
          </p:nvPr>
        </p:nvSpPr>
        <p:spPr>
          <a:xfrm>
            <a:off x="4321200" y="3688302"/>
            <a:ext cx="41025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Kết luận và đề xuất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2"/>
          <p:cNvSpPr txBox="1"/>
          <p:nvPr>
            <p:ph idx="15" type="title"/>
          </p:nvPr>
        </p:nvSpPr>
        <p:spPr>
          <a:xfrm>
            <a:off x="3540006" y="3517135"/>
            <a:ext cx="7812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04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2"/>
          <p:cNvSpPr txBox="1"/>
          <p:nvPr>
            <p:ph idx="6" type="title"/>
          </p:nvPr>
        </p:nvSpPr>
        <p:spPr>
          <a:xfrm>
            <a:off x="3540006" y="2075314"/>
            <a:ext cx="7812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02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2"/>
          <p:cNvSpPr txBox="1"/>
          <p:nvPr>
            <p:ph idx="2" type="title"/>
          </p:nvPr>
        </p:nvSpPr>
        <p:spPr>
          <a:xfrm>
            <a:off x="4321200" y="1433741"/>
            <a:ext cx="41025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Giới thiệu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84" name="Google Shape;284;p2"/>
          <p:cNvGrpSpPr/>
          <p:nvPr/>
        </p:nvGrpSpPr>
        <p:grpSpPr>
          <a:xfrm>
            <a:off x="1090574" y="1604225"/>
            <a:ext cx="1738027" cy="2823854"/>
            <a:chOff x="1090574" y="1604225"/>
            <a:chExt cx="1738027" cy="2823854"/>
          </a:xfrm>
        </p:grpSpPr>
        <p:sp>
          <p:nvSpPr>
            <p:cNvPr id="285" name="Google Shape;285;p2"/>
            <p:cNvSpPr/>
            <p:nvPr/>
          </p:nvSpPr>
          <p:spPr>
            <a:xfrm>
              <a:off x="1996241" y="2595554"/>
              <a:ext cx="414752" cy="1504829"/>
            </a:xfrm>
            <a:custGeom>
              <a:rect b="b" l="l" r="r" t="t"/>
              <a:pathLst>
                <a:path extrusionOk="0" h="12652" w="3487">
                  <a:moveTo>
                    <a:pt x="0" y="0"/>
                  </a:moveTo>
                  <a:lnTo>
                    <a:pt x="0" y="10634"/>
                  </a:lnTo>
                  <a:lnTo>
                    <a:pt x="3486" y="12652"/>
                  </a:lnTo>
                  <a:lnTo>
                    <a:pt x="3486" y="2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038227" y="2672866"/>
              <a:ext cx="55308" cy="1190589"/>
            </a:xfrm>
            <a:custGeom>
              <a:rect b="b" l="l" r="r" t="t"/>
              <a:pathLst>
                <a:path extrusionOk="0" h="10010" w="465">
                  <a:moveTo>
                    <a:pt x="1" y="1"/>
                  </a:moveTo>
                  <a:lnTo>
                    <a:pt x="1" y="9732"/>
                  </a:lnTo>
                  <a:lnTo>
                    <a:pt x="465" y="10009"/>
                  </a:lnTo>
                  <a:lnTo>
                    <a:pt x="465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31239" y="2728175"/>
              <a:ext cx="54714" cy="1187497"/>
            </a:xfrm>
            <a:custGeom>
              <a:rect b="b" l="l" r="r" t="t"/>
              <a:pathLst>
                <a:path extrusionOk="0" h="9984" w="460">
                  <a:moveTo>
                    <a:pt x="0" y="0"/>
                  </a:moveTo>
                  <a:lnTo>
                    <a:pt x="0" y="9711"/>
                  </a:lnTo>
                  <a:lnTo>
                    <a:pt x="460" y="9983"/>
                  </a:lnTo>
                  <a:lnTo>
                    <a:pt x="460" y="25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223657" y="2780271"/>
              <a:ext cx="52335" cy="1188092"/>
            </a:xfrm>
            <a:custGeom>
              <a:rect b="b" l="l" r="r" t="t"/>
              <a:pathLst>
                <a:path extrusionOk="0" h="9989" w="440">
                  <a:moveTo>
                    <a:pt x="0" y="1"/>
                  </a:moveTo>
                  <a:lnTo>
                    <a:pt x="0" y="9737"/>
                  </a:lnTo>
                  <a:lnTo>
                    <a:pt x="439" y="9989"/>
                  </a:lnTo>
                  <a:lnTo>
                    <a:pt x="439" y="27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13577" y="2833082"/>
              <a:ext cx="54832" cy="1187497"/>
            </a:xfrm>
            <a:custGeom>
              <a:rect b="b" l="l" r="r" t="t"/>
              <a:pathLst>
                <a:path extrusionOk="0" h="9984" w="461">
                  <a:moveTo>
                    <a:pt x="1" y="1"/>
                  </a:moveTo>
                  <a:lnTo>
                    <a:pt x="1" y="9732"/>
                  </a:lnTo>
                  <a:lnTo>
                    <a:pt x="460" y="9984"/>
                  </a:lnTo>
                  <a:lnTo>
                    <a:pt x="460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410871" y="2595554"/>
              <a:ext cx="417726" cy="1504829"/>
            </a:xfrm>
            <a:custGeom>
              <a:rect b="b" l="l" r="r" t="t"/>
              <a:pathLst>
                <a:path extrusionOk="0" h="12652" w="3512">
                  <a:moveTo>
                    <a:pt x="3511" y="0"/>
                  </a:moveTo>
                  <a:lnTo>
                    <a:pt x="0" y="2018"/>
                  </a:lnTo>
                  <a:lnTo>
                    <a:pt x="0" y="12652"/>
                  </a:lnTo>
                  <a:lnTo>
                    <a:pt x="3511" y="10634"/>
                  </a:lnTo>
                  <a:lnTo>
                    <a:pt x="3511" y="0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455831" y="2833082"/>
              <a:ext cx="52929" cy="1187497"/>
            </a:xfrm>
            <a:custGeom>
              <a:rect b="b" l="l" r="r" t="t"/>
              <a:pathLst>
                <a:path extrusionOk="0" h="9984" w="445">
                  <a:moveTo>
                    <a:pt x="444" y="1"/>
                  </a:moveTo>
                  <a:lnTo>
                    <a:pt x="1" y="273"/>
                  </a:lnTo>
                  <a:lnTo>
                    <a:pt x="1" y="9984"/>
                  </a:lnTo>
                  <a:lnTo>
                    <a:pt x="444" y="9732"/>
                  </a:lnTo>
                  <a:lnTo>
                    <a:pt x="44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545869" y="2780271"/>
              <a:ext cx="55308" cy="1188092"/>
            </a:xfrm>
            <a:custGeom>
              <a:rect b="b" l="l" r="r" t="t"/>
              <a:pathLst>
                <a:path extrusionOk="0" h="9989" w="465">
                  <a:moveTo>
                    <a:pt x="464" y="1"/>
                  </a:moveTo>
                  <a:lnTo>
                    <a:pt x="0" y="278"/>
                  </a:lnTo>
                  <a:lnTo>
                    <a:pt x="0" y="9989"/>
                  </a:lnTo>
                  <a:lnTo>
                    <a:pt x="464" y="9737"/>
                  </a:lnTo>
                  <a:lnTo>
                    <a:pt x="46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638287" y="2728175"/>
              <a:ext cx="55308" cy="1187497"/>
            </a:xfrm>
            <a:custGeom>
              <a:rect b="b" l="l" r="r" t="t"/>
              <a:pathLst>
                <a:path extrusionOk="0" h="9984" w="465">
                  <a:moveTo>
                    <a:pt x="464" y="0"/>
                  </a:moveTo>
                  <a:lnTo>
                    <a:pt x="0" y="252"/>
                  </a:lnTo>
                  <a:lnTo>
                    <a:pt x="0" y="9983"/>
                  </a:lnTo>
                  <a:lnTo>
                    <a:pt x="464" y="9711"/>
                  </a:lnTo>
                  <a:lnTo>
                    <a:pt x="46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731180" y="2672866"/>
              <a:ext cx="54714" cy="1190589"/>
            </a:xfrm>
            <a:custGeom>
              <a:rect b="b" l="l" r="r" t="t"/>
              <a:pathLst>
                <a:path extrusionOk="0" h="10010" w="460">
                  <a:moveTo>
                    <a:pt x="460" y="1"/>
                  </a:moveTo>
                  <a:lnTo>
                    <a:pt x="1" y="273"/>
                  </a:lnTo>
                  <a:lnTo>
                    <a:pt x="1" y="10009"/>
                  </a:lnTo>
                  <a:lnTo>
                    <a:pt x="460" y="9732"/>
                  </a:lnTo>
                  <a:lnTo>
                    <a:pt x="460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1996241" y="2355528"/>
              <a:ext cx="832360" cy="480042"/>
            </a:xfrm>
            <a:custGeom>
              <a:rect b="b" l="l" r="r" t="t"/>
              <a:pathLst>
                <a:path extrusionOk="0" h="4036" w="6998">
                  <a:moveTo>
                    <a:pt x="3486" y="0"/>
                  </a:moveTo>
                  <a:lnTo>
                    <a:pt x="0" y="2018"/>
                  </a:lnTo>
                  <a:lnTo>
                    <a:pt x="3486" y="4036"/>
                  </a:lnTo>
                  <a:lnTo>
                    <a:pt x="6997" y="2018"/>
                  </a:lnTo>
                  <a:lnTo>
                    <a:pt x="3486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290" y="2685474"/>
              <a:ext cx="147013" cy="85399"/>
            </a:xfrm>
            <a:custGeom>
              <a:rect b="b" l="l" r="r" t="t"/>
              <a:pathLst>
                <a:path extrusionOk="0" h="718" w="1236">
                  <a:moveTo>
                    <a:pt x="605" y="1"/>
                  </a:moveTo>
                  <a:lnTo>
                    <a:pt x="0" y="359"/>
                  </a:lnTo>
                  <a:lnTo>
                    <a:pt x="605" y="717"/>
                  </a:lnTo>
                  <a:lnTo>
                    <a:pt x="1236" y="359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58655" y="2402867"/>
              <a:ext cx="109903" cy="62562"/>
            </a:xfrm>
            <a:custGeom>
              <a:rect b="b" l="l" r="r" t="t"/>
              <a:pathLst>
                <a:path extrusionOk="0" h="526" w="924">
                  <a:moveTo>
                    <a:pt x="459" y="1"/>
                  </a:moveTo>
                  <a:lnTo>
                    <a:pt x="0" y="253"/>
                  </a:lnTo>
                  <a:lnTo>
                    <a:pt x="459" y="526"/>
                  </a:lnTo>
                  <a:lnTo>
                    <a:pt x="923" y="253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58655" y="2432960"/>
              <a:ext cx="54714" cy="62444"/>
            </a:xfrm>
            <a:custGeom>
              <a:rect b="b" l="l" r="r" t="t"/>
              <a:pathLst>
                <a:path extrusionOk="0" h="525" w="460">
                  <a:moveTo>
                    <a:pt x="0" y="0"/>
                  </a:moveTo>
                  <a:lnTo>
                    <a:pt x="0" y="252"/>
                  </a:lnTo>
                  <a:lnTo>
                    <a:pt x="459" y="525"/>
                  </a:lnTo>
                  <a:lnTo>
                    <a:pt x="459" y="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413250" y="2432960"/>
              <a:ext cx="55308" cy="62444"/>
            </a:xfrm>
            <a:custGeom>
              <a:rect b="b" l="l" r="r" t="t"/>
              <a:pathLst>
                <a:path extrusionOk="0" h="525" w="465">
                  <a:moveTo>
                    <a:pt x="464" y="0"/>
                  </a:moveTo>
                  <a:lnTo>
                    <a:pt x="0" y="273"/>
                  </a:lnTo>
                  <a:lnTo>
                    <a:pt x="0" y="525"/>
                  </a:lnTo>
                  <a:lnTo>
                    <a:pt x="464" y="252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283603" y="2445568"/>
              <a:ext cx="109903" cy="62444"/>
            </a:xfrm>
            <a:custGeom>
              <a:rect b="b" l="l" r="r" t="t"/>
              <a:pathLst>
                <a:path extrusionOk="0" h="525" w="924">
                  <a:moveTo>
                    <a:pt x="460" y="0"/>
                  </a:moveTo>
                  <a:lnTo>
                    <a:pt x="1" y="252"/>
                  </a:lnTo>
                  <a:lnTo>
                    <a:pt x="460" y="525"/>
                  </a:lnTo>
                  <a:lnTo>
                    <a:pt x="924" y="252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283603" y="2475541"/>
              <a:ext cx="54714" cy="62444"/>
            </a:xfrm>
            <a:custGeom>
              <a:rect b="b" l="l" r="r" t="t"/>
              <a:pathLst>
                <a:path extrusionOk="0" h="525" w="460">
                  <a:moveTo>
                    <a:pt x="1" y="0"/>
                  </a:moveTo>
                  <a:lnTo>
                    <a:pt x="1" y="253"/>
                  </a:lnTo>
                  <a:lnTo>
                    <a:pt x="460" y="525"/>
                  </a:lnTo>
                  <a:lnTo>
                    <a:pt x="460" y="2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38198" y="2475541"/>
              <a:ext cx="55308" cy="62444"/>
            </a:xfrm>
            <a:custGeom>
              <a:rect b="b" l="l" r="r" t="t"/>
              <a:pathLst>
                <a:path extrusionOk="0" h="525" w="465">
                  <a:moveTo>
                    <a:pt x="465" y="0"/>
                  </a:moveTo>
                  <a:lnTo>
                    <a:pt x="1" y="273"/>
                  </a:lnTo>
                  <a:lnTo>
                    <a:pt x="1" y="525"/>
                  </a:lnTo>
                  <a:lnTo>
                    <a:pt x="465" y="2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208670" y="2488149"/>
              <a:ext cx="109903" cy="62444"/>
            </a:xfrm>
            <a:custGeom>
              <a:rect b="b" l="l" r="r" t="t"/>
              <a:pathLst>
                <a:path extrusionOk="0" h="525" w="924">
                  <a:moveTo>
                    <a:pt x="459" y="0"/>
                  </a:moveTo>
                  <a:lnTo>
                    <a:pt x="0" y="273"/>
                  </a:lnTo>
                  <a:lnTo>
                    <a:pt x="459" y="525"/>
                  </a:lnTo>
                  <a:lnTo>
                    <a:pt x="923" y="27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208670" y="2520501"/>
              <a:ext cx="54714" cy="60184"/>
            </a:xfrm>
            <a:custGeom>
              <a:rect b="b" l="l" r="r" t="t"/>
              <a:pathLst>
                <a:path extrusionOk="0" h="506" w="460">
                  <a:moveTo>
                    <a:pt x="0" y="1"/>
                  </a:moveTo>
                  <a:lnTo>
                    <a:pt x="0" y="233"/>
                  </a:lnTo>
                  <a:lnTo>
                    <a:pt x="459" y="505"/>
                  </a:lnTo>
                  <a:lnTo>
                    <a:pt x="459" y="2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263264" y="2520501"/>
              <a:ext cx="55308" cy="60184"/>
            </a:xfrm>
            <a:custGeom>
              <a:rect b="b" l="l" r="r" t="t"/>
              <a:pathLst>
                <a:path extrusionOk="0" h="506" w="465">
                  <a:moveTo>
                    <a:pt x="464" y="1"/>
                  </a:moveTo>
                  <a:lnTo>
                    <a:pt x="0" y="253"/>
                  </a:lnTo>
                  <a:lnTo>
                    <a:pt x="0" y="505"/>
                  </a:lnTo>
                  <a:lnTo>
                    <a:pt x="464" y="233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1996241" y="1604225"/>
              <a:ext cx="832360" cy="1232575"/>
            </a:xfrm>
            <a:custGeom>
              <a:rect b="b" l="l" r="r" t="t"/>
              <a:pathLst>
                <a:path extrusionOk="0" h="10363" w="6998">
                  <a:moveTo>
                    <a:pt x="3486" y="1"/>
                  </a:moveTo>
                  <a:lnTo>
                    <a:pt x="0" y="2039"/>
                  </a:lnTo>
                  <a:lnTo>
                    <a:pt x="0" y="8345"/>
                  </a:lnTo>
                  <a:lnTo>
                    <a:pt x="3486" y="10362"/>
                  </a:lnTo>
                  <a:lnTo>
                    <a:pt x="6997" y="8324"/>
                  </a:lnTo>
                  <a:lnTo>
                    <a:pt x="6997" y="2019"/>
                  </a:lnTo>
                  <a:lnTo>
                    <a:pt x="3486" y="1"/>
                  </a:lnTo>
                  <a:close/>
                </a:path>
              </a:pathLst>
            </a:custGeom>
            <a:gradFill>
              <a:gsLst>
                <a:gs pos="0">
                  <a:srgbClr val="4CEEFD">
                    <a:alpha val="36078"/>
                  </a:srgbClr>
                </a:gs>
                <a:gs pos="34000">
                  <a:srgbClr val="4CEEFD">
                    <a:alpha val="36078"/>
                  </a:srgbClr>
                </a:gs>
                <a:gs pos="100000">
                  <a:srgbClr val="4CEEFD">
                    <a:alpha val="36078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1090574" y="3355714"/>
              <a:ext cx="414752" cy="1072363"/>
            </a:xfrm>
            <a:custGeom>
              <a:rect b="b" l="l" r="r" t="t"/>
              <a:pathLst>
                <a:path extrusionOk="0" h="9016" w="3487">
                  <a:moveTo>
                    <a:pt x="1" y="1"/>
                  </a:moveTo>
                  <a:lnTo>
                    <a:pt x="1" y="6977"/>
                  </a:lnTo>
                  <a:lnTo>
                    <a:pt x="3486" y="9015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AD95E6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1090574" y="3388067"/>
              <a:ext cx="414752" cy="292355"/>
            </a:xfrm>
            <a:custGeom>
              <a:rect b="b" l="l" r="r" t="t"/>
              <a:pathLst>
                <a:path extrusionOk="0" h="2458" w="3487">
                  <a:moveTo>
                    <a:pt x="1" y="1"/>
                  </a:moveTo>
                  <a:lnTo>
                    <a:pt x="1" y="440"/>
                  </a:lnTo>
                  <a:lnTo>
                    <a:pt x="3486" y="2458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1090574" y="3505701"/>
              <a:ext cx="414752" cy="292355"/>
            </a:xfrm>
            <a:custGeom>
              <a:rect b="b" l="l" r="r" t="t"/>
              <a:pathLst>
                <a:path extrusionOk="0" h="2458" w="3487">
                  <a:moveTo>
                    <a:pt x="1" y="1"/>
                  </a:moveTo>
                  <a:lnTo>
                    <a:pt x="1" y="440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1090574" y="3623335"/>
              <a:ext cx="414752" cy="292355"/>
            </a:xfrm>
            <a:custGeom>
              <a:rect b="b" l="l" r="r" t="t"/>
              <a:pathLst>
                <a:path extrusionOk="0" h="2458" w="3487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1090574" y="3740374"/>
              <a:ext cx="414752" cy="292830"/>
            </a:xfrm>
            <a:custGeom>
              <a:rect b="b" l="l" r="r" t="t"/>
              <a:pathLst>
                <a:path extrusionOk="0" h="2462" w="3487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1090574" y="3857889"/>
              <a:ext cx="414752" cy="292949"/>
            </a:xfrm>
            <a:custGeom>
              <a:rect b="b" l="l" r="r" t="t"/>
              <a:pathLst>
                <a:path extrusionOk="0" h="2463" w="3487">
                  <a:moveTo>
                    <a:pt x="1" y="1"/>
                  </a:moveTo>
                  <a:lnTo>
                    <a:pt x="1" y="445"/>
                  </a:lnTo>
                  <a:lnTo>
                    <a:pt x="3486" y="2462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1090574" y="3975523"/>
              <a:ext cx="414752" cy="292949"/>
            </a:xfrm>
            <a:custGeom>
              <a:rect b="b" l="l" r="r" t="t"/>
              <a:pathLst>
                <a:path extrusionOk="0" h="2463" w="3487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1090574" y="4093157"/>
              <a:ext cx="414752" cy="292236"/>
            </a:xfrm>
            <a:custGeom>
              <a:rect b="b" l="l" r="r" t="t"/>
              <a:pathLst>
                <a:path extrusionOk="0" h="2457" w="3487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1505204" y="3450511"/>
              <a:ext cx="252634" cy="977568"/>
            </a:xfrm>
            <a:custGeom>
              <a:rect b="b" l="l" r="r" t="t"/>
              <a:pathLst>
                <a:path extrusionOk="0" h="8219" w="2124">
                  <a:moveTo>
                    <a:pt x="2124" y="1"/>
                  </a:moveTo>
                  <a:lnTo>
                    <a:pt x="0" y="1221"/>
                  </a:lnTo>
                  <a:lnTo>
                    <a:pt x="0" y="8218"/>
                  </a:lnTo>
                  <a:lnTo>
                    <a:pt x="2124" y="6977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1505204" y="3482864"/>
              <a:ext cx="252634" cy="197559"/>
            </a:xfrm>
            <a:custGeom>
              <a:rect b="b" l="l" r="r" t="t"/>
              <a:pathLst>
                <a:path extrusionOk="0" h="1661" w="2124">
                  <a:moveTo>
                    <a:pt x="2124" y="1"/>
                  </a:moveTo>
                  <a:lnTo>
                    <a:pt x="0" y="1222"/>
                  </a:lnTo>
                  <a:lnTo>
                    <a:pt x="0" y="1661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1505204" y="3600498"/>
              <a:ext cx="252634" cy="197559"/>
            </a:xfrm>
            <a:custGeom>
              <a:rect b="b" l="l" r="r" t="t"/>
              <a:pathLst>
                <a:path extrusionOk="0" h="1661" w="2124">
                  <a:moveTo>
                    <a:pt x="2124" y="1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1505204" y="3718132"/>
              <a:ext cx="252634" cy="197559"/>
            </a:xfrm>
            <a:custGeom>
              <a:rect b="b" l="l" r="r" t="t"/>
              <a:pathLst>
                <a:path extrusionOk="0" h="1661" w="2124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1505204" y="3835766"/>
              <a:ext cx="252634" cy="197440"/>
            </a:xfrm>
            <a:custGeom>
              <a:rect b="b" l="l" r="r" t="t"/>
              <a:pathLst>
                <a:path extrusionOk="0" h="1660" w="2124">
                  <a:moveTo>
                    <a:pt x="2124" y="0"/>
                  </a:moveTo>
                  <a:lnTo>
                    <a:pt x="0" y="1216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1505204" y="3953281"/>
              <a:ext cx="252634" cy="197559"/>
            </a:xfrm>
            <a:custGeom>
              <a:rect b="b" l="l" r="r" t="t"/>
              <a:pathLst>
                <a:path extrusionOk="0" h="1661" w="2124">
                  <a:moveTo>
                    <a:pt x="2124" y="1"/>
                  </a:moveTo>
                  <a:lnTo>
                    <a:pt x="0" y="1217"/>
                  </a:lnTo>
                  <a:lnTo>
                    <a:pt x="0" y="1660"/>
                  </a:lnTo>
                  <a:lnTo>
                    <a:pt x="2124" y="440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1505204" y="4070320"/>
              <a:ext cx="252634" cy="198154"/>
            </a:xfrm>
            <a:custGeom>
              <a:rect b="b" l="l" r="r" t="t"/>
              <a:pathLst>
                <a:path extrusionOk="0" h="1666" w="2124">
                  <a:moveTo>
                    <a:pt x="2124" y="1"/>
                  </a:moveTo>
                  <a:lnTo>
                    <a:pt x="0" y="1221"/>
                  </a:lnTo>
                  <a:lnTo>
                    <a:pt x="0" y="1665"/>
                  </a:lnTo>
                  <a:lnTo>
                    <a:pt x="2124" y="444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1505204" y="4187954"/>
              <a:ext cx="252634" cy="197440"/>
            </a:xfrm>
            <a:custGeom>
              <a:rect b="b" l="l" r="r" t="t"/>
              <a:pathLst>
                <a:path extrusionOk="0" h="1660" w="2124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4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1090574" y="3210486"/>
              <a:ext cx="667267" cy="385366"/>
            </a:xfrm>
            <a:custGeom>
              <a:rect b="b" l="l" r="r" t="t"/>
              <a:pathLst>
                <a:path extrusionOk="0" h="3240" w="5610">
                  <a:moveTo>
                    <a:pt x="2119" y="1"/>
                  </a:moveTo>
                  <a:lnTo>
                    <a:pt x="1" y="1222"/>
                  </a:lnTo>
                  <a:lnTo>
                    <a:pt x="3486" y="3239"/>
                  </a:lnTo>
                  <a:lnTo>
                    <a:pt x="5610" y="2019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1175141" y="3308375"/>
              <a:ext cx="167590" cy="97293"/>
            </a:xfrm>
            <a:custGeom>
              <a:rect b="b" l="l" r="r" t="t"/>
              <a:pathLst>
                <a:path extrusionOk="0" h="818" w="1409">
                  <a:moveTo>
                    <a:pt x="717" y="0"/>
                  </a:moveTo>
                  <a:lnTo>
                    <a:pt x="1" y="419"/>
                  </a:lnTo>
                  <a:lnTo>
                    <a:pt x="717" y="817"/>
                  </a:lnTo>
                  <a:lnTo>
                    <a:pt x="1408" y="419"/>
                  </a:lnTo>
                  <a:lnTo>
                    <a:pt x="717" y="0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1472733" y="3405075"/>
              <a:ext cx="162713" cy="86232"/>
            </a:xfrm>
            <a:custGeom>
              <a:rect b="b" l="l" r="r" t="t"/>
              <a:pathLst>
                <a:path extrusionOk="0" h="725" w="1368">
                  <a:moveTo>
                    <a:pt x="687" y="0"/>
                  </a:moveTo>
                  <a:cubicBezTo>
                    <a:pt x="527" y="0"/>
                    <a:pt x="369" y="37"/>
                    <a:pt x="253" y="110"/>
                  </a:cubicBezTo>
                  <a:cubicBezTo>
                    <a:pt x="1" y="236"/>
                    <a:pt x="1" y="468"/>
                    <a:pt x="253" y="615"/>
                  </a:cubicBezTo>
                  <a:cubicBezTo>
                    <a:pt x="369" y="688"/>
                    <a:pt x="527" y="724"/>
                    <a:pt x="687" y="724"/>
                  </a:cubicBezTo>
                  <a:cubicBezTo>
                    <a:pt x="847" y="724"/>
                    <a:pt x="1010" y="688"/>
                    <a:pt x="1136" y="615"/>
                  </a:cubicBezTo>
                  <a:cubicBezTo>
                    <a:pt x="1368" y="468"/>
                    <a:pt x="1368" y="236"/>
                    <a:pt x="1136" y="110"/>
                  </a:cubicBezTo>
                  <a:cubicBezTo>
                    <a:pt x="1010" y="37"/>
                    <a:pt x="847" y="0"/>
                    <a:pt x="687" y="0"/>
                  </a:cubicBez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1090574" y="2456923"/>
              <a:ext cx="667267" cy="1137066"/>
            </a:xfrm>
            <a:custGeom>
              <a:rect b="b" l="l" r="r" t="t"/>
              <a:pathLst>
                <a:path extrusionOk="0" h="9560" w="5610">
                  <a:moveTo>
                    <a:pt x="2119" y="0"/>
                  </a:moveTo>
                  <a:lnTo>
                    <a:pt x="1" y="1216"/>
                  </a:lnTo>
                  <a:lnTo>
                    <a:pt x="1" y="7542"/>
                  </a:lnTo>
                  <a:lnTo>
                    <a:pt x="3486" y="9559"/>
                  </a:lnTo>
                  <a:lnTo>
                    <a:pt x="5610" y="8344"/>
                  </a:lnTo>
                  <a:lnTo>
                    <a:pt x="5610" y="2018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rgbClr val="4CEEFD">
                    <a:alpha val="36078"/>
                  </a:srgbClr>
                </a:gs>
                <a:gs pos="34000">
                  <a:srgbClr val="4CEEFD">
                    <a:alpha val="36078"/>
                  </a:srgbClr>
                </a:gs>
                <a:gs pos="100000">
                  <a:srgbClr val="4CEEFD">
                    <a:alpha val="36078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AA5E9"/>
            </a:gs>
            <a:gs pos="5000">
              <a:srgbClr val="BAA5E9"/>
            </a:gs>
            <a:gs pos="47000">
              <a:srgbClr val="1E009D">
                <a:alpha val="77647"/>
              </a:srgbClr>
            </a:gs>
            <a:gs pos="97000">
              <a:srgbClr val="FFD0E6"/>
            </a:gs>
            <a:gs pos="100000">
              <a:srgbClr val="FFD0E6"/>
            </a:gs>
          </a:gsLst>
          <a:lin ang="18900044" scaled="0"/>
        </a:gra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3"/>
          <p:cNvGrpSpPr/>
          <p:nvPr/>
        </p:nvGrpSpPr>
        <p:grpSpPr>
          <a:xfrm>
            <a:off x="615693" y="286433"/>
            <a:ext cx="1723467" cy="1740842"/>
            <a:chOff x="912333" y="1216591"/>
            <a:chExt cx="2333578" cy="2543434"/>
          </a:xfrm>
        </p:grpSpPr>
        <p:grpSp>
          <p:nvGrpSpPr>
            <p:cNvPr id="332" name="Google Shape;332;p3"/>
            <p:cNvGrpSpPr/>
            <p:nvPr/>
          </p:nvGrpSpPr>
          <p:grpSpPr>
            <a:xfrm>
              <a:off x="1359146" y="1745390"/>
              <a:ext cx="1346104" cy="1365203"/>
              <a:chOff x="6652950" y="3716073"/>
              <a:chExt cx="520231" cy="527613"/>
            </a:xfrm>
          </p:grpSpPr>
          <p:sp>
            <p:nvSpPr>
              <p:cNvPr id="333" name="Google Shape;333;p3"/>
              <p:cNvSpPr/>
              <p:nvPr/>
            </p:nvSpPr>
            <p:spPr>
              <a:xfrm>
                <a:off x="6652950" y="3716073"/>
                <a:ext cx="520231" cy="527613"/>
              </a:xfrm>
              <a:custGeom>
                <a:rect b="b" l="l" r="r" t="t"/>
                <a:pathLst>
                  <a:path extrusionOk="0" h="88661" w="97163">
                    <a:moveTo>
                      <a:pt x="48942" y="1"/>
                    </a:moveTo>
                    <a:cubicBezTo>
                      <a:pt x="46560" y="1"/>
                      <a:pt x="44145" y="185"/>
                      <a:pt x="41715" y="565"/>
                    </a:cubicBezTo>
                    <a:cubicBezTo>
                      <a:pt x="16981" y="4433"/>
                      <a:pt x="0" y="27180"/>
                      <a:pt x="3779" y="51346"/>
                    </a:cubicBezTo>
                    <a:cubicBezTo>
                      <a:pt x="7187" y="73133"/>
                      <a:pt x="26312" y="88661"/>
                      <a:pt x="48182" y="88661"/>
                    </a:cubicBezTo>
                    <a:cubicBezTo>
                      <a:pt x="50571" y="88661"/>
                      <a:pt x="52993" y="88476"/>
                      <a:pt x="55431" y="88093"/>
                    </a:cubicBezTo>
                    <a:cubicBezTo>
                      <a:pt x="80165" y="84225"/>
                      <a:pt x="97163" y="61496"/>
                      <a:pt x="93366" y="37311"/>
                    </a:cubicBezTo>
                    <a:cubicBezTo>
                      <a:pt x="89958" y="15517"/>
                      <a:pt x="70820" y="1"/>
                      <a:pt x="4894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F7F7F"/>
                  </a:gs>
                  <a:gs pos="13000">
                    <a:srgbClr val="7F7F7F"/>
                  </a:gs>
                  <a:gs pos="100000">
                    <a:srgbClr val="AD95E6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34" name="Google Shape;334;p3"/>
              <p:cNvGrpSpPr/>
              <p:nvPr/>
            </p:nvGrpSpPr>
            <p:grpSpPr>
              <a:xfrm>
                <a:off x="6669657" y="3716715"/>
                <a:ext cx="466779" cy="464290"/>
                <a:chOff x="6669657" y="3716715"/>
                <a:chExt cx="466779" cy="464290"/>
              </a:xfrm>
            </p:grpSpPr>
            <p:sp>
              <p:nvSpPr>
                <p:cNvPr id="335" name="Google Shape;335;p3"/>
                <p:cNvSpPr/>
                <p:nvPr/>
              </p:nvSpPr>
              <p:spPr>
                <a:xfrm>
                  <a:off x="6669657" y="3716715"/>
                  <a:ext cx="386382" cy="464290"/>
                </a:xfrm>
                <a:custGeom>
                  <a:rect b="b" l="l" r="r" t="t"/>
                  <a:pathLst>
                    <a:path extrusionOk="0" h="80501" w="66964">
                      <a:moveTo>
                        <a:pt x="45863" y="0"/>
                      </a:moveTo>
                      <a:cubicBezTo>
                        <a:pt x="43461" y="0"/>
                        <a:pt x="41054" y="188"/>
                        <a:pt x="38663" y="566"/>
                      </a:cubicBezTo>
                      <a:cubicBezTo>
                        <a:pt x="20352" y="3441"/>
                        <a:pt x="6281" y="16660"/>
                        <a:pt x="1757" y="33161"/>
                      </a:cubicBezTo>
                      <a:lnTo>
                        <a:pt x="4081" y="32487"/>
                      </a:lnTo>
                      <a:lnTo>
                        <a:pt x="4081" y="32487"/>
                      </a:lnTo>
                      <a:cubicBezTo>
                        <a:pt x="4756" y="33871"/>
                        <a:pt x="3939" y="34971"/>
                        <a:pt x="3496" y="36213"/>
                      </a:cubicBezTo>
                      <a:cubicBezTo>
                        <a:pt x="3088" y="37384"/>
                        <a:pt x="2129" y="37207"/>
                        <a:pt x="1384" y="37295"/>
                      </a:cubicBezTo>
                      <a:cubicBezTo>
                        <a:pt x="1207" y="37313"/>
                        <a:pt x="1012" y="37348"/>
                        <a:pt x="816" y="37366"/>
                      </a:cubicBezTo>
                      <a:cubicBezTo>
                        <a:pt x="36" y="41997"/>
                        <a:pt x="0" y="46717"/>
                        <a:pt x="728" y="51348"/>
                      </a:cubicBezTo>
                      <a:cubicBezTo>
                        <a:pt x="2644" y="63591"/>
                        <a:pt x="9528" y="73847"/>
                        <a:pt x="19057" y="80501"/>
                      </a:cubicBezTo>
                      <a:cubicBezTo>
                        <a:pt x="18897" y="80217"/>
                        <a:pt x="18737" y="79950"/>
                        <a:pt x="18560" y="79684"/>
                      </a:cubicBezTo>
                      <a:cubicBezTo>
                        <a:pt x="18099" y="79010"/>
                        <a:pt x="17069" y="77928"/>
                        <a:pt x="17194" y="77768"/>
                      </a:cubicBezTo>
                      <a:cubicBezTo>
                        <a:pt x="18081" y="76703"/>
                        <a:pt x="16094" y="76632"/>
                        <a:pt x="16626" y="75834"/>
                      </a:cubicBezTo>
                      <a:cubicBezTo>
                        <a:pt x="15206" y="74876"/>
                        <a:pt x="14816" y="73652"/>
                        <a:pt x="15277" y="71948"/>
                      </a:cubicBezTo>
                      <a:cubicBezTo>
                        <a:pt x="15455" y="71292"/>
                        <a:pt x="15100" y="70529"/>
                        <a:pt x="14426" y="69854"/>
                      </a:cubicBezTo>
                      <a:cubicBezTo>
                        <a:pt x="13468" y="68896"/>
                        <a:pt x="12811" y="67601"/>
                        <a:pt x="12101" y="66394"/>
                      </a:cubicBezTo>
                      <a:cubicBezTo>
                        <a:pt x="11782" y="65862"/>
                        <a:pt x="11338" y="65152"/>
                        <a:pt x="11463" y="64620"/>
                      </a:cubicBezTo>
                      <a:cubicBezTo>
                        <a:pt x="11871" y="62739"/>
                        <a:pt x="12172" y="60734"/>
                        <a:pt x="13095" y="59102"/>
                      </a:cubicBezTo>
                      <a:cubicBezTo>
                        <a:pt x="14337" y="56919"/>
                        <a:pt x="14284" y="54914"/>
                        <a:pt x="13343" y="51969"/>
                      </a:cubicBezTo>
                      <a:lnTo>
                        <a:pt x="13343" y="51969"/>
                      </a:lnTo>
                      <a:cubicBezTo>
                        <a:pt x="12811" y="53619"/>
                        <a:pt x="11888" y="53229"/>
                        <a:pt x="11090" y="53353"/>
                      </a:cubicBezTo>
                      <a:cubicBezTo>
                        <a:pt x="10814" y="53401"/>
                        <a:pt x="10612" y="53439"/>
                        <a:pt x="10447" y="53439"/>
                      </a:cubicBezTo>
                      <a:cubicBezTo>
                        <a:pt x="9997" y="53439"/>
                        <a:pt x="9823" y="53151"/>
                        <a:pt x="9174" y="51969"/>
                      </a:cubicBezTo>
                      <a:cubicBezTo>
                        <a:pt x="7861" y="50763"/>
                        <a:pt x="6619" y="49485"/>
                        <a:pt x="5447" y="48136"/>
                      </a:cubicBezTo>
                      <a:cubicBezTo>
                        <a:pt x="5270" y="47853"/>
                        <a:pt x="5146" y="47551"/>
                        <a:pt x="5110" y="47214"/>
                      </a:cubicBezTo>
                      <a:cubicBezTo>
                        <a:pt x="4862" y="45759"/>
                        <a:pt x="4649" y="44304"/>
                        <a:pt x="4773" y="42796"/>
                      </a:cubicBezTo>
                      <a:lnTo>
                        <a:pt x="4773" y="42796"/>
                      </a:lnTo>
                      <a:lnTo>
                        <a:pt x="9653" y="51756"/>
                      </a:lnTo>
                      <a:cubicBezTo>
                        <a:pt x="11924" y="50745"/>
                        <a:pt x="13680" y="49201"/>
                        <a:pt x="15650" y="47995"/>
                      </a:cubicBezTo>
                      <a:cubicBezTo>
                        <a:pt x="17034" y="47161"/>
                        <a:pt x="17584" y="45954"/>
                        <a:pt x="18045" y="44606"/>
                      </a:cubicBezTo>
                      <a:cubicBezTo>
                        <a:pt x="18205" y="44109"/>
                        <a:pt x="18329" y="43594"/>
                        <a:pt x="18436" y="43080"/>
                      </a:cubicBezTo>
                      <a:lnTo>
                        <a:pt x="15597" y="40542"/>
                      </a:lnTo>
                      <a:lnTo>
                        <a:pt x="15224" y="41749"/>
                      </a:lnTo>
                      <a:cubicBezTo>
                        <a:pt x="14000" y="41092"/>
                        <a:pt x="12793" y="40507"/>
                        <a:pt x="11640" y="39833"/>
                      </a:cubicBezTo>
                      <a:cubicBezTo>
                        <a:pt x="10593" y="39212"/>
                        <a:pt x="10433" y="38395"/>
                        <a:pt x="11374" y="37082"/>
                      </a:cubicBezTo>
                      <a:lnTo>
                        <a:pt x="11374" y="37082"/>
                      </a:lnTo>
                      <a:cubicBezTo>
                        <a:pt x="12448" y="38789"/>
                        <a:pt x="13681" y="39825"/>
                        <a:pt x="15346" y="39825"/>
                      </a:cubicBezTo>
                      <a:cubicBezTo>
                        <a:pt x="15689" y="39825"/>
                        <a:pt x="16049" y="39781"/>
                        <a:pt x="16431" y="39691"/>
                      </a:cubicBezTo>
                      <a:cubicBezTo>
                        <a:pt x="16437" y="39689"/>
                        <a:pt x="16444" y="39688"/>
                        <a:pt x="16450" y="39688"/>
                      </a:cubicBezTo>
                      <a:cubicBezTo>
                        <a:pt x="16592" y="39688"/>
                        <a:pt x="16795" y="40029"/>
                        <a:pt x="16998" y="40063"/>
                      </a:cubicBezTo>
                      <a:cubicBezTo>
                        <a:pt x="17810" y="40257"/>
                        <a:pt x="18605" y="40492"/>
                        <a:pt x="19428" y="40492"/>
                      </a:cubicBezTo>
                      <a:cubicBezTo>
                        <a:pt x="19811" y="40492"/>
                        <a:pt x="20200" y="40441"/>
                        <a:pt x="20600" y="40312"/>
                      </a:cubicBezTo>
                      <a:cubicBezTo>
                        <a:pt x="21150" y="40152"/>
                        <a:pt x="21718" y="40045"/>
                        <a:pt x="22304" y="40010"/>
                      </a:cubicBezTo>
                      <a:cubicBezTo>
                        <a:pt x="24003" y="41489"/>
                        <a:pt x="25144" y="42940"/>
                        <a:pt x="27015" y="42940"/>
                      </a:cubicBezTo>
                      <a:cubicBezTo>
                        <a:pt x="27253" y="42940"/>
                        <a:pt x="27504" y="42917"/>
                        <a:pt x="27769" y="42867"/>
                      </a:cubicBezTo>
                      <a:cubicBezTo>
                        <a:pt x="27999" y="44251"/>
                        <a:pt x="27875" y="45564"/>
                        <a:pt x="28407" y="46486"/>
                      </a:cubicBezTo>
                      <a:cubicBezTo>
                        <a:pt x="29614" y="48616"/>
                        <a:pt x="31158" y="50532"/>
                        <a:pt x="32701" y="52732"/>
                      </a:cubicBezTo>
                      <a:lnTo>
                        <a:pt x="34600" y="50425"/>
                      </a:lnTo>
                      <a:lnTo>
                        <a:pt x="34103" y="47196"/>
                      </a:lnTo>
                      <a:cubicBezTo>
                        <a:pt x="34972" y="46096"/>
                        <a:pt x="36268" y="45173"/>
                        <a:pt x="36286" y="44251"/>
                      </a:cubicBezTo>
                      <a:cubicBezTo>
                        <a:pt x="36303" y="42707"/>
                        <a:pt x="38503" y="42955"/>
                        <a:pt x="38202" y="41394"/>
                      </a:cubicBezTo>
                      <a:cubicBezTo>
                        <a:pt x="38184" y="41305"/>
                        <a:pt x="39604" y="40986"/>
                        <a:pt x="40313" y="40702"/>
                      </a:cubicBezTo>
                      <a:cubicBezTo>
                        <a:pt x="40650" y="40560"/>
                        <a:pt x="40899" y="40223"/>
                        <a:pt x="41378" y="39797"/>
                      </a:cubicBezTo>
                      <a:lnTo>
                        <a:pt x="44785" y="44978"/>
                      </a:lnTo>
                      <a:lnTo>
                        <a:pt x="46630" y="43914"/>
                      </a:lnTo>
                      <a:cubicBezTo>
                        <a:pt x="47553" y="45102"/>
                        <a:pt x="46754" y="46699"/>
                        <a:pt x="48067" y="47480"/>
                      </a:cubicBezTo>
                      <a:cubicBezTo>
                        <a:pt x="47020" y="50124"/>
                        <a:pt x="48741" y="51508"/>
                        <a:pt x="50445" y="52980"/>
                      </a:cubicBezTo>
                      <a:cubicBezTo>
                        <a:pt x="50764" y="53247"/>
                        <a:pt x="50640" y="54010"/>
                        <a:pt x="50746" y="54684"/>
                      </a:cubicBezTo>
                      <a:cubicBezTo>
                        <a:pt x="49546" y="54279"/>
                        <a:pt x="48739" y="53108"/>
                        <a:pt x="47515" y="53108"/>
                      </a:cubicBezTo>
                      <a:cubicBezTo>
                        <a:pt x="47074" y="53108"/>
                        <a:pt x="46579" y="53260"/>
                        <a:pt x="45991" y="53655"/>
                      </a:cubicBezTo>
                      <a:cubicBezTo>
                        <a:pt x="46130" y="53637"/>
                        <a:pt x="46261" y="53629"/>
                        <a:pt x="46385" y="53629"/>
                      </a:cubicBezTo>
                      <a:cubicBezTo>
                        <a:pt x="47902" y="53629"/>
                        <a:pt x="48314" y="54868"/>
                        <a:pt x="48954" y="55606"/>
                      </a:cubicBezTo>
                      <a:cubicBezTo>
                        <a:pt x="49646" y="56387"/>
                        <a:pt x="51119" y="56937"/>
                        <a:pt x="50782" y="58712"/>
                      </a:cubicBezTo>
                      <a:cubicBezTo>
                        <a:pt x="50925" y="58653"/>
                        <a:pt x="51063" y="58628"/>
                        <a:pt x="51196" y="58628"/>
                      </a:cubicBezTo>
                      <a:cubicBezTo>
                        <a:pt x="52116" y="58628"/>
                        <a:pt x="52822" y="59846"/>
                        <a:pt x="53828" y="59846"/>
                      </a:cubicBezTo>
                      <a:cubicBezTo>
                        <a:pt x="54135" y="59846"/>
                        <a:pt x="54469" y="59733"/>
                        <a:pt x="54845" y="59439"/>
                      </a:cubicBezTo>
                      <a:lnTo>
                        <a:pt x="55431" y="57026"/>
                      </a:lnTo>
                      <a:cubicBezTo>
                        <a:pt x="55147" y="56955"/>
                        <a:pt x="54863" y="56902"/>
                        <a:pt x="54579" y="56849"/>
                      </a:cubicBezTo>
                      <a:cubicBezTo>
                        <a:pt x="53053" y="56760"/>
                        <a:pt x="51385" y="55819"/>
                        <a:pt x="51793" y="55269"/>
                      </a:cubicBezTo>
                      <a:lnTo>
                        <a:pt x="52787" y="54844"/>
                      </a:lnTo>
                      <a:lnTo>
                        <a:pt x="52414" y="52501"/>
                      </a:lnTo>
                      <a:cubicBezTo>
                        <a:pt x="48866" y="49893"/>
                        <a:pt x="48440" y="48917"/>
                        <a:pt x="49770" y="46291"/>
                      </a:cubicBezTo>
                      <a:lnTo>
                        <a:pt x="49770" y="46291"/>
                      </a:lnTo>
                      <a:cubicBezTo>
                        <a:pt x="50462" y="46859"/>
                        <a:pt x="51208" y="47338"/>
                        <a:pt x="51775" y="47977"/>
                      </a:cubicBezTo>
                      <a:cubicBezTo>
                        <a:pt x="52326" y="48562"/>
                        <a:pt x="52698" y="49325"/>
                        <a:pt x="53088" y="49929"/>
                      </a:cubicBezTo>
                      <a:lnTo>
                        <a:pt x="55821" y="46948"/>
                      </a:lnTo>
                      <a:lnTo>
                        <a:pt x="55200" y="42955"/>
                      </a:lnTo>
                      <a:lnTo>
                        <a:pt x="52805" y="41447"/>
                      </a:lnTo>
                      <a:lnTo>
                        <a:pt x="53585" y="38253"/>
                      </a:lnTo>
                      <a:lnTo>
                        <a:pt x="55111" y="39229"/>
                      </a:lnTo>
                      <a:cubicBezTo>
                        <a:pt x="55111" y="40045"/>
                        <a:pt x="55111" y="40542"/>
                        <a:pt x="55111" y="41039"/>
                      </a:cubicBezTo>
                      <a:lnTo>
                        <a:pt x="56300" y="41021"/>
                      </a:lnTo>
                      <a:lnTo>
                        <a:pt x="56034" y="38466"/>
                      </a:lnTo>
                      <a:cubicBezTo>
                        <a:pt x="59778" y="37011"/>
                        <a:pt x="60754" y="35876"/>
                        <a:pt x="62546" y="30925"/>
                      </a:cubicBezTo>
                      <a:lnTo>
                        <a:pt x="59370" y="25407"/>
                      </a:lnTo>
                      <a:lnTo>
                        <a:pt x="60754" y="24609"/>
                      </a:lnTo>
                      <a:cubicBezTo>
                        <a:pt x="60620" y="24079"/>
                        <a:pt x="60336" y="23926"/>
                        <a:pt x="59999" y="23926"/>
                      </a:cubicBezTo>
                      <a:cubicBezTo>
                        <a:pt x="59536" y="23926"/>
                        <a:pt x="58975" y="24215"/>
                        <a:pt x="58567" y="24215"/>
                      </a:cubicBezTo>
                      <a:cubicBezTo>
                        <a:pt x="58326" y="24215"/>
                        <a:pt x="58138" y="24114"/>
                        <a:pt x="58057" y="23792"/>
                      </a:cubicBezTo>
                      <a:lnTo>
                        <a:pt x="59316" y="21344"/>
                      </a:lnTo>
                      <a:lnTo>
                        <a:pt x="60062" y="22692"/>
                      </a:lnTo>
                      <a:lnTo>
                        <a:pt x="61286" y="21858"/>
                      </a:lnTo>
                      <a:lnTo>
                        <a:pt x="63504" y="23775"/>
                      </a:lnTo>
                      <a:lnTo>
                        <a:pt x="64178" y="27040"/>
                      </a:lnTo>
                      <a:cubicBezTo>
                        <a:pt x="64959" y="25993"/>
                        <a:pt x="65598" y="25478"/>
                        <a:pt x="65775" y="24822"/>
                      </a:cubicBezTo>
                      <a:cubicBezTo>
                        <a:pt x="66201" y="23367"/>
                        <a:pt x="64356" y="23225"/>
                        <a:pt x="64089" y="22515"/>
                      </a:cubicBezTo>
                      <a:lnTo>
                        <a:pt x="64444" y="18647"/>
                      </a:lnTo>
                      <a:cubicBezTo>
                        <a:pt x="66520" y="17955"/>
                        <a:pt x="66538" y="17902"/>
                        <a:pt x="66609" y="16305"/>
                      </a:cubicBezTo>
                      <a:cubicBezTo>
                        <a:pt x="66698" y="14229"/>
                        <a:pt x="66840" y="12171"/>
                        <a:pt x="66964" y="10059"/>
                      </a:cubicBezTo>
                      <a:cubicBezTo>
                        <a:pt x="65951" y="8994"/>
                        <a:pt x="64617" y="8884"/>
                        <a:pt x="63235" y="8884"/>
                      </a:cubicBezTo>
                      <a:cubicBezTo>
                        <a:pt x="62876" y="8884"/>
                        <a:pt x="62514" y="8891"/>
                        <a:pt x="62153" y="8891"/>
                      </a:cubicBezTo>
                      <a:cubicBezTo>
                        <a:pt x="62029" y="8891"/>
                        <a:pt x="61906" y="8890"/>
                        <a:pt x="61783" y="8888"/>
                      </a:cubicBezTo>
                      <a:cubicBezTo>
                        <a:pt x="61978" y="8001"/>
                        <a:pt x="62209" y="7362"/>
                        <a:pt x="62262" y="6741"/>
                      </a:cubicBezTo>
                      <a:cubicBezTo>
                        <a:pt x="62297" y="6102"/>
                        <a:pt x="62173" y="5464"/>
                        <a:pt x="62120" y="4701"/>
                      </a:cubicBezTo>
                      <a:lnTo>
                        <a:pt x="65119" y="4239"/>
                      </a:lnTo>
                      <a:cubicBezTo>
                        <a:pt x="59052" y="1427"/>
                        <a:pt x="52479" y="0"/>
                        <a:pt x="4586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70C0"/>
                    </a:gs>
                    <a:gs pos="27000">
                      <a:srgbClr val="0070C0"/>
                    </a:gs>
                    <a:gs pos="100000">
                      <a:srgbClr val="AD95E6"/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36" name="Google Shape;336;p3"/>
                <p:cNvSpPr/>
                <p:nvPr/>
              </p:nvSpPr>
              <p:spPr>
                <a:xfrm>
                  <a:off x="7010819" y="4061082"/>
                  <a:ext cx="117645" cy="102137"/>
                </a:xfrm>
                <a:custGeom>
                  <a:rect b="b" l="l" r="r" t="t"/>
                  <a:pathLst>
                    <a:path extrusionOk="0" h="17709" w="20389">
                      <a:moveTo>
                        <a:pt x="17567" y="0"/>
                      </a:moveTo>
                      <a:lnTo>
                        <a:pt x="17567" y="0"/>
                      </a:lnTo>
                      <a:cubicBezTo>
                        <a:pt x="17070" y="1331"/>
                        <a:pt x="16644" y="2697"/>
                        <a:pt x="16307" y="4081"/>
                      </a:cubicBezTo>
                      <a:cubicBezTo>
                        <a:pt x="16278" y="4199"/>
                        <a:pt x="16114" y="4268"/>
                        <a:pt x="16100" y="4268"/>
                      </a:cubicBezTo>
                      <a:cubicBezTo>
                        <a:pt x="16097" y="4268"/>
                        <a:pt x="16100" y="4265"/>
                        <a:pt x="16112" y="4259"/>
                      </a:cubicBezTo>
                      <a:lnTo>
                        <a:pt x="13912" y="3034"/>
                      </a:lnTo>
                      <a:lnTo>
                        <a:pt x="14391" y="1437"/>
                      </a:lnTo>
                      <a:lnTo>
                        <a:pt x="12617" y="337"/>
                      </a:lnTo>
                      <a:cubicBezTo>
                        <a:pt x="12563" y="2112"/>
                        <a:pt x="10416" y="1970"/>
                        <a:pt x="10523" y="3655"/>
                      </a:cubicBezTo>
                      <a:cubicBezTo>
                        <a:pt x="10523" y="3709"/>
                        <a:pt x="10239" y="3797"/>
                        <a:pt x="10079" y="3815"/>
                      </a:cubicBezTo>
                      <a:cubicBezTo>
                        <a:pt x="8287" y="4028"/>
                        <a:pt x="8553" y="4418"/>
                        <a:pt x="7276" y="5305"/>
                      </a:cubicBezTo>
                      <a:cubicBezTo>
                        <a:pt x="5785" y="6352"/>
                        <a:pt x="5466" y="8730"/>
                        <a:pt x="3017" y="8765"/>
                      </a:cubicBezTo>
                      <a:cubicBezTo>
                        <a:pt x="2166" y="8783"/>
                        <a:pt x="1154" y="9919"/>
                        <a:pt x="569" y="10770"/>
                      </a:cubicBezTo>
                      <a:cubicBezTo>
                        <a:pt x="178" y="11356"/>
                        <a:pt x="1" y="12705"/>
                        <a:pt x="374" y="13095"/>
                      </a:cubicBezTo>
                      <a:cubicBezTo>
                        <a:pt x="1687" y="14443"/>
                        <a:pt x="746" y="15810"/>
                        <a:pt x="569" y="17708"/>
                      </a:cubicBezTo>
                      <a:cubicBezTo>
                        <a:pt x="3337" y="16519"/>
                        <a:pt x="5839" y="15668"/>
                        <a:pt x="8074" y="14213"/>
                      </a:cubicBezTo>
                      <a:lnTo>
                        <a:pt x="10558" y="15934"/>
                      </a:lnTo>
                      <a:lnTo>
                        <a:pt x="9866" y="17336"/>
                      </a:lnTo>
                      <a:cubicBezTo>
                        <a:pt x="11960" y="17300"/>
                        <a:pt x="13592" y="16998"/>
                        <a:pt x="14710" y="15508"/>
                      </a:cubicBezTo>
                      <a:cubicBezTo>
                        <a:pt x="16094" y="13645"/>
                        <a:pt x="17585" y="11835"/>
                        <a:pt x="18773" y="9866"/>
                      </a:cubicBezTo>
                      <a:cubicBezTo>
                        <a:pt x="19590" y="8482"/>
                        <a:pt x="20388" y="6885"/>
                        <a:pt x="18862" y="5305"/>
                      </a:cubicBezTo>
                      <a:cubicBezTo>
                        <a:pt x="18596" y="5039"/>
                        <a:pt x="18330" y="4330"/>
                        <a:pt x="18472" y="4099"/>
                      </a:cubicBezTo>
                      <a:cubicBezTo>
                        <a:pt x="19732" y="2307"/>
                        <a:pt x="17372" y="1491"/>
                        <a:pt x="1756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70C0"/>
                    </a:gs>
                    <a:gs pos="27000">
                      <a:srgbClr val="0070C0"/>
                    </a:gs>
                    <a:gs pos="100000">
                      <a:srgbClr val="AD95E6"/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37" name="Google Shape;337;p3"/>
                <p:cNvSpPr/>
                <p:nvPr/>
              </p:nvSpPr>
              <p:spPr>
                <a:xfrm>
                  <a:off x="6995058" y="4000087"/>
                  <a:ext cx="41059" cy="51071"/>
                </a:xfrm>
                <a:custGeom>
                  <a:rect b="b" l="l" r="r" t="t"/>
                  <a:pathLst>
                    <a:path extrusionOk="0" h="8855" w="7116">
                      <a:moveTo>
                        <a:pt x="5359" y="0"/>
                      </a:moveTo>
                      <a:cubicBezTo>
                        <a:pt x="4649" y="976"/>
                        <a:pt x="3993" y="1774"/>
                        <a:pt x="3460" y="2644"/>
                      </a:cubicBezTo>
                      <a:cubicBezTo>
                        <a:pt x="2910" y="3513"/>
                        <a:pt x="1455" y="3638"/>
                        <a:pt x="1828" y="5181"/>
                      </a:cubicBezTo>
                      <a:cubicBezTo>
                        <a:pt x="1354" y="4803"/>
                        <a:pt x="1037" y="4660"/>
                        <a:pt x="815" y="4660"/>
                      </a:cubicBezTo>
                      <a:cubicBezTo>
                        <a:pt x="256" y="4660"/>
                        <a:pt x="305" y="5571"/>
                        <a:pt x="1" y="5926"/>
                      </a:cubicBezTo>
                      <a:cubicBezTo>
                        <a:pt x="1136" y="7417"/>
                        <a:pt x="1438" y="7577"/>
                        <a:pt x="5412" y="8854"/>
                      </a:cubicBezTo>
                      <a:cubicBezTo>
                        <a:pt x="5590" y="7896"/>
                        <a:pt x="5625" y="7239"/>
                        <a:pt x="5820" y="6636"/>
                      </a:cubicBezTo>
                      <a:cubicBezTo>
                        <a:pt x="6033" y="6015"/>
                        <a:pt x="6335" y="5430"/>
                        <a:pt x="6708" y="4880"/>
                      </a:cubicBezTo>
                      <a:cubicBezTo>
                        <a:pt x="7116" y="4294"/>
                        <a:pt x="5696" y="4170"/>
                        <a:pt x="6459" y="3354"/>
                      </a:cubicBezTo>
                      <a:cubicBezTo>
                        <a:pt x="6849" y="2928"/>
                        <a:pt x="6637" y="1686"/>
                        <a:pt x="6778" y="1384"/>
                      </a:cubicBezTo>
                      <a:cubicBezTo>
                        <a:pt x="6832" y="1224"/>
                        <a:pt x="6867" y="1047"/>
                        <a:pt x="6885" y="870"/>
                      </a:cubicBezTo>
                      <a:lnTo>
                        <a:pt x="535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70C0"/>
                    </a:gs>
                    <a:gs pos="27000">
                      <a:srgbClr val="0070C0"/>
                    </a:gs>
                    <a:gs pos="100000">
                      <a:srgbClr val="AD95E6"/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38" name="Google Shape;338;p3"/>
                <p:cNvSpPr/>
                <p:nvPr/>
              </p:nvSpPr>
              <p:spPr>
                <a:xfrm>
                  <a:off x="7078892" y="4018504"/>
                  <a:ext cx="57544" cy="36030"/>
                </a:xfrm>
                <a:custGeom>
                  <a:rect b="b" l="l" r="r" t="t"/>
                  <a:pathLst>
                    <a:path extrusionOk="0" h="6247" w="9973">
                      <a:moveTo>
                        <a:pt x="0" y="1"/>
                      </a:moveTo>
                      <a:lnTo>
                        <a:pt x="266" y="1722"/>
                      </a:lnTo>
                      <a:lnTo>
                        <a:pt x="1668" y="1970"/>
                      </a:lnTo>
                      <a:lnTo>
                        <a:pt x="870" y="3177"/>
                      </a:lnTo>
                      <a:cubicBezTo>
                        <a:pt x="1300" y="3058"/>
                        <a:pt x="1704" y="3001"/>
                        <a:pt x="2079" y="3001"/>
                      </a:cubicBezTo>
                      <a:cubicBezTo>
                        <a:pt x="3221" y="3001"/>
                        <a:pt x="4106" y="3533"/>
                        <a:pt x="4720" y="4508"/>
                      </a:cubicBezTo>
                      <a:cubicBezTo>
                        <a:pt x="5319" y="5452"/>
                        <a:pt x="5558" y="5867"/>
                        <a:pt x="5945" y="5867"/>
                      </a:cubicBezTo>
                      <a:cubicBezTo>
                        <a:pt x="6235" y="5867"/>
                        <a:pt x="6607" y="5635"/>
                        <a:pt x="7275" y="5218"/>
                      </a:cubicBezTo>
                      <a:cubicBezTo>
                        <a:pt x="7453" y="5111"/>
                        <a:pt x="7648" y="5058"/>
                        <a:pt x="7861" y="5022"/>
                      </a:cubicBezTo>
                      <a:lnTo>
                        <a:pt x="9564" y="6247"/>
                      </a:lnTo>
                      <a:lnTo>
                        <a:pt x="9972" y="5679"/>
                      </a:lnTo>
                      <a:cubicBezTo>
                        <a:pt x="9582" y="4809"/>
                        <a:pt x="9262" y="3887"/>
                        <a:pt x="8819" y="3035"/>
                      </a:cubicBezTo>
                      <a:cubicBezTo>
                        <a:pt x="8151" y="1821"/>
                        <a:pt x="7070" y="1194"/>
                        <a:pt x="5857" y="1194"/>
                      </a:cubicBezTo>
                      <a:cubicBezTo>
                        <a:pt x="5138" y="1194"/>
                        <a:pt x="4373" y="1415"/>
                        <a:pt x="3620" y="1864"/>
                      </a:cubicBezTo>
                      <a:cubicBezTo>
                        <a:pt x="3336" y="2024"/>
                        <a:pt x="3052" y="2166"/>
                        <a:pt x="2644" y="2396"/>
                      </a:cubicBezTo>
                      <a:lnTo>
                        <a:pt x="1970" y="46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70C0"/>
                    </a:gs>
                    <a:gs pos="27000">
                      <a:srgbClr val="0070C0"/>
                    </a:gs>
                    <a:gs pos="100000">
                      <a:srgbClr val="AD95E6"/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39" name="Google Shape;339;p3"/>
                <p:cNvSpPr/>
                <p:nvPr/>
              </p:nvSpPr>
              <p:spPr>
                <a:xfrm>
                  <a:off x="7051663" y="3806456"/>
                  <a:ext cx="38503" cy="70819"/>
                </a:xfrm>
                <a:custGeom>
                  <a:rect b="b" l="l" r="r" t="t"/>
                  <a:pathLst>
                    <a:path extrusionOk="0" h="12279" w="6673">
                      <a:moveTo>
                        <a:pt x="6672" y="1"/>
                      </a:moveTo>
                      <a:lnTo>
                        <a:pt x="6672" y="1"/>
                      </a:lnTo>
                      <a:cubicBezTo>
                        <a:pt x="6223" y="198"/>
                        <a:pt x="5784" y="260"/>
                        <a:pt x="5357" y="260"/>
                      </a:cubicBezTo>
                      <a:cubicBezTo>
                        <a:pt x="4670" y="260"/>
                        <a:pt x="4013" y="100"/>
                        <a:pt x="3390" y="89"/>
                      </a:cubicBezTo>
                      <a:lnTo>
                        <a:pt x="3088" y="2786"/>
                      </a:lnTo>
                      <a:lnTo>
                        <a:pt x="4809" y="5164"/>
                      </a:lnTo>
                      <a:lnTo>
                        <a:pt x="1" y="10771"/>
                      </a:lnTo>
                      <a:lnTo>
                        <a:pt x="1083" y="12279"/>
                      </a:lnTo>
                      <a:lnTo>
                        <a:pt x="6388" y="7772"/>
                      </a:lnTo>
                      <a:cubicBezTo>
                        <a:pt x="4454" y="6495"/>
                        <a:pt x="6175" y="3709"/>
                        <a:pt x="4383" y="2502"/>
                      </a:cubicBezTo>
                      <a:lnTo>
                        <a:pt x="667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70C0"/>
                    </a:gs>
                    <a:gs pos="27000">
                      <a:srgbClr val="0070C0"/>
                    </a:gs>
                    <a:gs pos="100000">
                      <a:srgbClr val="AD95E6"/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40" name="Google Shape;340;p3"/>
                <p:cNvSpPr/>
                <p:nvPr/>
              </p:nvSpPr>
              <p:spPr>
                <a:xfrm>
                  <a:off x="6984824" y="4061618"/>
                  <a:ext cx="42081" cy="8893"/>
                </a:xfrm>
                <a:custGeom>
                  <a:rect b="b" l="l" r="r" t="t"/>
                  <a:pathLst>
                    <a:path extrusionOk="0" h="1542" w="7293">
                      <a:moveTo>
                        <a:pt x="4286" y="0"/>
                      </a:moveTo>
                      <a:cubicBezTo>
                        <a:pt x="2949" y="0"/>
                        <a:pt x="1596" y="367"/>
                        <a:pt x="0" y="510"/>
                      </a:cubicBezTo>
                      <a:cubicBezTo>
                        <a:pt x="787" y="973"/>
                        <a:pt x="1302" y="1542"/>
                        <a:pt x="1738" y="1542"/>
                      </a:cubicBezTo>
                      <a:cubicBezTo>
                        <a:pt x="1970" y="1542"/>
                        <a:pt x="2179" y="1380"/>
                        <a:pt x="2396" y="954"/>
                      </a:cubicBezTo>
                      <a:cubicBezTo>
                        <a:pt x="2708" y="1325"/>
                        <a:pt x="3056" y="1432"/>
                        <a:pt x="3417" y="1432"/>
                      </a:cubicBezTo>
                      <a:cubicBezTo>
                        <a:pt x="3816" y="1432"/>
                        <a:pt x="4231" y="1302"/>
                        <a:pt x="4631" y="1256"/>
                      </a:cubicBezTo>
                      <a:cubicBezTo>
                        <a:pt x="5394" y="1149"/>
                        <a:pt x="6157" y="1025"/>
                        <a:pt x="7293" y="830"/>
                      </a:cubicBezTo>
                      <a:cubicBezTo>
                        <a:pt x="6240" y="198"/>
                        <a:pt x="5268" y="0"/>
                        <a:pt x="428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70C0"/>
                    </a:gs>
                    <a:gs pos="27000">
                      <a:srgbClr val="0070C0"/>
                    </a:gs>
                    <a:gs pos="100000">
                      <a:srgbClr val="AD95E6"/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41" name="Google Shape;341;p3"/>
                <p:cNvSpPr/>
                <p:nvPr/>
              </p:nvSpPr>
              <p:spPr>
                <a:xfrm>
                  <a:off x="7035181" y="4030478"/>
                  <a:ext cx="15469" cy="21703"/>
                </a:xfrm>
                <a:custGeom>
                  <a:rect b="b" l="l" r="r" t="t"/>
                  <a:pathLst>
                    <a:path extrusionOk="0" h="3763" w="2681">
                      <a:moveTo>
                        <a:pt x="2662" y="1"/>
                      </a:moveTo>
                      <a:cubicBezTo>
                        <a:pt x="19" y="675"/>
                        <a:pt x="1" y="764"/>
                        <a:pt x="1012" y="3763"/>
                      </a:cubicBezTo>
                      <a:lnTo>
                        <a:pt x="1491" y="2148"/>
                      </a:lnTo>
                      <a:lnTo>
                        <a:pt x="2201" y="3408"/>
                      </a:lnTo>
                      <a:lnTo>
                        <a:pt x="2680" y="3372"/>
                      </a:lnTo>
                      <a:cubicBezTo>
                        <a:pt x="2574" y="2840"/>
                        <a:pt x="2485" y="2308"/>
                        <a:pt x="2450" y="1758"/>
                      </a:cubicBezTo>
                      <a:cubicBezTo>
                        <a:pt x="2485" y="1172"/>
                        <a:pt x="2556" y="586"/>
                        <a:pt x="266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70C0"/>
                    </a:gs>
                    <a:gs pos="27000">
                      <a:srgbClr val="0070C0"/>
                    </a:gs>
                    <a:gs pos="100000">
                      <a:srgbClr val="AD95E6"/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42" name="Google Shape;342;p3"/>
                <p:cNvSpPr/>
                <p:nvPr/>
              </p:nvSpPr>
              <p:spPr>
                <a:xfrm>
                  <a:off x="7045011" y="3983609"/>
                  <a:ext cx="19047" cy="18121"/>
                </a:xfrm>
                <a:custGeom>
                  <a:rect b="b" l="l" r="r" t="t"/>
                  <a:pathLst>
                    <a:path extrusionOk="0" h="3142" w="3301">
                      <a:moveTo>
                        <a:pt x="3301" y="0"/>
                      </a:moveTo>
                      <a:lnTo>
                        <a:pt x="0" y="1455"/>
                      </a:lnTo>
                      <a:lnTo>
                        <a:pt x="550" y="2520"/>
                      </a:lnTo>
                      <a:lnTo>
                        <a:pt x="1154" y="1793"/>
                      </a:lnTo>
                      <a:lnTo>
                        <a:pt x="2804" y="3141"/>
                      </a:lnTo>
                      <a:lnTo>
                        <a:pt x="330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70C0"/>
                    </a:gs>
                    <a:gs pos="27000">
                      <a:srgbClr val="0070C0"/>
                    </a:gs>
                    <a:gs pos="100000">
                      <a:srgbClr val="AD95E6"/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43" name="Google Shape;343;p3"/>
                <p:cNvSpPr/>
                <p:nvPr/>
              </p:nvSpPr>
              <p:spPr>
                <a:xfrm>
                  <a:off x="7034362" y="3943182"/>
                  <a:ext cx="9734" cy="24570"/>
                </a:xfrm>
                <a:custGeom>
                  <a:rect b="b" l="l" r="r" t="t"/>
                  <a:pathLst>
                    <a:path extrusionOk="0" h="4260" w="1687">
                      <a:moveTo>
                        <a:pt x="249" y="1"/>
                      </a:moveTo>
                      <a:cubicBezTo>
                        <a:pt x="1" y="2627"/>
                        <a:pt x="1" y="2627"/>
                        <a:pt x="977" y="4259"/>
                      </a:cubicBezTo>
                      <a:cubicBezTo>
                        <a:pt x="1687" y="1261"/>
                        <a:pt x="1687" y="1261"/>
                        <a:pt x="2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70C0"/>
                    </a:gs>
                    <a:gs pos="27000">
                      <a:srgbClr val="0070C0"/>
                    </a:gs>
                    <a:gs pos="100000">
                      <a:srgbClr val="AD95E6"/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44" name="Google Shape;344;p3"/>
                <p:cNvSpPr/>
                <p:nvPr/>
              </p:nvSpPr>
              <p:spPr>
                <a:xfrm>
                  <a:off x="6724214" y="4015234"/>
                  <a:ext cx="1131" cy="513"/>
                </a:xfrm>
                <a:custGeom>
                  <a:rect b="b" l="l" r="r" t="t"/>
                  <a:pathLst>
                    <a:path extrusionOk="0" h="89" w="196">
                      <a:moveTo>
                        <a:pt x="196" y="0"/>
                      </a:moveTo>
                      <a:lnTo>
                        <a:pt x="1" y="89"/>
                      </a:lnTo>
                      <a:lnTo>
                        <a:pt x="1" y="89"/>
                      </a:lnTo>
                      <a:lnTo>
                        <a:pt x="196" y="18"/>
                      </a:lnTo>
                      <a:lnTo>
                        <a:pt x="19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70C0"/>
                    </a:gs>
                    <a:gs pos="27000">
                      <a:srgbClr val="0070C0"/>
                    </a:gs>
                    <a:gs pos="100000">
                      <a:srgbClr val="AD95E6"/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45" name="Google Shape;345;p3"/>
                <p:cNvSpPr/>
                <p:nvPr/>
              </p:nvSpPr>
              <p:spPr>
                <a:xfrm>
                  <a:off x="7071623" y="3755083"/>
                  <a:ext cx="16589" cy="16380"/>
                </a:xfrm>
                <a:custGeom>
                  <a:rect b="b" l="l" r="r" t="t"/>
                  <a:pathLst>
                    <a:path extrusionOk="0" h="2840" w="2875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835" y="1029"/>
                        <a:pt x="1739" y="1970"/>
                        <a:pt x="2733" y="2839"/>
                      </a:cubicBezTo>
                      <a:cubicBezTo>
                        <a:pt x="2840" y="2520"/>
                        <a:pt x="2875" y="2201"/>
                        <a:pt x="2822" y="1881"/>
                      </a:cubicBezTo>
                      <a:cubicBezTo>
                        <a:pt x="1899" y="1225"/>
                        <a:pt x="959" y="604"/>
                        <a:pt x="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70C0"/>
                    </a:gs>
                    <a:gs pos="27000">
                      <a:srgbClr val="0070C0"/>
                    </a:gs>
                    <a:gs pos="100000">
                      <a:srgbClr val="AD95E6"/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46" name="Google Shape;346;p3"/>
                <p:cNvSpPr/>
                <p:nvPr/>
              </p:nvSpPr>
              <p:spPr>
                <a:xfrm>
                  <a:off x="6722575" y="4015741"/>
                  <a:ext cx="1541" cy="727"/>
                </a:xfrm>
                <a:custGeom>
                  <a:rect b="b" l="l" r="r" t="t"/>
                  <a:pathLst>
                    <a:path extrusionOk="0" h="126" w="267">
                      <a:moveTo>
                        <a:pt x="267" y="1"/>
                      </a:moveTo>
                      <a:cubicBezTo>
                        <a:pt x="178" y="36"/>
                        <a:pt x="89" y="72"/>
                        <a:pt x="1" y="125"/>
                      </a:cubicBezTo>
                      <a:cubicBezTo>
                        <a:pt x="107" y="90"/>
                        <a:pt x="178" y="36"/>
                        <a:pt x="26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70C0"/>
                    </a:gs>
                    <a:gs pos="27000">
                      <a:srgbClr val="0070C0"/>
                    </a:gs>
                    <a:gs pos="100000">
                      <a:srgbClr val="AD95E6"/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47" name="Google Shape;347;p3"/>
                <p:cNvSpPr/>
                <p:nvPr/>
              </p:nvSpPr>
              <p:spPr>
                <a:xfrm>
                  <a:off x="6772321" y="4116142"/>
                  <a:ext cx="30927" cy="46769"/>
                </a:xfrm>
                <a:custGeom>
                  <a:rect b="b" l="l" r="r" t="t"/>
                  <a:pathLst>
                    <a:path extrusionOk="0" h="8109" w="5360">
                      <a:moveTo>
                        <a:pt x="1828" y="0"/>
                      </a:moveTo>
                      <a:lnTo>
                        <a:pt x="1" y="2946"/>
                      </a:lnTo>
                      <a:cubicBezTo>
                        <a:pt x="444" y="3762"/>
                        <a:pt x="1030" y="4738"/>
                        <a:pt x="1527" y="5785"/>
                      </a:cubicBezTo>
                      <a:cubicBezTo>
                        <a:pt x="2308" y="7328"/>
                        <a:pt x="3479" y="8091"/>
                        <a:pt x="5359" y="8109"/>
                      </a:cubicBezTo>
                      <a:cubicBezTo>
                        <a:pt x="4667" y="6689"/>
                        <a:pt x="3993" y="5625"/>
                        <a:pt x="3798" y="4205"/>
                      </a:cubicBezTo>
                      <a:cubicBezTo>
                        <a:pt x="3621" y="2768"/>
                        <a:pt x="2574" y="1491"/>
                        <a:pt x="1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70C0"/>
                    </a:gs>
                    <a:gs pos="27000">
                      <a:srgbClr val="0070C0"/>
                    </a:gs>
                    <a:gs pos="100000">
                      <a:srgbClr val="AD95E6"/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grpSp>
          <p:nvGrpSpPr>
            <p:cNvPr id="348" name="Google Shape;348;p3"/>
            <p:cNvGrpSpPr/>
            <p:nvPr/>
          </p:nvGrpSpPr>
          <p:grpSpPr>
            <a:xfrm>
              <a:off x="995411" y="1216591"/>
              <a:ext cx="2173969" cy="1586027"/>
              <a:chOff x="5042008" y="2054935"/>
              <a:chExt cx="1539966" cy="1123488"/>
            </a:xfrm>
          </p:grpSpPr>
          <p:sp>
            <p:nvSpPr>
              <p:cNvPr id="349" name="Google Shape;349;p3"/>
              <p:cNvSpPr/>
              <p:nvPr/>
            </p:nvSpPr>
            <p:spPr>
              <a:xfrm>
                <a:off x="5042008" y="2054935"/>
                <a:ext cx="471040" cy="1058924"/>
              </a:xfrm>
              <a:custGeom>
                <a:rect b="b" l="l" r="r" t="t"/>
                <a:pathLst>
                  <a:path extrusionOk="0" h="13893" w="6180">
                    <a:moveTo>
                      <a:pt x="6180" y="0"/>
                    </a:moveTo>
                    <a:cubicBezTo>
                      <a:pt x="4833" y="232"/>
                      <a:pt x="3572" y="651"/>
                      <a:pt x="2502" y="1261"/>
                    </a:cubicBezTo>
                    <a:cubicBezTo>
                      <a:pt x="843" y="2230"/>
                      <a:pt x="20" y="3491"/>
                      <a:pt x="20" y="4752"/>
                    </a:cubicBezTo>
                    <a:lnTo>
                      <a:pt x="0" y="13880"/>
                    </a:lnTo>
                    <a:lnTo>
                      <a:pt x="0" y="13880"/>
                    </a:lnTo>
                    <a:cubicBezTo>
                      <a:pt x="6" y="12623"/>
                      <a:pt x="828" y="11367"/>
                      <a:pt x="2482" y="10407"/>
                    </a:cubicBezTo>
                    <a:cubicBezTo>
                      <a:pt x="3552" y="9776"/>
                      <a:pt x="4813" y="9353"/>
                      <a:pt x="6180" y="9146"/>
                    </a:cubicBezTo>
                    <a:lnTo>
                      <a:pt x="6180" y="0"/>
                    </a:lnTo>
                    <a:close/>
                    <a:moveTo>
                      <a:pt x="0" y="13880"/>
                    </a:moveTo>
                    <a:cubicBezTo>
                      <a:pt x="0" y="13884"/>
                      <a:pt x="0" y="13889"/>
                      <a:pt x="0" y="13893"/>
                    </a:cubicBezTo>
                    <a:lnTo>
                      <a:pt x="0" y="13880"/>
                    </a:lnTo>
                    <a:close/>
                  </a:path>
                </a:pathLst>
              </a:custGeom>
              <a:solidFill>
                <a:srgbClr val="AD95E6">
                  <a:alpha val="3803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0" name="Google Shape;350;p3"/>
              <p:cNvSpPr/>
              <p:nvPr/>
            </p:nvSpPr>
            <p:spPr>
              <a:xfrm>
                <a:off x="5249943" y="2202730"/>
                <a:ext cx="1185831" cy="975693"/>
              </a:xfrm>
              <a:custGeom>
                <a:rect b="b" l="l" r="r" t="t"/>
                <a:pathLst>
                  <a:path extrusionOk="0" h="12801" w="15558">
                    <a:moveTo>
                      <a:pt x="7769" y="1"/>
                    </a:moveTo>
                    <a:cubicBezTo>
                      <a:pt x="5781" y="1"/>
                      <a:pt x="3794" y="442"/>
                      <a:pt x="2291" y="1325"/>
                    </a:cubicBezTo>
                    <a:cubicBezTo>
                      <a:pt x="778" y="2187"/>
                      <a:pt x="46" y="3343"/>
                      <a:pt x="46" y="4478"/>
                    </a:cubicBezTo>
                    <a:lnTo>
                      <a:pt x="1" y="12756"/>
                    </a:lnTo>
                    <a:cubicBezTo>
                      <a:pt x="21" y="11600"/>
                      <a:pt x="757" y="10465"/>
                      <a:pt x="2271" y="9583"/>
                    </a:cubicBezTo>
                    <a:cubicBezTo>
                      <a:pt x="3774" y="8710"/>
                      <a:pt x="5760" y="8273"/>
                      <a:pt x="7749" y="8273"/>
                    </a:cubicBezTo>
                    <a:cubicBezTo>
                      <a:pt x="9738" y="8273"/>
                      <a:pt x="11729" y="8710"/>
                      <a:pt x="13243" y="9583"/>
                    </a:cubicBezTo>
                    <a:cubicBezTo>
                      <a:pt x="14776" y="10465"/>
                      <a:pt x="15533" y="11646"/>
                      <a:pt x="15533" y="12801"/>
                    </a:cubicBezTo>
                    <a:lnTo>
                      <a:pt x="15558" y="4518"/>
                    </a:lnTo>
                    <a:cubicBezTo>
                      <a:pt x="15558" y="3363"/>
                      <a:pt x="14801" y="2208"/>
                      <a:pt x="13263" y="1325"/>
                    </a:cubicBezTo>
                    <a:cubicBezTo>
                      <a:pt x="11749" y="442"/>
                      <a:pt x="9758" y="1"/>
                      <a:pt x="7769" y="1"/>
                    </a:cubicBezTo>
                    <a:close/>
                  </a:path>
                </a:pathLst>
              </a:custGeom>
              <a:solidFill>
                <a:srgbClr val="FFFFFF">
                  <a:alpha val="145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1" name="Google Shape;351;p3"/>
              <p:cNvSpPr/>
              <p:nvPr/>
            </p:nvSpPr>
            <p:spPr>
              <a:xfrm>
                <a:off x="5189193" y="2109510"/>
                <a:ext cx="471116" cy="1059001"/>
              </a:xfrm>
              <a:custGeom>
                <a:rect b="b" l="l" r="r" t="t"/>
                <a:pathLst>
                  <a:path extrusionOk="0" h="13894" w="6181">
                    <a:moveTo>
                      <a:pt x="6180" y="1"/>
                    </a:moveTo>
                    <a:cubicBezTo>
                      <a:pt x="4833" y="233"/>
                      <a:pt x="3572" y="651"/>
                      <a:pt x="2523" y="1262"/>
                    </a:cubicBezTo>
                    <a:cubicBezTo>
                      <a:pt x="863" y="2230"/>
                      <a:pt x="21" y="3491"/>
                      <a:pt x="21" y="4752"/>
                    </a:cubicBezTo>
                    <a:lnTo>
                      <a:pt x="1" y="13881"/>
                    </a:lnTo>
                    <a:lnTo>
                      <a:pt x="1" y="13881"/>
                    </a:lnTo>
                    <a:cubicBezTo>
                      <a:pt x="6" y="12624"/>
                      <a:pt x="849" y="11368"/>
                      <a:pt x="2503" y="10402"/>
                    </a:cubicBezTo>
                    <a:cubicBezTo>
                      <a:pt x="3552" y="9797"/>
                      <a:pt x="4833" y="9373"/>
                      <a:pt x="6180" y="9141"/>
                    </a:cubicBezTo>
                    <a:lnTo>
                      <a:pt x="6180" y="1"/>
                    </a:lnTo>
                    <a:close/>
                    <a:moveTo>
                      <a:pt x="1" y="13881"/>
                    </a:moveTo>
                    <a:cubicBezTo>
                      <a:pt x="1" y="13885"/>
                      <a:pt x="1" y="13889"/>
                      <a:pt x="1" y="13893"/>
                    </a:cubicBezTo>
                    <a:lnTo>
                      <a:pt x="1" y="13881"/>
                    </a:lnTo>
                    <a:close/>
                  </a:path>
                </a:pathLst>
              </a:custGeom>
              <a:solidFill>
                <a:srgbClr val="8C74F9">
                  <a:alpha val="2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2" name="Google Shape;352;p3"/>
              <p:cNvSpPr/>
              <p:nvPr/>
            </p:nvSpPr>
            <p:spPr>
              <a:xfrm>
                <a:off x="6143175" y="2116066"/>
                <a:ext cx="438799" cy="1055495"/>
              </a:xfrm>
              <a:custGeom>
                <a:rect b="b" l="l" r="r" t="t"/>
                <a:pathLst>
                  <a:path extrusionOk="0" h="13848" w="5757">
                    <a:moveTo>
                      <a:pt x="1" y="0"/>
                    </a:moveTo>
                    <a:lnTo>
                      <a:pt x="1" y="9141"/>
                    </a:lnTo>
                    <a:cubicBezTo>
                      <a:pt x="1156" y="9393"/>
                      <a:pt x="2271" y="9771"/>
                      <a:pt x="3194" y="10316"/>
                    </a:cubicBezTo>
                    <a:cubicBezTo>
                      <a:pt x="4874" y="11285"/>
                      <a:pt x="5716" y="12566"/>
                      <a:pt x="5716" y="13847"/>
                    </a:cubicBezTo>
                    <a:lnTo>
                      <a:pt x="5736" y="4707"/>
                    </a:lnTo>
                    <a:cubicBezTo>
                      <a:pt x="5756" y="3426"/>
                      <a:pt x="4894" y="2144"/>
                      <a:pt x="3214" y="1176"/>
                    </a:cubicBezTo>
                    <a:cubicBezTo>
                      <a:pt x="2271" y="631"/>
                      <a:pt x="1176" y="253"/>
                      <a:pt x="1" y="0"/>
                    </a:cubicBezTo>
                    <a:close/>
                  </a:path>
                </a:pathLst>
              </a:custGeom>
              <a:solidFill>
                <a:srgbClr val="00E7FC">
                  <a:alpha val="2117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53" name="Google Shape;353;p3"/>
            <p:cNvGrpSpPr/>
            <p:nvPr/>
          </p:nvGrpSpPr>
          <p:grpSpPr>
            <a:xfrm>
              <a:off x="912333" y="2196700"/>
              <a:ext cx="2333578" cy="1563325"/>
              <a:chOff x="914506" y="2297214"/>
              <a:chExt cx="2333578" cy="1563325"/>
            </a:xfrm>
          </p:grpSpPr>
          <p:sp>
            <p:nvSpPr>
              <p:cNvPr id="354" name="Google Shape;354;p3"/>
              <p:cNvSpPr/>
              <p:nvPr/>
            </p:nvSpPr>
            <p:spPr>
              <a:xfrm>
                <a:off x="2467975" y="2297214"/>
                <a:ext cx="665076" cy="1368457"/>
              </a:xfrm>
              <a:custGeom>
                <a:rect b="b" l="l" r="r" t="t"/>
                <a:pathLst>
                  <a:path extrusionOk="0" h="12718" w="6181">
                    <a:moveTo>
                      <a:pt x="6180" y="0"/>
                    </a:moveTo>
                    <a:cubicBezTo>
                      <a:pt x="6155" y="1161"/>
                      <a:pt x="5398" y="2336"/>
                      <a:pt x="3865" y="3219"/>
                    </a:cubicBezTo>
                    <a:cubicBezTo>
                      <a:pt x="2775" y="3849"/>
                      <a:pt x="1428" y="4268"/>
                      <a:pt x="1" y="4440"/>
                    </a:cubicBezTo>
                    <a:lnTo>
                      <a:pt x="1" y="12718"/>
                    </a:lnTo>
                    <a:cubicBezTo>
                      <a:pt x="1408" y="12531"/>
                      <a:pt x="2750" y="12132"/>
                      <a:pt x="3845" y="11477"/>
                    </a:cubicBezTo>
                    <a:cubicBezTo>
                      <a:pt x="5378" y="10594"/>
                      <a:pt x="6135" y="9439"/>
                      <a:pt x="6135" y="8263"/>
                    </a:cubicBezTo>
                    <a:lnTo>
                      <a:pt x="6180" y="0"/>
                    </a:lnTo>
                    <a:close/>
                  </a:path>
                </a:pathLst>
              </a:custGeom>
              <a:solidFill>
                <a:srgbClr val="8F79F9">
                  <a:alpha val="2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5" name="Google Shape;355;p3"/>
              <p:cNvSpPr/>
              <p:nvPr/>
            </p:nvSpPr>
            <p:spPr>
              <a:xfrm>
                <a:off x="2745915" y="2652734"/>
                <a:ext cx="502169" cy="1031454"/>
              </a:xfrm>
              <a:custGeom>
                <a:rect b="b" l="l" r="r" t="t"/>
                <a:pathLst>
                  <a:path extrusionOk="0" h="9586" w="4667">
                    <a:moveTo>
                      <a:pt x="4667" y="1"/>
                    </a:moveTo>
                    <a:lnTo>
                      <a:pt x="4667" y="13"/>
                    </a:lnTo>
                    <a:lnTo>
                      <a:pt x="4667" y="13"/>
                    </a:lnTo>
                    <a:cubicBezTo>
                      <a:pt x="4667" y="9"/>
                      <a:pt x="4667" y="5"/>
                      <a:pt x="4667" y="1"/>
                    </a:cubicBezTo>
                    <a:close/>
                    <a:moveTo>
                      <a:pt x="4667" y="13"/>
                    </a:moveTo>
                    <a:cubicBezTo>
                      <a:pt x="4661" y="866"/>
                      <a:pt x="4071" y="1744"/>
                      <a:pt x="2941" y="2417"/>
                    </a:cubicBezTo>
                    <a:cubicBezTo>
                      <a:pt x="2104" y="2901"/>
                      <a:pt x="1075" y="3214"/>
                      <a:pt x="0" y="3340"/>
                    </a:cubicBezTo>
                    <a:lnTo>
                      <a:pt x="0" y="9585"/>
                    </a:lnTo>
                    <a:cubicBezTo>
                      <a:pt x="1075" y="9459"/>
                      <a:pt x="2084" y="9141"/>
                      <a:pt x="2921" y="8657"/>
                    </a:cubicBezTo>
                    <a:cubicBezTo>
                      <a:pt x="4076" y="7986"/>
                      <a:pt x="4646" y="7123"/>
                      <a:pt x="4646" y="6241"/>
                    </a:cubicBezTo>
                    <a:lnTo>
                      <a:pt x="4667" y="13"/>
                    </a:lnTo>
                    <a:close/>
                  </a:path>
                </a:pathLst>
              </a:custGeom>
              <a:solidFill>
                <a:srgbClr val="FF248A">
                  <a:alpha val="2470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6" name="Google Shape;356;p3"/>
              <p:cNvSpPr/>
              <p:nvPr/>
            </p:nvSpPr>
            <p:spPr>
              <a:xfrm>
                <a:off x="1266798" y="2327020"/>
                <a:ext cx="769232" cy="1384274"/>
              </a:xfrm>
              <a:custGeom>
                <a:rect b="b" l="l" r="r" t="t"/>
                <a:pathLst>
                  <a:path extrusionOk="0" h="12865" w="7149">
                    <a:moveTo>
                      <a:pt x="41" y="1"/>
                    </a:moveTo>
                    <a:lnTo>
                      <a:pt x="20" y="8279"/>
                    </a:lnTo>
                    <a:cubicBezTo>
                      <a:pt x="0" y="9459"/>
                      <a:pt x="777" y="10635"/>
                      <a:pt x="2356" y="11538"/>
                    </a:cubicBezTo>
                    <a:cubicBezTo>
                      <a:pt x="3678" y="12314"/>
                      <a:pt x="5383" y="12758"/>
                      <a:pt x="7148" y="12864"/>
                    </a:cubicBezTo>
                    <a:lnTo>
                      <a:pt x="7148" y="4581"/>
                    </a:lnTo>
                    <a:cubicBezTo>
                      <a:pt x="5403" y="4475"/>
                      <a:pt x="3698" y="4036"/>
                      <a:pt x="2376" y="3280"/>
                    </a:cubicBezTo>
                    <a:cubicBezTo>
                      <a:pt x="822" y="2372"/>
                      <a:pt x="41" y="1176"/>
                      <a:pt x="41" y="1"/>
                    </a:cubicBezTo>
                    <a:close/>
                  </a:path>
                </a:pathLst>
              </a:custGeom>
              <a:solidFill>
                <a:srgbClr val="1501A9">
                  <a:alpha val="4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7" name="Google Shape;357;p3"/>
              <p:cNvSpPr/>
              <p:nvPr/>
            </p:nvSpPr>
            <p:spPr>
              <a:xfrm>
                <a:off x="914506" y="2476373"/>
                <a:ext cx="766542" cy="1384166"/>
              </a:xfrm>
              <a:custGeom>
                <a:rect b="b" l="l" r="r" t="t"/>
                <a:pathLst>
                  <a:path extrusionOk="0" h="12864" w="7124">
                    <a:moveTo>
                      <a:pt x="21" y="0"/>
                    </a:moveTo>
                    <a:lnTo>
                      <a:pt x="1" y="8278"/>
                    </a:lnTo>
                    <a:cubicBezTo>
                      <a:pt x="1" y="9459"/>
                      <a:pt x="778" y="10634"/>
                      <a:pt x="2331" y="11537"/>
                    </a:cubicBezTo>
                    <a:cubicBezTo>
                      <a:pt x="3678" y="12314"/>
                      <a:pt x="5378" y="12758"/>
                      <a:pt x="7124" y="12864"/>
                    </a:cubicBezTo>
                    <a:lnTo>
                      <a:pt x="7124" y="4581"/>
                    </a:lnTo>
                    <a:cubicBezTo>
                      <a:pt x="5378" y="4475"/>
                      <a:pt x="3698" y="4036"/>
                      <a:pt x="2352" y="3279"/>
                    </a:cubicBezTo>
                    <a:cubicBezTo>
                      <a:pt x="798" y="2371"/>
                      <a:pt x="21" y="1196"/>
                      <a:pt x="21" y="0"/>
                    </a:cubicBezTo>
                    <a:close/>
                  </a:path>
                </a:pathLst>
              </a:custGeom>
              <a:solidFill>
                <a:srgbClr val="8F79F9">
                  <a:alpha val="32941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358" name="Google Shape;358;p3"/>
          <p:cNvSpPr txBox="1"/>
          <p:nvPr>
            <p:ph type="title"/>
          </p:nvPr>
        </p:nvSpPr>
        <p:spPr>
          <a:xfrm>
            <a:off x="4226109" y="64515"/>
            <a:ext cx="4593600" cy="54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Tổng Quan 2019</a:t>
            </a:r>
            <a:endParaRPr/>
          </a:p>
        </p:txBody>
      </p:sp>
      <p:sp>
        <p:nvSpPr>
          <p:cNvPr id="359" name="Google Shape;359;p3"/>
          <p:cNvSpPr txBox="1"/>
          <p:nvPr/>
        </p:nvSpPr>
        <p:spPr>
          <a:xfrm>
            <a:off x="3421209" y="37284"/>
            <a:ext cx="696566" cy="6110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</a:t>
            </a:r>
            <a:endParaRPr/>
          </a:p>
        </p:txBody>
      </p:sp>
      <p:sp>
        <p:nvSpPr>
          <p:cNvPr id="360" name="Google Shape;360;p3"/>
          <p:cNvSpPr txBox="1"/>
          <p:nvPr>
            <p:ph idx="1" type="subTitle"/>
          </p:nvPr>
        </p:nvSpPr>
        <p:spPr>
          <a:xfrm>
            <a:off x="3707567" y="957264"/>
            <a:ext cx="4863710" cy="11409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Theo báo cáo từ World Travel &amp; Tourism Council, ngành du lịch và khách sạn đã đóng góp khoảng </a:t>
            </a:r>
            <a:r>
              <a:rPr lang="en-US" sz="1600">
                <a:solidFill>
                  <a:srgbClr val="FF248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10,4%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vào tổng GDP toàn cầu và tạo việc làm cho </a:t>
            </a:r>
            <a:r>
              <a:rPr lang="en-US" sz="1600">
                <a:solidFill>
                  <a:srgbClr val="FF248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hơn 319 triệu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người vào năm 2019.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mage result for The World Travel &amp; Tourism Council" id="361" name="Google Shape;361;p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0231" y="923489"/>
            <a:ext cx="957089" cy="11409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ur VP, Marketing Named One of Phocuswright’s 35 Under 35 - Corporate Blog" id="362" name="Google Shape;36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97742" y="2849410"/>
            <a:ext cx="2347505" cy="737929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"/>
          <p:cNvSpPr txBox="1"/>
          <p:nvPr/>
        </p:nvSpPr>
        <p:spPr>
          <a:xfrm>
            <a:off x="875879" y="2792091"/>
            <a:ext cx="4693185" cy="8525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 một báo cáo từ Phocuswright, </a:t>
            </a:r>
            <a:r>
              <a:rPr b="0" i="0" lang="en-US" sz="1600" u="none" cap="none" strike="noStrike">
                <a:solidFill>
                  <a:srgbClr val="FF248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hơn 50% </a:t>
            </a: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 đặt phòng khách sạn trên toàn cầu đã được thực hiện trực tuyến vào năm 2019</a:t>
            </a:r>
            <a:endParaRPr b="0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AA5E9"/>
            </a:gs>
            <a:gs pos="5000">
              <a:srgbClr val="BAA5E9"/>
            </a:gs>
            <a:gs pos="47000">
              <a:srgbClr val="1E009D">
                <a:alpha val="77647"/>
              </a:srgbClr>
            </a:gs>
            <a:gs pos="97000">
              <a:srgbClr val="FFD0E6"/>
            </a:gs>
            <a:gs pos="100000">
              <a:srgbClr val="FFD0E6"/>
            </a:gs>
          </a:gsLst>
          <a:lin ang="18900044" scaled="0"/>
        </a:gra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"/>
          <p:cNvSpPr txBox="1"/>
          <p:nvPr>
            <p:ph type="title"/>
          </p:nvPr>
        </p:nvSpPr>
        <p:spPr>
          <a:xfrm>
            <a:off x="1636733" y="64515"/>
            <a:ext cx="4143094" cy="54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Giới thiệu về bộ dữ liệu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p4"/>
          <p:cNvSpPr txBox="1"/>
          <p:nvPr/>
        </p:nvSpPr>
        <p:spPr>
          <a:xfrm>
            <a:off x="564023" y="64515"/>
            <a:ext cx="656728" cy="58854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02</a:t>
            </a:r>
            <a:endParaRPr/>
          </a:p>
        </p:txBody>
      </p:sp>
      <p:sp>
        <p:nvSpPr>
          <p:cNvPr id="370" name="Google Shape;370;p4"/>
          <p:cNvSpPr txBox="1"/>
          <p:nvPr>
            <p:ph idx="1" type="subTitle"/>
          </p:nvPr>
        </p:nvSpPr>
        <p:spPr>
          <a:xfrm>
            <a:off x="4117775" y="2165539"/>
            <a:ext cx="44388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71" name="Google Shape;37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318" y="1214844"/>
            <a:ext cx="8441363" cy="3588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D95E6"/>
            </a:gs>
            <a:gs pos="100000">
              <a:schemeClr val="dk2"/>
            </a:gs>
          </a:gsLst>
          <a:lin ang="18900044" scaled="0"/>
        </a:gra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"/>
          <p:cNvSpPr/>
          <p:nvPr/>
        </p:nvSpPr>
        <p:spPr>
          <a:xfrm rot="10800000">
            <a:off x="5130975" y="328150"/>
            <a:ext cx="3690900" cy="44766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0980"/>
                </a:srgbClr>
              </a:gs>
              <a:gs pos="100000">
                <a:srgbClr val="4CEEFD">
                  <a:alpha val="0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5"/>
          <p:cNvSpPr txBox="1"/>
          <p:nvPr>
            <p:ph type="title"/>
          </p:nvPr>
        </p:nvSpPr>
        <p:spPr>
          <a:xfrm>
            <a:off x="1402771" y="174061"/>
            <a:ext cx="28080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Phân tích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5"/>
          <p:cNvSpPr txBox="1"/>
          <p:nvPr>
            <p:ph idx="1" type="body"/>
          </p:nvPr>
        </p:nvSpPr>
        <p:spPr>
          <a:xfrm>
            <a:off x="643822" y="1123689"/>
            <a:ext cx="3369204" cy="17750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4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Tổng lượt booking và click trên website trong năm 2019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4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Tổng doanh thu và chi phí trong năm 2019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4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Tỉ lệ chuyển đổi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5"/>
          <p:cNvSpPr txBox="1"/>
          <p:nvPr>
            <p:ph idx="2" type="title"/>
          </p:nvPr>
        </p:nvSpPr>
        <p:spPr>
          <a:xfrm>
            <a:off x="520699" y="128570"/>
            <a:ext cx="683498" cy="654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03</a:t>
            </a:r>
            <a:endParaRPr/>
          </a:p>
        </p:txBody>
      </p:sp>
      <p:sp>
        <p:nvSpPr>
          <p:cNvPr id="380" name="Google Shape;380;p5"/>
          <p:cNvSpPr txBox="1"/>
          <p:nvPr/>
        </p:nvSpPr>
        <p:spPr>
          <a:xfrm>
            <a:off x="764275" y="734377"/>
            <a:ext cx="72771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Xu hướng thị trường</a:t>
            </a:r>
            <a:endParaRPr b="0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Google Shape;381;p5"/>
          <p:cNvSpPr txBox="1"/>
          <p:nvPr/>
        </p:nvSpPr>
        <p:spPr>
          <a:xfrm>
            <a:off x="685811" y="2479093"/>
            <a:ext cx="72771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Hiệu suất quảng cáo</a:t>
            </a:r>
            <a:endParaRPr b="0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5"/>
          <p:cNvSpPr/>
          <p:nvPr/>
        </p:nvSpPr>
        <p:spPr>
          <a:xfrm>
            <a:off x="546475" y="950019"/>
            <a:ext cx="217800" cy="217800"/>
          </a:xfrm>
          <a:prstGeom prst="ellipse">
            <a:avLst/>
          </a:prstGeom>
          <a:solidFill>
            <a:srgbClr val="FF248A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A7C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Google Shape;383;p5"/>
          <p:cNvSpPr/>
          <p:nvPr/>
        </p:nvSpPr>
        <p:spPr>
          <a:xfrm>
            <a:off x="546475" y="2595009"/>
            <a:ext cx="217800" cy="217800"/>
          </a:xfrm>
          <a:prstGeom prst="ellipse">
            <a:avLst/>
          </a:prstGeom>
          <a:solidFill>
            <a:srgbClr val="FF248A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A7C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84" name="Google Shape;384;p5"/>
          <p:cNvCxnSpPr>
            <a:stCxn id="382" idx="4"/>
            <a:endCxn id="383" idx="0"/>
          </p:cNvCxnSpPr>
          <p:nvPr/>
        </p:nvCxnSpPr>
        <p:spPr>
          <a:xfrm>
            <a:off x="655375" y="1167819"/>
            <a:ext cx="0" cy="142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5" name="Google Shape;385;p5"/>
          <p:cNvCxnSpPr>
            <a:stCxn id="383" idx="4"/>
          </p:cNvCxnSpPr>
          <p:nvPr/>
        </p:nvCxnSpPr>
        <p:spPr>
          <a:xfrm>
            <a:off x="655375" y="2812809"/>
            <a:ext cx="0" cy="177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86" name="Google Shape;38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7846" y="559983"/>
            <a:ext cx="3446496" cy="3687448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5"/>
          <p:cNvSpPr txBox="1"/>
          <p:nvPr/>
        </p:nvSpPr>
        <p:spPr>
          <a:xfrm>
            <a:off x="741169" y="2871633"/>
            <a:ext cx="3369204" cy="17750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4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Số lượt booking và click của mỗi nhà quảng cáo</a:t>
            </a:r>
            <a:endParaRPr b="0" i="0" sz="1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4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 phí và doanh thu theo phân khúc khách hàng</a:t>
            </a:r>
            <a:endParaRPr b="0" i="0" sz="1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4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Tỉ lệ chuyển đổi</a:t>
            </a:r>
            <a:endParaRPr b="0" i="0" sz="1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"/>
          <p:cNvSpPr txBox="1"/>
          <p:nvPr>
            <p:ph type="title"/>
          </p:nvPr>
        </p:nvSpPr>
        <p:spPr>
          <a:xfrm>
            <a:off x="554802" y="1596054"/>
            <a:ext cx="5464387" cy="14819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XU HƯỚNG THỊ TRƯỜNG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6"/>
          <p:cNvSpPr/>
          <p:nvPr/>
        </p:nvSpPr>
        <p:spPr>
          <a:xfrm>
            <a:off x="7206292" y="1210598"/>
            <a:ext cx="14351" cy="17200"/>
          </a:xfrm>
          <a:custGeom>
            <a:rect b="b" l="l" r="r" t="t"/>
            <a:pathLst>
              <a:path extrusionOk="0" h="169" w="141">
                <a:moveTo>
                  <a:pt x="104" y="1"/>
                </a:moveTo>
                <a:cubicBezTo>
                  <a:pt x="91" y="1"/>
                  <a:pt x="75" y="7"/>
                  <a:pt x="59" y="22"/>
                </a:cubicBezTo>
                <a:cubicBezTo>
                  <a:pt x="39" y="41"/>
                  <a:pt x="1" y="79"/>
                  <a:pt x="1" y="122"/>
                </a:cubicBezTo>
                <a:cubicBezTo>
                  <a:pt x="1" y="151"/>
                  <a:pt x="22" y="168"/>
                  <a:pt x="40" y="168"/>
                </a:cubicBezTo>
                <a:cubicBezTo>
                  <a:pt x="47" y="168"/>
                  <a:pt x="53" y="166"/>
                  <a:pt x="59" y="161"/>
                </a:cubicBezTo>
                <a:cubicBezTo>
                  <a:pt x="102" y="142"/>
                  <a:pt x="140" y="103"/>
                  <a:pt x="140" y="41"/>
                </a:cubicBezTo>
                <a:cubicBezTo>
                  <a:pt x="140" y="17"/>
                  <a:pt x="126" y="1"/>
                  <a:pt x="10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6"/>
          <p:cNvSpPr/>
          <p:nvPr/>
        </p:nvSpPr>
        <p:spPr>
          <a:xfrm>
            <a:off x="7202424" y="1206425"/>
            <a:ext cx="22086" cy="26971"/>
          </a:xfrm>
          <a:custGeom>
            <a:rect b="b" l="l" r="r" t="t"/>
            <a:pathLst>
              <a:path extrusionOk="0" h="265" w="217">
                <a:moveTo>
                  <a:pt x="140" y="82"/>
                </a:moveTo>
                <a:lnTo>
                  <a:pt x="140" y="101"/>
                </a:lnTo>
                <a:cubicBezTo>
                  <a:pt x="140" y="101"/>
                  <a:pt x="140" y="120"/>
                  <a:pt x="121" y="144"/>
                </a:cubicBezTo>
                <a:cubicBezTo>
                  <a:pt x="121" y="163"/>
                  <a:pt x="97" y="163"/>
                  <a:pt x="77" y="183"/>
                </a:cubicBezTo>
                <a:lnTo>
                  <a:pt x="77" y="163"/>
                </a:lnTo>
                <a:cubicBezTo>
                  <a:pt x="77" y="163"/>
                  <a:pt x="77" y="144"/>
                  <a:pt x="97" y="120"/>
                </a:cubicBezTo>
                <a:cubicBezTo>
                  <a:pt x="97" y="101"/>
                  <a:pt x="121" y="101"/>
                  <a:pt x="121" y="82"/>
                </a:cubicBezTo>
                <a:close/>
                <a:moveTo>
                  <a:pt x="140" y="0"/>
                </a:moveTo>
                <a:cubicBezTo>
                  <a:pt x="121" y="0"/>
                  <a:pt x="97" y="0"/>
                  <a:pt x="77" y="24"/>
                </a:cubicBezTo>
                <a:cubicBezTo>
                  <a:pt x="58" y="43"/>
                  <a:pt x="39" y="63"/>
                  <a:pt x="20" y="82"/>
                </a:cubicBezTo>
                <a:cubicBezTo>
                  <a:pt x="20" y="101"/>
                  <a:pt x="0" y="144"/>
                  <a:pt x="0" y="163"/>
                </a:cubicBezTo>
                <a:lnTo>
                  <a:pt x="0" y="183"/>
                </a:lnTo>
                <a:lnTo>
                  <a:pt x="1" y="182"/>
                </a:lnTo>
                <a:lnTo>
                  <a:pt x="1" y="182"/>
                </a:lnTo>
                <a:cubicBezTo>
                  <a:pt x="3" y="195"/>
                  <a:pt x="7" y="208"/>
                  <a:pt x="20" y="221"/>
                </a:cubicBezTo>
                <a:cubicBezTo>
                  <a:pt x="39" y="240"/>
                  <a:pt x="58" y="264"/>
                  <a:pt x="77" y="264"/>
                </a:cubicBezTo>
                <a:cubicBezTo>
                  <a:pt x="97" y="264"/>
                  <a:pt x="121" y="240"/>
                  <a:pt x="121" y="240"/>
                </a:cubicBezTo>
                <a:cubicBezTo>
                  <a:pt x="159" y="221"/>
                  <a:pt x="178" y="202"/>
                  <a:pt x="197" y="183"/>
                </a:cubicBezTo>
                <a:cubicBezTo>
                  <a:pt x="197" y="144"/>
                  <a:pt x="217" y="120"/>
                  <a:pt x="217" y="101"/>
                </a:cubicBezTo>
                <a:lnTo>
                  <a:pt x="217" y="82"/>
                </a:lnTo>
                <a:cubicBezTo>
                  <a:pt x="217" y="63"/>
                  <a:pt x="217" y="43"/>
                  <a:pt x="197" y="24"/>
                </a:cubicBezTo>
                <a:cubicBezTo>
                  <a:pt x="178" y="24"/>
                  <a:pt x="159" y="0"/>
                  <a:pt x="1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6"/>
          <p:cNvSpPr/>
          <p:nvPr/>
        </p:nvSpPr>
        <p:spPr>
          <a:xfrm>
            <a:off x="7196114" y="1196043"/>
            <a:ext cx="34808" cy="47225"/>
          </a:xfrm>
          <a:custGeom>
            <a:rect b="b" l="l" r="r" t="t"/>
            <a:pathLst>
              <a:path extrusionOk="0" h="464" w="342">
                <a:moveTo>
                  <a:pt x="219" y="68"/>
                </a:moveTo>
                <a:cubicBezTo>
                  <a:pt x="269" y="68"/>
                  <a:pt x="303" y="105"/>
                  <a:pt x="303" y="165"/>
                </a:cubicBezTo>
                <a:cubicBezTo>
                  <a:pt x="303" y="246"/>
                  <a:pt x="240" y="342"/>
                  <a:pt x="159" y="386"/>
                </a:cubicBezTo>
                <a:cubicBezTo>
                  <a:pt x="143" y="396"/>
                  <a:pt x="128" y="401"/>
                  <a:pt x="113" y="401"/>
                </a:cubicBezTo>
                <a:cubicBezTo>
                  <a:pt x="72" y="401"/>
                  <a:pt x="38" y="364"/>
                  <a:pt x="38" y="304"/>
                </a:cubicBezTo>
                <a:cubicBezTo>
                  <a:pt x="38" y="222"/>
                  <a:pt x="101" y="126"/>
                  <a:pt x="159" y="83"/>
                </a:cubicBezTo>
                <a:cubicBezTo>
                  <a:pt x="180" y="73"/>
                  <a:pt x="201" y="68"/>
                  <a:pt x="219" y="68"/>
                </a:cubicBezTo>
                <a:close/>
                <a:moveTo>
                  <a:pt x="237" y="0"/>
                </a:moveTo>
                <a:cubicBezTo>
                  <a:pt x="213" y="0"/>
                  <a:pt x="186" y="8"/>
                  <a:pt x="159" y="25"/>
                </a:cubicBezTo>
                <a:cubicBezTo>
                  <a:pt x="82" y="83"/>
                  <a:pt x="0" y="203"/>
                  <a:pt x="0" y="304"/>
                </a:cubicBezTo>
                <a:lnTo>
                  <a:pt x="19" y="285"/>
                </a:lnTo>
                <a:lnTo>
                  <a:pt x="19" y="342"/>
                </a:lnTo>
                <a:lnTo>
                  <a:pt x="0" y="366"/>
                </a:lnTo>
                <a:cubicBezTo>
                  <a:pt x="0" y="432"/>
                  <a:pt x="38" y="464"/>
                  <a:pt x="87" y="464"/>
                </a:cubicBezTo>
                <a:cubicBezTo>
                  <a:pt x="109" y="464"/>
                  <a:pt x="134" y="457"/>
                  <a:pt x="159" y="443"/>
                </a:cubicBezTo>
                <a:cubicBezTo>
                  <a:pt x="259" y="386"/>
                  <a:pt x="341" y="246"/>
                  <a:pt x="341" y="126"/>
                </a:cubicBezTo>
                <a:cubicBezTo>
                  <a:pt x="341" y="53"/>
                  <a:pt x="298" y="0"/>
                  <a:pt x="23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6"/>
          <p:cNvSpPr/>
          <p:nvPr/>
        </p:nvSpPr>
        <p:spPr>
          <a:xfrm>
            <a:off x="7190210" y="1192176"/>
            <a:ext cx="44579" cy="55367"/>
          </a:xfrm>
          <a:custGeom>
            <a:rect b="b" l="l" r="r" t="t"/>
            <a:pathLst>
              <a:path extrusionOk="0" h="544" w="438">
                <a:moveTo>
                  <a:pt x="279" y="140"/>
                </a:moveTo>
                <a:cubicBezTo>
                  <a:pt x="298" y="140"/>
                  <a:pt x="298" y="140"/>
                  <a:pt x="298" y="164"/>
                </a:cubicBezTo>
                <a:cubicBezTo>
                  <a:pt x="298" y="164"/>
                  <a:pt x="317" y="183"/>
                  <a:pt x="317" y="203"/>
                </a:cubicBezTo>
                <a:cubicBezTo>
                  <a:pt x="317" y="222"/>
                  <a:pt x="298" y="260"/>
                  <a:pt x="279" y="303"/>
                </a:cubicBezTo>
                <a:cubicBezTo>
                  <a:pt x="260" y="342"/>
                  <a:pt x="241" y="361"/>
                  <a:pt x="197" y="380"/>
                </a:cubicBezTo>
                <a:lnTo>
                  <a:pt x="159" y="380"/>
                </a:lnTo>
                <a:cubicBezTo>
                  <a:pt x="140" y="380"/>
                  <a:pt x="140" y="361"/>
                  <a:pt x="140" y="342"/>
                </a:cubicBezTo>
                <a:cubicBezTo>
                  <a:pt x="140" y="303"/>
                  <a:pt x="159" y="284"/>
                  <a:pt x="178" y="241"/>
                </a:cubicBezTo>
                <a:cubicBezTo>
                  <a:pt x="197" y="203"/>
                  <a:pt x="217" y="183"/>
                  <a:pt x="241" y="164"/>
                </a:cubicBezTo>
                <a:cubicBezTo>
                  <a:pt x="260" y="164"/>
                  <a:pt x="279" y="140"/>
                  <a:pt x="279" y="140"/>
                </a:cubicBezTo>
                <a:close/>
                <a:moveTo>
                  <a:pt x="133" y="460"/>
                </a:moveTo>
                <a:cubicBezTo>
                  <a:pt x="141" y="461"/>
                  <a:pt x="150" y="462"/>
                  <a:pt x="160" y="462"/>
                </a:cubicBezTo>
                <a:lnTo>
                  <a:pt x="160" y="462"/>
                </a:lnTo>
                <a:cubicBezTo>
                  <a:pt x="159" y="462"/>
                  <a:pt x="159" y="462"/>
                  <a:pt x="159" y="462"/>
                </a:cubicBezTo>
                <a:cubicBezTo>
                  <a:pt x="150" y="462"/>
                  <a:pt x="140" y="462"/>
                  <a:pt x="133" y="460"/>
                </a:cubicBezTo>
                <a:close/>
                <a:moveTo>
                  <a:pt x="298" y="1"/>
                </a:moveTo>
                <a:cubicBezTo>
                  <a:pt x="279" y="1"/>
                  <a:pt x="241" y="20"/>
                  <a:pt x="197" y="20"/>
                </a:cubicBezTo>
                <a:cubicBezTo>
                  <a:pt x="159" y="63"/>
                  <a:pt x="120" y="102"/>
                  <a:pt x="77" y="164"/>
                </a:cubicBezTo>
                <a:cubicBezTo>
                  <a:pt x="39" y="222"/>
                  <a:pt x="20" y="284"/>
                  <a:pt x="20" y="342"/>
                </a:cubicBezTo>
                <a:lnTo>
                  <a:pt x="0" y="424"/>
                </a:lnTo>
                <a:lnTo>
                  <a:pt x="20" y="411"/>
                </a:lnTo>
                <a:lnTo>
                  <a:pt x="20" y="411"/>
                </a:lnTo>
                <a:cubicBezTo>
                  <a:pt x="22" y="447"/>
                  <a:pt x="40" y="482"/>
                  <a:pt x="58" y="500"/>
                </a:cubicBezTo>
                <a:cubicBezTo>
                  <a:pt x="77" y="524"/>
                  <a:pt x="120" y="544"/>
                  <a:pt x="159" y="544"/>
                </a:cubicBezTo>
                <a:cubicBezTo>
                  <a:pt x="178" y="544"/>
                  <a:pt x="217" y="524"/>
                  <a:pt x="241" y="500"/>
                </a:cubicBezTo>
                <a:cubicBezTo>
                  <a:pt x="298" y="481"/>
                  <a:pt x="361" y="424"/>
                  <a:pt x="380" y="361"/>
                </a:cubicBezTo>
                <a:cubicBezTo>
                  <a:pt x="418" y="303"/>
                  <a:pt x="438" y="241"/>
                  <a:pt x="438" y="164"/>
                </a:cubicBezTo>
                <a:cubicBezTo>
                  <a:pt x="438" y="121"/>
                  <a:pt x="438" y="83"/>
                  <a:pt x="418" y="44"/>
                </a:cubicBezTo>
                <a:cubicBezTo>
                  <a:pt x="380" y="20"/>
                  <a:pt x="337" y="1"/>
                  <a:pt x="2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6"/>
          <p:cNvSpPr/>
          <p:nvPr/>
        </p:nvSpPr>
        <p:spPr>
          <a:xfrm>
            <a:off x="7206292" y="1053044"/>
            <a:ext cx="14351" cy="17811"/>
          </a:xfrm>
          <a:custGeom>
            <a:rect b="b" l="l" r="r" t="t"/>
            <a:pathLst>
              <a:path extrusionOk="0" h="175" w="141">
                <a:moveTo>
                  <a:pt x="92" y="1"/>
                </a:moveTo>
                <a:cubicBezTo>
                  <a:pt x="81" y="1"/>
                  <a:pt x="70" y="3"/>
                  <a:pt x="59" y="8"/>
                </a:cubicBezTo>
                <a:cubicBezTo>
                  <a:pt x="20" y="28"/>
                  <a:pt x="1" y="90"/>
                  <a:pt x="1" y="128"/>
                </a:cubicBezTo>
                <a:cubicBezTo>
                  <a:pt x="1" y="157"/>
                  <a:pt x="11" y="174"/>
                  <a:pt x="32" y="174"/>
                </a:cubicBezTo>
                <a:cubicBezTo>
                  <a:pt x="39" y="174"/>
                  <a:pt x="48" y="172"/>
                  <a:pt x="59" y="167"/>
                </a:cubicBezTo>
                <a:cubicBezTo>
                  <a:pt x="102" y="148"/>
                  <a:pt x="140" y="90"/>
                  <a:pt x="140" y="47"/>
                </a:cubicBezTo>
                <a:cubicBezTo>
                  <a:pt x="140" y="19"/>
                  <a:pt x="120" y="1"/>
                  <a:pt x="9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6"/>
          <p:cNvSpPr/>
          <p:nvPr/>
        </p:nvSpPr>
        <p:spPr>
          <a:xfrm>
            <a:off x="7202424" y="1049889"/>
            <a:ext cx="22086" cy="24630"/>
          </a:xfrm>
          <a:custGeom>
            <a:rect b="b" l="l" r="r" t="t"/>
            <a:pathLst>
              <a:path extrusionOk="0" h="242" w="217">
                <a:moveTo>
                  <a:pt x="140" y="78"/>
                </a:moveTo>
                <a:cubicBezTo>
                  <a:pt x="140" y="97"/>
                  <a:pt x="121" y="121"/>
                  <a:pt x="121" y="121"/>
                </a:cubicBezTo>
                <a:cubicBezTo>
                  <a:pt x="97" y="140"/>
                  <a:pt x="97" y="159"/>
                  <a:pt x="77" y="159"/>
                </a:cubicBezTo>
                <a:cubicBezTo>
                  <a:pt x="77" y="140"/>
                  <a:pt x="77" y="140"/>
                  <a:pt x="97" y="121"/>
                </a:cubicBezTo>
                <a:cubicBezTo>
                  <a:pt x="97" y="97"/>
                  <a:pt x="121" y="78"/>
                  <a:pt x="121" y="78"/>
                </a:cubicBezTo>
                <a:close/>
                <a:moveTo>
                  <a:pt x="140" y="1"/>
                </a:moveTo>
                <a:cubicBezTo>
                  <a:pt x="121" y="1"/>
                  <a:pt x="97" y="1"/>
                  <a:pt x="77" y="20"/>
                </a:cubicBezTo>
                <a:cubicBezTo>
                  <a:pt x="58" y="20"/>
                  <a:pt x="39" y="39"/>
                  <a:pt x="20" y="78"/>
                </a:cubicBezTo>
                <a:cubicBezTo>
                  <a:pt x="0" y="97"/>
                  <a:pt x="0" y="121"/>
                  <a:pt x="0" y="159"/>
                </a:cubicBezTo>
                <a:cubicBezTo>
                  <a:pt x="0" y="179"/>
                  <a:pt x="0" y="198"/>
                  <a:pt x="20" y="217"/>
                </a:cubicBezTo>
                <a:cubicBezTo>
                  <a:pt x="39" y="241"/>
                  <a:pt x="58" y="241"/>
                  <a:pt x="77" y="241"/>
                </a:cubicBezTo>
                <a:lnTo>
                  <a:pt x="121" y="241"/>
                </a:lnTo>
                <a:cubicBezTo>
                  <a:pt x="159" y="217"/>
                  <a:pt x="178" y="198"/>
                  <a:pt x="178" y="159"/>
                </a:cubicBezTo>
                <a:cubicBezTo>
                  <a:pt x="197" y="140"/>
                  <a:pt x="217" y="121"/>
                  <a:pt x="217" y="78"/>
                </a:cubicBezTo>
                <a:cubicBezTo>
                  <a:pt x="217" y="59"/>
                  <a:pt x="197" y="39"/>
                  <a:pt x="197" y="20"/>
                </a:cubicBezTo>
                <a:cubicBezTo>
                  <a:pt x="178" y="1"/>
                  <a:pt x="159" y="1"/>
                  <a:pt x="1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6"/>
          <p:cNvSpPr/>
          <p:nvPr/>
        </p:nvSpPr>
        <p:spPr>
          <a:xfrm>
            <a:off x="7194078" y="1038693"/>
            <a:ext cx="36843" cy="46614"/>
          </a:xfrm>
          <a:custGeom>
            <a:rect b="b" l="l" r="r" t="t"/>
            <a:pathLst>
              <a:path extrusionOk="0" h="458" w="362">
                <a:moveTo>
                  <a:pt x="245" y="68"/>
                </a:moveTo>
                <a:cubicBezTo>
                  <a:pt x="281" y="68"/>
                  <a:pt x="299" y="94"/>
                  <a:pt x="299" y="149"/>
                </a:cubicBezTo>
                <a:cubicBezTo>
                  <a:pt x="299" y="231"/>
                  <a:pt x="260" y="327"/>
                  <a:pt x="179" y="370"/>
                </a:cubicBezTo>
                <a:cubicBezTo>
                  <a:pt x="160" y="383"/>
                  <a:pt x="140" y="389"/>
                  <a:pt x="123" y="389"/>
                </a:cubicBezTo>
                <a:cubicBezTo>
                  <a:pt x="87" y="389"/>
                  <a:pt x="58" y="363"/>
                  <a:pt x="58" y="308"/>
                </a:cubicBezTo>
                <a:cubicBezTo>
                  <a:pt x="58" y="231"/>
                  <a:pt x="121" y="130"/>
                  <a:pt x="179" y="87"/>
                </a:cubicBezTo>
                <a:cubicBezTo>
                  <a:pt x="205" y="74"/>
                  <a:pt x="228" y="68"/>
                  <a:pt x="245" y="68"/>
                </a:cubicBezTo>
                <a:close/>
                <a:moveTo>
                  <a:pt x="265" y="1"/>
                </a:moveTo>
                <a:cubicBezTo>
                  <a:pt x="239" y="1"/>
                  <a:pt x="210" y="10"/>
                  <a:pt x="179" y="29"/>
                </a:cubicBezTo>
                <a:cubicBezTo>
                  <a:pt x="102" y="68"/>
                  <a:pt x="20" y="188"/>
                  <a:pt x="1" y="308"/>
                </a:cubicBezTo>
                <a:lnTo>
                  <a:pt x="39" y="289"/>
                </a:lnTo>
                <a:lnTo>
                  <a:pt x="39" y="351"/>
                </a:lnTo>
                <a:lnTo>
                  <a:pt x="1" y="370"/>
                </a:lnTo>
                <a:cubicBezTo>
                  <a:pt x="14" y="422"/>
                  <a:pt x="54" y="458"/>
                  <a:pt x="103" y="458"/>
                </a:cubicBezTo>
                <a:cubicBezTo>
                  <a:pt x="127" y="458"/>
                  <a:pt x="153" y="449"/>
                  <a:pt x="179" y="428"/>
                </a:cubicBezTo>
                <a:cubicBezTo>
                  <a:pt x="279" y="370"/>
                  <a:pt x="361" y="250"/>
                  <a:pt x="361" y="130"/>
                </a:cubicBezTo>
                <a:cubicBezTo>
                  <a:pt x="361" y="47"/>
                  <a:pt x="322" y="1"/>
                  <a:pt x="26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6"/>
          <p:cNvSpPr/>
          <p:nvPr/>
        </p:nvSpPr>
        <p:spPr>
          <a:xfrm>
            <a:off x="7190210" y="1035233"/>
            <a:ext cx="44579" cy="55367"/>
          </a:xfrm>
          <a:custGeom>
            <a:rect b="b" l="l" r="r" t="t"/>
            <a:pathLst>
              <a:path extrusionOk="0" h="544" w="438">
                <a:moveTo>
                  <a:pt x="298" y="145"/>
                </a:moveTo>
                <a:lnTo>
                  <a:pt x="298" y="183"/>
                </a:lnTo>
                <a:lnTo>
                  <a:pt x="298" y="203"/>
                </a:lnTo>
                <a:cubicBezTo>
                  <a:pt x="298" y="222"/>
                  <a:pt x="298" y="265"/>
                  <a:pt x="279" y="303"/>
                </a:cubicBezTo>
                <a:cubicBezTo>
                  <a:pt x="260" y="323"/>
                  <a:pt x="241" y="361"/>
                  <a:pt x="197" y="385"/>
                </a:cubicBezTo>
                <a:lnTo>
                  <a:pt x="159" y="385"/>
                </a:lnTo>
                <a:cubicBezTo>
                  <a:pt x="140" y="361"/>
                  <a:pt x="140" y="361"/>
                  <a:pt x="140" y="342"/>
                </a:cubicBezTo>
                <a:cubicBezTo>
                  <a:pt x="140" y="303"/>
                  <a:pt x="159" y="265"/>
                  <a:pt x="178" y="241"/>
                </a:cubicBezTo>
                <a:cubicBezTo>
                  <a:pt x="197" y="203"/>
                  <a:pt x="217" y="164"/>
                  <a:pt x="241" y="164"/>
                </a:cubicBezTo>
                <a:cubicBezTo>
                  <a:pt x="260" y="145"/>
                  <a:pt x="279" y="145"/>
                  <a:pt x="279" y="145"/>
                </a:cubicBezTo>
                <a:close/>
                <a:moveTo>
                  <a:pt x="96" y="438"/>
                </a:moveTo>
                <a:cubicBezTo>
                  <a:pt x="99" y="440"/>
                  <a:pt x="101" y="441"/>
                  <a:pt x="104" y="443"/>
                </a:cubicBezTo>
                <a:lnTo>
                  <a:pt x="104" y="443"/>
                </a:lnTo>
                <a:cubicBezTo>
                  <a:pt x="102" y="443"/>
                  <a:pt x="99" y="443"/>
                  <a:pt x="96" y="443"/>
                </a:cubicBezTo>
                <a:cubicBezTo>
                  <a:pt x="96" y="441"/>
                  <a:pt x="96" y="440"/>
                  <a:pt x="96" y="438"/>
                </a:cubicBezTo>
                <a:close/>
                <a:moveTo>
                  <a:pt x="134" y="457"/>
                </a:moveTo>
                <a:cubicBezTo>
                  <a:pt x="139" y="458"/>
                  <a:pt x="144" y="460"/>
                  <a:pt x="149" y="461"/>
                </a:cubicBezTo>
                <a:lnTo>
                  <a:pt x="149" y="461"/>
                </a:lnTo>
                <a:cubicBezTo>
                  <a:pt x="146" y="461"/>
                  <a:pt x="143" y="462"/>
                  <a:pt x="140" y="462"/>
                </a:cubicBezTo>
                <a:cubicBezTo>
                  <a:pt x="138" y="460"/>
                  <a:pt x="136" y="458"/>
                  <a:pt x="134" y="457"/>
                </a:cubicBezTo>
                <a:close/>
                <a:moveTo>
                  <a:pt x="298" y="1"/>
                </a:moveTo>
                <a:cubicBezTo>
                  <a:pt x="279" y="1"/>
                  <a:pt x="241" y="1"/>
                  <a:pt x="197" y="25"/>
                </a:cubicBezTo>
                <a:cubicBezTo>
                  <a:pt x="159" y="63"/>
                  <a:pt x="96" y="102"/>
                  <a:pt x="77" y="164"/>
                </a:cubicBezTo>
                <a:cubicBezTo>
                  <a:pt x="39" y="203"/>
                  <a:pt x="20" y="265"/>
                  <a:pt x="0" y="323"/>
                </a:cubicBezTo>
                <a:lnTo>
                  <a:pt x="0" y="404"/>
                </a:lnTo>
                <a:cubicBezTo>
                  <a:pt x="20" y="443"/>
                  <a:pt x="20" y="462"/>
                  <a:pt x="58" y="505"/>
                </a:cubicBezTo>
                <a:cubicBezTo>
                  <a:pt x="77" y="524"/>
                  <a:pt x="120" y="544"/>
                  <a:pt x="140" y="544"/>
                </a:cubicBezTo>
                <a:cubicBezTo>
                  <a:pt x="178" y="524"/>
                  <a:pt x="217" y="524"/>
                  <a:pt x="241" y="505"/>
                </a:cubicBezTo>
                <a:cubicBezTo>
                  <a:pt x="298" y="462"/>
                  <a:pt x="337" y="423"/>
                  <a:pt x="380" y="361"/>
                </a:cubicBezTo>
                <a:cubicBezTo>
                  <a:pt x="418" y="303"/>
                  <a:pt x="438" y="222"/>
                  <a:pt x="438" y="164"/>
                </a:cubicBezTo>
                <a:cubicBezTo>
                  <a:pt x="438" y="121"/>
                  <a:pt x="438" y="82"/>
                  <a:pt x="399" y="44"/>
                </a:cubicBezTo>
                <a:cubicBezTo>
                  <a:pt x="380" y="25"/>
                  <a:pt x="337" y="1"/>
                  <a:pt x="2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6"/>
          <p:cNvSpPr/>
          <p:nvPr/>
        </p:nvSpPr>
        <p:spPr>
          <a:xfrm>
            <a:off x="7031332" y="1196654"/>
            <a:ext cx="46512" cy="101777"/>
          </a:xfrm>
          <a:custGeom>
            <a:rect b="b" l="l" r="r" t="t"/>
            <a:pathLst>
              <a:path extrusionOk="0" h="1000" w="457">
                <a:moveTo>
                  <a:pt x="38" y="0"/>
                </a:moveTo>
                <a:lnTo>
                  <a:pt x="0" y="58"/>
                </a:lnTo>
                <a:lnTo>
                  <a:pt x="399" y="298"/>
                </a:lnTo>
                <a:lnTo>
                  <a:pt x="399" y="999"/>
                </a:lnTo>
                <a:lnTo>
                  <a:pt x="456" y="961"/>
                </a:lnTo>
                <a:lnTo>
                  <a:pt x="456" y="240"/>
                </a:lnTo>
                <a:lnTo>
                  <a:pt x="3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6"/>
          <p:cNvSpPr/>
          <p:nvPr/>
        </p:nvSpPr>
        <p:spPr>
          <a:xfrm>
            <a:off x="7024920" y="1190242"/>
            <a:ext cx="57301" cy="113991"/>
          </a:xfrm>
          <a:custGeom>
            <a:rect b="b" l="l" r="r" t="t"/>
            <a:pathLst>
              <a:path extrusionOk="0" h="1120" w="563">
                <a:moveTo>
                  <a:pt x="391" y="273"/>
                </a:moveTo>
                <a:lnTo>
                  <a:pt x="481" y="322"/>
                </a:lnTo>
                <a:lnTo>
                  <a:pt x="481" y="330"/>
                </a:lnTo>
                <a:lnTo>
                  <a:pt x="391" y="273"/>
                </a:lnTo>
                <a:close/>
                <a:moveTo>
                  <a:pt x="82" y="1"/>
                </a:moveTo>
                <a:lnTo>
                  <a:pt x="63" y="39"/>
                </a:lnTo>
                <a:lnTo>
                  <a:pt x="20" y="102"/>
                </a:lnTo>
                <a:lnTo>
                  <a:pt x="1" y="140"/>
                </a:lnTo>
                <a:lnTo>
                  <a:pt x="423" y="380"/>
                </a:lnTo>
                <a:lnTo>
                  <a:pt x="423" y="1120"/>
                </a:lnTo>
                <a:lnTo>
                  <a:pt x="563" y="1043"/>
                </a:lnTo>
                <a:lnTo>
                  <a:pt x="563" y="279"/>
                </a:lnTo>
                <a:lnTo>
                  <a:pt x="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3" name="Google Shape;403;p6"/>
          <p:cNvGrpSpPr/>
          <p:nvPr/>
        </p:nvGrpSpPr>
        <p:grpSpPr>
          <a:xfrm>
            <a:off x="6373176" y="728433"/>
            <a:ext cx="2462321" cy="3827421"/>
            <a:chOff x="5407501" y="694250"/>
            <a:chExt cx="2462321" cy="3827421"/>
          </a:xfrm>
        </p:grpSpPr>
        <p:sp>
          <p:nvSpPr>
            <p:cNvPr id="404" name="Google Shape;404;p6"/>
            <p:cNvSpPr/>
            <p:nvPr/>
          </p:nvSpPr>
          <p:spPr>
            <a:xfrm>
              <a:off x="7210222" y="2842636"/>
              <a:ext cx="617688" cy="831319"/>
            </a:xfrm>
            <a:custGeom>
              <a:rect b="b" l="l" r="r" t="t"/>
              <a:pathLst>
                <a:path extrusionOk="0" h="8168" w="6069">
                  <a:moveTo>
                    <a:pt x="6068" y="1"/>
                  </a:moveTo>
                  <a:lnTo>
                    <a:pt x="1" y="3522"/>
                  </a:lnTo>
                  <a:cubicBezTo>
                    <a:pt x="1543" y="4704"/>
                    <a:pt x="5708" y="7884"/>
                    <a:pt x="6068" y="8168"/>
                  </a:cubicBezTo>
                  <a:lnTo>
                    <a:pt x="6068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0980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7153531" y="2324887"/>
              <a:ext cx="676311" cy="1350995"/>
            </a:xfrm>
            <a:custGeom>
              <a:rect b="b" l="l" r="r" t="t"/>
              <a:pathLst>
                <a:path extrusionOk="0" h="13274" w="6645">
                  <a:moveTo>
                    <a:pt x="20" y="34"/>
                  </a:moveTo>
                  <a:cubicBezTo>
                    <a:pt x="534" y="417"/>
                    <a:pt x="6389" y="4908"/>
                    <a:pt x="6625" y="5088"/>
                  </a:cubicBezTo>
                  <a:lnTo>
                    <a:pt x="6625" y="13255"/>
                  </a:lnTo>
                  <a:cubicBezTo>
                    <a:pt x="6404" y="13072"/>
                    <a:pt x="361" y="8451"/>
                    <a:pt x="20" y="8186"/>
                  </a:cubicBezTo>
                  <a:lnTo>
                    <a:pt x="20" y="34"/>
                  </a:lnTo>
                  <a:close/>
                  <a:moveTo>
                    <a:pt x="1" y="0"/>
                  </a:moveTo>
                  <a:lnTo>
                    <a:pt x="1" y="8210"/>
                  </a:lnTo>
                  <a:cubicBezTo>
                    <a:pt x="361" y="8470"/>
                    <a:pt x="6385" y="13091"/>
                    <a:pt x="6625" y="13274"/>
                  </a:cubicBezTo>
                  <a:lnTo>
                    <a:pt x="6645" y="13274"/>
                  </a:lnTo>
                  <a:lnTo>
                    <a:pt x="6645" y="5064"/>
                  </a:lnTo>
                  <a:lnTo>
                    <a:pt x="6625" y="5064"/>
                  </a:lnTo>
                  <a:cubicBezTo>
                    <a:pt x="6404" y="4886"/>
                    <a:pt x="361" y="260"/>
                    <a:pt x="20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0980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5949274" y="2324887"/>
              <a:ext cx="1880543" cy="1216546"/>
            </a:xfrm>
            <a:custGeom>
              <a:rect b="b" l="l" r="r" t="t"/>
              <a:pathLst>
                <a:path extrusionOk="0" h="11953" w="18477">
                  <a:moveTo>
                    <a:pt x="11841" y="26"/>
                  </a:moveTo>
                  <a:cubicBezTo>
                    <a:pt x="12270" y="343"/>
                    <a:pt x="18011" y="4747"/>
                    <a:pt x="18439" y="5074"/>
                  </a:cubicBezTo>
                  <a:lnTo>
                    <a:pt x="18439" y="5074"/>
                  </a:lnTo>
                  <a:lnTo>
                    <a:pt x="6625" y="11934"/>
                  </a:lnTo>
                  <a:cubicBezTo>
                    <a:pt x="6407" y="11754"/>
                    <a:pt x="529" y="7259"/>
                    <a:pt x="37" y="6879"/>
                  </a:cubicBezTo>
                  <a:lnTo>
                    <a:pt x="37" y="6879"/>
                  </a:lnTo>
                  <a:lnTo>
                    <a:pt x="11841" y="26"/>
                  </a:lnTo>
                  <a:close/>
                  <a:moveTo>
                    <a:pt x="11833" y="0"/>
                  </a:moveTo>
                  <a:lnTo>
                    <a:pt x="0" y="6865"/>
                  </a:lnTo>
                  <a:lnTo>
                    <a:pt x="0" y="6889"/>
                  </a:lnTo>
                  <a:cubicBezTo>
                    <a:pt x="360" y="7149"/>
                    <a:pt x="6385" y="11770"/>
                    <a:pt x="6625" y="11953"/>
                  </a:cubicBezTo>
                  <a:lnTo>
                    <a:pt x="18457" y="5088"/>
                  </a:lnTo>
                  <a:lnTo>
                    <a:pt x="18477" y="5064"/>
                  </a:lnTo>
                  <a:lnTo>
                    <a:pt x="18457" y="5064"/>
                  </a:lnTo>
                  <a:cubicBezTo>
                    <a:pt x="18236" y="4886"/>
                    <a:pt x="12193" y="260"/>
                    <a:pt x="11852" y="0"/>
                  </a:cubicBezTo>
                  <a:close/>
                </a:path>
              </a:pathLst>
            </a:custGeom>
            <a:solidFill>
              <a:srgbClr val="01A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5951208" y="3026042"/>
              <a:ext cx="672342" cy="1348552"/>
            </a:xfrm>
            <a:custGeom>
              <a:rect b="b" l="l" r="r" t="t"/>
              <a:pathLst>
                <a:path extrusionOk="0" h="13250" w="6606">
                  <a:moveTo>
                    <a:pt x="0" y="0"/>
                  </a:moveTo>
                  <a:lnTo>
                    <a:pt x="0" y="8186"/>
                  </a:lnTo>
                  <a:cubicBezTo>
                    <a:pt x="341" y="8446"/>
                    <a:pt x="6366" y="13067"/>
                    <a:pt x="6606" y="13250"/>
                  </a:cubicBezTo>
                  <a:lnTo>
                    <a:pt x="6606" y="5064"/>
                  </a:lnTo>
                  <a:cubicBezTo>
                    <a:pt x="6366" y="4881"/>
                    <a:pt x="404" y="29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0980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5951208" y="3026042"/>
              <a:ext cx="672342" cy="515401"/>
            </a:xfrm>
            <a:custGeom>
              <a:rect b="b" l="l" r="r" t="t"/>
              <a:pathLst>
                <a:path extrusionOk="0" h="5064" w="6606">
                  <a:moveTo>
                    <a:pt x="0" y="0"/>
                  </a:moveTo>
                  <a:cubicBezTo>
                    <a:pt x="342" y="260"/>
                    <a:pt x="6366" y="4881"/>
                    <a:pt x="6606" y="5064"/>
                  </a:cubicBezTo>
                  <a:cubicBezTo>
                    <a:pt x="6366" y="4881"/>
                    <a:pt x="404" y="298"/>
                    <a:pt x="0" y="0"/>
                  </a:cubicBezTo>
                  <a:close/>
                </a:path>
              </a:pathLst>
            </a:custGeom>
            <a:solidFill>
              <a:srgbClr val="46B7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5949274" y="3023599"/>
              <a:ext cx="676311" cy="1353030"/>
            </a:xfrm>
            <a:custGeom>
              <a:rect b="b" l="l" r="r" t="t"/>
              <a:pathLst>
                <a:path extrusionOk="0" h="13294" w="6645">
                  <a:moveTo>
                    <a:pt x="19" y="38"/>
                  </a:moveTo>
                  <a:cubicBezTo>
                    <a:pt x="534" y="417"/>
                    <a:pt x="6388" y="4908"/>
                    <a:pt x="6625" y="5088"/>
                  </a:cubicBezTo>
                  <a:lnTo>
                    <a:pt x="6625" y="13274"/>
                  </a:lnTo>
                  <a:cubicBezTo>
                    <a:pt x="6404" y="13091"/>
                    <a:pt x="360" y="8470"/>
                    <a:pt x="19" y="8210"/>
                  </a:cubicBezTo>
                  <a:lnTo>
                    <a:pt x="19" y="38"/>
                  </a:lnTo>
                  <a:close/>
                  <a:moveTo>
                    <a:pt x="0" y="0"/>
                  </a:moveTo>
                  <a:lnTo>
                    <a:pt x="0" y="24"/>
                  </a:lnTo>
                  <a:lnTo>
                    <a:pt x="0" y="8210"/>
                  </a:lnTo>
                  <a:cubicBezTo>
                    <a:pt x="360" y="8470"/>
                    <a:pt x="6385" y="13091"/>
                    <a:pt x="6625" y="13293"/>
                  </a:cubicBezTo>
                  <a:lnTo>
                    <a:pt x="6644" y="13274"/>
                  </a:lnTo>
                  <a:lnTo>
                    <a:pt x="6644" y="5088"/>
                  </a:lnTo>
                  <a:lnTo>
                    <a:pt x="6625" y="5069"/>
                  </a:lnTo>
                  <a:cubicBezTo>
                    <a:pt x="6404" y="4886"/>
                    <a:pt x="360" y="264"/>
                    <a:pt x="19" y="0"/>
                  </a:cubicBezTo>
                  <a:close/>
                </a:path>
              </a:pathLst>
            </a:custGeom>
            <a:solidFill>
              <a:srgbClr val="01A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5407501" y="694250"/>
              <a:ext cx="1990564" cy="2177835"/>
            </a:xfrm>
            <a:custGeom>
              <a:rect b="b" l="l" r="r" t="t"/>
              <a:pathLst>
                <a:path extrusionOk="0" h="21398" w="19558">
                  <a:moveTo>
                    <a:pt x="19116" y="0"/>
                  </a:moveTo>
                  <a:cubicBezTo>
                    <a:pt x="19015" y="0"/>
                    <a:pt x="18895" y="19"/>
                    <a:pt x="18775" y="101"/>
                  </a:cubicBezTo>
                  <a:lnTo>
                    <a:pt x="702" y="10550"/>
                  </a:lnTo>
                  <a:lnTo>
                    <a:pt x="18794" y="120"/>
                  </a:lnTo>
                  <a:cubicBezTo>
                    <a:pt x="18914" y="38"/>
                    <a:pt x="19015" y="19"/>
                    <a:pt x="19116" y="19"/>
                  </a:cubicBezTo>
                  <a:cubicBezTo>
                    <a:pt x="19236" y="19"/>
                    <a:pt x="19337" y="58"/>
                    <a:pt x="19394" y="159"/>
                  </a:cubicBezTo>
                  <a:cubicBezTo>
                    <a:pt x="19476" y="240"/>
                    <a:pt x="19514" y="360"/>
                    <a:pt x="19514" y="519"/>
                  </a:cubicBezTo>
                  <a:lnTo>
                    <a:pt x="19534" y="9627"/>
                  </a:lnTo>
                  <a:lnTo>
                    <a:pt x="19534" y="9647"/>
                  </a:lnTo>
                  <a:cubicBezTo>
                    <a:pt x="19534" y="10089"/>
                    <a:pt x="19236" y="10607"/>
                    <a:pt x="18856" y="10828"/>
                  </a:cubicBezTo>
                  <a:lnTo>
                    <a:pt x="759" y="21277"/>
                  </a:lnTo>
                  <a:cubicBezTo>
                    <a:pt x="639" y="21340"/>
                    <a:pt x="538" y="21378"/>
                    <a:pt x="437" y="21378"/>
                  </a:cubicBezTo>
                  <a:cubicBezTo>
                    <a:pt x="317" y="21378"/>
                    <a:pt x="221" y="21316"/>
                    <a:pt x="159" y="21239"/>
                  </a:cubicBezTo>
                  <a:cubicBezTo>
                    <a:pt x="77" y="21157"/>
                    <a:pt x="39" y="21018"/>
                    <a:pt x="39" y="20878"/>
                  </a:cubicBezTo>
                  <a:lnTo>
                    <a:pt x="20" y="11751"/>
                  </a:lnTo>
                  <a:cubicBezTo>
                    <a:pt x="20" y="11309"/>
                    <a:pt x="317" y="10790"/>
                    <a:pt x="702" y="10550"/>
                  </a:cubicBezTo>
                  <a:lnTo>
                    <a:pt x="702" y="10550"/>
                  </a:lnTo>
                  <a:cubicBezTo>
                    <a:pt x="500" y="10651"/>
                    <a:pt x="317" y="10848"/>
                    <a:pt x="197" y="11069"/>
                  </a:cubicBezTo>
                  <a:cubicBezTo>
                    <a:pt x="77" y="11290"/>
                    <a:pt x="0" y="11530"/>
                    <a:pt x="0" y="11751"/>
                  </a:cubicBezTo>
                  <a:lnTo>
                    <a:pt x="20" y="20878"/>
                  </a:lnTo>
                  <a:cubicBezTo>
                    <a:pt x="20" y="21037"/>
                    <a:pt x="58" y="21157"/>
                    <a:pt x="140" y="21258"/>
                  </a:cubicBezTo>
                  <a:cubicBezTo>
                    <a:pt x="197" y="21340"/>
                    <a:pt x="317" y="21397"/>
                    <a:pt x="437" y="21397"/>
                  </a:cubicBezTo>
                  <a:cubicBezTo>
                    <a:pt x="538" y="21397"/>
                    <a:pt x="639" y="21359"/>
                    <a:pt x="759" y="21296"/>
                  </a:cubicBezTo>
                  <a:lnTo>
                    <a:pt x="18856" y="10848"/>
                  </a:lnTo>
                  <a:cubicBezTo>
                    <a:pt x="19053" y="10727"/>
                    <a:pt x="19217" y="10550"/>
                    <a:pt x="19356" y="10329"/>
                  </a:cubicBezTo>
                  <a:cubicBezTo>
                    <a:pt x="19476" y="10108"/>
                    <a:pt x="19558" y="9868"/>
                    <a:pt x="19558" y="9647"/>
                  </a:cubicBezTo>
                  <a:lnTo>
                    <a:pt x="19558" y="9627"/>
                  </a:lnTo>
                  <a:lnTo>
                    <a:pt x="19534" y="519"/>
                  </a:lnTo>
                  <a:cubicBezTo>
                    <a:pt x="19534" y="360"/>
                    <a:pt x="19495" y="240"/>
                    <a:pt x="19413" y="139"/>
                  </a:cubicBezTo>
                  <a:cubicBezTo>
                    <a:pt x="19337" y="38"/>
                    <a:pt x="19236" y="0"/>
                    <a:pt x="19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5411368" y="698423"/>
              <a:ext cx="1982320" cy="2169082"/>
            </a:xfrm>
            <a:custGeom>
              <a:rect b="b" l="l" r="r" t="t"/>
              <a:pathLst>
                <a:path extrusionOk="0" h="21312" w="19477">
                  <a:moveTo>
                    <a:pt x="19075" y="0"/>
                  </a:moveTo>
                  <a:cubicBezTo>
                    <a:pt x="18979" y="0"/>
                    <a:pt x="18870" y="32"/>
                    <a:pt x="18756" y="98"/>
                  </a:cubicBezTo>
                  <a:lnTo>
                    <a:pt x="683" y="10528"/>
                  </a:lnTo>
                  <a:cubicBezTo>
                    <a:pt x="303" y="10749"/>
                    <a:pt x="1" y="11287"/>
                    <a:pt x="1" y="11710"/>
                  </a:cubicBezTo>
                  <a:lnTo>
                    <a:pt x="20" y="20837"/>
                  </a:lnTo>
                  <a:cubicBezTo>
                    <a:pt x="20" y="21134"/>
                    <a:pt x="172" y="21311"/>
                    <a:pt x="395" y="21311"/>
                  </a:cubicBezTo>
                  <a:cubicBezTo>
                    <a:pt x="487" y="21311"/>
                    <a:pt x="591" y="21281"/>
                    <a:pt x="702" y="21217"/>
                  </a:cubicBezTo>
                  <a:lnTo>
                    <a:pt x="18799" y="10768"/>
                  </a:lnTo>
                  <a:cubicBezTo>
                    <a:pt x="19179" y="10547"/>
                    <a:pt x="19476" y="10028"/>
                    <a:pt x="19476" y="9586"/>
                  </a:cubicBezTo>
                  <a:lnTo>
                    <a:pt x="19457" y="478"/>
                  </a:lnTo>
                  <a:cubicBezTo>
                    <a:pt x="19457" y="172"/>
                    <a:pt x="19300" y="0"/>
                    <a:pt x="19075" y="0"/>
                  </a:cubicBezTo>
                  <a:close/>
                </a:path>
              </a:pathLst>
            </a:custGeom>
            <a:gradFill>
              <a:gsLst>
                <a:gs pos="0">
                  <a:srgbClr val="4CEEFD">
                    <a:alpha val="52156"/>
                  </a:srgbClr>
                </a:gs>
                <a:gs pos="34000">
                  <a:srgbClr val="4CEEFD">
                    <a:alpha val="52156"/>
                  </a:srgbClr>
                </a:gs>
                <a:gs pos="100000">
                  <a:srgbClr val="4CEEFD">
                    <a:alpha val="52156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409434" y="696184"/>
              <a:ext cx="1986188" cy="2173967"/>
            </a:xfrm>
            <a:custGeom>
              <a:rect b="b" l="l" r="r" t="t"/>
              <a:pathLst>
                <a:path extrusionOk="0" h="21360" w="19515">
                  <a:moveTo>
                    <a:pt x="19097" y="39"/>
                  </a:moveTo>
                  <a:cubicBezTo>
                    <a:pt x="19198" y="39"/>
                    <a:pt x="19274" y="82"/>
                    <a:pt x="19356" y="159"/>
                  </a:cubicBezTo>
                  <a:cubicBezTo>
                    <a:pt x="19419" y="240"/>
                    <a:pt x="19457" y="361"/>
                    <a:pt x="19457" y="500"/>
                  </a:cubicBezTo>
                  <a:lnTo>
                    <a:pt x="19476" y="9608"/>
                  </a:lnTo>
                  <a:lnTo>
                    <a:pt x="19476" y="9628"/>
                  </a:lnTo>
                  <a:cubicBezTo>
                    <a:pt x="19476" y="10050"/>
                    <a:pt x="19178" y="10569"/>
                    <a:pt x="18818" y="10771"/>
                  </a:cubicBezTo>
                  <a:lnTo>
                    <a:pt x="721" y="21220"/>
                  </a:lnTo>
                  <a:cubicBezTo>
                    <a:pt x="601" y="21277"/>
                    <a:pt x="500" y="21321"/>
                    <a:pt x="418" y="21321"/>
                  </a:cubicBezTo>
                  <a:cubicBezTo>
                    <a:pt x="322" y="21321"/>
                    <a:pt x="222" y="21277"/>
                    <a:pt x="159" y="21201"/>
                  </a:cubicBezTo>
                  <a:cubicBezTo>
                    <a:pt x="101" y="21119"/>
                    <a:pt x="58" y="20999"/>
                    <a:pt x="58" y="20859"/>
                  </a:cubicBezTo>
                  <a:lnTo>
                    <a:pt x="39" y="11732"/>
                  </a:lnTo>
                  <a:cubicBezTo>
                    <a:pt x="39" y="11309"/>
                    <a:pt x="342" y="10790"/>
                    <a:pt x="702" y="10569"/>
                  </a:cubicBezTo>
                  <a:lnTo>
                    <a:pt x="18794" y="120"/>
                  </a:lnTo>
                  <a:cubicBezTo>
                    <a:pt x="18895" y="63"/>
                    <a:pt x="18996" y="39"/>
                    <a:pt x="19097" y="39"/>
                  </a:cubicBezTo>
                  <a:close/>
                  <a:moveTo>
                    <a:pt x="19097" y="0"/>
                  </a:moveTo>
                  <a:cubicBezTo>
                    <a:pt x="18996" y="0"/>
                    <a:pt x="18895" y="19"/>
                    <a:pt x="18775" y="101"/>
                  </a:cubicBezTo>
                  <a:lnTo>
                    <a:pt x="683" y="10531"/>
                  </a:lnTo>
                  <a:cubicBezTo>
                    <a:pt x="298" y="10771"/>
                    <a:pt x="1" y="11290"/>
                    <a:pt x="1" y="11732"/>
                  </a:cubicBezTo>
                  <a:lnTo>
                    <a:pt x="20" y="20859"/>
                  </a:lnTo>
                  <a:cubicBezTo>
                    <a:pt x="20" y="20999"/>
                    <a:pt x="58" y="21138"/>
                    <a:pt x="140" y="21220"/>
                  </a:cubicBezTo>
                  <a:cubicBezTo>
                    <a:pt x="202" y="21297"/>
                    <a:pt x="298" y="21359"/>
                    <a:pt x="418" y="21359"/>
                  </a:cubicBezTo>
                  <a:cubicBezTo>
                    <a:pt x="519" y="21359"/>
                    <a:pt x="620" y="21321"/>
                    <a:pt x="740" y="21258"/>
                  </a:cubicBezTo>
                  <a:lnTo>
                    <a:pt x="18837" y="10809"/>
                  </a:lnTo>
                  <a:cubicBezTo>
                    <a:pt x="19217" y="10588"/>
                    <a:pt x="19515" y="10070"/>
                    <a:pt x="19515" y="9628"/>
                  </a:cubicBezTo>
                  <a:lnTo>
                    <a:pt x="19515" y="9608"/>
                  </a:lnTo>
                  <a:lnTo>
                    <a:pt x="19495" y="500"/>
                  </a:lnTo>
                  <a:cubicBezTo>
                    <a:pt x="19495" y="341"/>
                    <a:pt x="19457" y="221"/>
                    <a:pt x="19375" y="140"/>
                  </a:cubicBezTo>
                  <a:cubicBezTo>
                    <a:pt x="19318" y="39"/>
                    <a:pt x="19217" y="0"/>
                    <a:pt x="190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586468" y="2515811"/>
              <a:ext cx="12315" cy="18015"/>
            </a:xfrm>
            <a:custGeom>
              <a:rect b="b" l="l" r="r" t="t"/>
              <a:pathLst>
                <a:path extrusionOk="0" h="177" w="121">
                  <a:moveTo>
                    <a:pt x="90" y="0"/>
                  </a:moveTo>
                  <a:cubicBezTo>
                    <a:pt x="82" y="0"/>
                    <a:pt x="73" y="3"/>
                    <a:pt x="63" y="10"/>
                  </a:cubicBezTo>
                  <a:cubicBezTo>
                    <a:pt x="24" y="29"/>
                    <a:pt x="0" y="87"/>
                    <a:pt x="0" y="130"/>
                  </a:cubicBezTo>
                  <a:cubicBezTo>
                    <a:pt x="0" y="158"/>
                    <a:pt x="13" y="176"/>
                    <a:pt x="35" y="176"/>
                  </a:cubicBezTo>
                  <a:cubicBezTo>
                    <a:pt x="43" y="176"/>
                    <a:pt x="52" y="174"/>
                    <a:pt x="63" y="169"/>
                  </a:cubicBezTo>
                  <a:cubicBezTo>
                    <a:pt x="101" y="149"/>
                    <a:pt x="120" y="87"/>
                    <a:pt x="120" y="48"/>
                  </a:cubicBezTo>
                  <a:cubicBezTo>
                    <a:pt x="120" y="21"/>
                    <a:pt x="110" y="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582499" y="2512350"/>
              <a:ext cx="20661" cy="24528"/>
            </a:xfrm>
            <a:custGeom>
              <a:rect b="b" l="l" r="r" t="t"/>
              <a:pathLst>
                <a:path extrusionOk="0" h="241" w="203">
                  <a:moveTo>
                    <a:pt x="121" y="82"/>
                  </a:moveTo>
                  <a:lnTo>
                    <a:pt x="121" y="121"/>
                  </a:lnTo>
                  <a:cubicBezTo>
                    <a:pt x="102" y="140"/>
                    <a:pt x="102" y="164"/>
                    <a:pt x="82" y="164"/>
                  </a:cubicBezTo>
                  <a:lnTo>
                    <a:pt x="82" y="121"/>
                  </a:lnTo>
                  <a:cubicBezTo>
                    <a:pt x="102" y="102"/>
                    <a:pt x="102" y="82"/>
                    <a:pt x="121" y="82"/>
                  </a:cubicBezTo>
                  <a:close/>
                  <a:moveTo>
                    <a:pt x="140" y="1"/>
                  </a:moveTo>
                  <a:cubicBezTo>
                    <a:pt x="121" y="1"/>
                    <a:pt x="102" y="1"/>
                    <a:pt x="82" y="20"/>
                  </a:cubicBezTo>
                  <a:cubicBezTo>
                    <a:pt x="63" y="20"/>
                    <a:pt x="39" y="44"/>
                    <a:pt x="20" y="82"/>
                  </a:cubicBezTo>
                  <a:cubicBezTo>
                    <a:pt x="1" y="102"/>
                    <a:pt x="1" y="140"/>
                    <a:pt x="1" y="164"/>
                  </a:cubicBezTo>
                  <a:lnTo>
                    <a:pt x="1" y="183"/>
                  </a:lnTo>
                  <a:lnTo>
                    <a:pt x="1" y="183"/>
                  </a:lnTo>
                  <a:lnTo>
                    <a:pt x="1" y="183"/>
                  </a:lnTo>
                  <a:cubicBezTo>
                    <a:pt x="3" y="196"/>
                    <a:pt x="7" y="209"/>
                    <a:pt x="20" y="222"/>
                  </a:cubicBezTo>
                  <a:cubicBezTo>
                    <a:pt x="20" y="241"/>
                    <a:pt x="39" y="241"/>
                    <a:pt x="82" y="241"/>
                  </a:cubicBezTo>
                  <a:lnTo>
                    <a:pt x="121" y="241"/>
                  </a:lnTo>
                  <a:cubicBezTo>
                    <a:pt x="140" y="222"/>
                    <a:pt x="159" y="203"/>
                    <a:pt x="183" y="164"/>
                  </a:cubicBezTo>
                  <a:cubicBezTo>
                    <a:pt x="202" y="140"/>
                    <a:pt x="202" y="121"/>
                    <a:pt x="202" y="82"/>
                  </a:cubicBezTo>
                  <a:cubicBezTo>
                    <a:pt x="202" y="63"/>
                    <a:pt x="202" y="44"/>
                    <a:pt x="183" y="20"/>
                  </a:cubicBezTo>
                  <a:cubicBezTo>
                    <a:pt x="183" y="1"/>
                    <a:pt x="159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574153" y="2501460"/>
              <a:ext cx="36843" cy="46411"/>
            </a:xfrm>
            <a:custGeom>
              <a:rect b="b" l="l" r="r" t="t"/>
              <a:pathLst>
                <a:path extrusionOk="0" h="456" w="362">
                  <a:moveTo>
                    <a:pt x="229" y="74"/>
                  </a:moveTo>
                  <a:cubicBezTo>
                    <a:pt x="270" y="74"/>
                    <a:pt x="304" y="110"/>
                    <a:pt x="304" y="170"/>
                  </a:cubicBezTo>
                  <a:cubicBezTo>
                    <a:pt x="304" y="228"/>
                    <a:pt x="265" y="329"/>
                    <a:pt x="184" y="367"/>
                  </a:cubicBezTo>
                  <a:cubicBezTo>
                    <a:pt x="162" y="382"/>
                    <a:pt x="141" y="390"/>
                    <a:pt x="123" y="390"/>
                  </a:cubicBezTo>
                  <a:cubicBezTo>
                    <a:pt x="88" y="390"/>
                    <a:pt x="63" y="363"/>
                    <a:pt x="63" y="310"/>
                  </a:cubicBezTo>
                  <a:cubicBezTo>
                    <a:pt x="63" y="228"/>
                    <a:pt x="121" y="127"/>
                    <a:pt x="184" y="89"/>
                  </a:cubicBezTo>
                  <a:cubicBezTo>
                    <a:pt x="199" y="78"/>
                    <a:pt x="214" y="74"/>
                    <a:pt x="229" y="74"/>
                  </a:cubicBezTo>
                  <a:close/>
                  <a:moveTo>
                    <a:pt x="261" y="1"/>
                  </a:moveTo>
                  <a:cubicBezTo>
                    <a:pt x="237" y="1"/>
                    <a:pt x="211" y="10"/>
                    <a:pt x="184" y="31"/>
                  </a:cubicBezTo>
                  <a:cubicBezTo>
                    <a:pt x="83" y="89"/>
                    <a:pt x="1" y="228"/>
                    <a:pt x="1" y="329"/>
                  </a:cubicBezTo>
                  <a:cubicBezTo>
                    <a:pt x="1" y="412"/>
                    <a:pt x="40" y="456"/>
                    <a:pt x="98" y="456"/>
                  </a:cubicBezTo>
                  <a:cubicBezTo>
                    <a:pt x="123" y="456"/>
                    <a:pt x="153" y="447"/>
                    <a:pt x="184" y="430"/>
                  </a:cubicBezTo>
                  <a:cubicBezTo>
                    <a:pt x="284" y="391"/>
                    <a:pt x="342" y="271"/>
                    <a:pt x="361" y="170"/>
                  </a:cubicBezTo>
                  <a:lnTo>
                    <a:pt x="361" y="127"/>
                  </a:lnTo>
                  <a:lnTo>
                    <a:pt x="361" y="108"/>
                  </a:lnTo>
                  <a:cubicBezTo>
                    <a:pt x="348" y="40"/>
                    <a:pt x="310" y="1"/>
                    <a:pt x="2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5570285" y="2498203"/>
              <a:ext cx="45087" cy="55367"/>
            </a:xfrm>
            <a:custGeom>
              <a:rect b="b" l="l" r="r" t="t"/>
              <a:pathLst>
                <a:path extrusionOk="0" h="544" w="443">
                  <a:moveTo>
                    <a:pt x="342" y="82"/>
                  </a:moveTo>
                  <a:cubicBezTo>
                    <a:pt x="342" y="83"/>
                    <a:pt x="342" y="85"/>
                    <a:pt x="342" y="86"/>
                  </a:cubicBezTo>
                  <a:lnTo>
                    <a:pt x="342" y="86"/>
                  </a:lnTo>
                  <a:cubicBezTo>
                    <a:pt x="340" y="85"/>
                    <a:pt x="338" y="83"/>
                    <a:pt x="335" y="82"/>
                  </a:cubicBezTo>
                  <a:close/>
                  <a:moveTo>
                    <a:pt x="303" y="140"/>
                  </a:moveTo>
                  <a:lnTo>
                    <a:pt x="303" y="202"/>
                  </a:lnTo>
                  <a:cubicBezTo>
                    <a:pt x="303" y="221"/>
                    <a:pt x="303" y="260"/>
                    <a:pt x="279" y="303"/>
                  </a:cubicBezTo>
                  <a:cubicBezTo>
                    <a:pt x="260" y="322"/>
                    <a:pt x="222" y="361"/>
                    <a:pt x="202" y="380"/>
                  </a:cubicBezTo>
                  <a:lnTo>
                    <a:pt x="140" y="380"/>
                  </a:lnTo>
                  <a:lnTo>
                    <a:pt x="140" y="342"/>
                  </a:lnTo>
                  <a:cubicBezTo>
                    <a:pt x="140" y="303"/>
                    <a:pt x="140" y="260"/>
                    <a:pt x="159" y="241"/>
                  </a:cubicBezTo>
                  <a:cubicBezTo>
                    <a:pt x="183" y="202"/>
                    <a:pt x="222" y="159"/>
                    <a:pt x="241" y="159"/>
                  </a:cubicBezTo>
                  <a:cubicBezTo>
                    <a:pt x="260" y="140"/>
                    <a:pt x="260" y="140"/>
                    <a:pt x="279" y="140"/>
                  </a:cubicBezTo>
                  <a:close/>
                  <a:moveTo>
                    <a:pt x="101" y="438"/>
                  </a:moveTo>
                  <a:cubicBezTo>
                    <a:pt x="104" y="440"/>
                    <a:pt x="108" y="442"/>
                    <a:pt x="111" y="444"/>
                  </a:cubicBezTo>
                  <a:lnTo>
                    <a:pt x="111" y="444"/>
                  </a:lnTo>
                  <a:cubicBezTo>
                    <a:pt x="108" y="443"/>
                    <a:pt x="105" y="442"/>
                    <a:pt x="101" y="442"/>
                  </a:cubicBezTo>
                  <a:cubicBezTo>
                    <a:pt x="101" y="441"/>
                    <a:pt x="101" y="440"/>
                    <a:pt x="101" y="438"/>
                  </a:cubicBezTo>
                  <a:close/>
                  <a:moveTo>
                    <a:pt x="114" y="446"/>
                  </a:moveTo>
                  <a:cubicBezTo>
                    <a:pt x="126" y="453"/>
                    <a:pt x="139" y="458"/>
                    <a:pt x="149" y="460"/>
                  </a:cubicBezTo>
                  <a:lnTo>
                    <a:pt x="149" y="460"/>
                  </a:lnTo>
                  <a:cubicBezTo>
                    <a:pt x="146" y="461"/>
                    <a:pt x="143" y="462"/>
                    <a:pt x="140" y="462"/>
                  </a:cubicBezTo>
                  <a:cubicBezTo>
                    <a:pt x="126" y="462"/>
                    <a:pt x="122" y="452"/>
                    <a:pt x="114" y="446"/>
                  </a:cubicBezTo>
                  <a:close/>
                  <a:moveTo>
                    <a:pt x="303" y="0"/>
                  </a:moveTo>
                  <a:cubicBezTo>
                    <a:pt x="260" y="0"/>
                    <a:pt x="241" y="0"/>
                    <a:pt x="202" y="20"/>
                  </a:cubicBezTo>
                  <a:cubicBezTo>
                    <a:pt x="140" y="63"/>
                    <a:pt x="101" y="101"/>
                    <a:pt x="63" y="183"/>
                  </a:cubicBezTo>
                  <a:cubicBezTo>
                    <a:pt x="20" y="241"/>
                    <a:pt x="1" y="303"/>
                    <a:pt x="1" y="361"/>
                  </a:cubicBezTo>
                  <a:cubicBezTo>
                    <a:pt x="1" y="423"/>
                    <a:pt x="20" y="462"/>
                    <a:pt x="39" y="481"/>
                  </a:cubicBezTo>
                  <a:cubicBezTo>
                    <a:pt x="63" y="519"/>
                    <a:pt x="101" y="543"/>
                    <a:pt x="140" y="543"/>
                  </a:cubicBezTo>
                  <a:cubicBezTo>
                    <a:pt x="183" y="543"/>
                    <a:pt x="202" y="519"/>
                    <a:pt x="241" y="500"/>
                  </a:cubicBezTo>
                  <a:cubicBezTo>
                    <a:pt x="303" y="481"/>
                    <a:pt x="342" y="423"/>
                    <a:pt x="380" y="380"/>
                  </a:cubicBezTo>
                  <a:cubicBezTo>
                    <a:pt x="399" y="322"/>
                    <a:pt x="423" y="260"/>
                    <a:pt x="443" y="202"/>
                  </a:cubicBezTo>
                  <a:lnTo>
                    <a:pt x="443" y="159"/>
                  </a:lnTo>
                  <a:lnTo>
                    <a:pt x="443" y="121"/>
                  </a:lnTo>
                  <a:cubicBezTo>
                    <a:pt x="443" y="82"/>
                    <a:pt x="423" y="63"/>
                    <a:pt x="399" y="39"/>
                  </a:cubicBezTo>
                  <a:cubicBezTo>
                    <a:pt x="361" y="0"/>
                    <a:pt x="342" y="0"/>
                    <a:pt x="3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5584433" y="1896486"/>
              <a:ext cx="14351" cy="17811"/>
            </a:xfrm>
            <a:custGeom>
              <a:rect b="b" l="l" r="r" t="t"/>
              <a:pathLst>
                <a:path extrusionOk="0" h="175" w="141">
                  <a:moveTo>
                    <a:pt x="90" y="1"/>
                  </a:moveTo>
                  <a:cubicBezTo>
                    <a:pt x="83" y="1"/>
                    <a:pt x="74" y="3"/>
                    <a:pt x="63" y="8"/>
                  </a:cubicBezTo>
                  <a:cubicBezTo>
                    <a:pt x="20" y="27"/>
                    <a:pt x="1" y="90"/>
                    <a:pt x="1" y="128"/>
                  </a:cubicBezTo>
                  <a:cubicBezTo>
                    <a:pt x="1" y="156"/>
                    <a:pt x="11" y="174"/>
                    <a:pt x="34" y="174"/>
                  </a:cubicBezTo>
                  <a:cubicBezTo>
                    <a:pt x="42" y="174"/>
                    <a:pt x="52" y="172"/>
                    <a:pt x="63" y="167"/>
                  </a:cubicBezTo>
                  <a:cubicBezTo>
                    <a:pt x="102" y="148"/>
                    <a:pt x="140" y="90"/>
                    <a:pt x="140" y="47"/>
                  </a:cubicBezTo>
                  <a:cubicBezTo>
                    <a:pt x="126" y="19"/>
                    <a:pt x="112" y="1"/>
                    <a:pt x="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5580565" y="1893331"/>
              <a:ext cx="22595" cy="24630"/>
            </a:xfrm>
            <a:custGeom>
              <a:rect b="b" l="l" r="r" t="t"/>
              <a:pathLst>
                <a:path extrusionOk="0" h="242" w="222">
                  <a:moveTo>
                    <a:pt x="140" y="78"/>
                  </a:moveTo>
                  <a:cubicBezTo>
                    <a:pt x="140" y="97"/>
                    <a:pt x="121" y="121"/>
                    <a:pt x="121" y="121"/>
                  </a:cubicBezTo>
                  <a:cubicBezTo>
                    <a:pt x="101" y="140"/>
                    <a:pt x="101" y="159"/>
                    <a:pt x="82" y="159"/>
                  </a:cubicBezTo>
                  <a:cubicBezTo>
                    <a:pt x="82" y="140"/>
                    <a:pt x="82" y="121"/>
                    <a:pt x="101" y="121"/>
                  </a:cubicBezTo>
                  <a:cubicBezTo>
                    <a:pt x="101" y="97"/>
                    <a:pt x="121" y="78"/>
                    <a:pt x="121" y="78"/>
                  </a:cubicBezTo>
                  <a:close/>
                  <a:moveTo>
                    <a:pt x="82" y="1"/>
                  </a:moveTo>
                  <a:cubicBezTo>
                    <a:pt x="58" y="20"/>
                    <a:pt x="39" y="39"/>
                    <a:pt x="20" y="78"/>
                  </a:cubicBezTo>
                  <a:cubicBezTo>
                    <a:pt x="0" y="97"/>
                    <a:pt x="0" y="121"/>
                    <a:pt x="0" y="159"/>
                  </a:cubicBezTo>
                  <a:cubicBezTo>
                    <a:pt x="0" y="179"/>
                    <a:pt x="0" y="198"/>
                    <a:pt x="20" y="217"/>
                  </a:cubicBezTo>
                  <a:cubicBezTo>
                    <a:pt x="20" y="241"/>
                    <a:pt x="58" y="241"/>
                    <a:pt x="82" y="241"/>
                  </a:cubicBezTo>
                  <a:lnTo>
                    <a:pt x="121" y="241"/>
                  </a:lnTo>
                  <a:cubicBezTo>
                    <a:pt x="159" y="217"/>
                    <a:pt x="178" y="198"/>
                    <a:pt x="178" y="159"/>
                  </a:cubicBezTo>
                  <a:cubicBezTo>
                    <a:pt x="202" y="140"/>
                    <a:pt x="202" y="121"/>
                    <a:pt x="221" y="78"/>
                  </a:cubicBezTo>
                  <a:cubicBezTo>
                    <a:pt x="202" y="58"/>
                    <a:pt x="202" y="39"/>
                    <a:pt x="202" y="20"/>
                  </a:cubicBezTo>
                  <a:cubicBezTo>
                    <a:pt x="178" y="1"/>
                    <a:pt x="159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7208327" y="1580666"/>
              <a:ext cx="12315" cy="17913"/>
            </a:xfrm>
            <a:custGeom>
              <a:rect b="b" l="l" r="r" t="t"/>
              <a:pathLst>
                <a:path extrusionOk="0" h="176" w="121">
                  <a:moveTo>
                    <a:pt x="89" y="0"/>
                  </a:moveTo>
                  <a:cubicBezTo>
                    <a:pt x="82" y="0"/>
                    <a:pt x="73" y="3"/>
                    <a:pt x="63" y="8"/>
                  </a:cubicBezTo>
                  <a:cubicBezTo>
                    <a:pt x="19" y="27"/>
                    <a:pt x="0" y="70"/>
                    <a:pt x="0" y="128"/>
                  </a:cubicBezTo>
                  <a:cubicBezTo>
                    <a:pt x="0" y="156"/>
                    <a:pt x="10" y="176"/>
                    <a:pt x="32" y="176"/>
                  </a:cubicBezTo>
                  <a:cubicBezTo>
                    <a:pt x="40" y="176"/>
                    <a:pt x="51" y="173"/>
                    <a:pt x="63" y="166"/>
                  </a:cubicBezTo>
                  <a:cubicBezTo>
                    <a:pt x="101" y="128"/>
                    <a:pt x="120" y="90"/>
                    <a:pt x="120" y="46"/>
                  </a:cubicBezTo>
                  <a:cubicBezTo>
                    <a:pt x="120" y="18"/>
                    <a:pt x="110" y="0"/>
                    <a:pt x="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7204358" y="1575577"/>
              <a:ext cx="20152" cy="26462"/>
            </a:xfrm>
            <a:custGeom>
              <a:rect b="b" l="l" r="r" t="t"/>
              <a:pathLst>
                <a:path extrusionOk="0" h="260" w="198">
                  <a:moveTo>
                    <a:pt x="121" y="96"/>
                  </a:moveTo>
                  <a:lnTo>
                    <a:pt x="121" y="140"/>
                  </a:lnTo>
                  <a:cubicBezTo>
                    <a:pt x="102" y="159"/>
                    <a:pt x="102" y="159"/>
                    <a:pt x="78" y="178"/>
                  </a:cubicBezTo>
                  <a:lnTo>
                    <a:pt x="78" y="120"/>
                  </a:lnTo>
                  <a:cubicBezTo>
                    <a:pt x="102" y="120"/>
                    <a:pt x="102" y="96"/>
                    <a:pt x="121" y="96"/>
                  </a:cubicBezTo>
                  <a:close/>
                  <a:moveTo>
                    <a:pt x="121" y="0"/>
                  </a:moveTo>
                  <a:cubicBezTo>
                    <a:pt x="121" y="0"/>
                    <a:pt x="102" y="19"/>
                    <a:pt x="78" y="19"/>
                  </a:cubicBezTo>
                  <a:cubicBezTo>
                    <a:pt x="58" y="39"/>
                    <a:pt x="39" y="58"/>
                    <a:pt x="20" y="77"/>
                  </a:cubicBezTo>
                  <a:cubicBezTo>
                    <a:pt x="1" y="120"/>
                    <a:pt x="1" y="140"/>
                    <a:pt x="1" y="178"/>
                  </a:cubicBezTo>
                  <a:cubicBezTo>
                    <a:pt x="1" y="197"/>
                    <a:pt x="1" y="216"/>
                    <a:pt x="20" y="240"/>
                  </a:cubicBezTo>
                  <a:cubicBezTo>
                    <a:pt x="20" y="240"/>
                    <a:pt x="39" y="260"/>
                    <a:pt x="58" y="260"/>
                  </a:cubicBezTo>
                  <a:cubicBezTo>
                    <a:pt x="78" y="260"/>
                    <a:pt x="102" y="260"/>
                    <a:pt x="121" y="240"/>
                  </a:cubicBezTo>
                  <a:cubicBezTo>
                    <a:pt x="140" y="216"/>
                    <a:pt x="159" y="197"/>
                    <a:pt x="178" y="178"/>
                  </a:cubicBezTo>
                  <a:cubicBezTo>
                    <a:pt x="198" y="159"/>
                    <a:pt x="198" y="120"/>
                    <a:pt x="198" y="96"/>
                  </a:cubicBezTo>
                  <a:cubicBezTo>
                    <a:pt x="198" y="77"/>
                    <a:pt x="198" y="58"/>
                    <a:pt x="178" y="39"/>
                  </a:cubicBezTo>
                  <a:cubicBezTo>
                    <a:pt x="178" y="19"/>
                    <a:pt x="159" y="0"/>
                    <a:pt x="1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7196114" y="1565806"/>
              <a:ext cx="36742" cy="46614"/>
            </a:xfrm>
            <a:custGeom>
              <a:rect b="b" l="l" r="r" t="t"/>
              <a:pathLst>
                <a:path extrusionOk="0" h="458" w="361">
                  <a:moveTo>
                    <a:pt x="228" y="57"/>
                  </a:moveTo>
                  <a:cubicBezTo>
                    <a:pt x="269" y="57"/>
                    <a:pt x="303" y="94"/>
                    <a:pt x="303" y="154"/>
                  </a:cubicBezTo>
                  <a:cubicBezTo>
                    <a:pt x="303" y="236"/>
                    <a:pt x="240" y="336"/>
                    <a:pt x="183" y="375"/>
                  </a:cubicBezTo>
                  <a:cubicBezTo>
                    <a:pt x="166" y="385"/>
                    <a:pt x="150" y="390"/>
                    <a:pt x="135" y="390"/>
                  </a:cubicBezTo>
                  <a:cubicBezTo>
                    <a:pt x="94" y="390"/>
                    <a:pt x="62" y="353"/>
                    <a:pt x="62" y="293"/>
                  </a:cubicBezTo>
                  <a:cubicBezTo>
                    <a:pt x="62" y="216"/>
                    <a:pt x="120" y="115"/>
                    <a:pt x="183" y="72"/>
                  </a:cubicBezTo>
                  <a:cubicBezTo>
                    <a:pt x="198" y="62"/>
                    <a:pt x="214" y="57"/>
                    <a:pt x="228" y="57"/>
                  </a:cubicBezTo>
                  <a:close/>
                  <a:moveTo>
                    <a:pt x="250" y="0"/>
                  </a:moveTo>
                  <a:cubicBezTo>
                    <a:pt x="229" y="0"/>
                    <a:pt x="206" y="5"/>
                    <a:pt x="183" y="15"/>
                  </a:cubicBezTo>
                  <a:cubicBezTo>
                    <a:pt x="139" y="53"/>
                    <a:pt x="101" y="72"/>
                    <a:pt x="82" y="135"/>
                  </a:cubicBezTo>
                  <a:lnTo>
                    <a:pt x="101" y="135"/>
                  </a:lnTo>
                  <a:lnTo>
                    <a:pt x="62" y="192"/>
                  </a:lnTo>
                  <a:lnTo>
                    <a:pt x="38" y="192"/>
                  </a:lnTo>
                  <a:cubicBezTo>
                    <a:pt x="19" y="236"/>
                    <a:pt x="0" y="293"/>
                    <a:pt x="0" y="336"/>
                  </a:cubicBezTo>
                  <a:cubicBezTo>
                    <a:pt x="0" y="406"/>
                    <a:pt x="43" y="458"/>
                    <a:pt x="104" y="458"/>
                  </a:cubicBezTo>
                  <a:cubicBezTo>
                    <a:pt x="128" y="458"/>
                    <a:pt x="155" y="450"/>
                    <a:pt x="183" y="432"/>
                  </a:cubicBezTo>
                  <a:cubicBezTo>
                    <a:pt x="279" y="375"/>
                    <a:pt x="360" y="236"/>
                    <a:pt x="360" y="135"/>
                  </a:cubicBezTo>
                  <a:cubicBezTo>
                    <a:pt x="360" y="44"/>
                    <a:pt x="314" y="0"/>
                    <a:pt x="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7192144" y="1560921"/>
              <a:ext cx="44579" cy="55265"/>
            </a:xfrm>
            <a:custGeom>
              <a:rect b="b" l="l" r="r" t="t"/>
              <a:pathLst>
                <a:path extrusionOk="0" h="543" w="438">
                  <a:moveTo>
                    <a:pt x="298" y="82"/>
                  </a:moveTo>
                  <a:cubicBezTo>
                    <a:pt x="302" y="82"/>
                    <a:pt x="305" y="82"/>
                    <a:pt x="308" y="84"/>
                  </a:cubicBezTo>
                  <a:lnTo>
                    <a:pt x="308" y="84"/>
                  </a:lnTo>
                  <a:cubicBezTo>
                    <a:pt x="303" y="83"/>
                    <a:pt x="298" y="82"/>
                    <a:pt x="294" y="82"/>
                  </a:cubicBezTo>
                  <a:lnTo>
                    <a:pt x="294" y="82"/>
                  </a:lnTo>
                  <a:cubicBezTo>
                    <a:pt x="295" y="82"/>
                    <a:pt x="297" y="82"/>
                    <a:pt x="298" y="82"/>
                  </a:cubicBezTo>
                  <a:close/>
                  <a:moveTo>
                    <a:pt x="298" y="163"/>
                  </a:moveTo>
                  <a:lnTo>
                    <a:pt x="298" y="202"/>
                  </a:lnTo>
                  <a:cubicBezTo>
                    <a:pt x="298" y="240"/>
                    <a:pt x="298" y="284"/>
                    <a:pt x="279" y="303"/>
                  </a:cubicBezTo>
                  <a:cubicBezTo>
                    <a:pt x="260" y="341"/>
                    <a:pt x="222" y="360"/>
                    <a:pt x="198" y="384"/>
                  </a:cubicBezTo>
                  <a:cubicBezTo>
                    <a:pt x="178" y="404"/>
                    <a:pt x="178" y="404"/>
                    <a:pt x="159" y="404"/>
                  </a:cubicBezTo>
                  <a:lnTo>
                    <a:pt x="140" y="384"/>
                  </a:lnTo>
                  <a:lnTo>
                    <a:pt x="140" y="341"/>
                  </a:lnTo>
                  <a:cubicBezTo>
                    <a:pt x="140" y="322"/>
                    <a:pt x="140" y="284"/>
                    <a:pt x="159" y="240"/>
                  </a:cubicBezTo>
                  <a:cubicBezTo>
                    <a:pt x="178" y="202"/>
                    <a:pt x="222" y="183"/>
                    <a:pt x="241" y="163"/>
                  </a:cubicBezTo>
                  <a:close/>
                  <a:moveTo>
                    <a:pt x="298" y="0"/>
                  </a:moveTo>
                  <a:cubicBezTo>
                    <a:pt x="260" y="0"/>
                    <a:pt x="241" y="24"/>
                    <a:pt x="198" y="43"/>
                  </a:cubicBezTo>
                  <a:cubicBezTo>
                    <a:pt x="159" y="63"/>
                    <a:pt x="121" y="101"/>
                    <a:pt x="77" y="144"/>
                  </a:cubicBezTo>
                  <a:lnTo>
                    <a:pt x="58" y="183"/>
                  </a:lnTo>
                  <a:lnTo>
                    <a:pt x="39" y="221"/>
                  </a:lnTo>
                  <a:cubicBezTo>
                    <a:pt x="20" y="264"/>
                    <a:pt x="1" y="322"/>
                    <a:pt x="1" y="384"/>
                  </a:cubicBezTo>
                  <a:cubicBezTo>
                    <a:pt x="1" y="423"/>
                    <a:pt x="20" y="461"/>
                    <a:pt x="39" y="505"/>
                  </a:cubicBezTo>
                  <a:cubicBezTo>
                    <a:pt x="58" y="524"/>
                    <a:pt x="101" y="543"/>
                    <a:pt x="140" y="543"/>
                  </a:cubicBezTo>
                  <a:cubicBezTo>
                    <a:pt x="178" y="543"/>
                    <a:pt x="198" y="543"/>
                    <a:pt x="241" y="524"/>
                  </a:cubicBezTo>
                  <a:cubicBezTo>
                    <a:pt x="298" y="480"/>
                    <a:pt x="342" y="423"/>
                    <a:pt x="380" y="360"/>
                  </a:cubicBezTo>
                  <a:cubicBezTo>
                    <a:pt x="419" y="303"/>
                    <a:pt x="438" y="240"/>
                    <a:pt x="438" y="183"/>
                  </a:cubicBezTo>
                  <a:cubicBezTo>
                    <a:pt x="438" y="120"/>
                    <a:pt x="419" y="82"/>
                    <a:pt x="399" y="63"/>
                  </a:cubicBezTo>
                  <a:cubicBezTo>
                    <a:pt x="380" y="24"/>
                    <a:pt x="342" y="0"/>
                    <a:pt x="2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6970163" y="1551150"/>
              <a:ext cx="236226" cy="91498"/>
            </a:xfrm>
            <a:custGeom>
              <a:rect b="b" l="l" r="r" t="t"/>
              <a:pathLst>
                <a:path extrusionOk="0" h="899" w="2321">
                  <a:moveTo>
                    <a:pt x="1802" y="0"/>
                  </a:moveTo>
                  <a:lnTo>
                    <a:pt x="1057" y="418"/>
                  </a:lnTo>
                  <a:lnTo>
                    <a:pt x="1019" y="456"/>
                  </a:lnTo>
                  <a:lnTo>
                    <a:pt x="361" y="841"/>
                  </a:lnTo>
                  <a:lnTo>
                    <a:pt x="58" y="658"/>
                  </a:lnTo>
                  <a:lnTo>
                    <a:pt x="39" y="658"/>
                  </a:lnTo>
                  <a:lnTo>
                    <a:pt x="1" y="721"/>
                  </a:lnTo>
                  <a:lnTo>
                    <a:pt x="20" y="721"/>
                  </a:lnTo>
                  <a:lnTo>
                    <a:pt x="337" y="898"/>
                  </a:lnTo>
                  <a:lnTo>
                    <a:pt x="1019" y="519"/>
                  </a:lnTo>
                  <a:lnTo>
                    <a:pt x="1057" y="480"/>
                  </a:lnTo>
                  <a:lnTo>
                    <a:pt x="1778" y="58"/>
                  </a:lnTo>
                  <a:lnTo>
                    <a:pt x="2258" y="336"/>
                  </a:lnTo>
                  <a:lnTo>
                    <a:pt x="2282" y="336"/>
                  </a:lnTo>
                  <a:lnTo>
                    <a:pt x="2321" y="279"/>
                  </a:lnTo>
                  <a:lnTo>
                    <a:pt x="2302" y="279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6965786" y="1544738"/>
              <a:ext cx="246505" cy="104220"/>
            </a:xfrm>
            <a:custGeom>
              <a:rect b="b" l="l" r="r" t="t"/>
              <a:pathLst>
                <a:path extrusionOk="0" h="1024" w="2422">
                  <a:moveTo>
                    <a:pt x="1845" y="1"/>
                  </a:moveTo>
                  <a:lnTo>
                    <a:pt x="1081" y="462"/>
                  </a:lnTo>
                  <a:lnTo>
                    <a:pt x="1043" y="481"/>
                  </a:lnTo>
                  <a:lnTo>
                    <a:pt x="404" y="841"/>
                  </a:lnTo>
                  <a:lnTo>
                    <a:pt x="120" y="683"/>
                  </a:lnTo>
                  <a:lnTo>
                    <a:pt x="101" y="683"/>
                  </a:lnTo>
                  <a:lnTo>
                    <a:pt x="63" y="664"/>
                  </a:lnTo>
                  <a:lnTo>
                    <a:pt x="44" y="702"/>
                  </a:lnTo>
                  <a:lnTo>
                    <a:pt x="20" y="760"/>
                  </a:lnTo>
                  <a:lnTo>
                    <a:pt x="0" y="803"/>
                  </a:lnTo>
                  <a:lnTo>
                    <a:pt x="44" y="822"/>
                  </a:lnTo>
                  <a:lnTo>
                    <a:pt x="380" y="1024"/>
                  </a:lnTo>
                  <a:lnTo>
                    <a:pt x="1081" y="601"/>
                  </a:lnTo>
                  <a:lnTo>
                    <a:pt x="1124" y="582"/>
                  </a:lnTo>
                  <a:lnTo>
                    <a:pt x="1821" y="183"/>
                  </a:lnTo>
                  <a:lnTo>
                    <a:pt x="2282" y="423"/>
                  </a:lnTo>
                  <a:lnTo>
                    <a:pt x="2301" y="443"/>
                  </a:lnTo>
                  <a:lnTo>
                    <a:pt x="2345" y="462"/>
                  </a:lnTo>
                  <a:lnTo>
                    <a:pt x="2422" y="322"/>
                  </a:lnTo>
                  <a:lnTo>
                    <a:pt x="2364" y="303"/>
                  </a:lnTo>
                  <a:lnTo>
                    <a:pt x="18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6953573" y="1605093"/>
              <a:ext cx="14249" cy="18015"/>
            </a:xfrm>
            <a:custGeom>
              <a:rect b="b" l="l" r="r" t="t"/>
              <a:pathLst>
                <a:path extrusionOk="0" h="177" w="140">
                  <a:moveTo>
                    <a:pt x="109" y="1"/>
                  </a:moveTo>
                  <a:cubicBezTo>
                    <a:pt x="101" y="1"/>
                    <a:pt x="92" y="3"/>
                    <a:pt x="82" y="8"/>
                  </a:cubicBezTo>
                  <a:cubicBezTo>
                    <a:pt x="43" y="46"/>
                    <a:pt x="0" y="90"/>
                    <a:pt x="0" y="128"/>
                  </a:cubicBezTo>
                  <a:cubicBezTo>
                    <a:pt x="0" y="156"/>
                    <a:pt x="23" y="176"/>
                    <a:pt x="50" y="176"/>
                  </a:cubicBezTo>
                  <a:cubicBezTo>
                    <a:pt x="60" y="176"/>
                    <a:pt x="71" y="173"/>
                    <a:pt x="82" y="167"/>
                  </a:cubicBezTo>
                  <a:cubicBezTo>
                    <a:pt x="120" y="147"/>
                    <a:pt x="140" y="90"/>
                    <a:pt x="140" y="46"/>
                  </a:cubicBezTo>
                  <a:cubicBezTo>
                    <a:pt x="140" y="18"/>
                    <a:pt x="129" y="1"/>
                    <a:pt x="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6949603" y="1601938"/>
              <a:ext cx="22595" cy="26564"/>
            </a:xfrm>
            <a:custGeom>
              <a:rect b="b" l="l" r="r" t="t"/>
              <a:pathLst>
                <a:path extrusionOk="0" h="261" w="222">
                  <a:moveTo>
                    <a:pt x="140" y="77"/>
                  </a:moveTo>
                  <a:cubicBezTo>
                    <a:pt x="140" y="102"/>
                    <a:pt x="140" y="121"/>
                    <a:pt x="121" y="140"/>
                  </a:cubicBezTo>
                  <a:lnTo>
                    <a:pt x="102" y="159"/>
                  </a:lnTo>
                  <a:lnTo>
                    <a:pt x="92" y="169"/>
                  </a:lnTo>
                  <a:lnTo>
                    <a:pt x="82" y="159"/>
                  </a:lnTo>
                  <a:cubicBezTo>
                    <a:pt x="82" y="159"/>
                    <a:pt x="102" y="140"/>
                    <a:pt x="102" y="121"/>
                  </a:cubicBezTo>
                  <a:cubicBezTo>
                    <a:pt x="121" y="102"/>
                    <a:pt x="121" y="77"/>
                    <a:pt x="140" y="77"/>
                  </a:cubicBezTo>
                  <a:close/>
                  <a:moveTo>
                    <a:pt x="140" y="1"/>
                  </a:moveTo>
                  <a:cubicBezTo>
                    <a:pt x="121" y="1"/>
                    <a:pt x="121" y="1"/>
                    <a:pt x="102" y="20"/>
                  </a:cubicBezTo>
                  <a:cubicBezTo>
                    <a:pt x="58" y="20"/>
                    <a:pt x="39" y="58"/>
                    <a:pt x="39" y="77"/>
                  </a:cubicBezTo>
                  <a:cubicBezTo>
                    <a:pt x="20" y="102"/>
                    <a:pt x="1" y="140"/>
                    <a:pt x="1" y="159"/>
                  </a:cubicBezTo>
                  <a:lnTo>
                    <a:pt x="1" y="178"/>
                  </a:lnTo>
                  <a:lnTo>
                    <a:pt x="5" y="176"/>
                  </a:lnTo>
                  <a:lnTo>
                    <a:pt x="5" y="176"/>
                  </a:lnTo>
                  <a:cubicBezTo>
                    <a:pt x="10" y="190"/>
                    <a:pt x="20" y="205"/>
                    <a:pt x="20" y="222"/>
                  </a:cubicBezTo>
                  <a:cubicBezTo>
                    <a:pt x="39" y="241"/>
                    <a:pt x="58" y="260"/>
                    <a:pt x="82" y="260"/>
                  </a:cubicBezTo>
                  <a:cubicBezTo>
                    <a:pt x="102" y="260"/>
                    <a:pt x="121" y="241"/>
                    <a:pt x="140" y="241"/>
                  </a:cubicBezTo>
                  <a:cubicBezTo>
                    <a:pt x="159" y="222"/>
                    <a:pt x="179" y="198"/>
                    <a:pt x="203" y="178"/>
                  </a:cubicBezTo>
                  <a:cubicBezTo>
                    <a:pt x="218" y="148"/>
                    <a:pt x="221" y="129"/>
                    <a:pt x="222" y="101"/>
                  </a:cubicBezTo>
                  <a:lnTo>
                    <a:pt x="222" y="101"/>
                  </a:lnTo>
                  <a:lnTo>
                    <a:pt x="222" y="102"/>
                  </a:lnTo>
                  <a:lnTo>
                    <a:pt x="222" y="77"/>
                  </a:lnTo>
                  <a:cubicBezTo>
                    <a:pt x="222" y="58"/>
                    <a:pt x="222" y="39"/>
                    <a:pt x="203" y="20"/>
                  </a:cubicBezTo>
                  <a:cubicBezTo>
                    <a:pt x="203" y="1"/>
                    <a:pt x="159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6943293" y="1591149"/>
              <a:ext cx="36742" cy="46309"/>
            </a:xfrm>
            <a:custGeom>
              <a:rect b="b" l="l" r="r" t="t"/>
              <a:pathLst>
                <a:path extrusionOk="0" h="455" w="361">
                  <a:moveTo>
                    <a:pt x="230" y="70"/>
                  </a:moveTo>
                  <a:cubicBezTo>
                    <a:pt x="270" y="70"/>
                    <a:pt x="303" y="108"/>
                    <a:pt x="303" y="164"/>
                  </a:cubicBezTo>
                  <a:cubicBezTo>
                    <a:pt x="303" y="246"/>
                    <a:pt x="241" y="328"/>
                    <a:pt x="183" y="366"/>
                  </a:cubicBezTo>
                  <a:cubicBezTo>
                    <a:pt x="156" y="379"/>
                    <a:pt x="134" y="385"/>
                    <a:pt x="116" y="385"/>
                  </a:cubicBezTo>
                  <a:cubicBezTo>
                    <a:pt x="80" y="385"/>
                    <a:pt x="63" y="358"/>
                    <a:pt x="63" y="304"/>
                  </a:cubicBezTo>
                  <a:cubicBezTo>
                    <a:pt x="63" y="227"/>
                    <a:pt x="101" y="126"/>
                    <a:pt x="183" y="87"/>
                  </a:cubicBezTo>
                  <a:cubicBezTo>
                    <a:pt x="199" y="76"/>
                    <a:pt x="215" y="70"/>
                    <a:pt x="230" y="70"/>
                  </a:cubicBezTo>
                  <a:close/>
                  <a:moveTo>
                    <a:pt x="242" y="1"/>
                  </a:moveTo>
                  <a:cubicBezTo>
                    <a:pt x="229" y="1"/>
                    <a:pt x="216" y="3"/>
                    <a:pt x="202" y="6"/>
                  </a:cubicBezTo>
                  <a:lnTo>
                    <a:pt x="202" y="44"/>
                  </a:lnTo>
                  <a:lnTo>
                    <a:pt x="144" y="63"/>
                  </a:lnTo>
                  <a:lnTo>
                    <a:pt x="144" y="44"/>
                  </a:lnTo>
                  <a:cubicBezTo>
                    <a:pt x="82" y="107"/>
                    <a:pt x="24" y="208"/>
                    <a:pt x="0" y="304"/>
                  </a:cubicBezTo>
                  <a:lnTo>
                    <a:pt x="24" y="284"/>
                  </a:lnTo>
                  <a:lnTo>
                    <a:pt x="24" y="347"/>
                  </a:lnTo>
                  <a:lnTo>
                    <a:pt x="0" y="366"/>
                  </a:lnTo>
                  <a:cubicBezTo>
                    <a:pt x="16" y="420"/>
                    <a:pt x="46" y="455"/>
                    <a:pt x="94" y="455"/>
                  </a:cubicBezTo>
                  <a:cubicBezTo>
                    <a:pt x="119" y="455"/>
                    <a:pt x="148" y="445"/>
                    <a:pt x="183" y="424"/>
                  </a:cubicBezTo>
                  <a:cubicBezTo>
                    <a:pt x="221" y="404"/>
                    <a:pt x="265" y="385"/>
                    <a:pt x="284" y="328"/>
                  </a:cubicBezTo>
                  <a:lnTo>
                    <a:pt x="265" y="328"/>
                  </a:lnTo>
                  <a:lnTo>
                    <a:pt x="303" y="265"/>
                  </a:lnTo>
                  <a:lnTo>
                    <a:pt x="322" y="265"/>
                  </a:lnTo>
                  <a:cubicBezTo>
                    <a:pt x="341" y="227"/>
                    <a:pt x="361" y="164"/>
                    <a:pt x="361" y="126"/>
                  </a:cubicBezTo>
                  <a:cubicBezTo>
                    <a:pt x="361" y="42"/>
                    <a:pt x="307" y="1"/>
                    <a:pt x="2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6939323" y="1587790"/>
              <a:ext cx="45087" cy="54858"/>
            </a:xfrm>
            <a:custGeom>
              <a:rect b="b" l="l" r="r" t="t"/>
              <a:pathLst>
                <a:path extrusionOk="0" h="539" w="443">
                  <a:moveTo>
                    <a:pt x="280" y="140"/>
                  </a:moveTo>
                  <a:lnTo>
                    <a:pt x="304" y="159"/>
                  </a:lnTo>
                  <a:lnTo>
                    <a:pt x="304" y="197"/>
                  </a:lnTo>
                  <a:cubicBezTo>
                    <a:pt x="304" y="216"/>
                    <a:pt x="280" y="260"/>
                    <a:pt x="280" y="298"/>
                  </a:cubicBezTo>
                  <a:cubicBezTo>
                    <a:pt x="260" y="337"/>
                    <a:pt x="222" y="361"/>
                    <a:pt x="203" y="380"/>
                  </a:cubicBezTo>
                  <a:lnTo>
                    <a:pt x="140" y="380"/>
                  </a:lnTo>
                  <a:lnTo>
                    <a:pt x="140" y="337"/>
                  </a:lnTo>
                  <a:cubicBezTo>
                    <a:pt x="140" y="298"/>
                    <a:pt x="140" y="260"/>
                    <a:pt x="159" y="241"/>
                  </a:cubicBezTo>
                  <a:cubicBezTo>
                    <a:pt x="183" y="197"/>
                    <a:pt x="203" y="178"/>
                    <a:pt x="241" y="159"/>
                  </a:cubicBezTo>
                  <a:cubicBezTo>
                    <a:pt x="260" y="140"/>
                    <a:pt x="260" y="140"/>
                    <a:pt x="280" y="140"/>
                  </a:cubicBezTo>
                  <a:close/>
                  <a:moveTo>
                    <a:pt x="135" y="456"/>
                  </a:moveTo>
                  <a:cubicBezTo>
                    <a:pt x="138" y="456"/>
                    <a:pt x="140" y="456"/>
                    <a:pt x="143" y="457"/>
                  </a:cubicBezTo>
                  <a:lnTo>
                    <a:pt x="143" y="457"/>
                  </a:lnTo>
                  <a:cubicBezTo>
                    <a:pt x="142" y="457"/>
                    <a:pt x="141" y="457"/>
                    <a:pt x="140" y="457"/>
                  </a:cubicBezTo>
                  <a:cubicBezTo>
                    <a:pt x="138" y="457"/>
                    <a:pt x="137" y="457"/>
                    <a:pt x="135" y="456"/>
                  </a:cubicBezTo>
                  <a:close/>
                  <a:moveTo>
                    <a:pt x="222" y="0"/>
                  </a:moveTo>
                  <a:lnTo>
                    <a:pt x="159" y="39"/>
                  </a:lnTo>
                  <a:cubicBezTo>
                    <a:pt x="83" y="120"/>
                    <a:pt x="20" y="216"/>
                    <a:pt x="1" y="317"/>
                  </a:cubicBezTo>
                  <a:lnTo>
                    <a:pt x="1" y="399"/>
                  </a:lnTo>
                  <a:cubicBezTo>
                    <a:pt x="1" y="437"/>
                    <a:pt x="20" y="481"/>
                    <a:pt x="39" y="500"/>
                  </a:cubicBezTo>
                  <a:cubicBezTo>
                    <a:pt x="63" y="519"/>
                    <a:pt x="102" y="538"/>
                    <a:pt x="140" y="538"/>
                  </a:cubicBezTo>
                  <a:cubicBezTo>
                    <a:pt x="159" y="538"/>
                    <a:pt x="203" y="519"/>
                    <a:pt x="241" y="500"/>
                  </a:cubicBezTo>
                  <a:cubicBezTo>
                    <a:pt x="280" y="481"/>
                    <a:pt x="323" y="437"/>
                    <a:pt x="361" y="399"/>
                  </a:cubicBezTo>
                  <a:lnTo>
                    <a:pt x="380" y="361"/>
                  </a:lnTo>
                  <a:lnTo>
                    <a:pt x="400" y="317"/>
                  </a:lnTo>
                  <a:cubicBezTo>
                    <a:pt x="424" y="279"/>
                    <a:pt x="443" y="216"/>
                    <a:pt x="443" y="159"/>
                  </a:cubicBezTo>
                  <a:cubicBezTo>
                    <a:pt x="443" y="120"/>
                    <a:pt x="424" y="77"/>
                    <a:pt x="400" y="39"/>
                  </a:cubicBezTo>
                  <a:cubicBezTo>
                    <a:pt x="380" y="20"/>
                    <a:pt x="342" y="0"/>
                    <a:pt x="304" y="0"/>
                  </a:cubicBezTo>
                  <a:cubicBezTo>
                    <a:pt x="280" y="0"/>
                    <a:pt x="241" y="0"/>
                    <a:pt x="222" y="20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6957949" y="1416598"/>
              <a:ext cx="6005" cy="181062"/>
            </a:xfrm>
            <a:custGeom>
              <a:rect b="b" l="l" r="r" t="t"/>
              <a:pathLst>
                <a:path extrusionOk="0" h="1779" w="59">
                  <a:moveTo>
                    <a:pt x="58" y="1"/>
                  </a:moveTo>
                  <a:lnTo>
                    <a:pt x="0" y="78"/>
                  </a:lnTo>
                  <a:lnTo>
                    <a:pt x="0" y="1759"/>
                  </a:lnTo>
                  <a:lnTo>
                    <a:pt x="0" y="1778"/>
                  </a:lnTo>
                  <a:lnTo>
                    <a:pt x="58" y="1759"/>
                  </a:lnTo>
                  <a:lnTo>
                    <a:pt x="58" y="1721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6953573" y="1400008"/>
              <a:ext cx="14249" cy="205998"/>
            </a:xfrm>
            <a:custGeom>
              <a:rect b="b" l="l" r="r" t="t"/>
              <a:pathLst>
                <a:path extrusionOk="0" h="2024" w="140">
                  <a:moveTo>
                    <a:pt x="140" y="1"/>
                  </a:moveTo>
                  <a:lnTo>
                    <a:pt x="0" y="241"/>
                  </a:lnTo>
                  <a:lnTo>
                    <a:pt x="0" y="1922"/>
                  </a:lnTo>
                  <a:lnTo>
                    <a:pt x="0" y="1941"/>
                  </a:lnTo>
                  <a:lnTo>
                    <a:pt x="0" y="2023"/>
                  </a:lnTo>
                  <a:lnTo>
                    <a:pt x="140" y="1941"/>
                  </a:lnTo>
                  <a:lnTo>
                    <a:pt x="140" y="1884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6945736" y="1343318"/>
              <a:ext cx="18218" cy="73382"/>
            </a:xfrm>
            <a:custGeom>
              <a:rect b="b" l="l" r="r" t="t"/>
              <a:pathLst>
                <a:path extrusionOk="0" h="721" w="179">
                  <a:moveTo>
                    <a:pt x="39" y="0"/>
                  </a:moveTo>
                  <a:lnTo>
                    <a:pt x="0" y="58"/>
                  </a:lnTo>
                  <a:lnTo>
                    <a:pt x="120" y="140"/>
                  </a:lnTo>
                  <a:lnTo>
                    <a:pt x="120" y="721"/>
                  </a:lnTo>
                  <a:lnTo>
                    <a:pt x="178" y="639"/>
                  </a:lnTo>
                  <a:lnTo>
                    <a:pt x="178" y="7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6939323" y="1338941"/>
              <a:ext cx="28498" cy="93941"/>
            </a:xfrm>
            <a:custGeom>
              <a:rect b="b" l="l" r="r" t="t"/>
              <a:pathLst>
                <a:path extrusionOk="0" h="923" w="280">
                  <a:moveTo>
                    <a:pt x="121" y="100"/>
                  </a:moveTo>
                  <a:lnTo>
                    <a:pt x="203" y="139"/>
                  </a:lnTo>
                  <a:lnTo>
                    <a:pt x="203" y="151"/>
                  </a:lnTo>
                  <a:lnTo>
                    <a:pt x="121" y="101"/>
                  </a:lnTo>
                  <a:lnTo>
                    <a:pt x="121" y="100"/>
                  </a:lnTo>
                  <a:close/>
                  <a:moveTo>
                    <a:pt x="83" y="0"/>
                  </a:moveTo>
                  <a:lnTo>
                    <a:pt x="63" y="19"/>
                  </a:lnTo>
                  <a:lnTo>
                    <a:pt x="20" y="82"/>
                  </a:lnTo>
                  <a:lnTo>
                    <a:pt x="1" y="120"/>
                  </a:lnTo>
                  <a:lnTo>
                    <a:pt x="140" y="202"/>
                  </a:lnTo>
                  <a:lnTo>
                    <a:pt x="140" y="922"/>
                  </a:lnTo>
                  <a:lnTo>
                    <a:pt x="280" y="682"/>
                  </a:lnTo>
                  <a:lnTo>
                    <a:pt x="280" y="10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6446506" y="1620054"/>
              <a:ext cx="499320" cy="295460"/>
            </a:xfrm>
            <a:custGeom>
              <a:rect b="b" l="l" r="r" t="t"/>
              <a:pathLst>
                <a:path extrusionOk="0" h="2903" w="4906">
                  <a:moveTo>
                    <a:pt x="4905" y="0"/>
                  </a:moveTo>
                  <a:lnTo>
                    <a:pt x="4881" y="20"/>
                  </a:lnTo>
                  <a:lnTo>
                    <a:pt x="4622" y="164"/>
                  </a:lnTo>
                  <a:lnTo>
                    <a:pt x="4564" y="202"/>
                  </a:lnTo>
                  <a:lnTo>
                    <a:pt x="39" y="2806"/>
                  </a:lnTo>
                  <a:lnTo>
                    <a:pt x="0" y="2902"/>
                  </a:lnTo>
                  <a:lnTo>
                    <a:pt x="4564" y="260"/>
                  </a:lnTo>
                  <a:lnTo>
                    <a:pt x="4622" y="221"/>
                  </a:lnTo>
                  <a:lnTo>
                    <a:pt x="4881" y="82"/>
                  </a:lnTo>
                  <a:lnTo>
                    <a:pt x="4905" y="63"/>
                  </a:lnTo>
                  <a:lnTo>
                    <a:pt x="49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6434293" y="1614151"/>
              <a:ext cx="515401" cy="311541"/>
            </a:xfrm>
            <a:custGeom>
              <a:rect b="b" l="l" r="r" t="t"/>
              <a:pathLst>
                <a:path extrusionOk="0" h="3061" w="5064">
                  <a:moveTo>
                    <a:pt x="5064" y="1"/>
                  </a:moveTo>
                  <a:lnTo>
                    <a:pt x="4982" y="39"/>
                  </a:lnTo>
                  <a:lnTo>
                    <a:pt x="4723" y="198"/>
                  </a:lnTo>
                  <a:lnTo>
                    <a:pt x="4665" y="222"/>
                  </a:lnTo>
                  <a:lnTo>
                    <a:pt x="140" y="2840"/>
                  </a:lnTo>
                  <a:lnTo>
                    <a:pt x="0" y="3061"/>
                  </a:lnTo>
                  <a:lnTo>
                    <a:pt x="138" y="2982"/>
                  </a:lnTo>
                  <a:lnTo>
                    <a:pt x="138" y="2982"/>
                  </a:lnTo>
                  <a:lnTo>
                    <a:pt x="140" y="2984"/>
                  </a:lnTo>
                  <a:lnTo>
                    <a:pt x="143" y="2979"/>
                  </a:lnTo>
                  <a:lnTo>
                    <a:pt x="4703" y="361"/>
                  </a:lnTo>
                  <a:lnTo>
                    <a:pt x="4761" y="318"/>
                  </a:lnTo>
                  <a:lnTo>
                    <a:pt x="5025" y="178"/>
                  </a:lnTo>
                  <a:lnTo>
                    <a:pt x="5045" y="159"/>
                  </a:lnTo>
                  <a:lnTo>
                    <a:pt x="5064" y="140"/>
                  </a:lnTo>
                  <a:lnTo>
                    <a:pt x="5064" y="58"/>
                  </a:lnTo>
                  <a:lnTo>
                    <a:pt x="50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6911029" y="1224949"/>
              <a:ext cx="287114" cy="415761"/>
            </a:xfrm>
            <a:custGeom>
              <a:rect b="b" l="l" r="r" t="t"/>
              <a:pathLst>
                <a:path extrusionOk="0" h="4085" w="2821">
                  <a:moveTo>
                    <a:pt x="2820" y="1"/>
                  </a:moveTo>
                  <a:lnTo>
                    <a:pt x="2801" y="20"/>
                  </a:lnTo>
                  <a:lnTo>
                    <a:pt x="1638" y="683"/>
                  </a:lnTo>
                  <a:lnTo>
                    <a:pt x="1581" y="721"/>
                  </a:lnTo>
                  <a:lnTo>
                    <a:pt x="918" y="1101"/>
                  </a:lnTo>
                  <a:lnTo>
                    <a:pt x="519" y="1802"/>
                  </a:lnTo>
                  <a:lnTo>
                    <a:pt x="461" y="1884"/>
                  </a:lnTo>
                  <a:lnTo>
                    <a:pt x="0" y="2681"/>
                  </a:lnTo>
                  <a:lnTo>
                    <a:pt x="0" y="4084"/>
                  </a:lnTo>
                  <a:lnTo>
                    <a:pt x="58" y="4046"/>
                  </a:lnTo>
                  <a:lnTo>
                    <a:pt x="58" y="2681"/>
                  </a:lnTo>
                  <a:lnTo>
                    <a:pt x="461" y="1961"/>
                  </a:lnTo>
                  <a:lnTo>
                    <a:pt x="519" y="1884"/>
                  </a:lnTo>
                  <a:lnTo>
                    <a:pt x="942" y="1163"/>
                  </a:lnTo>
                  <a:lnTo>
                    <a:pt x="1581" y="779"/>
                  </a:lnTo>
                  <a:lnTo>
                    <a:pt x="1638" y="741"/>
                  </a:lnTo>
                  <a:lnTo>
                    <a:pt x="2801" y="82"/>
                  </a:lnTo>
                  <a:lnTo>
                    <a:pt x="2820" y="58"/>
                  </a:lnTo>
                  <a:lnTo>
                    <a:pt x="28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6906652" y="1218638"/>
              <a:ext cx="295867" cy="427873"/>
            </a:xfrm>
            <a:custGeom>
              <a:rect b="b" l="l" r="r" t="t"/>
              <a:pathLst>
                <a:path extrusionOk="0" h="4204" w="2907">
                  <a:moveTo>
                    <a:pt x="2906" y="0"/>
                  </a:moveTo>
                  <a:lnTo>
                    <a:pt x="2825" y="43"/>
                  </a:lnTo>
                  <a:lnTo>
                    <a:pt x="1662" y="721"/>
                  </a:lnTo>
                  <a:lnTo>
                    <a:pt x="1605" y="745"/>
                  </a:lnTo>
                  <a:lnTo>
                    <a:pt x="922" y="1144"/>
                  </a:lnTo>
                  <a:lnTo>
                    <a:pt x="524" y="1845"/>
                  </a:lnTo>
                  <a:lnTo>
                    <a:pt x="461" y="1922"/>
                  </a:lnTo>
                  <a:lnTo>
                    <a:pt x="0" y="2743"/>
                  </a:lnTo>
                  <a:lnTo>
                    <a:pt x="0" y="4204"/>
                  </a:lnTo>
                  <a:lnTo>
                    <a:pt x="144" y="4127"/>
                  </a:lnTo>
                  <a:lnTo>
                    <a:pt x="144" y="2743"/>
                  </a:lnTo>
                  <a:lnTo>
                    <a:pt x="543" y="2042"/>
                  </a:lnTo>
                  <a:lnTo>
                    <a:pt x="601" y="1965"/>
                  </a:lnTo>
                  <a:lnTo>
                    <a:pt x="1004" y="1244"/>
                  </a:lnTo>
                  <a:lnTo>
                    <a:pt x="1643" y="884"/>
                  </a:lnTo>
                  <a:lnTo>
                    <a:pt x="1705" y="841"/>
                  </a:lnTo>
                  <a:lnTo>
                    <a:pt x="2863" y="183"/>
                  </a:lnTo>
                  <a:lnTo>
                    <a:pt x="2882" y="164"/>
                  </a:lnTo>
                  <a:lnTo>
                    <a:pt x="2906" y="144"/>
                  </a:lnTo>
                  <a:lnTo>
                    <a:pt x="2906" y="63"/>
                  </a:lnTo>
                  <a:lnTo>
                    <a:pt x="29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7071841" y="1300265"/>
              <a:ext cx="6005" cy="297394"/>
            </a:xfrm>
            <a:custGeom>
              <a:rect b="b" l="l" r="r" t="t"/>
              <a:pathLst>
                <a:path extrusionOk="0" h="2922" w="59">
                  <a:moveTo>
                    <a:pt x="58" y="1"/>
                  </a:moveTo>
                  <a:lnTo>
                    <a:pt x="1" y="39"/>
                  </a:lnTo>
                  <a:lnTo>
                    <a:pt x="20" y="2921"/>
                  </a:lnTo>
                  <a:lnTo>
                    <a:pt x="58" y="2883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7067973" y="1294362"/>
              <a:ext cx="14249" cy="309607"/>
            </a:xfrm>
            <a:custGeom>
              <a:rect b="b" l="l" r="r" t="t"/>
              <a:pathLst>
                <a:path extrusionOk="0" h="3042" w="140">
                  <a:moveTo>
                    <a:pt x="140" y="1"/>
                  </a:moveTo>
                  <a:lnTo>
                    <a:pt x="0" y="78"/>
                  </a:lnTo>
                  <a:lnTo>
                    <a:pt x="20" y="3042"/>
                  </a:lnTo>
                  <a:lnTo>
                    <a:pt x="77" y="3003"/>
                  </a:lnTo>
                  <a:lnTo>
                    <a:pt x="120" y="2979"/>
                  </a:lnTo>
                  <a:lnTo>
                    <a:pt x="140" y="2960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6238672" y="1600004"/>
              <a:ext cx="841598" cy="639672"/>
            </a:xfrm>
            <a:custGeom>
              <a:rect b="b" l="l" r="r" t="t"/>
              <a:pathLst>
                <a:path extrusionOk="0" h="6285" w="8269">
                  <a:moveTo>
                    <a:pt x="8244" y="0"/>
                  </a:moveTo>
                  <a:lnTo>
                    <a:pt x="8206" y="39"/>
                  </a:lnTo>
                  <a:lnTo>
                    <a:pt x="8206" y="1322"/>
                  </a:lnTo>
                  <a:lnTo>
                    <a:pt x="7947" y="1778"/>
                  </a:lnTo>
                  <a:lnTo>
                    <a:pt x="279" y="6202"/>
                  </a:lnTo>
                  <a:lnTo>
                    <a:pt x="58" y="6082"/>
                  </a:lnTo>
                  <a:lnTo>
                    <a:pt x="1" y="6126"/>
                  </a:lnTo>
                  <a:lnTo>
                    <a:pt x="260" y="6284"/>
                  </a:lnTo>
                  <a:lnTo>
                    <a:pt x="7966" y="1840"/>
                  </a:lnTo>
                  <a:lnTo>
                    <a:pt x="8268" y="1322"/>
                  </a:lnTo>
                  <a:lnTo>
                    <a:pt x="82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6230428" y="1593592"/>
              <a:ext cx="853710" cy="649951"/>
            </a:xfrm>
            <a:custGeom>
              <a:rect b="b" l="l" r="r" t="t"/>
              <a:pathLst>
                <a:path extrusionOk="0" h="6386" w="8388">
                  <a:moveTo>
                    <a:pt x="8369" y="1"/>
                  </a:moveTo>
                  <a:lnTo>
                    <a:pt x="8249" y="83"/>
                  </a:lnTo>
                  <a:lnTo>
                    <a:pt x="8249" y="1360"/>
                  </a:lnTo>
                  <a:lnTo>
                    <a:pt x="7989" y="1822"/>
                  </a:lnTo>
                  <a:lnTo>
                    <a:pt x="360" y="6227"/>
                  </a:lnTo>
                  <a:lnTo>
                    <a:pt x="139" y="6107"/>
                  </a:lnTo>
                  <a:lnTo>
                    <a:pt x="0" y="6189"/>
                  </a:lnTo>
                  <a:lnTo>
                    <a:pt x="341" y="6386"/>
                  </a:lnTo>
                  <a:lnTo>
                    <a:pt x="8066" y="1923"/>
                  </a:lnTo>
                  <a:lnTo>
                    <a:pt x="8388" y="1385"/>
                  </a:lnTo>
                  <a:lnTo>
                    <a:pt x="83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6189818" y="2192561"/>
              <a:ext cx="50889" cy="28498"/>
            </a:xfrm>
            <a:custGeom>
              <a:rect b="b" l="l" r="r" t="t"/>
              <a:pathLst>
                <a:path extrusionOk="0" h="280" w="500">
                  <a:moveTo>
                    <a:pt x="77" y="1"/>
                  </a:moveTo>
                  <a:lnTo>
                    <a:pt x="0" y="39"/>
                  </a:lnTo>
                  <a:lnTo>
                    <a:pt x="418" y="280"/>
                  </a:lnTo>
                  <a:lnTo>
                    <a:pt x="500" y="222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6181472" y="2186760"/>
              <a:ext cx="67580" cy="38675"/>
            </a:xfrm>
            <a:custGeom>
              <a:rect b="b" l="l" r="r" t="t"/>
              <a:pathLst>
                <a:path extrusionOk="0" h="380" w="664">
                  <a:moveTo>
                    <a:pt x="165" y="91"/>
                  </a:moveTo>
                  <a:lnTo>
                    <a:pt x="500" y="279"/>
                  </a:lnTo>
                  <a:lnTo>
                    <a:pt x="495" y="284"/>
                  </a:lnTo>
                  <a:lnTo>
                    <a:pt x="159" y="96"/>
                  </a:lnTo>
                  <a:lnTo>
                    <a:pt x="165" y="91"/>
                  </a:lnTo>
                  <a:close/>
                  <a:moveTo>
                    <a:pt x="159" y="0"/>
                  </a:moveTo>
                  <a:lnTo>
                    <a:pt x="140" y="19"/>
                  </a:lnTo>
                  <a:lnTo>
                    <a:pt x="1" y="96"/>
                  </a:lnTo>
                  <a:lnTo>
                    <a:pt x="500" y="380"/>
                  </a:lnTo>
                  <a:lnTo>
                    <a:pt x="664" y="279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6153076" y="1642548"/>
              <a:ext cx="763840" cy="600996"/>
            </a:xfrm>
            <a:custGeom>
              <a:rect b="b" l="l" r="r" t="t"/>
              <a:pathLst>
                <a:path extrusionOk="0" h="5905" w="7505">
                  <a:moveTo>
                    <a:pt x="7505" y="0"/>
                  </a:moveTo>
                  <a:lnTo>
                    <a:pt x="7447" y="39"/>
                  </a:lnTo>
                  <a:lnTo>
                    <a:pt x="7466" y="1283"/>
                  </a:lnTo>
                  <a:lnTo>
                    <a:pt x="6986" y="2081"/>
                  </a:lnTo>
                  <a:lnTo>
                    <a:pt x="861" y="5626"/>
                  </a:lnTo>
                  <a:lnTo>
                    <a:pt x="779" y="5684"/>
                  </a:lnTo>
                  <a:lnTo>
                    <a:pt x="501" y="5847"/>
                  </a:lnTo>
                  <a:lnTo>
                    <a:pt x="78" y="5607"/>
                  </a:lnTo>
                  <a:lnTo>
                    <a:pt x="1" y="5645"/>
                  </a:lnTo>
                  <a:lnTo>
                    <a:pt x="481" y="5905"/>
                  </a:lnTo>
                  <a:lnTo>
                    <a:pt x="842" y="5708"/>
                  </a:lnTo>
                  <a:lnTo>
                    <a:pt x="899" y="5664"/>
                  </a:lnTo>
                  <a:lnTo>
                    <a:pt x="7005" y="2143"/>
                  </a:lnTo>
                  <a:lnTo>
                    <a:pt x="7505" y="1283"/>
                  </a:lnTo>
                  <a:lnTo>
                    <a:pt x="7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6144831" y="1636644"/>
              <a:ext cx="776562" cy="613209"/>
            </a:xfrm>
            <a:custGeom>
              <a:rect b="b" l="l" r="r" t="t"/>
              <a:pathLst>
                <a:path extrusionOk="0" h="6025" w="7630">
                  <a:moveTo>
                    <a:pt x="7629" y="1"/>
                  </a:moveTo>
                  <a:lnTo>
                    <a:pt x="7485" y="78"/>
                  </a:lnTo>
                  <a:lnTo>
                    <a:pt x="7509" y="1322"/>
                  </a:lnTo>
                  <a:lnTo>
                    <a:pt x="7048" y="2119"/>
                  </a:lnTo>
                  <a:lnTo>
                    <a:pt x="923" y="5665"/>
                  </a:lnTo>
                  <a:lnTo>
                    <a:pt x="841" y="5703"/>
                  </a:lnTo>
                  <a:lnTo>
                    <a:pt x="582" y="5842"/>
                  </a:lnTo>
                  <a:lnTo>
                    <a:pt x="159" y="5621"/>
                  </a:lnTo>
                  <a:lnTo>
                    <a:pt x="0" y="5703"/>
                  </a:lnTo>
                  <a:lnTo>
                    <a:pt x="562" y="6025"/>
                  </a:lnTo>
                  <a:lnTo>
                    <a:pt x="942" y="5804"/>
                  </a:lnTo>
                  <a:lnTo>
                    <a:pt x="1000" y="5766"/>
                  </a:lnTo>
                  <a:lnTo>
                    <a:pt x="7125" y="2220"/>
                  </a:lnTo>
                  <a:lnTo>
                    <a:pt x="7629" y="1341"/>
                  </a:lnTo>
                  <a:lnTo>
                    <a:pt x="76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6336482" y="1820050"/>
              <a:ext cx="108189" cy="117858"/>
            </a:xfrm>
            <a:custGeom>
              <a:rect b="b" l="l" r="r" t="t"/>
              <a:pathLst>
                <a:path extrusionOk="0" h="1158" w="1063">
                  <a:moveTo>
                    <a:pt x="58" y="0"/>
                  </a:moveTo>
                  <a:lnTo>
                    <a:pt x="0" y="39"/>
                  </a:lnTo>
                  <a:lnTo>
                    <a:pt x="0" y="778"/>
                  </a:lnTo>
                  <a:lnTo>
                    <a:pt x="678" y="1158"/>
                  </a:lnTo>
                  <a:lnTo>
                    <a:pt x="1000" y="980"/>
                  </a:lnTo>
                  <a:lnTo>
                    <a:pt x="1062" y="879"/>
                  </a:lnTo>
                  <a:lnTo>
                    <a:pt x="702" y="1100"/>
                  </a:lnTo>
                  <a:lnTo>
                    <a:pt x="58" y="721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6332106" y="1813638"/>
              <a:ext cx="122337" cy="130682"/>
            </a:xfrm>
            <a:custGeom>
              <a:rect b="b" l="l" r="r" t="t"/>
              <a:pathLst>
                <a:path extrusionOk="0" h="1284" w="1202">
                  <a:moveTo>
                    <a:pt x="144" y="1"/>
                  </a:moveTo>
                  <a:lnTo>
                    <a:pt x="0" y="82"/>
                  </a:lnTo>
                  <a:lnTo>
                    <a:pt x="0" y="861"/>
                  </a:lnTo>
                  <a:lnTo>
                    <a:pt x="721" y="1283"/>
                  </a:lnTo>
                  <a:lnTo>
                    <a:pt x="1062" y="1062"/>
                  </a:lnTo>
                  <a:lnTo>
                    <a:pt x="1107" y="991"/>
                  </a:lnTo>
                  <a:lnTo>
                    <a:pt x="1107" y="991"/>
                  </a:lnTo>
                  <a:lnTo>
                    <a:pt x="1124" y="981"/>
                  </a:lnTo>
                  <a:lnTo>
                    <a:pt x="1120" y="971"/>
                  </a:lnTo>
                  <a:lnTo>
                    <a:pt x="1201" y="841"/>
                  </a:lnTo>
                  <a:lnTo>
                    <a:pt x="745" y="1101"/>
                  </a:lnTo>
                  <a:lnTo>
                    <a:pt x="144" y="773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6079794" y="2090884"/>
              <a:ext cx="112057" cy="101778"/>
            </a:xfrm>
            <a:custGeom>
              <a:rect b="b" l="l" r="r" t="t"/>
              <a:pathLst>
                <a:path extrusionOk="0" h="1000" w="1101">
                  <a:moveTo>
                    <a:pt x="58" y="1"/>
                  </a:moveTo>
                  <a:lnTo>
                    <a:pt x="0" y="20"/>
                  </a:lnTo>
                  <a:lnTo>
                    <a:pt x="0" y="419"/>
                  </a:lnTo>
                  <a:lnTo>
                    <a:pt x="1038" y="1000"/>
                  </a:lnTo>
                  <a:lnTo>
                    <a:pt x="1100" y="961"/>
                  </a:lnTo>
                  <a:lnTo>
                    <a:pt x="58" y="361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6075418" y="2082538"/>
              <a:ext cx="126713" cy="116535"/>
            </a:xfrm>
            <a:custGeom>
              <a:rect b="b" l="l" r="r" t="t"/>
              <a:pathLst>
                <a:path extrusionOk="0" h="1145" w="1245">
                  <a:moveTo>
                    <a:pt x="144" y="1"/>
                  </a:moveTo>
                  <a:lnTo>
                    <a:pt x="0" y="83"/>
                  </a:lnTo>
                  <a:lnTo>
                    <a:pt x="0" y="520"/>
                  </a:lnTo>
                  <a:lnTo>
                    <a:pt x="1081" y="1144"/>
                  </a:lnTo>
                  <a:lnTo>
                    <a:pt x="1244" y="1043"/>
                  </a:lnTo>
                  <a:lnTo>
                    <a:pt x="144" y="413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6048955" y="2109000"/>
              <a:ext cx="108189" cy="106154"/>
            </a:xfrm>
            <a:custGeom>
              <a:rect b="b" l="l" r="r" t="t"/>
              <a:pathLst>
                <a:path extrusionOk="0" h="1043" w="1063">
                  <a:moveTo>
                    <a:pt x="44" y="0"/>
                  </a:moveTo>
                  <a:lnTo>
                    <a:pt x="1" y="20"/>
                  </a:lnTo>
                  <a:lnTo>
                    <a:pt x="1" y="481"/>
                  </a:lnTo>
                  <a:lnTo>
                    <a:pt x="981" y="1043"/>
                  </a:lnTo>
                  <a:lnTo>
                    <a:pt x="1062" y="980"/>
                  </a:lnTo>
                  <a:lnTo>
                    <a:pt x="63" y="42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6045087" y="2101163"/>
              <a:ext cx="120403" cy="117960"/>
            </a:xfrm>
            <a:custGeom>
              <a:rect b="b" l="l" r="r" t="t"/>
              <a:pathLst>
                <a:path extrusionOk="0" h="1159" w="1183">
                  <a:moveTo>
                    <a:pt x="82" y="539"/>
                  </a:moveTo>
                  <a:lnTo>
                    <a:pt x="1019" y="1057"/>
                  </a:lnTo>
                  <a:lnTo>
                    <a:pt x="1013" y="1065"/>
                  </a:lnTo>
                  <a:lnTo>
                    <a:pt x="82" y="539"/>
                  </a:lnTo>
                  <a:close/>
                  <a:moveTo>
                    <a:pt x="120" y="1"/>
                  </a:moveTo>
                  <a:lnTo>
                    <a:pt x="0" y="77"/>
                  </a:lnTo>
                  <a:lnTo>
                    <a:pt x="0" y="577"/>
                  </a:lnTo>
                  <a:lnTo>
                    <a:pt x="1019" y="1158"/>
                  </a:lnTo>
                  <a:lnTo>
                    <a:pt x="1182" y="1057"/>
                  </a:lnTo>
                  <a:lnTo>
                    <a:pt x="139" y="478"/>
                  </a:lnTo>
                  <a:lnTo>
                    <a:pt x="139" y="478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6336482" y="1612217"/>
              <a:ext cx="6005" cy="205489"/>
            </a:xfrm>
            <a:custGeom>
              <a:rect b="b" l="l" r="r" t="t"/>
              <a:pathLst>
                <a:path extrusionOk="0" h="2019" w="59">
                  <a:moveTo>
                    <a:pt x="39" y="1"/>
                  </a:moveTo>
                  <a:lnTo>
                    <a:pt x="0" y="20"/>
                  </a:lnTo>
                  <a:lnTo>
                    <a:pt x="0" y="39"/>
                  </a:lnTo>
                  <a:lnTo>
                    <a:pt x="0" y="2018"/>
                  </a:lnTo>
                  <a:lnTo>
                    <a:pt x="58" y="1980"/>
                  </a:lnTo>
                  <a:lnTo>
                    <a:pt x="39" y="20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6332106" y="1603872"/>
              <a:ext cx="14758" cy="220145"/>
            </a:xfrm>
            <a:custGeom>
              <a:rect b="b" l="l" r="r" t="t"/>
              <a:pathLst>
                <a:path extrusionOk="0" h="2163" w="145">
                  <a:moveTo>
                    <a:pt x="120" y="1"/>
                  </a:moveTo>
                  <a:lnTo>
                    <a:pt x="0" y="83"/>
                  </a:lnTo>
                  <a:lnTo>
                    <a:pt x="0" y="140"/>
                  </a:lnTo>
                  <a:lnTo>
                    <a:pt x="0" y="2163"/>
                  </a:lnTo>
                  <a:lnTo>
                    <a:pt x="144" y="2081"/>
                  </a:lnTo>
                  <a:lnTo>
                    <a:pt x="120" y="102"/>
                  </a:lnTo>
                  <a:lnTo>
                    <a:pt x="120" y="83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6352665" y="1291919"/>
              <a:ext cx="593159" cy="297903"/>
            </a:xfrm>
            <a:custGeom>
              <a:rect b="b" l="l" r="r" t="t"/>
              <a:pathLst>
                <a:path extrusionOk="0" h="2927" w="5828">
                  <a:moveTo>
                    <a:pt x="4963" y="1"/>
                  </a:moveTo>
                  <a:lnTo>
                    <a:pt x="38" y="2845"/>
                  </a:lnTo>
                  <a:lnTo>
                    <a:pt x="0" y="2864"/>
                  </a:lnTo>
                  <a:lnTo>
                    <a:pt x="0" y="2927"/>
                  </a:lnTo>
                  <a:lnTo>
                    <a:pt x="38" y="2907"/>
                  </a:lnTo>
                  <a:lnTo>
                    <a:pt x="4943" y="63"/>
                  </a:lnTo>
                  <a:lnTo>
                    <a:pt x="5784" y="544"/>
                  </a:lnTo>
                  <a:lnTo>
                    <a:pt x="5827" y="481"/>
                  </a:lnTo>
                  <a:lnTo>
                    <a:pt x="49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6348696" y="1286118"/>
              <a:ext cx="602930" cy="309607"/>
            </a:xfrm>
            <a:custGeom>
              <a:rect b="b" l="l" r="r" t="t"/>
              <a:pathLst>
                <a:path extrusionOk="0" h="3042" w="5924">
                  <a:moveTo>
                    <a:pt x="5002" y="0"/>
                  </a:moveTo>
                  <a:lnTo>
                    <a:pt x="58" y="2863"/>
                  </a:lnTo>
                  <a:lnTo>
                    <a:pt x="20" y="2883"/>
                  </a:lnTo>
                  <a:lnTo>
                    <a:pt x="1" y="2902"/>
                  </a:lnTo>
                  <a:lnTo>
                    <a:pt x="1" y="2984"/>
                  </a:lnTo>
                  <a:lnTo>
                    <a:pt x="20" y="3041"/>
                  </a:lnTo>
                  <a:lnTo>
                    <a:pt x="101" y="3003"/>
                  </a:lnTo>
                  <a:lnTo>
                    <a:pt x="4982" y="178"/>
                  </a:lnTo>
                  <a:lnTo>
                    <a:pt x="5842" y="658"/>
                  </a:lnTo>
                  <a:lnTo>
                    <a:pt x="5924" y="519"/>
                  </a:lnTo>
                  <a:lnTo>
                    <a:pt x="50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6348696" y="1157469"/>
              <a:ext cx="682723" cy="415761"/>
            </a:xfrm>
            <a:custGeom>
              <a:rect b="b" l="l" r="r" t="t"/>
              <a:pathLst>
                <a:path extrusionOk="0" h="4085" w="6708">
                  <a:moveTo>
                    <a:pt x="6083" y="1"/>
                  </a:moveTo>
                  <a:lnTo>
                    <a:pt x="481" y="3243"/>
                  </a:lnTo>
                  <a:lnTo>
                    <a:pt x="1" y="4065"/>
                  </a:lnTo>
                  <a:cubicBezTo>
                    <a:pt x="20" y="4084"/>
                    <a:pt x="39" y="4084"/>
                    <a:pt x="39" y="4084"/>
                  </a:cubicBezTo>
                  <a:lnTo>
                    <a:pt x="500" y="3287"/>
                  </a:lnTo>
                  <a:lnTo>
                    <a:pt x="6063" y="82"/>
                  </a:lnTo>
                  <a:lnTo>
                    <a:pt x="6664" y="424"/>
                  </a:lnTo>
                  <a:lnTo>
                    <a:pt x="6707" y="361"/>
                  </a:lnTo>
                  <a:lnTo>
                    <a:pt x="60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6342386" y="1153602"/>
              <a:ext cx="694835" cy="427873"/>
            </a:xfrm>
            <a:custGeom>
              <a:rect b="b" l="l" r="r" t="t"/>
              <a:pathLst>
                <a:path extrusionOk="0" h="4204" w="6827">
                  <a:moveTo>
                    <a:pt x="6145" y="0"/>
                  </a:moveTo>
                  <a:lnTo>
                    <a:pt x="524" y="3243"/>
                  </a:lnTo>
                  <a:lnTo>
                    <a:pt x="0" y="4146"/>
                  </a:lnTo>
                  <a:lnTo>
                    <a:pt x="63" y="4146"/>
                  </a:lnTo>
                  <a:cubicBezTo>
                    <a:pt x="63" y="4146"/>
                    <a:pt x="63" y="4165"/>
                    <a:pt x="82" y="4165"/>
                  </a:cubicBezTo>
                  <a:lnTo>
                    <a:pt x="101" y="4204"/>
                  </a:lnTo>
                  <a:lnTo>
                    <a:pt x="139" y="4146"/>
                  </a:lnTo>
                  <a:lnTo>
                    <a:pt x="601" y="3363"/>
                  </a:lnTo>
                  <a:lnTo>
                    <a:pt x="6125" y="159"/>
                  </a:lnTo>
                  <a:lnTo>
                    <a:pt x="6745" y="519"/>
                  </a:lnTo>
                  <a:lnTo>
                    <a:pt x="6827" y="380"/>
                  </a:lnTo>
                  <a:lnTo>
                    <a:pt x="61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6332106" y="1586773"/>
              <a:ext cx="12315" cy="17404"/>
            </a:xfrm>
            <a:custGeom>
              <a:rect b="b" l="l" r="r" t="t"/>
              <a:pathLst>
                <a:path extrusionOk="0" h="171" w="121">
                  <a:moveTo>
                    <a:pt x="90" y="1"/>
                  </a:moveTo>
                  <a:cubicBezTo>
                    <a:pt x="83" y="1"/>
                    <a:pt x="73" y="4"/>
                    <a:pt x="63" y="10"/>
                  </a:cubicBezTo>
                  <a:cubicBezTo>
                    <a:pt x="24" y="30"/>
                    <a:pt x="0" y="68"/>
                    <a:pt x="0" y="130"/>
                  </a:cubicBezTo>
                  <a:cubicBezTo>
                    <a:pt x="0" y="154"/>
                    <a:pt x="9" y="171"/>
                    <a:pt x="26" y="171"/>
                  </a:cubicBezTo>
                  <a:cubicBezTo>
                    <a:pt x="35" y="171"/>
                    <a:pt x="48" y="164"/>
                    <a:pt x="63" y="150"/>
                  </a:cubicBezTo>
                  <a:cubicBezTo>
                    <a:pt x="101" y="130"/>
                    <a:pt x="120" y="87"/>
                    <a:pt x="120" y="49"/>
                  </a:cubicBezTo>
                  <a:cubicBezTo>
                    <a:pt x="120" y="21"/>
                    <a:pt x="110" y="1"/>
                    <a:pt x="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6328137" y="1581378"/>
              <a:ext cx="20661" cy="26564"/>
            </a:xfrm>
            <a:custGeom>
              <a:rect b="b" l="l" r="r" t="t"/>
              <a:pathLst>
                <a:path extrusionOk="0" h="261" w="203">
                  <a:moveTo>
                    <a:pt x="121" y="102"/>
                  </a:moveTo>
                  <a:lnTo>
                    <a:pt x="121" y="140"/>
                  </a:lnTo>
                  <a:cubicBezTo>
                    <a:pt x="102" y="159"/>
                    <a:pt x="82" y="159"/>
                    <a:pt x="82" y="183"/>
                  </a:cubicBezTo>
                  <a:lnTo>
                    <a:pt x="82" y="121"/>
                  </a:lnTo>
                  <a:cubicBezTo>
                    <a:pt x="102" y="121"/>
                    <a:pt x="102" y="102"/>
                    <a:pt x="121" y="102"/>
                  </a:cubicBezTo>
                  <a:close/>
                  <a:moveTo>
                    <a:pt x="121" y="1"/>
                  </a:moveTo>
                  <a:cubicBezTo>
                    <a:pt x="121" y="1"/>
                    <a:pt x="102" y="20"/>
                    <a:pt x="82" y="20"/>
                  </a:cubicBezTo>
                  <a:cubicBezTo>
                    <a:pt x="63" y="39"/>
                    <a:pt x="39" y="63"/>
                    <a:pt x="20" y="83"/>
                  </a:cubicBezTo>
                  <a:cubicBezTo>
                    <a:pt x="1" y="121"/>
                    <a:pt x="1" y="140"/>
                    <a:pt x="1" y="183"/>
                  </a:cubicBezTo>
                  <a:cubicBezTo>
                    <a:pt x="1" y="203"/>
                    <a:pt x="1" y="222"/>
                    <a:pt x="20" y="241"/>
                  </a:cubicBezTo>
                  <a:cubicBezTo>
                    <a:pt x="20" y="241"/>
                    <a:pt x="39" y="260"/>
                    <a:pt x="63" y="260"/>
                  </a:cubicBezTo>
                  <a:cubicBezTo>
                    <a:pt x="82" y="260"/>
                    <a:pt x="102" y="260"/>
                    <a:pt x="121" y="241"/>
                  </a:cubicBezTo>
                  <a:cubicBezTo>
                    <a:pt x="140" y="222"/>
                    <a:pt x="159" y="203"/>
                    <a:pt x="183" y="183"/>
                  </a:cubicBezTo>
                  <a:cubicBezTo>
                    <a:pt x="203" y="159"/>
                    <a:pt x="203" y="121"/>
                    <a:pt x="203" y="102"/>
                  </a:cubicBezTo>
                  <a:cubicBezTo>
                    <a:pt x="203" y="83"/>
                    <a:pt x="203" y="63"/>
                    <a:pt x="183" y="39"/>
                  </a:cubicBezTo>
                  <a:cubicBezTo>
                    <a:pt x="183" y="20"/>
                    <a:pt x="140" y="1"/>
                    <a:pt x="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6146765" y="1616085"/>
              <a:ext cx="181469" cy="167322"/>
            </a:xfrm>
            <a:custGeom>
              <a:rect b="b" l="l" r="r" t="t"/>
              <a:pathLst>
                <a:path extrusionOk="0" h="1644" w="1783">
                  <a:moveTo>
                    <a:pt x="1744" y="1"/>
                  </a:moveTo>
                  <a:lnTo>
                    <a:pt x="1245" y="861"/>
                  </a:lnTo>
                  <a:lnTo>
                    <a:pt x="1" y="1581"/>
                  </a:lnTo>
                  <a:lnTo>
                    <a:pt x="1" y="1644"/>
                  </a:lnTo>
                  <a:lnTo>
                    <a:pt x="1264" y="923"/>
                  </a:lnTo>
                  <a:lnTo>
                    <a:pt x="1783" y="20"/>
                  </a:lnTo>
                  <a:cubicBezTo>
                    <a:pt x="1764" y="20"/>
                    <a:pt x="1744" y="1"/>
                    <a:pt x="17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6142898" y="1609775"/>
              <a:ext cx="191749" cy="179536"/>
            </a:xfrm>
            <a:custGeom>
              <a:rect b="b" l="l" r="r" t="t"/>
              <a:pathLst>
                <a:path extrusionOk="0" h="1764" w="1884">
                  <a:moveTo>
                    <a:pt x="1763" y="0"/>
                  </a:moveTo>
                  <a:lnTo>
                    <a:pt x="1739" y="44"/>
                  </a:lnTo>
                  <a:lnTo>
                    <a:pt x="1240" y="904"/>
                  </a:lnTo>
                  <a:lnTo>
                    <a:pt x="0" y="1605"/>
                  </a:lnTo>
                  <a:lnTo>
                    <a:pt x="0" y="1706"/>
                  </a:lnTo>
                  <a:lnTo>
                    <a:pt x="0" y="1764"/>
                  </a:lnTo>
                  <a:lnTo>
                    <a:pt x="1321" y="1005"/>
                  </a:lnTo>
                  <a:lnTo>
                    <a:pt x="1883" y="63"/>
                  </a:lnTo>
                  <a:lnTo>
                    <a:pt x="1821" y="44"/>
                  </a:lnTo>
                  <a:lnTo>
                    <a:pt x="1802" y="25"/>
                  </a:lnTo>
                  <a:lnTo>
                    <a:pt x="1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6319892" y="1571099"/>
              <a:ext cx="36742" cy="47123"/>
            </a:xfrm>
            <a:custGeom>
              <a:rect b="b" l="l" r="r" t="t"/>
              <a:pathLst>
                <a:path extrusionOk="0" h="463" w="361">
                  <a:moveTo>
                    <a:pt x="228" y="68"/>
                  </a:moveTo>
                  <a:cubicBezTo>
                    <a:pt x="269" y="68"/>
                    <a:pt x="303" y="104"/>
                    <a:pt x="303" y="164"/>
                  </a:cubicBezTo>
                  <a:cubicBezTo>
                    <a:pt x="303" y="241"/>
                    <a:pt x="240" y="342"/>
                    <a:pt x="183" y="380"/>
                  </a:cubicBezTo>
                  <a:cubicBezTo>
                    <a:pt x="160" y="392"/>
                    <a:pt x="141" y="398"/>
                    <a:pt x="125" y="398"/>
                  </a:cubicBezTo>
                  <a:cubicBezTo>
                    <a:pt x="83" y="398"/>
                    <a:pt x="63" y="360"/>
                    <a:pt x="63" y="304"/>
                  </a:cubicBezTo>
                  <a:cubicBezTo>
                    <a:pt x="63" y="222"/>
                    <a:pt x="101" y="121"/>
                    <a:pt x="183" y="83"/>
                  </a:cubicBezTo>
                  <a:cubicBezTo>
                    <a:pt x="198" y="72"/>
                    <a:pt x="214" y="68"/>
                    <a:pt x="228" y="68"/>
                  </a:cubicBezTo>
                  <a:close/>
                  <a:moveTo>
                    <a:pt x="284" y="1"/>
                  </a:moveTo>
                  <a:cubicBezTo>
                    <a:pt x="264" y="1"/>
                    <a:pt x="221" y="1"/>
                    <a:pt x="183" y="20"/>
                  </a:cubicBezTo>
                  <a:cubicBezTo>
                    <a:pt x="144" y="63"/>
                    <a:pt x="101" y="83"/>
                    <a:pt x="82" y="121"/>
                  </a:cubicBezTo>
                  <a:lnTo>
                    <a:pt x="101" y="140"/>
                  </a:lnTo>
                  <a:lnTo>
                    <a:pt x="63" y="203"/>
                  </a:lnTo>
                  <a:lnTo>
                    <a:pt x="43" y="203"/>
                  </a:lnTo>
                  <a:cubicBezTo>
                    <a:pt x="24" y="241"/>
                    <a:pt x="0" y="284"/>
                    <a:pt x="0" y="342"/>
                  </a:cubicBezTo>
                  <a:cubicBezTo>
                    <a:pt x="0" y="380"/>
                    <a:pt x="24" y="424"/>
                    <a:pt x="43" y="443"/>
                  </a:cubicBezTo>
                  <a:cubicBezTo>
                    <a:pt x="43" y="443"/>
                    <a:pt x="63" y="462"/>
                    <a:pt x="82" y="462"/>
                  </a:cubicBezTo>
                  <a:cubicBezTo>
                    <a:pt x="101" y="462"/>
                    <a:pt x="120" y="462"/>
                    <a:pt x="163" y="443"/>
                  </a:cubicBezTo>
                  <a:lnTo>
                    <a:pt x="163" y="424"/>
                  </a:lnTo>
                  <a:lnTo>
                    <a:pt x="202" y="405"/>
                  </a:lnTo>
                  <a:lnTo>
                    <a:pt x="202" y="424"/>
                  </a:lnTo>
                  <a:cubicBezTo>
                    <a:pt x="284" y="361"/>
                    <a:pt x="341" y="260"/>
                    <a:pt x="360" y="164"/>
                  </a:cubicBezTo>
                  <a:lnTo>
                    <a:pt x="360" y="164"/>
                  </a:lnTo>
                  <a:lnTo>
                    <a:pt x="322" y="184"/>
                  </a:lnTo>
                  <a:lnTo>
                    <a:pt x="322" y="121"/>
                  </a:lnTo>
                  <a:lnTo>
                    <a:pt x="360" y="102"/>
                  </a:lnTo>
                  <a:cubicBezTo>
                    <a:pt x="341" y="63"/>
                    <a:pt x="341" y="44"/>
                    <a:pt x="322" y="20"/>
                  </a:cubicBezTo>
                  <a:cubicBezTo>
                    <a:pt x="322" y="20"/>
                    <a:pt x="303" y="20"/>
                    <a:pt x="2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6315923" y="1567231"/>
              <a:ext cx="45087" cy="54858"/>
            </a:xfrm>
            <a:custGeom>
              <a:rect b="b" l="l" r="r" t="t"/>
              <a:pathLst>
                <a:path extrusionOk="0" h="539" w="443">
                  <a:moveTo>
                    <a:pt x="323" y="82"/>
                  </a:moveTo>
                  <a:cubicBezTo>
                    <a:pt x="323" y="82"/>
                    <a:pt x="323" y="84"/>
                    <a:pt x="323" y="87"/>
                  </a:cubicBezTo>
                  <a:lnTo>
                    <a:pt x="323" y="87"/>
                  </a:lnTo>
                  <a:cubicBezTo>
                    <a:pt x="312" y="84"/>
                    <a:pt x="301" y="83"/>
                    <a:pt x="291" y="82"/>
                  </a:cubicBezTo>
                  <a:lnTo>
                    <a:pt x="291" y="82"/>
                  </a:lnTo>
                  <a:cubicBezTo>
                    <a:pt x="295" y="82"/>
                    <a:pt x="299" y="82"/>
                    <a:pt x="303" y="82"/>
                  </a:cubicBezTo>
                  <a:close/>
                  <a:moveTo>
                    <a:pt x="303" y="159"/>
                  </a:moveTo>
                  <a:lnTo>
                    <a:pt x="303" y="202"/>
                  </a:lnTo>
                  <a:cubicBezTo>
                    <a:pt x="303" y="241"/>
                    <a:pt x="303" y="279"/>
                    <a:pt x="279" y="298"/>
                  </a:cubicBezTo>
                  <a:cubicBezTo>
                    <a:pt x="260" y="342"/>
                    <a:pt x="222" y="361"/>
                    <a:pt x="202" y="380"/>
                  </a:cubicBezTo>
                  <a:cubicBezTo>
                    <a:pt x="183" y="399"/>
                    <a:pt x="183" y="399"/>
                    <a:pt x="159" y="399"/>
                  </a:cubicBezTo>
                  <a:cubicBezTo>
                    <a:pt x="159" y="399"/>
                    <a:pt x="140" y="399"/>
                    <a:pt x="140" y="380"/>
                  </a:cubicBezTo>
                  <a:lnTo>
                    <a:pt x="140" y="342"/>
                  </a:lnTo>
                  <a:cubicBezTo>
                    <a:pt x="140" y="322"/>
                    <a:pt x="140" y="279"/>
                    <a:pt x="159" y="241"/>
                  </a:cubicBezTo>
                  <a:cubicBezTo>
                    <a:pt x="183" y="202"/>
                    <a:pt x="222" y="178"/>
                    <a:pt x="241" y="159"/>
                  </a:cubicBezTo>
                  <a:close/>
                  <a:moveTo>
                    <a:pt x="303" y="1"/>
                  </a:moveTo>
                  <a:cubicBezTo>
                    <a:pt x="260" y="1"/>
                    <a:pt x="241" y="20"/>
                    <a:pt x="202" y="39"/>
                  </a:cubicBezTo>
                  <a:cubicBezTo>
                    <a:pt x="159" y="58"/>
                    <a:pt x="121" y="101"/>
                    <a:pt x="82" y="140"/>
                  </a:cubicBezTo>
                  <a:lnTo>
                    <a:pt x="63" y="178"/>
                  </a:lnTo>
                  <a:lnTo>
                    <a:pt x="39" y="222"/>
                  </a:lnTo>
                  <a:cubicBezTo>
                    <a:pt x="20" y="260"/>
                    <a:pt x="1" y="322"/>
                    <a:pt x="1" y="380"/>
                  </a:cubicBezTo>
                  <a:cubicBezTo>
                    <a:pt x="1" y="418"/>
                    <a:pt x="20" y="481"/>
                    <a:pt x="39" y="500"/>
                  </a:cubicBezTo>
                  <a:cubicBezTo>
                    <a:pt x="63" y="519"/>
                    <a:pt x="82" y="539"/>
                    <a:pt x="102" y="539"/>
                  </a:cubicBezTo>
                  <a:lnTo>
                    <a:pt x="140" y="539"/>
                  </a:lnTo>
                  <a:cubicBezTo>
                    <a:pt x="159" y="539"/>
                    <a:pt x="183" y="539"/>
                    <a:pt x="202" y="519"/>
                  </a:cubicBezTo>
                  <a:lnTo>
                    <a:pt x="202" y="539"/>
                  </a:lnTo>
                  <a:lnTo>
                    <a:pt x="231" y="519"/>
                  </a:lnTo>
                  <a:lnTo>
                    <a:pt x="241" y="519"/>
                  </a:lnTo>
                  <a:lnTo>
                    <a:pt x="241" y="513"/>
                  </a:lnTo>
                  <a:lnTo>
                    <a:pt x="241" y="513"/>
                  </a:lnTo>
                  <a:lnTo>
                    <a:pt x="260" y="500"/>
                  </a:lnTo>
                  <a:cubicBezTo>
                    <a:pt x="361" y="418"/>
                    <a:pt x="423" y="322"/>
                    <a:pt x="443" y="202"/>
                  </a:cubicBezTo>
                  <a:lnTo>
                    <a:pt x="443" y="121"/>
                  </a:lnTo>
                  <a:lnTo>
                    <a:pt x="436" y="124"/>
                  </a:lnTo>
                  <a:lnTo>
                    <a:pt x="436" y="124"/>
                  </a:lnTo>
                  <a:cubicBezTo>
                    <a:pt x="423" y="90"/>
                    <a:pt x="418" y="56"/>
                    <a:pt x="380" y="39"/>
                  </a:cubicBezTo>
                  <a:cubicBezTo>
                    <a:pt x="380" y="20"/>
                    <a:pt x="361" y="20"/>
                    <a:pt x="3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6079794" y="1970581"/>
              <a:ext cx="5903" cy="116026"/>
            </a:xfrm>
            <a:custGeom>
              <a:rect b="b" l="l" r="r" t="t"/>
              <a:pathLst>
                <a:path extrusionOk="0" h="1140" w="58">
                  <a:moveTo>
                    <a:pt x="58" y="1"/>
                  </a:moveTo>
                  <a:lnTo>
                    <a:pt x="0" y="102"/>
                  </a:lnTo>
                  <a:lnTo>
                    <a:pt x="0" y="1139"/>
                  </a:lnTo>
                  <a:lnTo>
                    <a:pt x="58" y="1120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6075418" y="1956434"/>
              <a:ext cx="14758" cy="138519"/>
            </a:xfrm>
            <a:custGeom>
              <a:rect b="b" l="l" r="r" t="t"/>
              <a:pathLst>
                <a:path extrusionOk="0" h="1361" w="145">
                  <a:moveTo>
                    <a:pt x="144" y="1"/>
                  </a:moveTo>
                  <a:lnTo>
                    <a:pt x="63" y="121"/>
                  </a:lnTo>
                  <a:lnTo>
                    <a:pt x="0" y="222"/>
                  </a:lnTo>
                  <a:lnTo>
                    <a:pt x="0" y="1360"/>
                  </a:lnTo>
                  <a:lnTo>
                    <a:pt x="144" y="1278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6079794" y="1815572"/>
              <a:ext cx="5903" cy="155109"/>
            </a:xfrm>
            <a:custGeom>
              <a:rect b="b" l="l" r="r" t="t"/>
              <a:pathLst>
                <a:path extrusionOk="0" h="1524" w="58">
                  <a:moveTo>
                    <a:pt x="39" y="1"/>
                  </a:moveTo>
                  <a:lnTo>
                    <a:pt x="0" y="44"/>
                  </a:lnTo>
                  <a:lnTo>
                    <a:pt x="0" y="63"/>
                  </a:lnTo>
                  <a:lnTo>
                    <a:pt x="0" y="1524"/>
                  </a:lnTo>
                  <a:lnTo>
                    <a:pt x="58" y="1442"/>
                  </a:lnTo>
                  <a:lnTo>
                    <a:pt x="39" y="44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6075418" y="1809770"/>
              <a:ext cx="14758" cy="177093"/>
            </a:xfrm>
            <a:custGeom>
              <a:rect b="b" l="l" r="r" t="t"/>
              <a:pathLst>
                <a:path extrusionOk="0" h="1740" w="145">
                  <a:moveTo>
                    <a:pt x="120" y="0"/>
                  </a:moveTo>
                  <a:lnTo>
                    <a:pt x="0" y="58"/>
                  </a:lnTo>
                  <a:lnTo>
                    <a:pt x="0" y="120"/>
                  </a:lnTo>
                  <a:lnTo>
                    <a:pt x="0" y="1739"/>
                  </a:lnTo>
                  <a:lnTo>
                    <a:pt x="144" y="1499"/>
                  </a:lnTo>
                  <a:lnTo>
                    <a:pt x="120" y="101"/>
                  </a:lnTo>
                  <a:lnTo>
                    <a:pt x="120" y="58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5608961" y="1069939"/>
              <a:ext cx="1589154" cy="1540301"/>
            </a:xfrm>
            <a:custGeom>
              <a:rect b="b" l="l" r="r" t="t"/>
              <a:pathLst>
                <a:path extrusionOk="0" h="15134" w="15614">
                  <a:moveTo>
                    <a:pt x="15575" y="1"/>
                  </a:moveTo>
                  <a:lnTo>
                    <a:pt x="14215" y="784"/>
                  </a:lnTo>
                  <a:lnTo>
                    <a:pt x="13975" y="1221"/>
                  </a:lnTo>
                  <a:lnTo>
                    <a:pt x="13932" y="1284"/>
                  </a:lnTo>
                  <a:lnTo>
                    <a:pt x="13134" y="2662"/>
                  </a:lnTo>
                  <a:lnTo>
                    <a:pt x="13091" y="2725"/>
                  </a:lnTo>
                  <a:lnTo>
                    <a:pt x="12611" y="3585"/>
                  </a:lnTo>
                  <a:lnTo>
                    <a:pt x="10050" y="5064"/>
                  </a:lnTo>
                  <a:lnTo>
                    <a:pt x="9531" y="5967"/>
                  </a:lnTo>
                  <a:lnTo>
                    <a:pt x="9531" y="6025"/>
                  </a:lnTo>
                  <a:lnTo>
                    <a:pt x="9469" y="6068"/>
                  </a:lnTo>
                  <a:lnTo>
                    <a:pt x="8210" y="8249"/>
                  </a:lnTo>
                  <a:lnTo>
                    <a:pt x="8148" y="8350"/>
                  </a:lnTo>
                  <a:lnTo>
                    <a:pt x="7067" y="10229"/>
                  </a:lnTo>
                  <a:lnTo>
                    <a:pt x="5726" y="10992"/>
                  </a:lnTo>
                  <a:lnTo>
                    <a:pt x="5664" y="11031"/>
                  </a:lnTo>
                  <a:lnTo>
                    <a:pt x="5385" y="11189"/>
                  </a:lnTo>
                  <a:lnTo>
                    <a:pt x="5304" y="11252"/>
                  </a:lnTo>
                  <a:lnTo>
                    <a:pt x="3382" y="12352"/>
                  </a:lnTo>
                  <a:lnTo>
                    <a:pt x="2705" y="13534"/>
                  </a:lnTo>
                  <a:lnTo>
                    <a:pt x="0" y="15095"/>
                  </a:lnTo>
                  <a:lnTo>
                    <a:pt x="19" y="15134"/>
                  </a:lnTo>
                  <a:lnTo>
                    <a:pt x="2724" y="13572"/>
                  </a:lnTo>
                  <a:lnTo>
                    <a:pt x="3406" y="12390"/>
                  </a:lnTo>
                  <a:lnTo>
                    <a:pt x="5347" y="11271"/>
                  </a:lnTo>
                  <a:lnTo>
                    <a:pt x="5424" y="11233"/>
                  </a:lnTo>
                  <a:lnTo>
                    <a:pt x="5707" y="11069"/>
                  </a:lnTo>
                  <a:lnTo>
                    <a:pt x="5784" y="11031"/>
                  </a:lnTo>
                  <a:lnTo>
                    <a:pt x="7086" y="10272"/>
                  </a:lnTo>
                  <a:lnTo>
                    <a:pt x="8229" y="8307"/>
                  </a:lnTo>
                  <a:lnTo>
                    <a:pt x="8268" y="8211"/>
                  </a:lnTo>
                  <a:lnTo>
                    <a:pt x="10069" y="5108"/>
                  </a:lnTo>
                  <a:lnTo>
                    <a:pt x="12630" y="3623"/>
                  </a:lnTo>
                  <a:lnTo>
                    <a:pt x="13134" y="2744"/>
                  </a:lnTo>
                  <a:lnTo>
                    <a:pt x="13173" y="2686"/>
                  </a:lnTo>
                  <a:lnTo>
                    <a:pt x="13975" y="1303"/>
                  </a:lnTo>
                  <a:lnTo>
                    <a:pt x="14013" y="1245"/>
                  </a:lnTo>
                  <a:lnTo>
                    <a:pt x="14254" y="822"/>
                  </a:lnTo>
                  <a:lnTo>
                    <a:pt x="15613" y="44"/>
                  </a:lnTo>
                  <a:lnTo>
                    <a:pt x="155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5603058" y="1064138"/>
              <a:ext cx="1599433" cy="1552514"/>
            </a:xfrm>
            <a:custGeom>
              <a:rect b="b" l="l" r="r" t="t"/>
              <a:pathLst>
                <a:path extrusionOk="0" h="15254" w="15715">
                  <a:moveTo>
                    <a:pt x="15652" y="0"/>
                  </a:moveTo>
                  <a:lnTo>
                    <a:pt x="15614" y="19"/>
                  </a:lnTo>
                  <a:lnTo>
                    <a:pt x="14249" y="798"/>
                  </a:lnTo>
                  <a:lnTo>
                    <a:pt x="13990" y="1259"/>
                  </a:lnTo>
                  <a:lnTo>
                    <a:pt x="13951" y="1321"/>
                  </a:lnTo>
                  <a:lnTo>
                    <a:pt x="13149" y="2700"/>
                  </a:lnTo>
                  <a:lnTo>
                    <a:pt x="13111" y="2762"/>
                  </a:lnTo>
                  <a:lnTo>
                    <a:pt x="12630" y="3603"/>
                  </a:lnTo>
                  <a:lnTo>
                    <a:pt x="10070" y="5083"/>
                  </a:lnTo>
                  <a:lnTo>
                    <a:pt x="9546" y="6005"/>
                  </a:lnTo>
                  <a:lnTo>
                    <a:pt x="9546" y="6063"/>
                  </a:lnTo>
                  <a:lnTo>
                    <a:pt x="9508" y="6082"/>
                  </a:lnTo>
                  <a:lnTo>
                    <a:pt x="9488" y="6082"/>
                  </a:lnTo>
                  <a:lnTo>
                    <a:pt x="8225" y="8287"/>
                  </a:lnTo>
                  <a:lnTo>
                    <a:pt x="8167" y="8388"/>
                  </a:lnTo>
                  <a:lnTo>
                    <a:pt x="7086" y="10247"/>
                  </a:lnTo>
                  <a:lnTo>
                    <a:pt x="5765" y="11006"/>
                  </a:lnTo>
                  <a:lnTo>
                    <a:pt x="5703" y="11069"/>
                  </a:lnTo>
                  <a:lnTo>
                    <a:pt x="5424" y="11227"/>
                  </a:lnTo>
                  <a:lnTo>
                    <a:pt x="5343" y="11270"/>
                  </a:lnTo>
                  <a:lnTo>
                    <a:pt x="3421" y="12371"/>
                  </a:lnTo>
                  <a:lnTo>
                    <a:pt x="2744" y="13552"/>
                  </a:lnTo>
                  <a:lnTo>
                    <a:pt x="0" y="15133"/>
                  </a:lnTo>
                  <a:lnTo>
                    <a:pt x="58" y="15253"/>
                  </a:lnTo>
                  <a:lnTo>
                    <a:pt x="2820" y="13672"/>
                  </a:lnTo>
                  <a:lnTo>
                    <a:pt x="3503" y="12491"/>
                  </a:lnTo>
                  <a:lnTo>
                    <a:pt x="5424" y="11367"/>
                  </a:lnTo>
                  <a:lnTo>
                    <a:pt x="5506" y="11328"/>
                  </a:lnTo>
                  <a:lnTo>
                    <a:pt x="5784" y="11170"/>
                  </a:lnTo>
                  <a:lnTo>
                    <a:pt x="5866" y="11107"/>
                  </a:lnTo>
                  <a:lnTo>
                    <a:pt x="7163" y="10367"/>
                  </a:lnTo>
                  <a:lnTo>
                    <a:pt x="8307" y="8388"/>
                  </a:lnTo>
                  <a:lnTo>
                    <a:pt x="8364" y="8287"/>
                  </a:lnTo>
                  <a:lnTo>
                    <a:pt x="9605" y="6126"/>
                  </a:lnTo>
                  <a:lnTo>
                    <a:pt x="9605" y="6126"/>
                  </a:lnTo>
                  <a:lnTo>
                    <a:pt x="9609" y="6125"/>
                  </a:lnTo>
                  <a:lnTo>
                    <a:pt x="9628" y="6106"/>
                  </a:lnTo>
                  <a:lnTo>
                    <a:pt x="9628" y="6087"/>
                  </a:lnTo>
                  <a:lnTo>
                    <a:pt x="10147" y="5184"/>
                  </a:lnTo>
                  <a:lnTo>
                    <a:pt x="12712" y="3723"/>
                  </a:lnTo>
                  <a:lnTo>
                    <a:pt x="13231" y="2820"/>
                  </a:lnTo>
                  <a:lnTo>
                    <a:pt x="13269" y="2762"/>
                  </a:lnTo>
                  <a:lnTo>
                    <a:pt x="14071" y="1379"/>
                  </a:lnTo>
                  <a:lnTo>
                    <a:pt x="14091" y="1321"/>
                  </a:lnTo>
                  <a:lnTo>
                    <a:pt x="14331" y="918"/>
                  </a:lnTo>
                  <a:lnTo>
                    <a:pt x="15714" y="120"/>
                  </a:lnTo>
                  <a:lnTo>
                    <a:pt x="156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6048955" y="1587790"/>
              <a:ext cx="99844" cy="437643"/>
            </a:xfrm>
            <a:custGeom>
              <a:rect b="b" l="l" r="r" t="t"/>
              <a:pathLst>
                <a:path extrusionOk="0" h="4300" w="981">
                  <a:moveTo>
                    <a:pt x="962" y="0"/>
                  </a:moveTo>
                  <a:lnTo>
                    <a:pt x="923" y="20"/>
                  </a:lnTo>
                  <a:lnTo>
                    <a:pt x="923" y="1879"/>
                  </a:lnTo>
                  <a:lnTo>
                    <a:pt x="923" y="1941"/>
                  </a:lnTo>
                  <a:lnTo>
                    <a:pt x="923" y="2700"/>
                  </a:lnTo>
                  <a:lnTo>
                    <a:pt x="361" y="3680"/>
                  </a:lnTo>
                  <a:lnTo>
                    <a:pt x="303" y="3762"/>
                  </a:lnTo>
                  <a:lnTo>
                    <a:pt x="1" y="4281"/>
                  </a:lnTo>
                  <a:lnTo>
                    <a:pt x="44" y="4300"/>
                  </a:lnTo>
                  <a:lnTo>
                    <a:pt x="303" y="3863"/>
                  </a:lnTo>
                  <a:lnTo>
                    <a:pt x="361" y="3762"/>
                  </a:lnTo>
                  <a:lnTo>
                    <a:pt x="981" y="2700"/>
                  </a:lnTo>
                  <a:lnTo>
                    <a:pt x="962" y="1922"/>
                  </a:lnTo>
                  <a:lnTo>
                    <a:pt x="962" y="1859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6043153" y="1579445"/>
              <a:ext cx="110021" cy="452401"/>
            </a:xfrm>
            <a:custGeom>
              <a:rect b="b" l="l" r="r" t="t"/>
              <a:pathLst>
                <a:path extrusionOk="0" h="4445" w="1081">
                  <a:moveTo>
                    <a:pt x="1062" y="1"/>
                  </a:moveTo>
                  <a:lnTo>
                    <a:pt x="999" y="39"/>
                  </a:lnTo>
                  <a:lnTo>
                    <a:pt x="961" y="82"/>
                  </a:lnTo>
                  <a:lnTo>
                    <a:pt x="942" y="82"/>
                  </a:lnTo>
                  <a:lnTo>
                    <a:pt x="942" y="1961"/>
                  </a:lnTo>
                  <a:lnTo>
                    <a:pt x="942" y="2023"/>
                  </a:lnTo>
                  <a:lnTo>
                    <a:pt x="942" y="2763"/>
                  </a:lnTo>
                  <a:lnTo>
                    <a:pt x="380" y="3743"/>
                  </a:lnTo>
                  <a:lnTo>
                    <a:pt x="317" y="3825"/>
                  </a:lnTo>
                  <a:lnTo>
                    <a:pt x="38" y="4343"/>
                  </a:lnTo>
                  <a:lnTo>
                    <a:pt x="19" y="4343"/>
                  </a:lnTo>
                  <a:lnTo>
                    <a:pt x="0" y="4382"/>
                  </a:lnTo>
                  <a:lnTo>
                    <a:pt x="120" y="4444"/>
                  </a:lnTo>
                  <a:lnTo>
                    <a:pt x="139" y="4406"/>
                  </a:lnTo>
                  <a:lnTo>
                    <a:pt x="399" y="3964"/>
                  </a:lnTo>
                  <a:lnTo>
                    <a:pt x="437" y="3863"/>
                  </a:lnTo>
                  <a:lnTo>
                    <a:pt x="1081" y="2782"/>
                  </a:lnTo>
                  <a:lnTo>
                    <a:pt x="1062" y="2004"/>
                  </a:lnTo>
                  <a:lnTo>
                    <a:pt x="1062" y="1941"/>
                  </a:lnTo>
                  <a:lnTo>
                    <a:pt x="1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5725296" y="1677254"/>
              <a:ext cx="853811" cy="621555"/>
            </a:xfrm>
            <a:custGeom>
              <a:rect b="b" l="l" r="r" t="t"/>
              <a:pathLst>
                <a:path extrusionOk="0" h="6107" w="8389">
                  <a:moveTo>
                    <a:pt x="8388" y="0"/>
                  </a:moveTo>
                  <a:lnTo>
                    <a:pt x="6063" y="1341"/>
                  </a:lnTo>
                  <a:lnTo>
                    <a:pt x="6005" y="1379"/>
                  </a:lnTo>
                  <a:lnTo>
                    <a:pt x="5146" y="1884"/>
                  </a:lnTo>
                  <a:lnTo>
                    <a:pt x="4103" y="3685"/>
                  </a:lnTo>
                  <a:lnTo>
                    <a:pt x="3541" y="4002"/>
                  </a:lnTo>
                  <a:lnTo>
                    <a:pt x="3483" y="4021"/>
                  </a:lnTo>
                  <a:lnTo>
                    <a:pt x="3224" y="4185"/>
                  </a:lnTo>
                  <a:lnTo>
                    <a:pt x="3181" y="4204"/>
                  </a:lnTo>
                  <a:lnTo>
                    <a:pt x="20" y="6025"/>
                  </a:lnTo>
                  <a:lnTo>
                    <a:pt x="0" y="6044"/>
                  </a:lnTo>
                  <a:lnTo>
                    <a:pt x="0" y="6106"/>
                  </a:lnTo>
                  <a:lnTo>
                    <a:pt x="20" y="6087"/>
                  </a:lnTo>
                  <a:lnTo>
                    <a:pt x="3181" y="4262"/>
                  </a:lnTo>
                  <a:lnTo>
                    <a:pt x="3224" y="4242"/>
                  </a:lnTo>
                  <a:lnTo>
                    <a:pt x="3483" y="4084"/>
                  </a:lnTo>
                  <a:lnTo>
                    <a:pt x="3541" y="4065"/>
                  </a:lnTo>
                  <a:lnTo>
                    <a:pt x="4122" y="3724"/>
                  </a:lnTo>
                  <a:lnTo>
                    <a:pt x="5165" y="1922"/>
                  </a:lnTo>
                  <a:lnTo>
                    <a:pt x="6005" y="1442"/>
                  </a:lnTo>
                  <a:lnTo>
                    <a:pt x="6063" y="1403"/>
                  </a:lnTo>
                  <a:lnTo>
                    <a:pt x="8326" y="101"/>
                  </a:lnTo>
                  <a:lnTo>
                    <a:pt x="8388" y="58"/>
                  </a:lnTo>
                  <a:lnTo>
                    <a:pt x="83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5720919" y="1670842"/>
              <a:ext cx="862055" cy="633870"/>
            </a:xfrm>
            <a:custGeom>
              <a:rect b="b" l="l" r="r" t="t"/>
              <a:pathLst>
                <a:path extrusionOk="0" h="6228" w="8470">
                  <a:moveTo>
                    <a:pt x="8451" y="1"/>
                  </a:moveTo>
                  <a:lnTo>
                    <a:pt x="8407" y="44"/>
                  </a:lnTo>
                  <a:lnTo>
                    <a:pt x="6087" y="1365"/>
                  </a:lnTo>
                  <a:lnTo>
                    <a:pt x="6029" y="1404"/>
                  </a:lnTo>
                  <a:lnTo>
                    <a:pt x="5145" y="1903"/>
                  </a:lnTo>
                  <a:lnTo>
                    <a:pt x="4108" y="3705"/>
                  </a:lnTo>
                  <a:lnTo>
                    <a:pt x="3565" y="4027"/>
                  </a:lnTo>
                  <a:lnTo>
                    <a:pt x="3507" y="4065"/>
                  </a:lnTo>
                  <a:lnTo>
                    <a:pt x="3243" y="4205"/>
                  </a:lnTo>
                  <a:lnTo>
                    <a:pt x="3204" y="4248"/>
                  </a:lnTo>
                  <a:lnTo>
                    <a:pt x="43" y="6049"/>
                  </a:lnTo>
                  <a:lnTo>
                    <a:pt x="24" y="6068"/>
                  </a:lnTo>
                  <a:lnTo>
                    <a:pt x="0" y="6088"/>
                  </a:lnTo>
                  <a:lnTo>
                    <a:pt x="0" y="6169"/>
                  </a:lnTo>
                  <a:lnTo>
                    <a:pt x="0" y="6227"/>
                  </a:lnTo>
                  <a:lnTo>
                    <a:pt x="82" y="6189"/>
                  </a:lnTo>
                  <a:lnTo>
                    <a:pt x="3243" y="4368"/>
                  </a:lnTo>
                  <a:lnTo>
                    <a:pt x="3286" y="4349"/>
                  </a:lnTo>
                  <a:lnTo>
                    <a:pt x="3546" y="4185"/>
                  </a:lnTo>
                  <a:lnTo>
                    <a:pt x="3603" y="4166"/>
                  </a:lnTo>
                  <a:lnTo>
                    <a:pt x="4185" y="3806"/>
                  </a:lnTo>
                  <a:lnTo>
                    <a:pt x="5246" y="2004"/>
                  </a:lnTo>
                  <a:lnTo>
                    <a:pt x="6068" y="1524"/>
                  </a:lnTo>
                  <a:lnTo>
                    <a:pt x="6125" y="1505"/>
                  </a:lnTo>
                  <a:lnTo>
                    <a:pt x="8388" y="203"/>
                  </a:lnTo>
                  <a:lnTo>
                    <a:pt x="8451" y="164"/>
                  </a:lnTo>
                  <a:lnTo>
                    <a:pt x="8470" y="145"/>
                  </a:lnTo>
                  <a:lnTo>
                    <a:pt x="8451" y="63"/>
                  </a:lnTo>
                  <a:lnTo>
                    <a:pt x="84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5610895" y="2215054"/>
              <a:ext cx="118367" cy="303806"/>
            </a:xfrm>
            <a:custGeom>
              <a:rect b="b" l="l" r="r" t="t"/>
              <a:pathLst>
                <a:path extrusionOk="0" h="2985" w="1163">
                  <a:moveTo>
                    <a:pt x="1144" y="1"/>
                  </a:moveTo>
                  <a:lnTo>
                    <a:pt x="1105" y="20"/>
                  </a:lnTo>
                  <a:lnTo>
                    <a:pt x="1105" y="1884"/>
                  </a:lnTo>
                  <a:lnTo>
                    <a:pt x="764" y="2485"/>
                  </a:lnTo>
                  <a:lnTo>
                    <a:pt x="0" y="2922"/>
                  </a:lnTo>
                  <a:lnTo>
                    <a:pt x="0" y="2941"/>
                  </a:lnTo>
                  <a:lnTo>
                    <a:pt x="0" y="2984"/>
                  </a:lnTo>
                  <a:lnTo>
                    <a:pt x="783" y="2523"/>
                  </a:lnTo>
                  <a:lnTo>
                    <a:pt x="1163" y="1884"/>
                  </a:lnTo>
                  <a:lnTo>
                    <a:pt x="1144" y="803"/>
                  </a:lnTo>
                  <a:lnTo>
                    <a:pt x="1124" y="822"/>
                  </a:lnTo>
                  <a:lnTo>
                    <a:pt x="1124" y="760"/>
                  </a:lnTo>
                  <a:lnTo>
                    <a:pt x="1144" y="741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5604992" y="2206810"/>
              <a:ext cx="128240" cy="317851"/>
            </a:xfrm>
            <a:custGeom>
              <a:rect b="b" l="l" r="r" t="t"/>
              <a:pathLst>
                <a:path extrusionOk="0" h="3123" w="1260">
                  <a:moveTo>
                    <a:pt x="1240" y="0"/>
                  </a:moveTo>
                  <a:lnTo>
                    <a:pt x="1120" y="82"/>
                  </a:lnTo>
                  <a:lnTo>
                    <a:pt x="1120" y="1941"/>
                  </a:lnTo>
                  <a:lnTo>
                    <a:pt x="779" y="2522"/>
                  </a:lnTo>
                  <a:lnTo>
                    <a:pt x="20" y="2964"/>
                  </a:lnTo>
                  <a:lnTo>
                    <a:pt x="20" y="3003"/>
                  </a:lnTo>
                  <a:lnTo>
                    <a:pt x="20" y="3022"/>
                  </a:lnTo>
                  <a:lnTo>
                    <a:pt x="20" y="3046"/>
                  </a:lnTo>
                  <a:lnTo>
                    <a:pt x="1" y="3123"/>
                  </a:lnTo>
                  <a:lnTo>
                    <a:pt x="1" y="3123"/>
                  </a:lnTo>
                  <a:lnTo>
                    <a:pt x="100" y="3065"/>
                  </a:lnTo>
                  <a:lnTo>
                    <a:pt x="102" y="3065"/>
                  </a:lnTo>
                  <a:lnTo>
                    <a:pt x="102" y="3064"/>
                  </a:lnTo>
                  <a:lnTo>
                    <a:pt x="102" y="3064"/>
                  </a:lnTo>
                  <a:lnTo>
                    <a:pt x="861" y="2623"/>
                  </a:lnTo>
                  <a:lnTo>
                    <a:pt x="1259" y="1965"/>
                  </a:lnTo>
                  <a:lnTo>
                    <a:pt x="1240" y="822"/>
                  </a:lnTo>
                  <a:lnTo>
                    <a:pt x="12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5606926" y="2023404"/>
              <a:ext cx="446498" cy="261263"/>
            </a:xfrm>
            <a:custGeom>
              <a:rect b="b" l="l" r="r" t="t"/>
              <a:pathLst>
                <a:path extrusionOk="0" h="2567" w="4387">
                  <a:moveTo>
                    <a:pt x="4344" y="1"/>
                  </a:moveTo>
                  <a:lnTo>
                    <a:pt x="1183" y="1821"/>
                  </a:lnTo>
                  <a:lnTo>
                    <a:pt x="1144" y="1845"/>
                  </a:lnTo>
                  <a:lnTo>
                    <a:pt x="20" y="2484"/>
                  </a:lnTo>
                  <a:lnTo>
                    <a:pt x="1" y="2504"/>
                  </a:lnTo>
                  <a:lnTo>
                    <a:pt x="1" y="2566"/>
                  </a:lnTo>
                  <a:lnTo>
                    <a:pt x="20" y="2542"/>
                  </a:lnTo>
                  <a:lnTo>
                    <a:pt x="1144" y="1903"/>
                  </a:lnTo>
                  <a:lnTo>
                    <a:pt x="1183" y="1884"/>
                  </a:lnTo>
                  <a:lnTo>
                    <a:pt x="4344" y="63"/>
                  </a:lnTo>
                  <a:lnTo>
                    <a:pt x="4344" y="803"/>
                  </a:lnTo>
                  <a:lnTo>
                    <a:pt x="4387" y="784"/>
                  </a:lnTo>
                  <a:lnTo>
                    <a:pt x="4387" y="20"/>
                  </a:lnTo>
                  <a:lnTo>
                    <a:pt x="43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5603058" y="2009257"/>
              <a:ext cx="458202" cy="281211"/>
            </a:xfrm>
            <a:custGeom>
              <a:rect b="b" l="l" r="r" t="t"/>
              <a:pathLst>
                <a:path extrusionOk="0" h="2763" w="4502">
                  <a:moveTo>
                    <a:pt x="4463" y="0"/>
                  </a:moveTo>
                  <a:lnTo>
                    <a:pt x="4433" y="59"/>
                  </a:lnTo>
                  <a:lnTo>
                    <a:pt x="1201" y="1922"/>
                  </a:lnTo>
                  <a:lnTo>
                    <a:pt x="1158" y="1960"/>
                  </a:lnTo>
                  <a:lnTo>
                    <a:pt x="39" y="2604"/>
                  </a:lnTo>
                  <a:lnTo>
                    <a:pt x="20" y="2604"/>
                  </a:lnTo>
                  <a:lnTo>
                    <a:pt x="0" y="2623"/>
                  </a:lnTo>
                  <a:lnTo>
                    <a:pt x="0" y="2705"/>
                  </a:lnTo>
                  <a:lnTo>
                    <a:pt x="0" y="2763"/>
                  </a:lnTo>
                  <a:lnTo>
                    <a:pt x="77" y="2724"/>
                  </a:lnTo>
                  <a:lnTo>
                    <a:pt x="1201" y="2081"/>
                  </a:lnTo>
                  <a:lnTo>
                    <a:pt x="1240" y="2061"/>
                  </a:lnTo>
                  <a:lnTo>
                    <a:pt x="4343" y="260"/>
                  </a:lnTo>
                  <a:lnTo>
                    <a:pt x="4343" y="1024"/>
                  </a:lnTo>
                  <a:lnTo>
                    <a:pt x="4401" y="980"/>
                  </a:lnTo>
                  <a:lnTo>
                    <a:pt x="4444" y="942"/>
                  </a:lnTo>
                  <a:lnTo>
                    <a:pt x="4463" y="942"/>
                  </a:lnTo>
                  <a:lnTo>
                    <a:pt x="4463" y="89"/>
                  </a:lnTo>
                  <a:lnTo>
                    <a:pt x="4502" y="20"/>
                  </a:lnTo>
                  <a:lnTo>
                    <a:pt x="4502" y="20"/>
                  </a:lnTo>
                  <a:lnTo>
                    <a:pt x="4463" y="42"/>
                  </a:lnTo>
                  <a:lnTo>
                    <a:pt x="44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5720919" y="1778931"/>
              <a:ext cx="422071" cy="432351"/>
            </a:xfrm>
            <a:custGeom>
              <a:rect b="b" l="l" r="r" t="t"/>
              <a:pathLst>
                <a:path extrusionOk="0" h="4248" w="4147">
                  <a:moveTo>
                    <a:pt x="4146" y="1"/>
                  </a:moveTo>
                  <a:lnTo>
                    <a:pt x="360" y="2182"/>
                  </a:lnTo>
                  <a:lnTo>
                    <a:pt x="0" y="2782"/>
                  </a:lnTo>
                  <a:lnTo>
                    <a:pt x="24" y="4247"/>
                  </a:lnTo>
                  <a:lnTo>
                    <a:pt x="63" y="4223"/>
                  </a:lnTo>
                  <a:lnTo>
                    <a:pt x="63" y="2782"/>
                  </a:lnTo>
                  <a:lnTo>
                    <a:pt x="385" y="2244"/>
                  </a:lnTo>
                  <a:lnTo>
                    <a:pt x="3526" y="423"/>
                  </a:lnTo>
                  <a:lnTo>
                    <a:pt x="3526" y="404"/>
                  </a:lnTo>
                  <a:lnTo>
                    <a:pt x="3565" y="361"/>
                  </a:lnTo>
                  <a:lnTo>
                    <a:pt x="3565" y="404"/>
                  </a:lnTo>
                  <a:lnTo>
                    <a:pt x="4146" y="63"/>
                  </a:lnTo>
                  <a:lnTo>
                    <a:pt x="41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5716950" y="1773130"/>
              <a:ext cx="429908" cy="445989"/>
            </a:xfrm>
            <a:custGeom>
              <a:rect b="b" l="l" r="r" t="t"/>
              <a:pathLst>
                <a:path extrusionOk="0" h="4382" w="4224">
                  <a:moveTo>
                    <a:pt x="4224" y="0"/>
                  </a:moveTo>
                  <a:lnTo>
                    <a:pt x="361" y="2220"/>
                  </a:lnTo>
                  <a:lnTo>
                    <a:pt x="1" y="2820"/>
                  </a:lnTo>
                  <a:lnTo>
                    <a:pt x="1" y="2839"/>
                  </a:lnTo>
                  <a:lnTo>
                    <a:pt x="20" y="4381"/>
                  </a:lnTo>
                  <a:lnTo>
                    <a:pt x="140" y="4304"/>
                  </a:lnTo>
                  <a:lnTo>
                    <a:pt x="140" y="2839"/>
                  </a:lnTo>
                  <a:lnTo>
                    <a:pt x="443" y="2320"/>
                  </a:lnTo>
                  <a:lnTo>
                    <a:pt x="3604" y="500"/>
                  </a:lnTo>
                  <a:lnTo>
                    <a:pt x="3604" y="497"/>
                  </a:lnTo>
                  <a:lnTo>
                    <a:pt x="4224" y="139"/>
                  </a:lnTo>
                  <a:lnTo>
                    <a:pt x="4224" y="58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5584433" y="2281312"/>
              <a:ext cx="14351" cy="18218"/>
            </a:xfrm>
            <a:custGeom>
              <a:rect b="b" l="l" r="r" t="t"/>
              <a:pathLst>
                <a:path extrusionOk="0" h="179" w="141">
                  <a:moveTo>
                    <a:pt x="109" y="1"/>
                  </a:moveTo>
                  <a:cubicBezTo>
                    <a:pt x="101" y="1"/>
                    <a:pt x="93" y="3"/>
                    <a:pt x="83" y="8"/>
                  </a:cubicBezTo>
                  <a:cubicBezTo>
                    <a:pt x="44" y="32"/>
                    <a:pt x="1" y="90"/>
                    <a:pt x="1" y="128"/>
                  </a:cubicBezTo>
                  <a:cubicBezTo>
                    <a:pt x="1" y="160"/>
                    <a:pt x="24" y="179"/>
                    <a:pt x="52" y="179"/>
                  </a:cubicBezTo>
                  <a:cubicBezTo>
                    <a:pt x="62" y="179"/>
                    <a:pt x="72" y="176"/>
                    <a:pt x="83" y="171"/>
                  </a:cubicBezTo>
                  <a:cubicBezTo>
                    <a:pt x="121" y="152"/>
                    <a:pt x="140" y="90"/>
                    <a:pt x="140" y="51"/>
                  </a:cubicBezTo>
                  <a:cubicBezTo>
                    <a:pt x="140" y="19"/>
                    <a:pt x="130" y="1"/>
                    <a:pt x="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5580565" y="2278157"/>
              <a:ext cx="22595" cy="24528"/>
            </a:xfrm>
            <a:custGeom>
              <a:rect b="b" l="l" r="r" t="t"/>
              <a:pathLst>
                <a:path extrusionOk="0" h="241" w="222">
                  <a:moveTo>
                    <a:pt x="140" y="82"/>
                  </a:moveTo>
                  <a:cubicBezTo>
                    <a:pt x="140" y="101"/>
                    <a:pt x="140" y="101"/>
                    <a:pt x="121" y="121"/>
                  </a:cubicBezTo>
                  <a:cubicBezTo>
                    <a:pt x="121" y="140"/>
                    <a:pt x="101" y="159"/>
                    <a:pt x="101" y="159"/>
                  </a:cubicBezTo>
                  <a:lnTo>
                    <a:pt x="82" y="159"/>
                  </a:lnTo>
                  <a:cubicBezTo>
                    <a:pt x="82" y="140"/>
                    <a:pt x="101" y="121"/>
                    <a:pt x="101" y="121"/>
                  </a:cubicBezTo>
                  <a:cubicBezTo>
                    <a:pt x="121" y="101"/>
                    <a:pt x="121" y="82"/>
                    <a:pt x="140" y="82"/>
                  </a:cubicBezTo>
                  <a:close/>
                  <a:moveTo>
                    <a:pt x="101" y="1"/>
                  </a:moveTo>
                  <a:cubicBezTo>
                    <a:pt x="58" y="20"/>
                    <a:pt x="39" y="39"/>
                    <a:pt x="39" y="63"/>
                  </a:cubicBezTo>
                  <a:cubicBezTo>
                    <a:pt x="20" y="101"/>
                    <a:pt x="0" y="121"/>
                    <a:pt x="0" y="159"/>
                  </a:cubicBezTo>
                  <a:cubicBezTo>
                    <a:pt x="0" y="183"/>
                    <a:pt x="20" y="202"/>
                    <a:pt x="20" y="222"/>
                  </a:cubicBezTo>
                  <a:cubicBezTo>
                    <a:pt x="39" y="241"/>
                    <a:pt x="58" y="241"/>
                    <a:pt x="82" y="241"/>
                  </a:cubicBezTo>
                  <a:cubicBezTo>
                    <a:pt x="101" y="241"/>
                    <a:pt x="121" y="241"/>
                    <a:pt x="140" y="222"/>
                  </a:cubicBezTo>
                  <a:cubicBezTo>
                    <a:pt x="159" y="222"/>
                    <a:pt x="178" y="202"/>
                    <a:pt x="202" y="159"/>
                  </a:cubicBezTo>
                  <a:cubicBezTo>
                    <a:pt x="221" y="140"/>
                    <a:pt x="221" y="101"/>
                    <a:pt x="221" y="82"/>
                  </a:cubicBezTo>
                  <a:cubicBezTo>
                    <a:pt x="221" y="63"/>
                    <a:pt x="221" y="39"/>
                    <a:pt x="202" y="20"/>
                  </a:cubicBezTo>
                  <a:cubicBezTo>
                    <a:pt x="178" y="1"/>
                    <a:pt x="159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5574153" y="2267063"/>
              <a:ext cx="34910" cy="46614"/>
            </a:xfrm>
            <a:custGeom>
              <a:rect b="b" l="l" r="r" t="t"/>
              <a:pathLst>
                <a:path extrusionOk="0" h="458" w="343">
                  <a:moveTo>
                    <a:pt x="240" y="71"/>
                  </a:moveTo>
                  <a:cubicBezTo>
                    <a:pt x="276" y="71"/>
                    <a:pt x="304" y="97"/>
                    <a:pt x="304" y="148"/>
                  </a:cubicBezTo>
                  <a:cubicBezTo>
                    <a:pt x="304" y="230"/>
                    <a:pt x="241" y="331"/>
                    <a:pt x="184" y="369"/>
                  </a:cubicBezTo>
                  <a:cubicBezTo>
                    <a:pt x="161" y="381"/>
                    <a:pt x="141" y="386"/>
                    <a:pt x="123" y="386"/>
                  </a:cubicBezTo>
                  <a:cubicBezTo>
                    <a:pt x="75" y="386"/>
                    <a:pt x="44" y="348"/>
                    <a:pt x="44" y="292"/>
                  </a:cubicBezTo>
                  <a:cubicBezTo>
                    <a:pt x="44" y="210"/>
                    <a:pt x="102" y="129"/>
                    <a:pt x="184" y="90"/>
                  </a:cubicBezTo>
                  <a:cubicBezTo>
                    <a:pt x="203" y="78"/>
                    <a:pt x="222" y="71"/>
                    <a:pt x="240" y="71"/>
                  </a:cubicBezTo>
                  <a:close/>
                  <a:moveTo>
                    <a:pt x="260" y="0"/>
                  </a:moveTo>
                  <a:cubicBezTo>
                    <a:pt x="237" y="0"/>
                    <a:pt x="210" y="9"/>
                    <a:pt x="184" y="28"/>
                  </a:cubicBezTo>
                  <a:cubicBezTo>
                    <a:pt x="83" y="71"/>
                    <a:pt x="1" y="210"/>
                    <a:pt x="1" y="331"/>
                  </a:cubicBezTo>
                  <a:cubicBezTo>
                    <a:pt x="1" y="414"/>
                    <a:pt x="40" y="458"/>
                    <a:pt x="98" y="458"/>
                  </a:cubicBezTo>
                  <a:cubicBezTo>
                    <a:pt x="123" y="458"/>
                    <a:pt x="153" y="449"/>
                    <a:pt x="184" y="431"/>
                  </a:cubicBezTo>
                  <a:cubicBezTo>
                    <a:pt x="265" y="369"/>
                    <a:pt x="342" y="268"/>
                    <a:pt x="342" y="148"/>
                  </a:cubicBezTo>
                  <a:lnTo>
                    <a:pt x="342" y="148"/>
                  </a:lnTo>
                  <a:lnTo>
                    <a:pt x="323" y="172"/>
                  </a:lnTo>
                  <a:lnTo>
                    <a:pt x="323" y="110"/>
                  </a:lnTo>
                  <a:lnTo>
                    <a:pt x="342" y="90"/>
                  </a:lnTo>
                  <a:cubicBezTo>
                    <a:pt x="342" y="36"/>
                    <a:pt x="308" y="0"/>
                    <a:pt x="2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5570285" y="2262076"/>
              <a:ext cx="45087" cy="54858"/>
            </a:xfrm>
            <a:custGeom>
              <a:rect b="b" l="l" r="r" t="t"/>
              <a:pathLst>
                <a:path extrusionOk="0" h="539" w="443">
                  <a:moveTo>
                    <a:pt x="303" y="77"/>
                  </a:moveTo>
                  <a:lnTo>
                    <a:pt x="305" y="79"/>
                  </a:lnTo>
                  <a:lnTo>
                    <a:pt x="305" y="79"/>
                  </a:lnTo>
                  <a:cubicBezTo>
                    <a:pt x="302" y="79"/>
                    <a:pt x="298" y="78"/>
                    <a:pt x="295" y="78"/>
                  </a:cubicBezTo>
                  <a:lnTo>
                    <a:pt x="295" y="78"/>
                  </a:lnTo>
                  <a:cubicBezTo>
                    <a:pt x="298" y="77"/>
                    <a:pt x="300" y="77"/>
                    <a:pt x="303" y="77"/>
                  </a:cubicBezTo>
                  <a:close/>
                  <a:moveTo>
                    <a:pt x="279" y="159"/>
                  </a:moveTo>
                  <a:cubicBezTo>
                    <a:pt x="303" y="178"/>
                    <a:pt x="303" y="178"/>
                    <a:pt x="303" y="197"/>
                  </a:cubicBezTo>
                  <a:cubicBezTo>
                    <a:pt x="303" y="240"/>
                    <a:pt x="279" y="279"/>
                    <a:pt x="260" y="298"/>
                  </a:cubicBezTo>
                  <a:cubicBezTo>
                    <a:pt x="241" y="341"/>
                    <a:pt x="222" y="380"/>
                    <a:pt x="202" y="380"/>
                  </a:cubicBezTo>
                  <a:cubicBezTo>
                    <a:pt x="183" y="399"/>
                    <a:pt x="159" y="399"/>
                    <a:pt x="159" y="399"/>
                  </a:cubicBezTo>
                  <a:cubicBezTo>
                    <a:pt x="140" y="399"/>
                    <a:pt x="140" y="399"/>
                    <a:pt x="140" y="380"/>
                  </a:cubicBezTo>
                  <a:cubicBezTo>
                    <a:pt x="140" y="380"/>
                    <a:pt x="121" y="380"/>
                    <a:pt x="121" y="341"/>
                  </a:cubicBezTo>
                  <a:cubicBezTo>
                    <a:pt x="121" y="317"/>
                    <a:pt x="140" y="279"/>
                    <a:pt x="159" y="240"/>
                  </a:cubicBezTo>
                  <a:cubicBezTo>
                    <a:pt x="183" y="221"/>
                    <a:pt x="202" y="178"/>
                    <a:pt x="241" y="159"/>
                  </a:cubicBezTo>
                  <a:close/>
                  <a:moveTo>
                    <a:pt x="303" y="0"/>
                  </a:moveTo>
                  <a:cubicBezTo>
                    <a:pt x="260" y="0"/>
                    <a:pt x="222" y="19"/>
                    <a:pt x="202" y="39"/>
                  </a:cubicBezTo>
                  <a:cubicBezTo>
                    <a:pt x="140" y="77"/>
                    <a:pt x="82" y="120"/>
                    <a:pt x="63" y="178"/>
                  </a:cubicBezTo>
                  <a:cubicBezTo>
                    <a:pt x="20" y="240"/>
                    <a:pt x="1" y="317"/>
                    <a:pt x="1" y="380"/>
                  </a:cubicBezTo>
                  <a:cubicBezTo>
                    <a:pt x="1" y="418"/>
                    <a:pt x="1" y="461"/>
                    <a:pt x="39" y="500"/>
                  </a:cubicBezTo>
                  <a:cubicBezTo>
                    <a:pt x="63" y="519"/>
                    <a:pt x="101" y="538"/>
                    <a:pt x="140" y="538"/>
                  </a:cubicBezTo>
                  <a:cubicBezTo>
                    <a:pt x="159" y="538"/>
                    <a:pt x="202" y="538"/>
                    <a:pt x="241" y="519"/>
                  </a:cubicBezTo>
                  <a:cubicBezTo>
                    <a:pt x="279" y="480"/>
                    <a:pt x="342" y="437"/>
                    <a:pt x="361" y="380"/>
                  </a:cubicBezTo>
                  <a:cubicBezTo>
                    <a:pt x="399" y="341"/>
                    <a:pt x="423" y="279"/>
                    <a:pt x="423" y="221"/>
                  </a:cubicBezTo>
                  <a:lnTo>
                    <a:pt x="437" y="161"/>
                  </a:lnTo>
                  <a:lnTo>
                    <a:pt x="443" y="159"/>
                  </a:lnTo>
                  <a:lnTo>
                    <a:pt x="439" y="155"/>
                  </a:lnTo>
                  <a:lnTo>
                    <a:pt x="443" y="139"/>
                  </a:lnTo>
                  <a:lnTo>
                    <a:pt x="443" y="139"/>
                  </a:lnTo>
                  <a:lnTo>
                    <a:pt x="429" y="145"/>
                  </a:lnTo>
                  <a:lnTo>
                    <a:pt x="429" y="145"/>
                  </a:lnTo>
                  <a:lnTo>
                    <a:pt x="423" y="139"/>
                  </a:lnTo>
                  <a:cubicBezTo>
                    <a:pt x="423" y="101"/>
                    <a:pt x="399" y="58"/>
                    <a:pt x="380" y="39"/>
                  </a:cubicBezTo>
                  <a:cubicBezTo>
                    <a:pt x="361" y="19"/>
                    <a:pt x="322" y="0"/>
                    <a:pt x="3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5606926" y="1528657"/>
              <a:ext cx="723333" cy="370674"/>
            </a:xfrm>
            <a:custGeom>
              <a:rect b="b" l="l" r="r" t="t"/>
              <a:pathLst>
                <a:path extrusionOk="0" h="3642" w="7107">
                  <a:moveTo>
                    <a:pt x="6188" y="0"/>
                  </a:moveTo>
                  <a:lnTo>
                    <a:pt x="20" y="3560"/>
                  </a:lnTo>
                  <a:lnTo>
                    <a:pt x="1" y="3584"/>
                  </a:lnTo>
                  <a:lnTo>
                    <a:pt x="1" y="3641"/>
                  </a:lnTo>
                  <a:lnTo>
                    <a:pt x="20" y="3622"/>
                  </a:lnTo>
                  <a:lnTo>
                    <a:pt x="5266" y="601"/>
                  </a:lnTo>
                  <a:lnTo>
                    <a:pt x="5305" y="581"/>
                  </a:lnTo>
                  <a:lnTo>
                    <a:pt x="6164" y="77"/>
                  </a:lnTo>
                  <a:lnTo>
                    <a:pt x="7048" y="620"/>
                  </a:lnTo>
                  <a:lnTo>
                    <a:pt x="7068" y="620"/>
                  </a:lnTo>
                  <a:lnTo>
                    <a:pt x="7106" y="557"/>
                  </a:lnTo>
                  <a:lnTo>
                    <a:pt x="7087" y="538"/>
                  </a:lnTo>
                  <a:lnTo>
                    <a:pt x="61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5603058" y="1524179"/>
              <a:ext cx="731577" cy="383498"/>
            </a:xfrm>
            <a:custGeom>
              <a:rect b="b" l="l" r="r" t="t"/>
              <a:pathLst>
                <a:path extrusionOk="0" h="3768" w="7188">
                  <a:moveTo>
                    <a:pt x="6226" y="1"/>
                  </a:moveTo>
                  <a:lnTo>
                    <a:pt x="6202" y="25"/>
                  </a:lnTo>
                  <a:lnTo>
                    <a:pt x="39" y="3585"/>
                  </a:lnTo>
                  <a:lnTo>
                    <a:pt x="20" y="3585"/>
                  </a:lnTo>
                  <a:lnTo>
                    <a:pt x="0" y="3604"/>
                  </a:lnTo>
                  <a:lnTo>
                    <a:pt x="0" y="3685"/>
                  </a:lnTo>
                  <a:lnTo>
                    <a:pt x="0" y="3767"/>
                  </a:lnTo>
                  <a:lnTo>
                    <a:pt x="77" y="3705"/>
                  </a:lnTo>
                  <a:lnTo>
                    <a:pt x="5323" y="683"/>
                  </a:lnTo>
                  <a:lnTo>
                    <a:pt x="5362" y="664"/>
                  </a:lnTo>
                  <a:lnTo>
                    <a:pt x="6202" y="164"/>
                  </a:lnTo>
                  <a:lnTo>
                    <a:pt x="7067" y="683"/>
                  </a:lnTo>
                  <a:lnTo>
                    <a:pt x="7086" y="702"/>
                  </a:lnTo>
                  <a:lnTo>
                    <a:pt x="7106" y="721"/>
                  </a:lnTo>
                  <a:lnTo>
                    <a:pt x="7187" y="582"/>
                  </a:lnTo>
                  <a:lnTo>
                    <a:pt x="7144" y="563"/>
                  </a:lnTo>
                  <a:lnTo>
                    <a:pt x="62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5572219" y="1882033"/>
              <a:ext cx="36843" cy="46614"/>
            </a:xfrm>
            <a:custGeom>
              <a:rect b="b" l="l" r="r" t="t"/>
              <a:pathLst>
                <a:path extrusionOk="0" h="458" w="362">
                  <a:moveTo>
                    <a:pt x="248" y="69"/>
                  </a:moveTo>
                  <a:cubicBezTo>
                    <a:pt x="284" y="69"/>
                    <a:pt x="303" y="95"/>
                    <a:pt x="303" y="150"/>
                  </a:cubicBezTo>
                  <a:cubicBezTo>
                    <a:pt x="303" y="232"/>
                    <a:pt x="260" y="328"/>
                    <a:pt x="183" y="371"/>
                  </a:cubicBezTo>
                  <a:cubicBezTo>
                    <a:pt x="163" y="384"/>
                    <a:pt x="143" y="390"/>
                    <a:pt x="125" y="390"/>
                  </a:cubicBezTo>
                  <a:cubicBezTo>
                    <a:pt x="89" y="390"/>
                    <a:pt x="63" y="364"/>
                    <a:pt x="63" y="309"/>
                  </a:cubicBezTo>
                  <a:cubicBezTo>
                    <a:pt x="63" y="232"/>
                    <a:pt x="121" y="131"/>
                    <a:pt x="183" y="88"/>
                  </a:cubicBezTo>
                  <a:cubicBezTo>
                    <a:pt x="209" y="75"/>
                    <a:pt x="230" y="69"/>
                    <a:pt x="248" y="69"/>
                  </a:cubicBezTo>
                  <a:close/>
                  <a:moveTo>
                    <a:pt x="270" y="0"/>
                  </a:moveTo>
                  <a:cubicBezTo>
                    <a:pt x="246" y="0"/>
                    <a:pt x="217" y="9"/>
                    <a:pt x="183" y="30"/>
                  </a:cubicBezTo>
                  <a:cubicBezTo>
                    <a:pt x="82" y="88"/>
                    <a:pt x="1" y="208"/>
                    <a:pt x="1" y="328"/>
                  </a:cubicBezTo>
                  <a:cubicBezTo>
                    <a:pt x="1" y="411"/>
                    <a:pt x="40" y="457"/>
                    <a:pt x="97" y="457"/>
                  </a:cubicBezTo>
                  <a:cubicBezTo>
                    <a:pt x="123" y="457"/>
                    <a:pt x="152" y="448"/>
                    <a:pt x="183" y="429"/>
                  </a:cubicBezTo>
                  <a:cubicBezTo>
                    <a:pt x="284" y="390"/>
                    <a:pt x="342" y="270"/>
                    <a:pt x="361" y="150"/>
                  </a:cubicBezTo>
                  <a:lnTo>
                    <a:pt x="361" y="150"/>
                  </a:lnTo>
                  <a:lnTo>
                    <a:pt x="342" y="169"/>
                  </a:lnTo>
                  <a:lnTo>
                    <a:pt x="342" y="112"/>
                  </a:lnTo>
                  <a:lnTo>
                    <a:pt x="361" y="88"/>
                  </a:lnTo>
                  <a:cubicBezTo>
                    <a:pt x="348" y="37"/>
                    <a:pt x="318" y="0"/>
                    <a:pt x="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5568351" y="1878675"/>
              <a:ext cx="45087" cy="53433"/>
            </a:xfrm>
            <a:custGeom>
              <a:rect b="b" l="l" r="r" t="t"/>
              <a:pathLst>
                <a:path extrusionOk="0" h="525" w="443">
                  <a:moveTo>
                    <a:pt x="341" y="82"/>
                  </a:moveTo>
                  <a:cubicBezTo>
                    <a:pt x="341" y="83"/>
                    <a:pt x="341" y="83"/>
                    <a:pt x="341" y="84"/>
                  </a:cubicBezTo>
                  <a:lnTo>
                    <a:pt x="341" y="84"/>
                  </a:lnTo>
                  <a:cubicBezTo>
                    <a:pt x="341" y="83"/>
                    <a:pt x="340" y="83"/>
                    <a:pt x="340" y="82"/>
                  </a:cubicBezTo>
                  <a:close/>
                  <a:moveTo>
                    <a:pt x="298" y="145"/>
                  </a:moveTo>
                  <a:lnTo>
                    <a:pt x="298" y="183"/>
                  </a:lnTo>
                  <a:cubicBezTo>
                    <a:pt x="298" y="222"/>
                    <a:pt x="298" y="265"/>
                    <a:pt x="279" y="284"/>
                  </a:cubicBezTo>
                  <a:cubicBezTo>
                    <a:pt x="260" y="323"/>
                    <a:pt x="241" y="361"/>
                    <a:pt x="202" y="361"/>
                  </a:cubicBezTo>
                  <a:cubicBezTo>
                    <a:pt x="178" y="385"/>
                    <a:pt x="178" y="385"/>
                    <a:pt x="159" y="385"/>
                  </a:cubicBezTo>
                  <a:lnTo>
                    <a:pt x="140" y="385"/>
                  </a:lnTo>
                  <a:lnTo>
                    <a:pt x="140" y="342"/>
                  </a:lnTo>
                  <a:cubicBezTo>
                    <a:pt x="140" y="303"/>
                    <a:pt x="140" y="265"/>
                    <a:pt x="159" y="222"/>
                  </a:cubicBezTo>
                  <a:cubicBezTo>
                    <a:pt x="178" y="202"/>
                    <a:pt x="221" y="164"/>
                    <a:pt x="241" y="164"/>
                  </a:cubicBezTo>
                  <a:cubicBezTo>
                    <a:pt x="260" y="145"/>
                    <a:pt x="279" y="145"/>
                    <a:pt x="279" y="145"/>
                  </a:cubicBezTo>
                  <a:close/>
                  <a:moveTo>
                    <a:pt x="298" y="1"/>
                  </a:moveTo>
                  <a:cubicBezTo>
                    <a:pt x="260" y="1"/>
                    <a:pt x="241" y="1"/>
                    <a:pt x="202" y="25"/>
                  </a:cubicBezTo>
                  <a:cubicBezTo>
                    <a:pt x="140" y="63"/>
                    <a:pt x="101" y="102"/>
                    <a:pt x="58" y="164"/>
                  </a:cubicBezTo>
                  <a:cubicBezTo>
                    <a:pt x="20" y="222"/>
                    <a:pt x="0" y="303"/>
                    <a:pt x="0" y="361"/>
                  </a:cubicBezTo>
                  <a:cubicBezTo>
                    <a:pt x="0" y="404"/>
                    <a:pt x="20" y="443"/>
                    <a:pt x="39" y="481"/>
                  </a:cubicBezTo>
                  <a:cubicBezTo>
                    <a:pt x="58" y="524"/>
                    <a:pt x="101" y="524"/>
                    <a:pt x="140" y="524"/>
                  </a:cubicBezTo>
                  <a:cubicBezTo>
                    <a:pt x="178" y="524"/>
                    <a:pt x="221" y="524"/>
                    <a:pt x="241" y="505"/>
                  </a:cubicBezTo>
                  <a:cubicBezTo>
                    <a:pt x="298" y="462"/>
                    <a:pt x="341" y="423"/>
                    <a:pt x="380" y="361"/>
                  </a:cubicBezTo>
                  <a:cubicBezTo>
                    <a:pt x="399" y="323"/>
                    <a:pt x="442" y="265"/>
                    <a:pt x="442" y="202"/>
                  </a:cubicBezTo>
                  <a:lnTo>
                    <a:pt x="442" y="121"/>
                  </a:lnTo>
                  <a:cubicBezTo>
                    <a:pt x="442" y="82"/>
                    <a:pt x="418" y="63"/>
                    <a:pt x="399" y="25"/>
                  </a:cubicBezTo>
                  <a:cubicBezTo>
                    <a:pt x="380" y="1"/>
                    <a:pt x="341" y="1"/>
                    <a:pt x="2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5574153" y="2595097"/>
              <a:ext cx="36843" cy="46716"/>
            </a:xfrm>
            <a:custGeom>
              <a:rect b="b" l="l" r="r" t="t"/>
              <a:pathLst>
                <a:path extrusionOk="0" h="459" w="362">
                  <a:moveTo>
                    <a:pt x="251" y="70"/>
                  </a:moveTo>
                  <a:cubicBezTo>
                    <a:pt x="287" y="70"/>
                    <a:pt x="304" y="97"/>
                    <a:pt x="304" y="149"/>
                  </a:cubicBezTo>
                  <a:cubicBezTo>
                    <a:pt x="304" y="230"/>
                    <a:pt x="265" y="331"/>
                    <a:pt x="184" y="370"/>
                  </a:cubicBezTo>
                  <a:cubicBezTo>
                    <a:pt x="166" y="380"/>
                    <a:pt x="149" y="385"/>
                    <a:pt x="133" y="385"/>
                  </a:cubicBezTo>
                  <a:cubicBezTo>
                    <a:pt x="93" y="385"/>
                    <a:pt x="63" y="353"/>
                    <a:pt x="63" y="312"/>
                  </a:cubicBezTo>
                  <a:cubicBezTo>
                    <a:pt x="63" y="230"/>
                    <a:pt x="121" y="129"/>
                    <a:pt x="184" y="91"/>
                  </a:cubicBezTo>
                  <a:cubicBezTo>
                    <a:pt x="211" y="76"/>
                    <a:pt x="233" y="70"/>
                    <a:pt x="251" y="70"/>
                  </a:cubicBezTo>
                  <a:close/>
                  <a:moveTo>
                    <a:pt x="269" y="1"/>
                  </a:moveTo>
                  <a:cubicBezTo>
                    <a:pt x="245" y="1"/>
                    <a:pt x="217" y="9"/>
                    <a:pt x="184" y="28"/>
                  </a:cubicBezTo>
                  <a:cubicBezTo>
                    <a:pt x="83" y="91"/>
                    <a:pt x="1" y="211"/>
                    <a:pt x="1" y="331"/>
                  </a:cubicBezTo>
                  <a:cubicBezTo>
                    <a:pt x="1" y="414"/>
                    <a:pt x="40" y="458"/>
                    <a:pt x="98" y="458"/>
                  </a:cubicBezTo>
                  <a:cubicBezTo>
                    <a:pt x="123" y="458"/>
                    <a:pt x="153" y="450"/>
                    <a:pt x="184" y="432"/>
                  </a:cubicBezTo>
                  <a:cubicBezTo>
                    <a:pt x="284" y="389"/>
                    <a:pt x="342" y="269"/>
                    <a:pt x="361" y="149"/>
                  </a:cubicBezTo>
                  <a:lnTo>
                    <a:pt x="361" y="149"/>
                  </a:lnTo>
                  <a:lnTo>
                    <a:pt x="342" y="168"/>
                  </a:lnTo>
                  <a:lnTo>
                    <a:pt x="342" y="110"/>
                  </a:lnTo>
                  <a:lnTo>
                    <a:pt x="361" y="91"/>
                  </a:lnTo>
                  <a:cubicBezTo>
                    <a:pt x="348" y="36"/>
                    <a:pt x="318" y="1"/>
                    <a:pt x="2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5570285" y="2592043"/>
              <a:ext cx="45087" cy="52924"/>
            </a:xfrm>
            <a:custGeom>
              <a:rect b="b" l="l" r="r" t="t"/>
              <a:pathLst>
                <a:path extrusionOk="0" h="520" w="443">
                  <a:moveTo>
                    <a:pt x="342" y="78"/>
                  </a:moveTo>
                  <a:cubicBezTo>
                    <a:pt x="342" y="80"/>
                    <a:pt x="342" y="82"/>
                    <a:pt x="342" y="84"/>
                  </a:cubicBezTo>
                  <a:lnTo>
                    <a:pt x="342" y="84"/>
                  </a:lnTo>
                  <a:cubicBezTo>
                    <a:pt x="339" y="82"/>
                    <a:pt x="336" y="80"/>
                    <a:pt x="333" y="78"/>
                  </a:cubicBezTo>
                  <a:close/>
                  <a:moveTo>
                    <a:pt x="303" y="140"/>
                  </a:moveTo>
                  <a:lnTo>
                    <a:pt x="303" y="179"/>
                  </a:lnTo>
                  <a:cubicBezTo>
                    <a:pt x="303" y="222"/>
                    <a:pt x="303" y="260"/>
                    <a:pt x="279" y="279"/>
                  </a:cubicBezTo>
                  <a:cubicBezTo>
                    <a:pt x="260" y="318"/>
                    <a:pt x="241" y="361"/>
                    <a:pt x="202" y="361"/>
                  </a:cubicBezTo>
                  <a:cubicBezTo>
                    <a:pt x="183" y="380"/>
                    <a:pt x="183" y="380"/>
                    <a:pt x="159" y="380"/>
                  </a:cubicBezTo>
                  <a:lnTo>
                    <a:pt x="140" y="380"/>
                  </a:lnTo>
                  <a:lnTo>
                    <a:pt x="140" y="342"/>
                  </a:lnTo>
                  <a:cubicBezTo>
                    <a:pt x="140" y="299"/>
                    <a:pt x="140" y="260"/>
                    <a:pt x="159" y="222"/>
                  </a:cubicBezTo>
                  <a:lnTo>
                    <a:pt x="241" y="140"/>
                  </a:lnTo>
                  <a:close/>
                  <a:moveTo>
                    <a:pt x="303" y="1"/>
                  </a:moveTo>
                  <a:cubicBezTo>
                    <a:pt x="260" y="1"/>
                    <a:pt x="241" y="1"/>
                    <a:pt x="202" y="20"/>
                  </a:cubicBezTo>
                  <a:cubicBezTo>
                    <a:pt x="140" y="58"/>
                    <a:pt x="101" y="102"/>
                    <a:pt x="63" y="159"/>
                  </a:cubicBezTo>
                  <a:cubicBezTo>
                    <a:pt x="20" y="222"/>
                    <a:pt x="1" y="299"/>
                    <a:pt x="1" y="361"/>
                  </a:cubicBezTo>
                  <a:cubicBezTo>
                    <a:pt x="1" y="400"/>
                    <a:pt x="20" y="438"/>
                    <a:pt x="39" y="481"/>
                  </a:cubicBezTo>
                  <a:cubicBezTo>
                    <a:pt x="63" y="520"/>
                    <a:pt x="101" y="520"/>
                    <a:pt x="140" y="520"/>
                  </a:cubicBezTo>
                  <a:cubicBezTo>
                    <a:pt x="183" y="520"/>
                    <a:pt x="222" y="520"/>
                    <a:pt x="241" y="500"/>
                  </a:cubicBezTo>
                  <a:cubicBezTo>
                    <a:pt x="303" y="462"/>
                    <a:pt x="342" y="419"/>
                    <a:pt x="380" y="361"/>
                  </a:cubicBezTo>
                  <a:cubicBezTo>
                    <a:pt x="399" y="318"/>
                    <a:pt x="443" y="260"/>
                    <a:pt x="443" y="198"/>
                  </a:cubicBezTo>
                  <a:lnTo>
                    <a:pt x="443" y="121"/>
                  </a:lnTo>
                  <a:cubicBezTo>
                    <a:pt x="443" y="78"/>
                    <a:pt x="423" y="58"/>
                    <a:pt x="399" y="20"/>
                  </a:cubicBezTo>
                  <a:cubicBezTo>
                    <a:pt x="380" y="1"/>
                    <a:pt x="342" y="1"/>
                    <a:pt x="3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5586468" y="2609447"/>
              <a:ext cx="14758" cy="18218"/>
            </a:xfrm>
            <a:custGeom>
              <a:rect b="b" l="l" r="r" t="t"/>
              <a:pathLst>
                <a:path extrusionOk="0" h="179" w="145">
                  <a:moveTo>
                    <a:pt x="89" y="0"/>
                  </a:moveTo>
                  <a:cubicBezTo>
                    <a:pt x="81" y="0"/>
                    <a:pt x="73" y="3"/>
                    <a:pt x="63" y="8"/>
                  </a:cubicBezTo>
                  <a:cubicBezTo>
                    <a:pt x="24" y="27"/>
                    <a:pt x="0" y="89"/>
                    <a:pt x="0" y="128"/>
                  </a:cubicBezTo>
                  <a:cubicBezTo>
                    <a:pt x="0" y="160"/>
                    <a:pt x="13" y="178"/>
                    <a:pt x="35" y="178"/>
                  </a:cubicBezTo>
                  <a:cubicBezTo>
                    <a:pt x="43" y="178"/>
                    <a:pt x="52" y="176"/>
                    <a:pt x="63" y="171"/>
                  </a:cubicBezTo>
                  <a:cubicBezTo>
                    <a:pt x="101" y="147"/>
                    <a:pt x="144" y="89"/>
                    <a:pt x="120" y="51"/>
                  </a:cubicBezTo>
                  <a:cubicBezTo>
                    <a:pt x="120" y="19"/>
                    <a:pt x="110" y="0"/>
                    <a:pt x="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5582499" y="2606292"/>
              <a:ext cx="20661" cy="24528"/>
            </a:xfrm>
            <a:custGeom>
              <a:rect b="b" l="l" r="r" t="t"/>
              <a:pathLst>
                <a:path extrusionOk="0" h="241" w="203">
                  <a:moveTo>
                    <a:pt x="121" y="82"/>
                  </a:moveTo>
                  <a:cubicBezTo>
                    <a:pt x="140" y="101"/>
                    <a:pt x="121" y="120"/>
                    <a:pt x="121" y="120"/>
                  </a:cubicBezTo>
                  <a:cubicBezTo>
                    <a:pt x="102" y="139"/>
                    <a:pt x="102" y="159"/>
                    <a:pt x="82" y="159"/>
                  </a:cubicBezTo>
                  <a:cubicBezTo>
                    <a:pt x="82" y="139"/>
                    <a:pt x="82" y="120"/>
                    <a:pt x="102" y="120"/>
                  </a:cubicBezTo>
                  <a:cubicBezTo>
                    <a:pt x="102" y="101"/>
                    <a:pt x="121" y="82"/>
                    <a:pt x="121" y="82"/>
                  </a:cubicBezTo>
                  <a:close/>
                  <a:moveTo>
                    <a:pt x="82" y="0"/>
                  </a:moveTo>
                  <a:cubicBezTo>
                    <a:pt x="63" y="19"/>
                    <a:pt x="39" y="39"/>
                    <a:pt x="20" y="82"/>
                  </a:cubicBezTo>
                  <a:cubicBezTo>
                    <a:pt x="1" y="101"/>
                    <a:pt x="1" y="120"/>
                    <a:pt x="1" y="159"/>
                  </a:cubicBezTo>
                  <a:lnTo>
                    <a:pt x="1" y="178"/>
                  </a:lnTo>
                  <a:lnTo>
                    <a:pt x="1" y="178"/>
                  </a:lnTo>
                  <a:lnTo>
                    <a:pt x="1" y="178"/>
                  </a:lnTo>
                  <a:cubicBezTo>
                    <a:pt x="2" y="192"/>
                    <a:pt x="7" y="208"/>
                    <a:pt x="20" y="221"/>
                  </a:cubicBezTo>
                  <a:cubicBezTo>
                    <a:pt x="20" y="240"/>
                    <a:pt x="63" y="240"/>
                    <a:pt x="82" y="240"/>
                  </a:cubicBezTo>
                  <a:lnTo>
                    <a:pt x="121" y="240"/>
                  </a:lnTo>
                  <a:cubicBezTo>
                    <a:pt x="140" y="221"/>
                    <a:pt x="159" y="202"/>
                    <a:pt x="183" y="159"/>
                  </a:cubicBezTo>
                  <a:cubicBezTo>
                    <a:pt x="202" y="139"/>
                    <a:pt x="202" y="120"/>
                    <a:pt x="202" y="82"/>
                  </a:cubicBezTo>
                  <a:lnTo>
                    <a:pt x="202" y="19"/>
                  </a:lnTo>
                  <a:cubicBezTo>
                    <a:pt x="183" y="0"/>
                    <a:pt x="159" y="0"/>
                    <a:pt x="1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6576581" y="1497004"/>
              <a:ext cx="108088" cy="89462"/>
            </a:xfrm>
            <a:custGeom>
              <a:rect b="b" l="l" r="r" t="t"/>
              <a:pathLst>
                <a:path extrusionOk="0" h="879" w="1062">
                  <a:moveTo>
                    <a:pt x="1033" y="0"/>
                  </a:moveTo>
                  <a:cubicBezTo>
                    <a:pt x="1025" y="0"/>
                    <a:pt x="1016" y="3"/>
                    <a:pt x="1004" y="8"/>
                  </a:cubicBezTo>
                  <a:lnTo>
                    <a:pt x="44" y="570"/>
                  </a:lnTo>
                  <a:cubicBezTo>
                    <a:pt x="24" y="570"/>
                    <a:pt x="0" y="609"/>
                    <a:pt x="0" y="652"/>
                  </a:cubicBezTo>
                  <a:lnTo>
                    <a:pt x="0" y="849"/>
                  </a:lnTo>
                  <a:cubicBezTo>
                    <a:pt x="0" y="863"/>
                    <a:pt x="12" y="878"/>
                    <a:pt x="26" y="878"/>
                  </a:cubicBezTo>
                  <a:cubicBezTo>
                    <a:pt x="32" y="878"/>
                    <a:pt x="38" y="875"/>
                    <a:pt x="44" y="868"/>
                  </a:cubicBezTo>
                  <a:lnTo>
                    <a:pt x="461" y="628"/>
                  </a:lnTo>
                  <a:lnTo>
                    <a:pt x="524" y="691"/>
                  </a:lnTo>
                  <a:cubicBezTo>
                    <a:pt x="543" y="691"/>
                    <a:pt x="543" y="691"/>
                    <a:pt x="543" y="671"/>
                  </a:cubicBezTo>
                  <a:lnTo>
                    <a:pt x="601" y="551"/>
                  </a:lnTo>
                  <a:lnTo>
                    <a:pt x="1004" y="311"/>
                  </a:lnTo>
                  <a:cubicBezTo>
                    <a:pt x="1043" y="292"/>
                    <a:pt x="1062" y="268"/>
                    <a:pt x="1062" y="229"/>
                  </a:cubicBezTo>
                  <a:lnTo>
                    <a:pt x="1062" y="28"/>
                  </a:lnTo>
                  <a:cubicBezTo>
                    <a:pt x="1062" y="14"/>
                    <a:pt x="1052" y="0"/>
                    <a:pt x="10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6"/>
            <p:cNvSpPr/>
            <p:nvPr/>
          </p:nvSpPr>
          <p:spPr>
            <a:xfrm>
              <a:off x="6572611" y="1491915"/>
              <a:ext cx="116535" cy="97910"/>
            </a:xfrm>
            <a:custGeom>
              <a:rect b="b" l="l" r="r" t="t"/>
              <a:pathLst>
                <a:path extrusionOk="0" h="962" w="1145">
                  <a:moveTo>
                    <a:pt x="1063" y="89"/>
                  </a:moveTo>
                  <a:lnTo>
                    <a:pt x="1063" y="279"/>
                  </a:lnTo>
                  <a:cubicBezTo>
                    <a:pt x="1063" y="279"/>
                    <a:pt x="1063" y="299"/>
                    <a:pt x="1043" y="299"/>
                  </a:cubicBezTo>
                  <a:cubicBezTo>
                    <a:pt x="1043" y="318"/>
                    <a:pt x="1043" y="318"/>
                    <a:pt x="1024" y="318"/>
                  </a:cubicBezTo>
                  <a:lnTo>
                    <a:pt x="601" y="582"/>
                  </a:lnTo>
                  <a:lnTo>
                    <a:pt x="557" y="674"/>
                  </a:lnTo>
                  <a:lnTo>
                    <a:pt x="544" y="659"/>
                  </a:lnTo>
                  <a:lnTo>
                    <a:pt x="520" y="620"/>
                  </a:lnTo>
                  <a:lnTo>
                    <a:pt x="83" y="869"/>
                  </a:lnTo>
                  <a:lnTo>
                    <a:pt x="83" y="702"/>
                  </a:lnTo>
                  <a:lnTo>
                    <a:pt x="83" y="659"/>
                  </a:lnTo>
                  <a:cubicBezTo>
                    <a:pt x="102" y="659"/>
                    <a:pt x="102" y="640"/>
                    <a:pt x="102" y="640"/>
                  </a:cubicBezTo>
                  <a:lnTo>
                    <a:pt x="1063" y="89"/>
                  </a:lnTo>
                  <a:close/>
                  <a:moveTo>
                    <a:pt x="1082" y="1"/>
                  </a:moveTo>
                  <a:cubicBezTo>
                    <a:pt x="1063" y="1"/>
                    <a:pt x="1043" y="20"/>
                    <a:pt x="1024" y="20"/>
                  </a:cubicBezTo>
                  <a:lnTo>
                    <a:pt x="63" y="582"/>
                  </a:lnTo>
                  <a:cubicBezTo>
                    <a:pt x="39" y="582"/>
                    <a:pt x="20" y="601"/>
                    <a:pt x="20" y="620"/>
                  </a:cubicBezTo>
                  <a:cubicBezTo>
                    <a:pt x="1" y="640"/>
                    <a:pt x="1" y="659"/>
                    <a:pt x="1" y="702"/>
                  </a:cubicBezTo>
                  <a:lnTo>
                    <a:pt x="1" y="899"/>
                  </a:lnTo>
                  <a:cubicBezTo>
                    <a:pt x="1" y="918"/>
                    <a:pt x="1" y="918"/>
                    <a:pt x="20" y="942"/>
                  </a:cubicBezTo>
                  <a:cubicBezTo>
                    <a:pt x="20" y="962"/>
                    <a:pt x="39" y="962"/>
                    <a:pt x="63" y="962"/>
                  </a:cubicBezTo>
                  <a:lnTo>
                    <a:pt x="102" y="962"/>
                  </a:lnTo>
                  <a:lnTo>
                    <a:pt x="500" y="741"/>
                  </a:lnTo>
                  <a:lnTo>
                    <a:pt x="520" y="760"/>
                  </a:lnTo>
                  <a:lnTo>
                    <a:pt x="520" y="779"/>
                  </a:lnTo>
                  <a:lnTo>
                    <a:pt x="582" y="779"/>
                  </a:lnTo>
                  <a:cubicBezTo>
                    <a:pt x="601" y="760"/>
                    <a:pt x="621" y="760"/>
                    <a:pt x="621" y="741"/>
                  </a:cubicBezTo>
                  <a:lnTo>
                    <a:pt x="664" y="640"/>
                  </a:lnTo>
                  <a:lnTo>
                    <a:pt x="1082" y="399"/>
                  </a:lnTo>
                  <a:lnTo>
                    <a:pt x="1063" y="399"/>
                  </a:lnTo>
                  <a:cubicBezTo>
                    <a:pt x="1101" y="380"/>
                    <a:pt x="1101" y="361"/>
                    <a:pt x="1120" y="342"/>
                  </a:cubicBezTo>
                  <a:cubicBezTo>
                    <a:pt x="1120" y="325"/>
                    <a:pt x="1132" y="310"/>
                    <a:pt x="1139" y="296"/>
                  </a:cubicBezTo>
                  <a:lnTo>
                    <a:pt x="1139" y="296"/>
                  </a:lnTo>
                  <a:lnTo>
                    <a:pt x="1144" y="299"/>
                  </a:lnTo>
                  <a:lnTo>
                    <a:pt x="1144" y="78"/>
                  </a:lnTo>
                  <a:cubicBezTo>
                    <a:pt x="1144" y="58"/>
                    <a:pt x="1144" y="39"/>
                    <a:pt x="1120" y="39"/>
                  </a:cubicBezTo>
                  <a:cubicBezTo>
                    <a:pt x="1101" y="20"/>
                    <a:pt x="1082" y="1"/>
                    <a:pt x="10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6"/>
            <p:cNvSpPr/>
            <p:nvPr/>
          </p:nvSpPr>
          <p:spPr>
            <a:xfrm>
              <a:off x="6481213" y="1956434"/>
              <a:ext cx="107681" cy="89564"/>
            </a:xfrm>
            <a:custGeom>
              <a:rect b="b" l="l" r="r" t="t"/>
              <a:pathLst>
                <a:path extrusionOk="0" h="880" w="1058">
                  <a:moveTo>
                    <a:pt x="1019" y="1"/>
                  </a:moveTo>
                  <a:lnTo>
                    <a:pt x="58" y="558"/>
                  </a:lnTo>
                  <a:cubicBezTo>
                    <a:pt x="20" y="582"/>
                    <a:pt x="0" y="620"/>
                    <a:pt x="0" y="639"/>
                  </a:cubicBezTo>
                  <a:lnTo>
                    <a:pt x="0" y="841"/>
                  </a:lnTo>
                  <a:cubicBezTo>
                    <a:pt x="0" y="880"/>
                    <a:pt x="20" y="880"/>
                    <a:pt x="58" y="880"/>
                  </a:cubicBezTo>
                  <a:lnTo>
                    <a:pt x="481" y="639"/>
                  </a:lnTo>
                  <a:lnTo>
                    <a:pt x="519" y="702"/>
                  </a:lnTo>
                  <a:lnTo>
                    <a:pt x="539" y="702"/>
                  </a:lnTo>
                  <a:cubicBezTo>
                    <a:pt x="539" y="702"/>
                    <a:pt x="539" y="678"/>
                    <a:pt x="558" y="678"/>
                  </a:cubicBezTo>
                  <a:lnTo>
                    <a:pt x="601" y="558"/>
                  </a:lnTo>
                  <a:lnTo>
                    <a:pt x="1019" y="318"/>
                  </a:lnTo>
                  <a:cubicBezTo>
                    <a:pt x="1038" y="298"/>
                    <a:pt x="1057" y="260"/>
                    <a:pt x="1057" y="241"/>
                  </a:cubicBezTo>
                  <a:lnTo>
                    <a:pt x="1057" y="39"/>
                  </a:lnTo>
                  <a:cubicBezTo>
                    <a:pt x="1057" y="1"/>
                    <a:pt x="1038" y="1"/>
                    <a:pt x="10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6476837" y="1952057"/>
              <a:ext cx="116433" cy="97910"/>
            </a:xfrm>
            <a:custGeom>
              <a:rect b="b" l="l" r="r" t="t"/>
              <a:pathLst>
                <a:path extrusionOk="0" h="962" w="1144">
                  <a:moveTo>
                    <a:pt x="1062" y="93"/>
                  </a:moveTo>
                  <a:lnTo>
                    <a:pt x="1062" y="284"/>
                  </a:lnTo>
                  <a:lnTo>
                    <a:pt x="1062" y="303"/>
                  </a:lnTo>
                  <a:cubicBezTo>
                    <a:pt x="1062" y="322"/>
                    <a:pt x="1043" y="322"/>
                    <a:pt x="1043" y="322"/>
                  </a:cubicBezTo>
                  <a:lnTo>
                    <a:pt x="601" y="582"/>
                  </a:lnTo>
                  <a:lnTo>
                    <a:pt x="569" y="682"/>
                  </a:lnTo>
                  <a:lnTo>
                    <a:pt x="569" y="682"/>
                  </a:lnTo>
                  <a:lnTo>
                    <a:pt x="543" y="644"/>
                  </a:lnTo>
                  <a:lnTo>
                    <a:pt x="524" y="625"/>
                  </a:lnTo>
                  <a:lnTo>
                    <a:pt x="82" y="884"/>
                  </a:lnTo>
                  <a:lnTo>
                    <a:pt x="82" y="682"/>
                  </a:lnTo>
                  <a:lnTo>
                    <a:pt x="101" y="663"/>
                  </a:lnTo>
                  <a:cubicBezTo>
                    <a:pt x="101" y="663"/>
                    <a:pt x="101" y="644"/>
                    <a:pt x="120" y="644"/>
                  </a:cubicBezTo>
                  <a:lnTo>
                    <a:pt x="1062" y="93"/>
                  </a:lnTo>
                  <a:close/>
                  <a:moveTo>
                    <a:pt x="1081" y="0"/>
                  </a:moveTo>
                  <a:cubicBezTo>
                    <a:pt x="1062" y="0"/>
                    <a:pt x="1062" y="0"/>
                    <a:pt x="1043" y="24"/>
                  </a:cubicBezTo>
                  <a:lnTo>
                    <a:pt x="82" y="582"/>
                  </a:lnTo>
                  <a:lnTo>
                    <a:pt x="82" y="562"/>
                  </a:lnTo>
                  <a:cubicBezTo>
                    <a:pt x="63" y="582"/>
                    <a:pt x="43" y="601"/>
                    <a:pt x="19" y="625"/>
                  </a:cubicBezTo>
                  <a:cubicBezTo>
                    <a:pt x="19" y="644"/>
                    <a:pt x="0" y="663"/>
                    <a:pt x="0" y="682"/>
                  </a:cubicBezTo>
                  <a:lnTo>
                    <a:pt x="0" y="884"/>
                  </a:lnTo>
                  <a:cubicBezTo>
                    <a:pt x="0" y="903"/>
                    <a:pt x="19" y="923"/>
                    <a:pt x="19" y="942"/>
                  </a:cubicBezTo>
                  <a:cubicBezTo>
                    <a:pt x="43" y="961"/>
                    <a:pt x="63" y="961"/>
                    <a:pt x="82" y="961"/>
                  </a:cubicBezTo>
                  <a:cubicBezTo>
                    <a:pt x="82" y="961"/>
                    <a:pt x="101" y="961"/>
                    <a:pt x="120" y="942"/>
                  </a:cubicBezTo>
                  <a:lnTo>
                    <a:pt x="500" y="721"/>
                  </a:lnTo>
                  <a:lnTo>
                    <a:pt x="524" y="764"/>
                  </a:lnTo>
                  <a:lnTo>
                    <a:pt x="543" y="783"/>
                  </a:lnTo>
                  <a:lnTo>
                    <a:pt x="601" y="783"/>
                  </a:lnTo>
                  <a:cubicBezTo>
                    <a:pt x="620" y="764"/>
                    <a:pt x="620" y="745"/>
                    <a:pt x="644" y="721"/>
                  </a:cubicBezTo>
                  <a:lnTo>
                    <a:pt x="682" y="625"/>
                  </a:lnTo>
                  <a:lnTo>
                    <a:pt x="1081" y="404"/>
                  </a:lnTo>
                  <a:cubicBezTo>
                    <a:pt x="1100" y="385"/>
                    <a:pt x="1124" y="361"/>
                    <a:pt x="1124" y="341"/>
                  </a:cubicBezTo>
                  <a:cubicBezTo>
                    <a:pt x="1137" y="328"/>
                    <a:pt x="1142" y="316"/>
                    <a:pt x="1143" y="303"/>
                  </a:cubicBezTo>
                  <a:lnTo>
                    <a:pt x="1143" y="303"/>
                  </a:lnTo>
                  <a:lnTo>
                    <a:pt x="1144" y="303"/>
                  </a:lnTo>
                  <a:lnTo>
                    <a:pt x="1144" y="284"/>
                  </a:lnTo>
                  <a:lnTo>
                    <a:pt x="1144" y="82"/>
                  </a:lnTo>
                  <a:lnTo>
                    <a:pt x="1144" y="24"/>
                  </a:lnTo>
                  <a:cubicBezTo>
                    <a:pt x="1124" y="0"/>
                    <a:pt x="1100" y="0"/>
                    <a:pt x="10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6"/>
            <p:cNvSpPr/>
            <p:nvPr/>
          </p:nvSpPr>
          <p:spPr>
            <a:xfrm>
              <a:off x="5700868" y="1914094"/>
              <a:ext cx="108088" cy="90175"/>
            </a:xfrm>
            <a:custGeom>
              <a:rect b="b" l="l" r="r" t="t"/>
              <a:pathLst>
                <a:path extrusionOk="0" h="886" w="1062">
                  <a:moveTo>
                    <a:pt x="1042" y="1"/>
                  </a:moveTo>
                  <a:cubicBezTo>
                    <a:pt x="1035" y="1"/>
                    <a:pt x="1026" y="5"/>
                    <a:pt x="1019" y="13"/>
                  </a:cubicBezTo>
                  <a:lnTo>
                    <a:pt x="39" y="556"/>
                  </a:lnTo>
                  <a:cubicBezTo>
                    <a:pt x="19" y="575"/>
                    <a:pt x="0" y="614"/>
                    <a:pt x="0" y="657"/>
                  </a:cubicBezTo>
                  <a:lnTo>
                    <a:pt x="0" y="854"/>
                  </a:lnTo>
                  <a:cubicBezTo>
                    <a:pt x="0" y="871"/>
                    <a:pt x="10" y="886"/>
                    <a:pt x="23" y="886"/>
                  </a:cubicBezTo>
                  <a:cubicBezTo>
                    <a:pt x="28" y="886"/>
                    <a:pt x="33" y="883"/>
                    <a:pt x="39" y="878"/>
                  </a:cubicBezTo>
                  <a:lnTo>
                    <a:pt x="461" y="638"/>
                  </a:lnTo>
                  <a:lnTo>
                    <a:pt x="519" y="695"/>
                  </a:lnTo>
                  <a:lnTo>
                    <a:pt x="538" y="695"/>
                  </a:lnTo>
                  <a:lnTo>
                    <a:pt x="538" y="676"/>
                  </a:lnTo>
                  <a:lnTo>
                    <a:pt x="601" y="556"/>
                  </a:lnTo>
                  <a:lnTo>
                    <a:pt x="1019" y="316"/>
                  </a:lnTo>
                  <a:cubicBezTo>
                    <a:pt x="1038" y="296"/>
                    <a:pt x="1062" y="253"/>
                    <a:pt x="1062" y="234"/>
                  </a:cubicBezTo>
                  <a:lnTo>
                    <a:pt x="1062" y="37"/>
                  </a:lnTo>
                  <a:cubicBezTo>
                    <a:pt x="1062" y="11"/>
                    <a:pt x="1053" y="1"/>
                    <a:pt x="10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6"/>
            <p:cNvSpPr/>
            <p:nvPr/>
          </p:nvSpPr>
          <p:spPr>
            <a:xfrm>
              <a:off x="5696390" y="1909514"/>
              <a:ext cx="116535" cy="97910"/>
            </a:xfrm>
            <a:custGeom>
              <a:rect b="b" l="l" r="r" t="t"/>
              <a:pathLst>
                <a:path extrusionOk="0" h="962" w="1145">
                  <a:moveTo>
                    <a:pt x="1063" y="93"/>
                  </a:moveTo>
                  <a:lnTo>
                    <a:pt x="1063" y="279"/>
                  </a:lnTo>
                  <a:lnTo>
                    <a:pt x="1063" y="298"/>
                  </a:lnTo>
                  <a:lnTo>
                    <a:pt x="1043" y="322"/>
                  </a:lnTo>
                  <a:lnTo>
                    <a:pt x="601" y="582"/>
                  </a:lnTo>
                  <a:lnTo>
                    <a:pt x="568" y="686"/>
                  </a:lnTo>
                  <a:lnTo>
                    <a:pt x="544" y="659"/>
                  </a:lnTo>
                  <a:lnTo>
                    <a:pt x="525" y="620"/>
                  </a:lnTo>
                  <a:lnTo>
                    <a:pt x="83" y="869"/>
                  </a:lnTo>
                  <a:lnTo>
                    <a:pt x="83" y="869"/>
                  </a:lnTo>
                  <a:lnTo>
                    <a:pt x="83" y="702"/>
                  </a:lnTo>
                  <a:lnTo>
                    <a:pt x="83" y="659"/>
                  </a:lnTo>
                  <a:cubicBezTo>
                    <a:pt x="102" y="659"/>
                    <a:pt x="102" y="639"/>
                    <a:pt x="102" y="639"/>
                  </a:cubicBezTo>
                  <a:lnTo>
                    <a:pt x="1063" y="93"/>
                  </a:lnTo>
                  <a:close/>
                  <a:moveTo>
                    <a:pt x="1082" y="0"/>
                  </a:moveTo>
                  <a:cubicBezTo>
                    <a:pt x="1063" y="0"/>
                    <a:pt x="1043" y="20"/>
                    <a:pt x="1043" y="20"/>
                  </a:cubicBezTo>
                  <a:lnTo>
                    <a:pt x="63" y="582"/>
                  </a:lnTo>
                  <a:cubicBezTo>
                    <a:pt x="44" y="582"/>
                    <a:pt x="44" y="601"/>
                    <a:pt x="25" y="620"/>
                  </a:cubicBezTo>
                  <a:cubicBezTo>
                    <a:pt x="5" y="636"/>
                    <a:pt x="2" y="652"/>
                    <a:pt x="1" y="683"/>
                  </a:cubicBezTo>
                  <a:lnTo>
                    <a:pt x="1" y="683"/>
                  </a:lnTo>
                  <a:lnTo>
                    <a:pt x="1" y="683"/>
                  </a:lnTo>
                  <a:lnTo>
                    <a:pt x="1" y="702"/>
                  </a:lnTo>
                  <a:lnTo>
                    <a:pt x="1" y="899"/>
                  </a:lnTo>
                  <a:cubicBezTo>
                    <a:pt x="1" y="899"/>
                    <a:pt x="1" y="923"/>
                    <a:pt x="25" y="942"/>
                  </a:cubicBezTo>
                  <a:cubicBezTo>
                    <a:pt x="25" y="961"/>
                    <a:pt x="44" y="961"/>
                    <a:pt x="63" y="961"/>
                  </a:cubicBezTo>
                  <a:lnTo>
                    <a:pt x="102" y="961"/>
                  </a:lnTo>
                  <a:lnTo>
                    <a:pt x="505" y="721"/>
                  </a:lnTo>
                  <a:lnTo>
                    <a:pt x="525" y="759"/>
                  </a:lnTo>
                  <a:lnTo>
                    <a:pt x="544" y="779"/>
                  </a:lnTo>
                  <a:lnTo>
                    <a:pt x="601" y="779"/>
                  </a:lnTo>
                  <a:cubicBezTo>
                    <a:pt x="626" y="759"/>
                    <a:pt x="626" y="759"/>
                    <a:pt x="626" y="740"/>
                  </a:cubicBezTo>
                  <a:lnTo>
                    <a:pt x="664" y="639"/>
                  </a:lnTo>
                  <a:lnTo>
                    <a:pt x="1082" y="399"/>
                  </a:lnTo>
                  <a:cubicBezTo>
                    <a:pt x="1106" y="380"/>
                    <a:pt x="1125" y="361"/>
                    <a:pt x="1125" y="341"/>
                  </a:cubicBezTo>
                  <a:cubicBezTo>
                    <a:pt x="1138" y="328"/>
                    <a:pt x="1143" y="313"/>
                    <a:pt x="1144" y="298"/>
                  </a:cubicBezTo>
                  <a:lnTo>
                    <a:pt x="1144" y="298"/>
                  </a:lnTo>
                  <a:lnTo>
                    <a:pt x="1144" y="298"/>
                  </a:lnTo>
                  <a:lnTo>
                    <a:pt x="1144" y="82"/>
                  </a:lnTo>
                  <a:cubicBezTo>
                    <a:pt x="1144" y="58"/>
                    <a:pt x="1144" y="39"/>
                    <a:pt x="1125" y="20"/>
                  </a:cubicBezTo>
                  <a:cubicBezTo>
                    <a:pt x="1125" y="20"/>
                    <a:pt x="1106" y="0"/>
                    <a:pt x="10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7092400" y="1462297"/>
              <a:ext cx="107681" cy="89666"/>
            </a:xfrm>
            <a:custGeom>
              <a:rect b="b" l="l" r="r" t="t"/>
              <a:pathLst>
                <a:path extrusionOk="0" h="881" w="1058">
                  <a:moveTo>
                    <a:pt x="1035" y="0"/>
                  </a:moveTo>
                  <a:cubicBezTo>
                    <a:pt x="1030" y="0"/>
                    <a:pt x="1025" y="3"/>
                    <a:pt x="1019" y="8"/>
                  </a:cubicBezTo>
                  <a:lnTo>
                    <a:pt x="58" y="570"/>
                  </a:lnTo>
                  <a:cubicBezTo>
                    <a:pt x="20" y="590"/>
                    <a:pt x="1" y="609"/>
                    <a:pt x="1" y="652"/>
                  </a:cubicBezTo>
                  <a:lnTo>
                    <a:pt x="1" y="849"/>
                  </a:lnTo>
                  <a:cubicBezTo>
                    <a:pt x="1" y="866"/>
                    <a:pt x="10" y="881"/>
                    <a:pt x="30" y="881"/>
                  </a:cubicBezTo>
                  <a:cubicBezTo>
                    <a:pt x="38" y="881"/>
                    <a:pt x="47" y="878"/>
                    <a:pt x="58" y="873"/>
                  </a:cubicBezTo>
                  <a:lnTo>
                    <a:pt x="481" y="633"/>
                  </a:lnTo>
                  <a:lnTo>
                    <a:pt x="519" y="690"/>
                  </a:lnTo>
                  <a:lnTo>
                    <a:pt x="539" y="710"/>
                  </a:lnTo>
                  <a:cubicBezTo>
                    <a:pt x="539" y="690"/>
                    <a:pt x="539" y="690"/>
                    <a:pt x="558" y="671"/>
                  </a:cubicBezTo>
                  <a:lnTo>
                    <a:pt x="601" y="570"/>
                  </a:lnTo>
                  <a:lnTo>
                    <a:pt x="1019" y="311"/>
                  </a:lnTo>
                  <a:cubicBezTo>
                    <a:pt x="1038" y="311"/>
                    <a:pt x="1057" y="272"/>
                    <a:pt x="1057" y="229"/>
                  </a:cubicBezTo>
                  <a:lnTo>
                    <a:pt x="1057" y="32"/>
                  </a:lnTo>
                  <a:cubicBezTo>
                    <a:pt x="1057" y="15"/>
                    <a:pt x="1048" y="0"/>
                    <a:pt x="10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7088024" y="1459142"/>
              <a:ext cx="116433" cy="97910"/>
            </a:xfrm>
            <a:custGeom>
              <a:rect b="b" l="l" r="r" t="t"/>
              <a:pathLst>
                <a:path extrusionOk="0" h="962" w="1144">
                  <a:moveTo>
                    <a:pt x="1062" y="94"/>
                  </a:moveTo>
                  <a:lnTo>
                    <a:pt x="1062" y="260"/>
                  </a:lnTo>
                  <a:lnTo>
                    <a:pt x="1062" y="303"/>
                  </a:lnTo>
                  <a:cubicBezTo>
                    <a:pt x="1043" y="303"/>
                    <a:pt x="1043" y="323"/>
                    <a:pt x="1043" y="323"/>
                  </a:cubicBezTo>
                  <a:lnTo>
                    <a:pt x="601" y="563"/>
                  </a:lnTo>
                  <a:lnTo>
                    <a:pt x="568" y="681"/>
                  </a:lnTo>
                  <a:lnTo>
                    <a:pt x="543" y="640"/>
                  </a:lnTo>
                  <a:lnTo>
                    <a:pt x="524" y="621"/>
                  </a:lnTo>
                  <a:lnTo>
                    <a:pt x="82" y="880"/>
                  </a:lnTo>
                  <a:lnTo>
                    <a:pt x="82" y="683"/>
                  </a:lnTo>
                  <a:cubicBezTo>
                    <a:pt x="82" y="683"/>
                    <a:pt x="82" y="664"/>
                    <a:pt x="101" y="664"/>
                  </a:cubicBezTo>
                  <a:cubicBezTo>
                    <a:pt x="101" y="640"/>
                    <a:pt x="101" y="640"/>
                    <a:pt x="120" y="640"/>
                  </a:cubicBezTo>
                  <a:lnTo>
                    <a:pt x="1062" y="94"/>
                  </a:lnTo>
                  <a:close/>
                  <a:moveTo>
                    <a:pt x="1043" y="1"/>
                  </a:moveTo>
                  <a:lnTo>
                    <a:pt x="82" y="563"/>
                  </a:lnTo>
                  <a:cubicBezTo>
                    <a:pt x="44" y="582"/>
                    <a:pt x="44" y="601"/>
                    <a:pt x="20" y="621"/>
                  </a:cubicBezTo>
                  <a:cubicBezTo>
                    <a:pt x="20" y="640"/>
                    <a:pt x="0" y="664"/>
                    <a:pt x="0" y="683"/>
                  </a:cubicBezTo>
                  <a:lnTo>
                    <a:pt x="0" y="880"/>
                  </a:lnTo>
                  <a:cubicBezTo>
                    <a:pt x="0" y="904"/>
                    <a:pt x="0" y="923"/>
                    <a:pt x="20" y="923"/>
                  </a:cubicBezTo>
                  <a:cubicBezTo>
                    <a:pt x="44" y="942"/>
                    <a:pt x="63" y="962"/>
                    <a:pt x="63" y="962"/>
                  </a:cubicBezTo>
                  <a:cubicBezTo>
                    <a:pt x="82" y="962"/>
                    <a:pt x="101" y="942"/>
                    <a:pt x="120" y="942"/>
                  </a:cubicBezTo>
                  <a:lnTo>
                    <a:pt x="500" y="721"/>
                  </a:lnTo>
                  <a:lnTo>
                    <a:pt x="524" y="760"/>
                  </a:lnTo>
                  <a:lnTo>
                    <a:pt x="543" y="760"/>
                  </a:lnTo>
                  <a:lnTo>
                    <a:pt x="562" y="784"/>
                  </a:lnTo>
                  <a:lnTo>
                    <a:pt x="582" y="784"/>
                  </a:lnTo>
                  <a:lnTo>
                    <a:pt x="601" y="760"/>
                  </a:lnTo>
                  <a:cubicBezTo>
                    <a:pt x="620" y="760"/>
                    <a:pt x="620" y="741"/>
                    <a:pt x="620" y="721"/>
                  </a:cubicBezTo>
                  <a:lnTo>
                    <a:pt x="644" y="721"/>
                  </a:lnTo>
                  <a:lnTo>
                    <a:pt x="663" y="621"/>
                  </a:lnTo>
                  <a:lnTo>
                    <a:pt x="1081" y="380"/>
                  </a:lnTo>
                  <a:cubicBezTo>
                    <a:pt x="1100" y="380"/>
                    <a:pt x="1124" y="361"/>
                    <a:pt x="1124" y="342"/>
                  </a:cubicBezTo>
                  <a:cubicBezTo>
                    <a:pt x="1141" y="326"/>
                    <a:pt x="1143" y="310"/>
                    <a:pt x="1144" y="279"/>
                  </a:cubicBezTo>
                  <a:lnTo>
                    <a:pt x="1144" y="279"/>
                  </a:lnTo>
                  <a:lnTo>
                    <a:pt x="1144" y="279"/>
                  </a:lnTo>
                  <a:lnTo>
                    <a:pt x="1144" y="63"/>
                  </a:lnTo>
                  <a:cubicBezTo>
                    <a:pt x="1144" y="39"/>
                    <a:pt x="1144" y="39"/>
                    <a:pt x="1124" y="20"/>
                  </a:cubicBezTo>
                  <a:cubicBezTo>
                    <a:pt x="1124" y="1"/>
                    <a:pt x="1100" y="1"/>
                    <a:pt x="10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6562332" y="1645601"/>
              <a:ext cx="134652" cy="107070"/>
            </a:xfrm>
            <a:custGeom>
              <a:rect b="b" l="l" r="r" t="t"/>
              <a:pathLst>
                <a:path extrusionOk="0" h="1052" w="1323">
                  <a:moveTo>
                    <a:pt x="1300" y="1"/>
                  </a:moveTo>
                  <a:cubicBezTo>
                    <a:pt x="1295" y="1"/>
                    <a:pt x="1289" y="3"/>
                    <a:pt x="1284" y="9"/>
                  </a:cubicBezTo>
                  <a:lnTo>
                    <a:pt x="164" y="653"/>
                  </a:lnTo>
                  <a:cubicBezTo>
                    <a:pt x="121" y="672"/>
                    <a:pt x="102" y="710"/>
                    <a:pt x="102" y="729"/>
                  </a:cubicBezTo>
                  <a:lnTo>
                    <a:pt x="102" y="811"/>
                  </a:lnTo>
                  <a:lnTo>
                    <a:pt x="1" y="931"/>
                  </a:lnTo>
                  <a:lnTo>
                    <a:pt x="102" y="950"/>
                  </a:lnTo>
                  <a:lnTo>
                    <a:pt x="102" y="1013"/>
                  </a:lnTo>
                  <a:cubicBezTo>
                    <a:pt x="102" y="1051"/>
                    <a:pt x="121" y="1051"/>
                    <a:pt x="164" y="1051"/>
                  </a:cubicBezTo>
                  <a:lnTo>
                    <a:pt x="1284" y="393"/>
                  </a:lnTo>
                  <a:cubicBezTo>
                    <a:pt x="1303" y="393"/>
                    <a:pt x="1322" y="350"/>
                    <a:pt x="1322" y="311"/>
                  </a:cubicBezTo>
                  <a:lnTo>
                    <a:pt x="1322" y="33"/>
                  </a:lnTo>
                  <a:cubicBezTo>
                    <a:pt x="1322" y="16"/>
                    <a:pt x="1312" y="1"/>
                    <a:pt x="13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6556530" y="1640614"/>
              <a:ext cx="144829" cy="115925"/>
            </a:xfrm>
            <a:custGeom>
              <a:rect b="b" l="l" r="r" t="t"/>
              <a:pathLst>
                <a:path extrusionOk="0" h="1139" w="1423">
                  <a:moveTo>
                    <a:pt x="1341" y="93"/>
                  </a:moveTo>
                  <a:lnTo>
                    <a:pt x="1341" y="360"/>
                  </a:lnTo>
                  <a:lnTo>
                    <a:pt x="1341" y="399"/>
                  </a:lnTo>
                  <a:cubicBezTo>
                    <a:pt x="1341" y="399"/>
                    <a:pt x="1321" y="399"/>
                    <a:pt x="1321" y="418"/>
                  </a:cubicBezTo>
                  <a:lnTo>
                    <a:pt x="197" y="1062"/>
                  </a:lnTo>
                  <a:lnTo>
                    <a:pt x="197" y="999"/>
                  </a:lnTo>
                  <a:lnTo>
                    <a:pt x="197" y="961"/>
                  </a:lnTo>
                  <a:lnTo>
                    <a:pt x="140" y="942"/>
                  </a:lnTo>
                  <a:lnTo>
                    <a:pt x="197" y="879"/>
                  </a:lnTo>
                  <a:lnTo>
                    <a:pt x="197" y="778"/>
                  </a:lnTo>
                  <a:cubicBezTo>
                    <a:pt x="197" y="778"/>
                    <a:pt x="197" y="759"/>
                    <a:pt x="221" y="759"/>
                  </a:cubicBezTo>
                  <a:cubicBezTo>
                    <a:pt x="221" y="740"/>
                    <a:pt x="221" y="740"/>
                    <a:pt x="241" y="740"/>
                  </a:cubicBezTo>
                  <a:lnTo>
                    <a:pt x="1341" y="93"/>
                  </a:lnTo>
                  <a:close/>
                  <a:moveTo>
                    <a:pt x="1360" y="0"/>
                  </a:moveTo>
                  <a:cubicBezTo>
                    <a:pt x="1341" y="0"/>
                    <a:pt x="1321" y="19"/>
                    <a:pt x="1321" y="19"/>
                  </a:cubicBezTo>
                  <a:lnTo>
                    <a:pt x="197" y="658"/>
                  </a:lnTo>
                  <a:cubicBezTo>
                    <a:pt x="178" y="682"/>
                    <a:pt x="159" y="702"/>
                    <a:pt x="140" y="721"/>
                  </a:cubicBezTo>
                  <a:cubicBezTo>
                    <a:pt x="140" y="740"/>
                    <a:pt x="120" y="759"/>
                    <a:pt x="120" y="778"/>
                  </a:cubicBezTo>
                  <a:lnTo>
                    <a:pt x="120" y="841"/>
                  </a:lnTo>
                  <a:lnTo>
                    <a:pt x="0" y="1019"/>
                  </a:lnTo>
                  <a:lnTo>
                    <a:pt x="120" y="1019"/>
                  </a:lnTo>
                  <a:lnTo>
                    <a:pt x="120" y="1062"/>
                  </a:lnTo>
                  <a:cubicBezTo>
                    <a:pt x="120" y="1081"/>
                    <a:pt x="140" y="1100"/>
                    <a:pt x="140" y="1119"/>
                  </a:cubicBezTo>
                  <a:cubicBezTo>
                    <a:pt x="159" y="1139"/>
                    <a:pt x="178" y="1139"/>
                    <a:pt x="197" y="1139"/>
                  </a:cubicBezTo>
                  <a:cubicBezTo>
                    <a:pt x="197" y="1139"/>
                    <a:pt x="221" y="1139"/>
                    <a:pt x="241" y="1119"/>
                  </a:cubicBezTo>
                  <a:lnTo>
                    <a:pt x="1360" y="481"/>
                  </a:lnTo>
                  <a:cubicBezTo>
                    <a:pt x="1379" y="461"/>
                    <a:pt x="1398" y="461"/>
                    <a:pt x="1398" y="442"/>
                  </a:cubicBezTo>
                  <a:cubicBezTo>
                    <a:pt x="1411" y="429"/>
                    <a:pt x="1417" y="413"/>
                    <a:pt x="1420" y="397"/>
                  </a:cubicBezTo>
                  <a:lnTo>
                    <a:pt x="1420" y="397"/>
                  </a:lnTo>
                  <a:lnTo>
                    <a:pt x="1422" y="399"/>
                  </a:lnTo>
                  <a:lnTo>
                    <a:pt x="1422" y="380"/>
                  </a:lnTo>
                  <a:lnTo>
                    <a:pt x="1422" y="82"/>
                  </a:lnTo>
                  <a:cubicBezTo>
                    <a:pt x="1422" y="58"/>
                    <a:pt x="1422" y="39"/>
                    <a:pt x="1398" y="39"/>
                  </a:cubicBezTo>
                  <a:cubicBezTo>
                    <a:pt x="1398" y="19"/>
                    <a:pt x="1379" y="0"/>
                    <a:pt x="13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5763870" y="2289658"/>
              <a:ext cx="134652" cy="107782"/>
            </a:xfrm>
            <a:custGeom>
              <a:rect b="b" l="l" r="r" t="t"/>
              <a:pathLst>
                <a:path extrusionOk="0" h="1059" w="1323">
                  <a:moveTo>
                    <a:pt x="1289" y="0"/>
                  </a:moveTo>
                  <a:cubicBezTo>
                    <a:pt x="1281" y="0"/>
                    <a:pt x="1271" y="3"/>
                    <a:pt x="1260" y="8"/>
                  </a:cubicBezTo>
                  <a:lnTo>
                    <a:pt x="140" y="671"/>
                  </a:lnTo>
                  <a:cubicBezTo>
                    <a:pt x="121" y="671"/>
                    <a:pt x="102" y="709"/>
                    <a:pt x="102" y="748"/>
                  </a:cubicBezTo>
                  <a:lnTo>
                    <a:pt x="102" y="810"/>
                  </a:lnTo>
                  <a:lnTo>
                    <a:pt x="1" y="949"/>
                  </a:lnTo>
                  <a:lnTo>
                    <a:pt x="102" y="949"/>
                  </a:lnTo>
                  <a:lnTo>
                    <a:pt x="102" y="1031"/>
                  </a:lnTo>
                  <a:cubicBezTo>
                    <a:pt x="102" y="1045"/>
                    <a:pt x="111" y="1058"/>
                    <a:pt x="124" y="1058"/>
                  </a:cubicBezTo>
                  <a:cubicBezTo>
                    <a:pt x="129" y="1058"/>
                    <a:pt x="135" y="1056"/>
                    <a:pt x="140" y="1050"/>
                  </a:cubicBezTo>
                  <a:lnTo>
                    <a:pt x="1260" y="406"/>
                  </a:lnTo>
                  <a:cubicBezTo>
                    <a:pt x="1303" y="387"/>
                    <a:pt x="1322" y="349"/>
                    <a:pt x="1322" y="330"/>
                  </a:cubicBezTo>
                  <a:lnTo>
                    <a:pt x="1322" y="46"/>
                  </a:lnTo>
                  <a:cubicBezTo>
                    <a:pt x="1322" y="18"/>
                    <a:pt x="1312" y="0"/>
                    <a:pt x="12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5755626" y="2286503"/>
              <a:ext cx="146763" cy="113991"/>
            </a:xfrm>
            <a:custGeom>
              <a:rect b="b" l="l" r="r" t="t"/>
              <a:pathLst>
                <a:path extrusionOk="0" h="1120" w="1442">
                  <a:moveTo>
                    <a:pt x="1365" y="77"/>
                  </a:moveTo>
                  <a:lnTo>
                    <a:pt x="1365" y="361"/>
                  </a:lnTo>
                  <a:lnTo>
                    <a:pt x="1341" y="380"/>
                  </a:lnTo>
                  <a:cubicBezTo>
                    <a:pt x="1341" y="380"/>
                    <a:pt x="1341" y="399"/>
                    <a:pt x="1321" y="399"/>
                  </a:cubicBezTo>
                  <a:lnTo>
                    <a:pt x="221" y="1027"/>
                  </a:lnTo>
                  <a:lnTo>
                    <a:pt x="221" y="980"/>
                  </a:lnTo>
                  <a:lnTo>
                    <a:pt x="221" y="942"/>
                  </a:lnTo>
                  <a:lnTo>
                    <a:pt x="164" y="942"/>
                  </a:lnTo>
                  <a:lnTo>
                    <a:pt x="221" y="860"/>
                  </a:lnTo>
                  <a:lnTo>
                    <a:pt x="221" y="779"/>
                  </a:lnTo>
                  <a:lnTo>
                    <a:pt x="221" y="740"/>
                  </a:lnTo>
                  <a:cubicBezTo>
                    <a:pt x="240" y="740"/>
                    <a:pt x="240" y="721"/>
                    <a:pt x="240" y="721"/>
                  </a:cubicBezTo>
                  <a:lnTo>
                    <a:pt x="1365" y="77"/>
                  </a:lnTo>
                  <a:close/>
                  <a:moveTo>
                    <a:pt x="1321" y="0"/>
                  </a:moveTo>
                  <a:lnTo>
                    <a:pt x="202" y="658"/>
                  </a:lnTo>
                  <a:cubicBezTo>
                    <a:pt x="183" y="658"/>
                    <a:pt x="164" y="678"/>
                    <a:pt x="164" y="702"/>
                  </a:cubicBezTo>
                  <a:cubicBezTo>
                    <a:pt x="144" y="717"/>
                    <a:pt x="140" y="733"/>
                    <a:pt x="140" y="759"/>
                  </a:cubicBezTo>
                  <a:lnTo>
                    <a:pt x="140" y="759"/>
                  </a:lnTo>
                  <a:lnTo>
                    <a:pt x="140" y="759"/>
                  </a:lnTo>
                  <a:lnTo>
                    <a:pt x="140" y="779"/>
                  </a:lnTo>
                  <a:lnTo>
                    <a:pt x="140" y="841"/>
                  </a:lnTo>
                  <a:lnTo>
                    <a:pt x="0" y="1000"/>
                  </a:lnTo>
                  <a:lnTo>
                    <a:pt x="140" y="1019"/>
                  </a:lnTo>
                  <a:lnTo>
                    <a:pt x="140" y="1062"/>
                  </a:lnTo>
                  <a:cubicBezTo>
                    <a:pt x="140" y="1081"/>
                    <a:pt x="140" y="1081"/>
                    <a:pt x="164" y="1100"/>
                  </a:cubicBezTo>
                  <a:cubicBezTo>
                    <a:pt x="164" y="1120"/>
                    <a:pt x="183" y="1120"/>
                    <a:pt x="202" y="1120"/>
                  </a:cubicBezTo>
                  <a:lnTo>
                    <a:pt x="240" y="1120"/>
                  </a:lnTo>
                  <a:lnTo>
                    <a:pt x="1384" y="461"/>
                  </a:lnTo>
                  <a:lnTo>
                    <a:pt x="1365" y="461"/>
                  </a:lnTo>
                  <a:cubicBezTo>
                    <a:pt x="1384" y="461"/>
                    <a:pt x="1403" y="437"/>
                    <a:pt x="1422" y="418"/>
                  </a:cubicBezTo>
                  <a:cubicBezTo>
                    <a:pt x="1422" y="399"/>
                    <a:pt x="1441" y="380"/>
                    <a:pt x="1441" y="361"/>
                  </a:cubicBezTo>
                  <a:lnTo>
                    <a:pt x="1441" y="77"/>
                  </a:lnTo>
                  <a:cubicBezTo>
                    <a:pt x="1441" y="58"/>
                    <a:pt x="1441" y="39"/>
                    <a:pt x="1422" y="19"/>
                  </a:cubicBezTo>
                  <a:cubicBezTo>
                    <a:pt x="1403" y="0"/>
                    <a:pt x="1384" y="0"/>
                    <a:pt x="13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5868296" y="2029816"/>
              <a:ext cx="60456" cy="75010"/>
            </a:xfrm>
            <a:custGeom>
              <a:rect b="b" l="l" r="r" t="t"/>
              <a:pathLst>
                <a:path extrusionOk="0" h="737" w="594">
                  <a:moveTo>
                    <a:pt x="296" y="0"/>
                  </a:moveTo>
                  <a:cubicBezTo>
                    <a:pt x="277" y="0"/>
                    <a:pt x="258" y="19"/>
                    <a:pt x="234" y="58"/>
                  </a:cubicBezTo>
                  <a:lnTo>
                    <a:pt x="17" y="658"/>
                  </a:lnTo>
                  <a:cubicBezTo>
                    <a:pt x="0" y="704"/>
                    <a:pt x="8" y="736"/>
                    <a:pt x="28" y="736"/>
                  </a:cubicBezTo>
                  <a:cubicBezTo>
                    <a:pt x="36" y="736"/>
                    <a:pt x="45" y="731"/>
                    <a:pt x="56" y="721"/>
                  </a:cubicBezTo>
                  <a:lnTo>
                    <a:pt x="536" y="461"/>
                  </a:lnTo>
                  <a:cubicBezTo>
                    <a:pt x="575" y="418"/>
                    <a:pt x="594" y="380"/>
                    <a:pt x="575" y="341"/>
                  </a:cubicBezTo>
                  <a:lnTo>
                    <a:pt x="334" y="19"/>
                  </a:lnTo>
                  <a:cubicBezTo>
                    <a:pt x="315" y="0"/>
                    <a:pt x="296" y="0"/>
                    <a:pt x="2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5863614" y="2025338"/>
              <a:ext cx="67580" cy="83763"/>
            </a:xfrm>
            <a:custGeom>
              <a:rect b="b" l="l" r="r" t="t"/>
              <a:pathLst>
                <a:path extrusionOk="0" h="823" w="664">
                  <a:moveTo>
                    <a:pt x="347" y="89"/>
                  </a:moveTo>
                  <a:lnTo>
                    <a:pt x="582" y="404"/>
                  </a:lnTo>
                  <a:lnTo>
                    <a:pt x="582" y="424"/>
                  </a:lnTo>
                  <a:cubicBezTo>
                    <a:pt x="582" y="424"/>
                    <a:pt x="582" y="443"/>
                    <a:pt x="563" y="462"/>
                  </a:cubicBezTo>
                  <a:lnTo>
                    <a:pt x="86" y="744"/>
                  </a:lnTo>
                  <a:lnTo>
                    <a:pt x="86" y="744"/>
                  </a:lnTo>
                  <a:cubicBezTo>
                    <a:pt x="88" y="739"/>
                    <a:pt x="93" y="733"/>
                    <a:pt x="102" y="722"/>
                  </a:cubicBezTo>
                  <a:lnTo>
                    <a:pt x="323" y="121"/>
                  </a:lnTo>
                  <a:cubicBezTo>
                    <a:pt x="331" y="104"/>
                    <a:pt x="340" y="94"/>
                    <a:pt x="347" y="89"/>
                  </a:cubicBezTo>
                  <a:close/>
                  <a:moveTo>
                    <a:pt x="323" y="1"/>
                  </a:moveTo>
                  <a:cubicBezTo>
                    <a:pt x="280" y="25"/>
                    <a:pt x="260" y="63"/>
                    <a:pt x="260" y="83"/>
                  </a:cubicBezTo>
                  <a:lnTo>
                    <a:pt x="20" y="702"/>
                  </a:lnTo>
                  <a:cubicBezTo>
                    <a:pt x="1" y="722"/>
                    <a:pt x="1" y="746"/>
                    <a:pt x="1" y="765"/>
                  </a:cubicBezTo>
                  <a:cubicBezTo>
                    <a:pt x="1" y="765"/>
                    <a:pt x="1" y="784"/>
                    <a:pt x="20" y="803"/>
                  </a:cubicBezTo>
                  <a:cubicBezTo>
                    <a:pt x="39" y="822"/>
                    <a:pt x="63" y="822"/>
                    <a:pt x="63" y="822"/>
                  </a:cubicBezTo>
                  <a:cubicBezTo>
                    <a:pt x="83" y="822"/>
                    <a:pt x="102" y="822"/>
                    <a:pt x="121" y="803"/>
                  </a:cubicBezTo>
                  <a:lnTo>
                    <a:pt x="601" y="544"/>
                  </a:lnTo>
                  <a:cubicBezTo>
                    <a:pt x="640" y="505"/>
                    <a:pt x="664" y="462"/>
                    <a:pt x="664" y="424"/>
                  </a:cubicBezTo>
                  <a:cubicBezTo>
                    <a:pt x="664" y="404"/>
                    <a:pt x="664" y="385"/>
                    <a:pt x="640" y="361"/>
                  </a:cubicBezTo>
                  <a:lnTo>
                    <a:pt x="424" y="25"/>
                  </a:lnTo>
                  <a:cubicBezTo>
                    <a:pt x="400" y="1"/>
                    <a:pt x="380" y="1"/>
                    <a:pt x="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6290071" y="1469422"/>
              <a:ext cx="60659" cy="76130"/>
            </a:xfrm>
            <a:custGeom>
              <a:rect b="b" l="l" r="r" t="t"/>
              <a:pathLst>
                <a:path extrusionOk="0" h="748" w="596">
                  <a:moveTo>
                    <a:pt x="293" y="1"/>
                  </a:moveTo>
                  <a:cubicBezTo>
                    <a:pt x="274" y="20"/>
                    <a:pt x="255" y="39"/>
                    <a:pt x="255" y="58"/>
                  </a:cubicBezTo>
                  <a:lnTo>
                    <a:pt x="15" y="683"/>
                  </a:lnTo>
                  <a:cubicBezTo>
                    <a:pt x="0" y="726"/>
                    <a:pt x="7" y="748"/>
                    <a:pt x="28" y="748"/>
                  </a:cubicBezTo>
                  <a:cubicBezTo>
                    <a:pt x="35" y="748"/>
                    <a:pt x="43" y="745"/>
                    <a:pt x="53" y="741"/>
                  </a:cubicBezTo>
                  <a:lnTo>
                    <a:pt x="533" y="462"/>
                  </a:lnTo>
                  <a:cubicBezTo>
                    <a:pt x="577" y="443"/>
                    <a:pt x="596" y="380"/>
                    <a:pt x="577" y="342"/>
                  </a:cubicBezTo>
                  <a:lnTo>
                    <a:pt x="336" y="20"/>
                  </a:lnTo>
                  <a:cubicBezTo>
                    <a:pt x="336" y="1"/>
                    <a:pt x="317" y="1"/>
                    <a:pt x="2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6287628" y="1465554"/>
              <a:ext cx="67071" cy="83152"/>
            </a:xfrm>
            <a:custGeom>
              <a:rect b="b" l="l" r="r" t="t"/>
              <a:pathLst>
                <a:path extrusionOk="0" h="817" w="659">
                  <a:moveTo>
                    <a:pt x="341" y="77"/>
                  </a:moveTo>
                  <a:lnTo>
                    <a:pt x="557" y="418"/>
                  </a:lnTo>
                  <a:lnTo>
                    <a:pt x="581" y="418"/>
                  </a:lnTo>
                  <a:cubicBezTo>
                    <a:pt x="581" y="437"/>
                    <a:pt x="557" y="457"/>
                    <a:pt x="538" y="457"/>
                  </a:cubicBezTo>
                  <a:lnTo>
                    <a:pt x="77" y="729"/>
                  </a:lnTo>
                  <a:lnTo>
                    <a:pt x="77" y="729"/>
                  </a:lnTo>
                  <a:lnTo>
                    <a:pt x="77" y="721"/>
                  </a:lnTo>
                  <a:lnTo>
                    <a:pt x="317" y="120"/>
                  </a:lnTo>
                  <a:cubicBezTo>
                    <a:pt x="317" y="96"/>
                    <a:pt x="341" y="77"/>
                    <a:pt x="341" y="77"/>
                  </a:cubicBezTo>
                  <a:close/>
                  <a:moveTo>
                    <a:pt x="341" y="0"/>
                  </a:moveTo>
                  <a:cubicBezTo>
                    <a:pt x="317" y="0"/>
                    <a:pt x="317" y="0"/>
                    <a:pt x="298" y="20"/>
                  </a:cubicBezTo>
                  <a:cubicBezTo>
                    <a:pt x="279" y="20"/>
                    <a:pt x="260" y="58"/>
                    <a:pt x="240" y="96"/>
                  </a:cubicBezTo>
                  <a:lnTo>
                    <a:pt x="0" y="697"/>
                  </a:lnTo>
                  <a:lnTo>
                    <a:pt x="0" y="759"/>
                  </a:lnTo>
                  <a:lnTo>
                    <a:pt x="0" y="798"/>
                  </a:lnTo>
                  <a:cubicBezTo>
                    <a:pt x="19" y="817"/>
                    <a:pt x="39" y="817"/>
                    <a:pt x="58" y="817"/>
                  </a:cubicBezTo>
                  <a:cubicBezTo>
                    <a:pt x="77" y="817"/>
                    <a:pt x="77" y="817"/>
                    <a:pt x="101" y="798"/>
                  </a:cubicBezTo>
                  <a:lnTo>
                    <a:pt x="581" y="538"/>
                  </a:lnTo>
                  <a:cubicBezTo>
                    <a:pt x="620" y="519"/>
                    <a:pt x="658" y="457"/>
                    <a:pt x="658" y="418"/>
                  </a:cubicBezTo>
                  <a:cubicBezTo>
                    <a:pt x="658" y="399"/>
                    <a:pt x="639" y="380"/>
                    <a:pt x="639" y="361"/>
                  </a:cubicBezTo>
                  <a:lnTo>
                    <a:pt x="399" y="20"/>
                  </a:lnTo>
                  <a:lnTo>
                    <a:pt x="399" y="39"/>
                  </a:lnTo>
                  <a:cubicBezTo>
                    <a:pt x="380" y="20"/>
                    <a:pt x="360" y="0"/>
                    <a:pt x="3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5951208" y="2324887"/>
              <a:ext cx="1876675" cy="1216546"/>
            </a:xfrm>
            <a:custGeom>
              <a:rect b="b" l="l" r="r" t="t"/>
              <a:pathLst>
                <a:path extrusionOk="0" h="11953" w="18439">
                  <a:moveTo>
                    <a:pt x="11833" y="0"/>
                  </a:moveTo>
                  <a:lnTo>
                    <a:pt x="0" y="6889"/>
                  </a:lnTo>
                  <a:cubicBezTo>
                    <a:pt x="341" y="7149"/>
                    <a:pt x="6366" y="11770"/>
                    <a:pt x="6606" y="11953"/>
                  </a:cubicBezTo>
                  <a:lnTo>
                    <a:pt x="18438" y="5064"/>
                  </a:lnTo>
                  <a:cubicBezTo>
                    <a:pt x="18198" y="4886"/>
                    <a:pt x="12174" y="260"/>
                    <a:pt x="11833" y="0"/>
                  </a:cubicBezTo>
                  <a:close/>
                </a:path>
              </a:pathLst>
            </a:custGeom>
            <a:gradFill>
              <a:gsLst>
                <a:gs pos="0">
                  <a:srgbClr val="4CEEFD">
                    <a:alpha val="52156"/>
                  </a:srgbClr>
                </a:gs>
                <a:gs pos="34000">
                  <a:srgbClr val="4CEEFD">
                    <a:alpha val="52156"/>
                  </a:srgbClr>
                </a:gs>
                <a:gs pos="100000">
                  <a:srgbClr val="4CEEFD">
                    <a:alpha val="52156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7175295" y="3001615"/>
              <a:ext cx="32365" cy="20152"/>
            </a:xfrm>
            <a:custGeom>
              <a:rect b="b" l="l" r="r" t="t"/>
              <a:pathLst>
                <a:path extrusionOk="0" h="198" w="318">
                  <a:moveTo>
                    <a:pt x="159" y="0"/>
                  </a:moveTo>
                  <a:lnTo>
                    <a:pt x="0" y="96"/>
                  </a:lnTo>
                  <a:lnTo>
                    <a:pt x="139" y="197"/>
                  </a:lnTo>
                  <a:lnTo>
                    <a:pt x="317" y="12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6"/>
            <p:cNvSpPr/>
            <p:nvPr/>
          </p:nvSpPr>
          <p:spPr>
            <a:xfrm>
              <a:off x="7165016" y="2993269"/>
              <a:ext cx="52924" cy="36742"/>
            </a:xfrm>
            <a:custGeom>
              <a:rect b="b" l="l" r="r" t="t"/>
              <a:pathLst>
                <a:path extrusionOk="0" h="361" w="520">
                  <a:moveTo>
                    <a:pt x="260" y="82"/>
                  </a:moveTo>
                  <a:lnTo>
                    <a:pt x="418" y="202"/>
                  </a:lnTo>
                  <a:lnTo>
                    <a:pt x="240" y="279"/>
                  </a:lnTo>
                  <a:lnTo>
                    <a:pt x="101" y="178"/>
                  </a:lnTo>
                  <a:lnTo>
                    <a:pt x="260" y="82"/>
                  </a:lnTo>
                  <a:close/>
                  <a:moveTo>
                    <a:pt x="260" y="0"/>
                  </a:moveTo>
                  <a:lnTo>
                    <a:pt x="140" y="82"/>
                  </a:lnTo>
                  <a:lnTo>
                    <a:pt x="101" y="82"/>
                  </a:lnTo>
                  <a:lnTo>
                    <a:pt x="82" y="101"/>
                  </a:lnTo>
                  <a:cubicBezTo>
                    <a:pt x="58" y="120"/>
                    <a:pt x="58" y="120"/>
                    <a:pt x="39" y="120"/>
                  </a:cubicBezTo>
                  <a:lnTo>
                    <a:pt x="0" y="159"/>
                  </a:lnTo>
                  <a:lnTo>
                    <a:pt x="0" y="178"/>
                  </a:lnTo>
                  <a:lnTo>
                    <a:pt x="20" y="178"/>
                  </a:lnTo>
                  <a:lnTo>
                    <a:pt x="202" y="322"/>
                  </a:lnTo>
                  <a:cubicBezTo>
                    <a:pt x="202" y="322"/>
                    <a:pt x="221" y="341"/>
                    <a:pt x="221" y="361"/>
                  </a:cubicBezTo>
                  <a:lnTo>
                    <a:pt x="240" y="361"/>
                  </a:lnTo>
                  <a:lnTo>
                    <a:pt x="519" y="202"/>
                  </a:lnTo>
                  <a:lnTo>
                    <a:pt x="500" y="178"/>
                  </a:lnTo>
                  <a:lnTo>
                    <a:pt x="322" y="58"/>
                  </a:lnTo>
                  <a:cubicBezTo>
                    <a:pt x="298" y="39"/>
                    <a:pt x="298" y="20"/>
                    <a:pt x="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6"/>
            <p:cNvSpPr/>
            <p:nvPr/>
          </p:nvSpPr>
          <p:spPr>
            <a:xfrm>
              <a:off x="7142522" y="2970776"/>
              <a:ext cx="185439" cy="110123"/>
            </a:xfrm>
            <a:custGeom>
              <a:rect b="b" l="l" r="r" t="t"/>
              <a:pathLst>
                <a:path extrusionOk="0" h="1082" w="1822">
                  <a:moveTo>
                    <a:pt x="1624" y="0"/>
                  </a:moveTo>
                  <a:lnTo>
                    <a:pt x="0" y="942"/>
                  </a:lnTo>
                  <a:lnTo>
                    <a:pt x="202" y="1081"/>
                  </a:lnTo>
                  <a:lnTo>
                    <a:pt x="1821" y="140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7132242" y="2962430"/>
              <a:ext cx="205896" cy="126713"/>
            </a:xfrm>
            <a:custGeom>
              <a:rect b="b" l="l" r="r" t="t"/>
              <a:pathLst>
                <a:path extrusionOk="0" h="1245" w="2023">
                  <a:moveTo>
                    <a:pt x="1725" y="82"/>
                  </a:moveTo>
                  <a:lnTo>
                    <a:pt x="1922" y="222"/>
                  </a:lnTo>
                  <a:lnTo>
                    <a:pt x="303" y="1163"/>
                  </a:lnTo>
                  <a:lnTo>
                    <a:pt x="101" y="1024"/>
                  </a:lnTo>
                  <a:lnTo>
                    <a:pt x="1725" y="82"/>
                  </a:lnTo>
                  <a:close/>
                  <a:moveTo>
                    <a:pt x="1701" y="1"/>
                  </a:moveTo>
                  <a:cubicBezTo>
                    <a:pt x="1701" y="25"/>
                    <a:pt x="1682" y="44"/>
                    <a:pt x="1682" y="44"/>
                  </a:cubicBezTo>
                  <a:lnTo>
                    <a:pt x="1485" y="145"/>
                  </a:lnTo>
                  <a:cubicBezTo>
                    <a:pt x="1461" y="164"/>
                    <a:pt x="1461" y="164"/>
                    <a:pt x="1442" y="164"/>
                  </a:cubicBezTo>
                  <a:lnTo>
                    <a:pt x="1422" y="183"/>
                  </a:lnTo>
                  <a:cubicBezTo>
                    <a:pt x="1403" y="183"/>
                    <a:pt x="1403" y="203"/>
                    <a:pt x="1384" y="203"/>
                  </a:cubicBezTo>
                  <a:lnTo>
                    <a:pt x="1201" y="323"/>
                  </a:lnTo>
                  <a:lnTo>
                    <a:pt x="1144" y="323"/>
                  </a:lnTo>
                  <a:lnTo>
                    <a:pt x="1125" y="342"/>
                  </a:lnTo>
                  <a:cubicBezTo>
                    <a:pt x="1125" y="361"/>
                    <a:pt x="1101" y="361"/>
                    <a:pt x="1101" y="385"/>
                  </a:cubicBezTo>
                  <a:lnTo>
                    <a:pt x="904" y="481"/>
                  </a:lnTo>
                  <a:cubicBezTo>
                    <a:pt x="884" y="505"/>
                    <a:pt x="884" y="505"/>
                    <a:pt x="860" y="505"/>
                  </a:cubicBezTo>
                  <a:lnTo>
                    <a:pt x="841" y="505"/>
                  </a:lnTo>
                  <a:lnTo>
                    <a:pt x="562" y="664"/>
                  </a:lnTo>
                  <a:lnTo>
                    <a:pt x="543" y="683"/>
                  </a:lnTo>
                  <a:cubicBezTo>
                    <a:pt x="543" y="702"/>
                    <a:pt x="524" y="702"/>
                    <a:pt x="524" y="702"/>
                  </a:cubicBezTo>
                  <a:lnTo>
                    <a:pt x="322" y="822"/>
                  </a:lnTo>
                  <a:cubicBezTo>
                    <a:pt x="303" y="822"/>
                    <a:pt x="303" y="841"/>
                    <a:pt x="284" y="841"/>
                  </a:cubicBezTo>
                  <a:lnTo>
                    <a:pt x="241" y="841"/>
                  </a:lnTo>
                  <a:cubicBezTo>
                    <a:pt x="241" y="865"/>
                    <a:pt x="241" y="885"/>
                    <a:pt x="221" y="885"/>
                  </a:cubicBezTo>
                  <a:lnTo>
                    <a:pt x="20" y="1005"/>
                  </a:lnTo>
                  <a:cubicBezTo>
                    <a:pt x="0" y="1005"/>
                    <a:pt x="0" y="1005"/>
                    <a:pt x="0" y="1024"/>
                  </a:cubicBezTo>
                  <a:lnTo>
                    <a:pt x="44" y="1024"/>
                  </a:lnTo>
                  <a:lnTo>
                    <a:pt x="260" y="1183"/>
                  </a:lnTo>
                  <a:cubicBezTo>
                    <a:pt x="284" y="1202"/>
                    <a:pt x="284" y="1226"/>
                    <a:pt x="284" y="1245"/>
                  </a:cubicBezTo>
                  <a:lnTo>
                    <a:pt x="342" y="1245"/>
                  </a:lnTo>
                  <a:lnTo>
                    <a:pt x="2004" y="284"/>
                  </a:lnTo>
                  <a:cubicBezTo>
                    <a:pt x="2004" y="284"/>
                    <a:pt x="2023" y="265"/>
                    <a:pt x="2023" y="241"/>
                  </a:cubicBezTo>
                  <a:cubicBezTo>
                    <a:pt x="2023" y="222"/>
                    <a:pt x="2004" y="222"/>
                    <a:pt x="2004" y="222"/>
                  </a:cubicBezTo>
                  <a:lnTo>
                    <a:pt x="1783" y="63"/>
                  </a:lnTo>
                  <a:cubicBezTo>
                    <a:pt x="1764" y="44"/>
                    <a:pt x="1764" y="44"/>
                    <a:pt x="17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6"/>
            <p:cNvSpPr/>
            <p:nvPr/>
          </p:nvSpPr>
          <p:spPr>
            <a:xfrm>
              <a:off x="6901915" y="3005483"/>
              <a:ext cx="45087" cy="30431"/>
            </a:xfrm>
            <a:custGeom>
              <a:rect b="b" l="l" r="r" t="t"/>
              <a:pathLst>
                <a:path extrusionOk="0" h="299" w="443">
                  <a:moveTo>
                    <a:pt x="303" y="39"/>
                  </a:moveTo>
                  <a:lnTo>
                    <a:pt x="404" y="121"/>
                  </a:lnTo>
                  <a:cubicBezTo>
                    <a:pt x="423" y="121"/>
                    <a:pt x="423" y="140"/>
                    <a:pt x="404" y="140"/>
                  </a:cubicBezTo>
                  <a:lnTo>
                    <a:pt x="202" y="260"/>
                  </a:lnTo>
                  <a:lnTo>
                    <a:pt x="164" y="260"/>
                  </a:lnTo>
                  <a:lnTo>
                    <a:pt x="63" y="178"/>
                  </a:lnTo>
                  <a:cubicBezTo>
                    <a:pt x="44" y="178"/>
                    <a:pt x="44" y="159"/>
                    <a:pt x="63" y="159"/>
                  </a:cubicBezTo>
                  <a:lnTo>
                    <a:pt x="265" y="39"/>
                  </a:lnTo>
                  <a:close/>
                  <a:moveTo>
                    <a:pt x="241" y="0"/>
                  </a:moveTo>
                  <a:lnTo>
                    <a:pt x="44" y="121"/>
                  </a:lnTo>
                  <a:cubicBezTo>
                    <a:pt x="25" y="121"/>
                    <a:pt x="1" y="140"/>
                    <a:pt x="1" y="159"/>
                  </a:cubicBezTo>
                  <a:cubicBezTo>
                    <a:pt x="1" y="178"/>
                    <a:pt x="1" y="178"/>
                    <a:pt x="25" y="178"/>
                  </a:cubicBezTo>
                  <a:lnTo>
                    <a:pt x="121" y="260"/>
                  </a:lnTo>
                  <a:cubicBezTo>
                    <a:pt x="145" y="260"/>
                    <a:pt x="145" y="279"/>
                    <a:pt x="145" y="298"/>
                  </a:cubicBezTo>
                  <a:lnTo>
                    <a:pt x="183" y="298"/>
                  </a:lnTo>
                  <a:lnTo>
                    <a:pt x="284" y="241"/>
                  </a:lnTo>
                  <a:lnTo>
                    <a:pt x="323" y="241"/>
                  </a:lnTo>
                  <a:lnTo>
                    <a:pt x="342" y="221"/>
                  </a:lnTo>
                  <a:lnTo>
                    <a:pt x="361" y="202"/>
                  </a:lnTo>
                  <a:lnTo>
                    <a:pt x="443" y="159"/>
                  </a:lnTo>
                  <a:lnTo>
                    <a:pt x="443" y="140"/>
                  </a:lnTo>
                  <a:lnTo>
                    <a:pt x="443" y="121"/>
                  </a:lnTo>
                  <a:lnTo>
                    <a:pt x="342" y="39"/>
                  </a:lnTo>
                  <a:cubicBezTo>
                    <a:pt x="323" y="39"/>
                    <a:pt x="323" y="20"/>
                    <a:pt x="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6"/>
            <p:cNvSpPr/>
            <p:nvPr/>
          </p:nvSpPr>
          <p:spPr>
            <a:xfrm>
              <a:off x="7244200" y="2814342"/>
              <a:ext cx="36742" cy="24019"/>
            </a:xfrm>
            <a:custGeom>
              <a:rect b="b" l="l" r="r" t="t"/>
              <a:pathLst>
                <a:path extrusionOk="0" h="236" w="361">
                  <a:moveTo>
                    <a:pt x="229" y="0"/>
                  </a:moveTo>
                  <a:cubicBezTo>
                    <a:pt x="222" y="0"/>
                    <a:pt x="212" y="5"/>
                    <a:pt x="202" y="15"/>
                  </a:cubicBezTo>
                  <a:lnTo>
                    <a:pt x="1" y="115"/>
                  </a:lnTo>
                  <a:lnTo>
                    <a:pt x="1" y="159"/>
                  </a:lnTo>
                  <a:lnTo>
                    <a:pt x="101" y="216"/>
                  </a:lnTo>
                  <a:cubicBezTo>
                    <a:pt x="121" y="236"/>
                    <a:pt x="145" y="236"/>
                    <a:pt x="145" y="236"/>
                  </a:cubicBezTo>
                  <a:lnTo>
                    <a:pt x="342" y="115"/>
                  </a:lnTo>
                  <a:cubicBezTo>
                    <a:pt x="361" y="115"/>
                    <a:pt x="361" y="96"/>
                    <a:pt x="342" y="77"/>
                  </a:cubicBezTo>
                  <a:lnTo>
                    <a:pt x="241" y="15"/>
                  </a:lnTo>
                  <a:cubicBezTo>
                    <a:pt x="241" y="5"/>
                    <a:pt x="236" y="0"/>
                    <a:pt x="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6"/>
            <p:cNvSpPr/>
            <p:nvPr/>
          </p:nvSpPr>
          <p:spPr>
            <a:xfrm>
              <a:off x="7242266" y="2813833"/>
              <a:ext cx="38675" cy="24528"/>
            </a:xfrm>
            <a:custGeom>
              <a:rect b="b" l="l" r="r" t="t"/>
              <a:pathLst>
                <a:path extrusionOk="0" h="241" w="380">
                  <a:moveTo>
                    <a:pt x="260" y="20"/>
                  </a:moveTo>
                  <a:lnTo>
                    <a:pt x="361" y="101"/>
                  </a:lnTo>
                  <a:lnTo>
                    <a:pt x="361" y="120"/>
                  </a:lnTo>
                  <a:cubicBezTo>
                    <a:pt x="380" y="120"/>
                    <a:pt x="380" y="120"/>
                    <a:pt x="380" y="101"/>
                  </a:cubicBezTo>
                  <a:cubicBezTo>
                    <a:pt x="380" y="101"/>
                    <a:pt x="380" y="82"/>
                    <a:pt x="361" y="82"/>
                  </a:cubicBezTo>
                  <a:lnTo>
                    <a:pt x="260" y="20"/>
                  </a:lnTo>
                  <a:close/>
                  <a:moveTo>
                    <a:pt x="221" y="0"/>
                  </a:moveTo>
                  <a:lnTo>
                    <a:pt x="20" y="120"/>
                  </a:lnTo>
                  <a:lnTo>
                    <a:pt x="0" y="140"/>
                  </a:lnTo>
                  <a:lnTo>
                    <a:pt x="20" y="164"/>
                  </a:lnTo>
                  <a:lnTo>
                    <a:pt x="120" y="241"/>
                  </a:lnTo>
                  <a:lnTo>
                    <a:pt x="183" y="241"/>
                  </a:lnTo>
                  <a:lnTo>
                    <a:pt x="361" y="120"/>
                  </a:lnTo>
                  <a:lnTo>
                    <a:pt x="164" y="221"/>
                  </a:lnTo>
                  <a:lnTo>
                    <a:pt x="120" y="221"/>
                  </a:lnTo>
                  <a:lnTo>
                    <a:pt x="20" y="140"/>
                  </a:lnTo>
                  <a:lnTo>
                    <a:pt x="221" y="20"/>
                  </a:lnTo>
                  <a:lnTo>
                    <a:pt x="260" y="20"/>
                  </a:lnTo>
                  <a:cubicBezTo>
                    <a:pt x="260" y="0"/>
                    <a:pt x="241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6"/>
            <p:cNvSpPr/>
            <p:nvPr/>
          </p:nvSpPr>
          <p:spPr>
            <a:xfrm>
              <a:off x="7295497" y="2811899"/>
              <a:ext cx="44680" cy="28396"/>
            </a:xfrm>
            <a:custGeom>
              <a:rect b="b" l="l" r="r" t="t"/>
              <a:pathLst>
                <a:path extrusionOk="0" h="279" w="439">
                  <a:moveTo>
                    <a:pt x="217" y="0"/>
                  </a:moveTo>
                  <a:lnTo>
                    <a:pt x="20" y="120"/>
                  </a:lnTo>
                  <a:cubicBezTo>
                    <a:pt x="1" y="120"/>
                    <a:pt x="1" y="139"/>
                    <a:pt x="20" y="139"/>
                  </a:cubicBezTo>
                  <a:lnTo>
                    <a:pt x="198" y="279"/>
                  </a:lnTo>
                  <a:lnTo>
                    <a:pt x="241" y="279"/>
                  </a:lnTo>
                  <a:lnTo>
                    <a:pt x="438" y="159"/>
                  </a:lnTo>
                  <a:lnTo>
                    <a:pt x="438" y="139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6"/>
            <p:cNvSpPr/>
            <p:nvPr/>
          </p:nvSpPr>
          <p:spPr>
            <a:xfrm>
              <a:off x="7295497" y="2811899"/>
              <a:ext cx="44680" cy="28396"/>
            </a:xfrm>
            <a:custGeom>
              <a:rect b="b" l="l" r="r" t="t"/>
              <a:pathLst>
                <a:path extrusionOk="0" h="279" w="439">
                  <a:moveTo>
                    <a:pt x="217" y="0"/>
                  </a:moveTo>
                  <a:lnTo>
                    <a:pt x="20" y="120"/>
                  </a:lnTo>
                  <a:lnTo>
                    <a:pt x="20" y="120"/>
                  </a:lnTo>
                  <a:lnTo>
                    <a:pt x="217" y="19"/>
                  </a:lnTo>
                  <a:lnTo>
                    <a:pt x="241" y="0"/>
                  </a:lnTo>
                  <a:close/>
                  <a:moveTo>
                    <a:pt x="241" y="0"/>
                  </a:moveTo>
                  <a:lnTo>
                    <a:pt x="260" y="19"/>
                  </a:lnTo>
                  <a:lnTo>
                    <a:pt x="419" y="139"/>
                  </a:lnTo>
                  <a:lnTo>
                    <a:pt x="438" y="159"/>
                  </a:lnTo>
                  <a:lnTo>
                    <a:pt x="438" y="139"/>
                  </a:lnTo>
                  <a:lnTo>
                    <a:pt x="260" y="0"/>
                  </a:lnTo>
                  <a:close/>
                  <a:moveTo>
                    <a:pt x="438" y="159"/>
                  </a:moveTo>
                  <a:lnTo>
                    <a:pt x="241" y="279"/>
                  </a:lnTo>
                  <a:lnTo>
                    <a:pt x="241" y="279"/>
                  </a:lnTo>
                  <a:lnTo>
                    <a:pt x="438" y="183"/>
                  </a:lnTo>
                  <a:lnTo>
                    <a:pt x="438" y="159"/>
                  </a:lnTo>
                  <a:close/>
                  <a:moveTo>
                    <a:pt x="20" y="120"/>
                  </a:moveTo>
                  <a:cubicBezTo>
                    <a:pt x="1" y="120"/>
                    <a:pt x="1" y="120"/>
                    <a:pt x="1" y="139"/>
                  </a:cubicBezTo>
                  <a:lnTo>
                    <a:pt x="20" y="159"/>
                  </a:lnTo>
                  <a:lnTo>
                    <a:pt x="198" y="279"/>
                  </a:lnTo>
                  <a:lnTo>
                    <a:pt x="217" y="279"/>
                  </a:lnTo>
                  <a:cubicBezTo>
                    <a:pt x="217" y="279"/>
                    <a:pt x="198" y="279"/>
                    <a:pt x="198" y="260"/>
                  </a:cubicBezTo>
                  <a:lnTo>
                    <a:pt x="20" y="139"/>
                  </a:lnTo>
                  <a:lnTo>
                    <a:pt x="20" y="1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6"/>
            <p:cNvSpPr/>
            <p:nvPr/>
          </p:nvSpPr>
          <p:spPr>
            <a:xfrm>
              <a:off x="7275039" y="2797650"/>
              <a:ext cx="36742" cy="22595"/>
            </a:xfrm>
            <a:custGeom>
              <a:rect b="b" l="l" r="r" t="t"/>
              <a:pathLst>
                <a:path extrusionOk="0" h="222" w="361">
                  <a:moveTo>
                    <a:pt x="202" y="1"/>
                  </a:moveTo>
                  <a:lnTo>
                    <a:pt x="0" y="121"/>
                  </a:lnTo>
                  <a:lnTo>
                    <a:pt x="0" y="140"/>
                  </a:lnTo>
                  <a:lnTo>
                    <a:pt x="101" y="222"/>
                  </a:lnTo>
                  <a:lnTo>
                    <a:pt x="140" y="222"/>
                  </a:lnTo>
                  <a:lnTo>
                    <a:pt x="341" y="102"/>
                  </a:lnTo>
                  <a:cubicBezTo>
                    <a:pt x="361" y="102"/>
                    <a:pt x="361" y="82"/>
                    <a:pt x="341" y="82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6"/>
            <p:cNvSpPr/>
            <p:nvPr/>
          </p:nvSpPr>
          <p:spPr>
            <a:xfrm>
              <a:off x="7273004" y="2795716"/>
              <a:ext cx="38777" cy="24528"/>
            </a:xfrm>
            <a:custGeom>
              <a:rect b="b" l="l" r="r" t="t"/>
              <a:pathLst>
                <a:path extrusionOk="0" h="241" w="381">
                  <a:moveTo>
                    <a:pt x="241" y="1"/>
                  </a:moveTo>
                  <a:cubicBezTo>
                    <a:pt x="241" y="1"/>
                    <a:pt x="222" y="1"/>
                    <a:pt x="222" y="20"/>
                  </a:cubicBezTo>
                  <a:lnTo>
                    <a:pt x="260" y="20"/>
                  </a:lnTo>
                  <a:lnTo>
                    <a:pt x="241" y="1"/>
                  </a:lnTo>
                  <a:close/>
                  <a:moveTo>
                    <a:pt x="361" y="101"/>
                  </a:moveTo>
                  <a:lnTo>
                    <a:pt x="361" y="121"/>
                  </a:lnTo>
                  <a:lnTo>
                    <a:pt x="381" y="121"/>
                  </a:lnTo>
                  <a:cubicBezTo>
                    <a:pt x="381" y="101"/>
                    <a:pt x="381" y="101"/>
                    <a:pt x="361" y="101"/>
                  </a:cubicBezTo>
                  <a:close/>
                  <a:moveTo>
                    <a:pt x="222" y="20"/>
                  </a:moveTo>
                  <a:lnTo>
                    <a:pt x="20" y="121"/>
                  </a:lnTo>
                  <a:cubicBezTo>
                    <a:pt x="20" y="140"/>
                    <a:pt x="1" y="140"/>
                    <a:pt x="1" y="140"/>
                  </a:cubicBezTo>
                  <a:cubicBezTo>
                    <a:pt x="1" y="159"/>
                    <a:pt x="20" y="159"/>
                    <a:pt x="20" y="159"/>
                  </a:cubicBezTo>
                  <a:lnTo>
                    <a:pt x="20" y="140"/>
                  </a:lnTo>
                  <a:lnTo>
                    <a:pt x="222" y="20"/>
                  </a:lnTo>
                  <a:close/>
                  <a:moveTo>
                    <a:pt x="20" y="159"/>
                  </a:moveTo>
                  <a:lnTo>
                    <a:pt x="121" y="241"/>
                  </a:lnTo>
                  <a:lnTo>
                    <a:pt x="160" y="241"/>
                  </a:lnTo>
                  <a:cubicBezTo>
                    <a:pt x="140" y="241"/>
                    <a:pt x="140" y="241"/>
                    <a:pt x="121" y="222"/>
                  </a:cubicBezTo>
                  <a:lnTo>
                    <a:pt x="20" y="159"/>
                  </a:lnTo>
                  <a:close/>
                  <a:moveTo>
                    <a:pt x="361" y="121"/>
                  </a:moveTo>
                  <a:lnTo>
                    <a:pt x="160" y="241"/>
                  </a:lnTo>
                  <a:lnTo>
                    <a:pt x="179" y="241"/>
                  </a:lnTo>
                  <a:lnTo>
                    <a:pt x="361" y="1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6"/>
            <p:cNvSpPr/>
            <p:nvPr/>
          </p:nvSpPr>
          <p:spPr>
            <a:xfrm>
              <a:off x="6936622" y="2991335"/>
              <a:ext cx="38777" cy="24019"/>
            </a:xfrm>
            <a:custGeom>
              <a:rect b="b" l="l" r="r" t="t"/>
              <a:pathLst>
                <a:path extrusionOk="0" h="236" w="381">
                  <a:moveTo>
                    <a:pt x="222" y="0"/>
                  </a:moveTo>
                  <a:lnTo>
                    <a:pt x="20" y="120"/>
                  </a:lnTo>
                  <a:cubicBezTo>
                    <a:pt x="1" y="120"/>
                    <a:pt x="1" y="139"/>
                    <a:pt x="20" y="139"/>
                  </a:cubicBezTo>
                  <a:lnTo>
                    <a:pt x="121" y="221"/>
                  </a:lnTo>
                  <a:cubicBezTo>
                    <a:pt x="131" y="231"/>
                    <a:pt x="141" y="236"/>
                    <a:pt x="150" y="236"/>
                  </a:cubicBezTo>
                  <a:cubicBezTo>
                    <a:pt x="158" y="236"/>
                    <a:pt x="164" y="231"/>
                    <a:pt x="164" y="221"/>
                  </a:cubicBezTo>
                  <a:lnTo>
                    <a:pt x="361" y="120"/>
                  </a:lnTo>
                  <a:cubicBezTo>
                    <a:pt x="380" y="101"/>
                    <a:pt x="380" y="101"/>
                    <a:pt x="361" y="77"/>
                  </a:cubicBez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6"/>
            <p:cNvSpPr/>
            <p:nvPr/>
          </p:nvSpPr>
          <p:spPr>
            <a:xfrm>
              <a:off x="6936622" y="2991335"/>
              <a:ext cx="38777" cy="24528"/>
            </a:xfrm>
            <a:custGeom>
              <a:rect b="b" l="l" r="r" t="t"/>
              <a:pathLst>
                <a:path extrusionOk="0" h="241" w="381">
                  <a:moveTo>
                    <a:pt x="241" y="0"/>
                  </a:moveTo>
                  <a:cubicBezTo>
                    <a:pt x="241" y="0"/>
                    <a:pt x="241" y="19"/>
                    <a:pt x="260" y="19"/>
                  </a:cubicBezTo>
                  <a:lnTo>
                    <a:pt x="361" y="77"/>
                  </a:lnTo>
                  <a:lnTo>
                    <a:pt x="260" y="0"/>
                  </a:lnTo>
                  <a:close/>
                  <a:moveTo>
                    <a:pt x="222" y="0"/>
                  </a:moveTo>
                  <a:lnTo>
                    <a:pt x="20" y="120"/>
                  </a:lnTo>
                  <a:lnTo>
                    <a:pt x="222" y="19"/>
                  </a:lnTo>
                  <a:lnTo>
                    <a:pt x="241" y="0"/>
                  </a:lnTo>
                  <a:close/>
                  <a:moveTo>
                    <a:pt x="20" y="120"/>
                  </a:moveTo>
                  <a:cubicBezTo>
                    <a:pt x="1" y="120"/>
                    <a:pt x="1" y="120"/>
                    <a:pt x="1" y="139"/>
                  </a:cubicBezTo>
                  <a:lnTo>
                    <a:pt x="20" y="159"/>
                  </a:lnTo>
                  <a:lnTo>
                    <a:pt x="121" y="221"/>
                  </a:lnTo>
                  <a:lnTo>
                    <a:pt x="121" y="221"/>
                  </a:lnTo>
                  <a:lnTo>
                    <a:pt x="20" y="139"/>
                  </a:lnTo>
                  <a:lnTo>
                    <a:pt x="20" y="120"/>
                  </a:lnTo>
                  <a:close/>
                  <a:moveTo>
                    <a:pt x="361" y="77"/>
                  </a:moveTo>
                  <a:lnTo>
                    <a:pt x="361" y="101"/>
                  </a:lnTo>
                  <a:lnTo>
                    <a:pt x="164" y="221"/>
                  </a:lnTo>
                  <a:lnTo>
                    <a:pt x="121" y="221"/>
                  </a:lnTo>
                  <a:cubicBezTo>
                    <a:pt x="121" y="240"/>
                    <a:pt x="140" y="240"/>
                    <a:pt x="140" y="240"/>
                  </a:cubicBezTo>
                  <a:lnTo>
                    <a:pt x="164" y="240"/>
                  </a:lnTo>
                  <a:lnTo>
                    <a:pt x="361" y="120"/>
                  </a:lnTo>
                  <a:cubicBezTo>
                    <a:pt x="380" y="120"/>
                    <a:pt x="380" y="101"/>
                    <a:pt x="380" y="101"/>
                  </a:cubicBezTo>
                  <a:cubicBezTo>
                    <a:pt x="380" y="101"/>
                    <a:pt x="380" y="77"/>
                    <a:pt x="361" y="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6"/>
            <p:cNvSpPr/>
            <p:nvPr/>
          </p:nvSpPr>
          <p:spPr>
            <a:xfrm>
              <a:off x="6969395" y="2999783"/>
              <a:ext cx="45087" cy="29719"/>
            </a:xfrm>
            <a:custGeom>
              <a:rect b="b" l="l" r="r" t="t"/>
              <a:pathLst>
                <a:path extrusionOk="0" h="292" w="443">
                  <a:moveTo>
                    <a:pt x="234" y="0"/>
                  </a:moveTo>
                  <a:cubicBezTo>
                    <a:pt x="226" y="0"/>
                    <a:pt x="222" y="6"/>
                    <a:pt x="222" y="18"/>
                  </a:cubicBezTo>
                  <a:lnTo>
                    <a:pt x="20" y="114"/>
                  </a:lnTo>
                  <a:cubicBezTo>
                    <a:pt x="1" y="138"/>
                    <a:pt x="1" y="138"/>
                    <a:pt x="20" y="157"/>
                  </a:cubicBezTo>
                  <a:lnTo>
                    <a:pt x="202" y="277"/>
                  </a:lnTo>
                  <a:cubicBezTo>
                    <a:pt x="202" y="287"/>
                    <a:pt x="207" y="292"/>
                    <a:pt x="214" y="292"/>
                  </a:cubicBezTo>
                  <a:cubicBezTo>
                    <a:pt x="222" y="292"/>
                    <a:pt x="231" y="287"/>
                    <a:pt x="241" y="277"/>
                  </a:cubicBezTo>
                  <a:lnTo>
                    <a:pt x="443" y="177"/>
                  </a:lnTo>
                  <a:lnTo>
                    <a:pt x="443" y="138"/>
                  </a:lnTo>
                  <a:lnTo>
                    <a:pt x="260" y="18"/>
                  </a:lnTo>
                  <a:cubicBezTo>
                    <a:pt x="250" y="6"/>
                    <a:pt x="241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6"/>
            <p:cNvSpPr/>
            <p:nvPr/>
          </p:nvSpPr>
          <p:spPr>
            <a:xfrm>
              <a:off x="6969395" y="2999172"/>
              <a:ext cx="45087" cy="30839"/>
            </a:xfrm>
            <a:custGeom>
              <a:rect b="b" l="l" r="r" t="t"/>
              <a:pathLst>
                <a:path extrusionOk="0" h="303" w="443">
                  <a:moveTo>
                    <a:pt x="202" y="0"/>
                  </a:moveTo>
                  <a:lnTo>
                    <a:pt x="20" y="120"/>
                  </a:lnTo>
                  <a:cubicBezTo>
                    <a:pt x="1" y="120"/>
                    <a:pt x="1" y="144"/>
                    <a:pt x="1" y="144"/>
                  </a:cubicBezTo>
                  <a:cubicBezTo>
                    <a:pt x="1" y="144"/>
                    <a:pt x="1" y="163"/>
                    <a:pt x="20" y="163"/>
                  </a:cubicBezTo>
                  <a:lnTo>
                    <a:pt x="178" y="283"/>
                  </a:lnTo>
                  <a:cubicBezTo>
                    <a:pt x="202" y="303"/>
                    <a:pt x="202" y="303"/>
                    <a:pt x="222" y="303"/>
                  </a:cubicBezTo>
                  <a:lnTo>
                    <a:pt x="241" y="303"/>
                  </a:lnTo>
                  <a:lnTo>
                    <a:pt x="443" y="183"/>
                  </a:lnTo>
                  <a:lnTo>
                    <a:pt x="443" y="163"/>
                  </a:lnTo>
                  <a:lnTo>
                    <a:pt x="443" y="144"/>
                  </a:lnTo>
                  <a:lnTo>
                    <a:pt x="260" y="24"/>
                  </a:lnTo>
                  <a:lnTo>
                    <a:pt x="260" y="24"/>
                  </a:lnTo>
                  <a:lnTo>
                    <a:pt x="419" y="163"/>
                  </a:lnTo>
                  <a:lnTo>
                    <a:pt x="241" y="283"/>
                  </a:lnTo>
                  <a:lnTo>
                    <a:pt x="202" y="283"/>
                  </a:lnTo>
                  <a:lnTo>
                    <a:pt x="20" y="144"/>
                  </a:lnTo>
                  <a:lnTo>
                    <a:pt x="222" y="24"/>
                  </a:lnTo>
                  <a:lnTo>
                    <a:pt x="260" y="24"/>
                  </a:lnTo>
                  <a:cubicBezTo>
                    <a:pt x="260" y="0"/>
                    <a:pt x="241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6983542" y="3029095"/>
              <a:ext cx="45087" cy="28803"/>
            </a:xfrm>
            <a:custGeom>
              <a:rect b="b" l="l" r="r" t="t"/>
              <a:pathLst>
                <a:path extrusionOk="0" h="283" w="443">
                  <a:moveTo>
                    <a:pt x="228" y="0"/>
                  </a:moveTo>
                  <a:cubicBezTo>
                    <a:pt x="224" y="0"/>
                    <a:pt x="222" y="2"/>
                    <a:pt x="222" y="9"/>
                  </a:cubicBezTo>
                  <a:lnTo>
                    <a:pt x="20" y="110"/>
                  </a:lnTo>
                  <a:cubicBezTo>
                    <a:pt x="1" y="129"/>
                    <a:pt x="1" y="129"/>
                    <a:pt x="20" y="148"/>
                  </a:cubicBezTo>
                  <a:lnTo>
                    <a:pt x="203" y="268"/>
                  </a:lnTo>
                  <a:cubicBezTo>
                    <a:pt x="203" y="278"/>
                    <a:pt x="208" y="283"/>
                    <a:pt x="215" y="283"/>
                  </a:cubicBezTo>
                  <a:cubicBezTo>
                    <a:pt x="222" y="283"/>
                    <a:pt x="232" y="278"/>
                    <a:pt x="241" y="268"/>
                  </a:cubicBezTo>
                  <a:lnTo>
                    <a:pt x="443" y="167"/>
                  </a:lnTo>
                  <a:lnTo>
                    <a:pt x="443" y="129"/>
                  </a:lnTo>
                  <a:lnTo>
                    <a:pt x="260" y="9"/>
                  </a:lnTo>
                  <a:cubicBezTo>
                    <a:pt x="248" y="9"/>
                    <a:pt x="235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6"/>
            <p:cNvSpPr/>
            <p:nvPr/>
          </p:nvSpPr>
          <p:spPr>
            <a:xfrm>
              <a:off x="6983542" y="3027976"/>
              <a:ext cx="47123" cy="30431"/>
            </a:xfrm>
            <a:custGeom>
              <a:rect b="b" l="l" r="r" t="t"/>
              <a:pathLst>
                <a:path extrusionOk="0" h="299" w="463">
                  <a:moveTo>
                    <a:pt x="241" y="0"/>
                  </a:moveTo>
                  <a:cubicBezTo>
                    <a:pt x="222" y="0"/>
                    <a:pt x="222" y="0"/>
                    <a:pt x="222" y="20"/>
                  </a:cubicBezTo>
                  <a:lnTo>
                    <a:pt x="260" y="20"/>
                  </a:lnTo>
                  <a:cubicBezTo>
                    <a:pt x="260" y="0"/>
                    <a:pt x="241" y="0"/>
                    <a:pt x="241" y="0"/>
                  </a:cubicBezTo>
                  <a:close/>
                  <a:moveTo>
                    <a:pt x="222" y="20"/>
                  </a:moveTo>
                  <a:lnTo>
                    <a:pt x="20" y="121"/>
                  </a:lnTo>
                  <a:lnTo>
                    <a:pt x="1" y="140"/>
                  </a:lnTo>
                  <a:cubicBezTo>
                    <a:pt x="1" y="159"/>
                    <a:pt x="20" y="159"/>
                    <a:pt x="20" y="159"/>
                  </a:cubicBezTo>
                  <a:lnTo>
                    <a:pt x="20" y="140"/>
                  </a:lnTo>
                  <a:lnTo>
                    <a:pt x="222" y="20"/>
                  </a:lnTo>
                  <a:close/>
                  <a:moveTo>
                    <a:pt x="260" y="20"/>
                  </a:moveTo>
                  <a:lnTo>
                    <a:pt x="443" y="159"/>
                  </a:lnTo>
                  <a:lnTo>
                    <a:pt x="443" y="178"/>
                  </a:lnTo>
                  <a:cubicBezTo>
                    <a:pt x="443" y="178"/>
                    <a:pt x="462" y="178"/>
                    <a:pt x="462" y="159"/>
                  </a:cubicBezTo>
                  <a:lnTo>
                    <a:pt x="443" y="140"/>
                  </a:lnTo>
                  <a:lnTo>
                    <a:pt x="260" y="20"/>
                  </a:lnTo>
                  <a:close/>
                  <a:moveTo>
                    <a:pt x="20" y="159"/>
                  </a:moveTo>
                  <a:lnTo>
                    <a:pt x="203" y="298"/>
                  </a:lnTo>
                  <a:lnTo>
                    <a:pt x="241" y="298"/>
                  </a:lnTo>
                  <a:lnTo>
                    <a:pt x="443" y="178"/>
                  </a:lnTo>
                  <a:lnTo>
                    <a:pt x="443" y="178"/>
                  </a:lnTo>
                  <a:lnTo>
                    <a:pt x="241" y="279"/>
                  </a:lnTo>
                  <a:lnTo>
                    <a:pt x="203" y="27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7358600" y="2919887"/>
              <a:ext cx="56792" cy="36843"/>
            </a:xfrm>
            <a:custGeom>
              <a:rect b="b" l="l" r="r" t="t"/>
              <a:pathLst>
                <a:path extrusionOk="0" h="362" w="558">
                  <a:moveTo>
                    <a:pt x="279" y="1"/>
                  </a:moveTo>
                  <a:lnTo>
                    <a:pt x="1" y="159"/>
                  </a:lnTo>
                  <a:lnTo>
                    <a:pt x="1" y="203"/>
                  </a:lnTo>
                  <a:lnTo>
                    <a:pt x="241" y="361"/>
                  </a:lnTo>
                  <a:lnTo>
                    <a:pt x="279" y="361"/>
                  </a:lnTo>
                  <a:lnTo>
                    <a:pt x="558" y="203"/>
                  </a:lnTo>
                  <a:lnTo>
                    <a:pt x="558" y="179"/>
                  </a:lnTo>
                  <a:lnTo>
                    <a:pt x="318" y="20"/>
                  </a:lnTo>
                  <a:cubicBezTo>
                    <a:pt x="318" y="1"/>
                    <a:pt x="299" y="1"/>
                    <a:pt x="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7358600" y="2919887"/>
              <a:ext cx="56792" cy="38777"/>
            </a:xfrm>
            <a:custGeom>
              <a:rect b="b" l="l" r="r" t="t"/>
              <a:pathLst>
                <a:path extrusionOk="0" h="381" w="558">
                  <a:moveTo>
                    <a:pt x="279" y="1"/>
                  </a:moveTo>
                  <a:lnTo>
                    <a:pt x="1" y="159"/>
                  </a:lnTo>
                  <a:lnTo>
                    <a:pt x="1" y="179"/>
                  </a:lnTo>
                  <a:lnTo>
                    <a:pt x="20" y="179"/>
                  </a:lnTo>
                  <a:lnTo>
                    <a:pt x="279" y="20"/>
                  </a:lnTo>
                  <a:lnTo>
                    <a:pt x="299" y="1"/>
                  </a:lnTo>
                  <a:close/>
                  <a:moveTo>
                    <a:pt x="299" y="1"/>
                  </a:moveTo>
                  <a:cubicBezTo>
                    <a:pt x="318" y="1"/>
                    <a:pt x="318" y="20"/>
                    <a:pt x="318" y="20"/>
                  </a:cubicBezTo>
                  <a:lnTo>
                    <a:pt x="539" y="179"/>
                  </a:lnTo>
                  <a:lnTo>
                    <a:pt x="558" y="179"/>
                  </a:lnTo>
                  <a:lnTo>
                    <a:pt x="342" y="1"/>
                  </a:lnTo>
                  <a:close/>
                  <a:moveTo>
                    <a:pt x="558" y="179"/>
                  </a:moveTo>
                  <a:lnTo>
                    <a:pt x="539" y="203"/>
                  </a:lnTo>
                  <a:lnTo>
                    <a:pt x="279" y="361"/>
                  </a:lnTo>
                  <a:lnTo>
                    <a:pt x="558" y="203"/>
                  </a:lnTo>
                  <a:lnTo>
                    <a:pt x="558" y="179"/>
                  </a:lnTo>
                  <a:close/>
                  <a:moveTo>
                    <a:pt x="1" y="179"/>
                  </a:moveTo>
                  <a:lnTo>
                    <a:pt x="1" y="203"/>
                  </a:lnTo>
                  <a:lnTo>
                    <a:pt x="222" y="361"/>
                  </a:lnTo>
                  <a:cubicBezTo>
                    <a:pt x="241" y="380"/>
                    <a:pt x="241" y="380"/>
                    <a:pt x="260" y="380"/>
                  </a:cubicBezTo>
                  <a:cubicBezTo>
                    <a:pt x="260" y="380"/>
                    <a:pt x="279" y="380"/>
                    <a:pt x="279" y="361"/>
                  </a:cubicBezTo>
                  <a:lnTo>
                    <a:pt x="241" y="361"/>
                  </a:lnTo>
                  <a:lnTo>
                    <a:pt x="20" y="203"/>
                  </a:lnTo>
                  <a:lnTo>
                    <a:pt x="1" y="17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7395241" y="2895460"/>
              <a:ext cx="65138" cy="40711"/>
            </a:xfrm>
            <a:custGeom>
              <a:rect b="b" l="l" r="r" t="t"/>
              <a:pathLst>
                <a:path extrusionOk="0" h="400" w="640">
                  <a:moveTo>
                    <a:pt x="361" y="1"/>
                  </a:moveTo>
                  <a:lnTo>
                    <a:pt x="20" y="202"/>
                  </a:lnTo>
                  <a:cubicBezTo>
                    <a:pt x="1" y="202"/>
                    <a:pt x="1" y="222"/>
                    <a:pt x="20" y="222"/>
                  </a:cubicBezTo>
                  <a:lnTo>
                    <a:pt x="241" y="399"/>
                  </a:lnTo>
                  <a:lnTo>
                    <a:pt x="280" y="399"/>
                  </a:lnTo>
                  <a:lnTo>
                    <a:pt x="621" y="202"/>
                  </a:lnTo>
                  <a:cubicBezTo>
                    <a:pt x="640" y="202"/>
                    <a:pt x="640" y="178"/>
                    <a:pt x="621" y="159"/>
                  </a:cubicBezTo>
                  <a:lnTo>
                    <a:pt x="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7395241" y="2895460"/>
              <a:ext cx="65138" cy="40711"/>
            </a:xfrm>
            <a:custGeom>
              <a:rect b="b" l="l" r="r" t="t"/>
              <a:pathLst>
                <a:path extrusionOk="0" h="400" w="640">
                  <a:moveTo>
                    <a:pt x="361" y="1"/>
                  </a:moveTo>
                  <a:cubicBezTo>
                    <a:pt x="381" y="1"/>
                    <a:pt x="381" y="1"/>
                    <a:pt x="400" y="20"/>
                  </a:cubicBezTo>
                  <a:lnTo>
                    <a:pt x="621" y="178"/>
                  </a:lnTo>
                  <a:lnTo>
                    <a:pt x="621" y="202"/>
                  </a:lnTo>
                  <a:cubicBezTo>
                    <a:pt x="621" y="202"/>
                    <a:pt x="640" y="202"/>
                    <a:pt x="640" y="178"/>
                  </a:cubicBezTo>
                  <a:lnTo>
                    <a:pt x="621" y="159"/>
                  </a:lnTo>
                  <a:lnTo>
                    <a:pt x="400" y="1"/>
                  </a:lnTo>
                  <a:close/>
                  <a:moveTo>
                    <a:pt x="342" y="1"/>
                  </a:moveTo>
                  <a:lnTo>
                    <a:pt x="1" y="202"/>
                  </a:lnTo>
                  <a:lnTo>
                    <a:pt x="1" y="222"/>
                  </a:lnTo>
                  <a:lnTo>
                    <a:pt x="20" y="202"/>
                  </a:lnTo>
                  <a:lnTo>
                    <a:pt x="361" y="1"/>
                  </a:lnTo>
                  <a:close/>
                  <a:moveTo>
                    <a:pt x="1" y="222"/>
                  </a:moveTo>
                  <a:lnTo>
                    <a:pt x="1" y="241"/>
                  </a:lnTo>
                  <a:lnTo>
                    <a:pt x="241" y="399"/>
                  </a:lnTo>
                  <a:lnTo>
                    <a:pt x="260" y="399"/>
                  </a:lnTo>
                  <a:lnTo>
                    <a:pt x="241" y="380"/>
                  </a:lnTo>
                  <a:lnTo>
                    <a:pt x="20" y="222"/>
                  </a:lnTo>
                  <a:close/>
                  <a:moveTo>
                    <a:pt x="621" y="202"/>
                  </a:moveTo>
                  <a:lnTo>
                    <a:pt x="280" y="380"/>
                  </a:lnTo>
                  <a:lnTo>
                    <a:pt x="260" y="399"/>
                  </a:lnTo>
                  <a:lnTo>
                    <a:pt x="280" y="399"/>
                  </a:lnTo>
                  <a:lnTo>
                    <a:pt x="621" y="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7213870" y="2832357"/>
              <a:ext cx="36742" cy="23511"/>
            </a:xfrm>
            <a:custGeom>
              <a:rect b="b" l="l" r="r" t="t"/>
              <a:pathLst>
                <a:path extrusionOk="0" h="231" w="361">
                  <a:moveTo>
                    <a:pt x="202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02" y="222"/>
                  </a:lnTo>
                  <a:cubicBezTo>
                    <a:pt x="114" y="222"/>
                    <a:pt x="127" y="230"/>
                    <a:pt x="134" y="230"/>
                  </a:cubicBezTo>
                  <a:cubicBezTo>
                    <a:pt x="138" y="230"/>
                    <a:pt x="140" y="228"/>
                    <a:pt x="140" y="222"/>
                  </a:cubicBezTo>
                  <a:lnTo>
                    <a:pt x="342" y="121"/>
                  </a:lnTo>
                  <a:cubicBezTo>
                    <a:pt x="361" y="102"/>
                    <a:pt x="361" y="102"/>
                    <a:pt x="342" y="78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7211936" y="2832357"/>
              <a:ext cx="38675" cy="24630"/>
            </a:xfrm>
            <a:custGeom>
              <a:rect b="b" l="l" r="r" t="t"/>
              <a:pathLst>
                <a:path extrusionOk="0" h="242" w="380">
                  <a:moveTo>
                    <a:pt x="241" y="1"/>
                  </a:moveTo>
                  <a:cubicBezTo>
                    <a:pt x="241" y="1"/>
                    <a:pt x="260" y="1"/>
                    <a:pt x="260" y="20"/>
                  </a:cubicBezTo>
                  <a:lnTo>
                    <a:pt x="361" y="78"/>
                  </a:lnTo>
                  <a:lnTo>
                    <a:pt x="361" y="78"/>
                  </a:lnTo>
                  <a:lnTo>
                    <a:pt x="260" y="1"/>
                  </a:lnTo>
                  <a:close/>
                  <a:moveTo>
                    <a:pt x="221" y="1"/>
                  </a:moveTo>
                  <a:lnTo>
                    <a:pt x="20" y="121"/>
                  </a:lnTo>
                  <a:lnTo>
                    <a:pt x="221" y="20"/>
                  </a:lnTo>
                  <a:lnTo>
                    <a:pt x="241" y="1"/>
                  </a:lnTo>
                  <a:close/>
                  <a:moveTo>
                    <a:pt x="20" y="121"/>
                  </a:moveTo>
                  <a:cubicBezTo>
                    <a:pt x="20" y="121"/>
                    <a:pt x="0" y="121"/>
                    <a:pt x="0" y="140"/>
                  </a:cubicBezTo>
                  <a:cubicBezTo>
                    <a:pt x="0" y="140"/>
                    <a:pt x="20" y="140"/>
                    <a:pt x="20" y="159"/>
                  </a:cubicBezTo>
                  <a:lnTo>
                    <a:pt x="121" y="222"/>
                  </a:lnTo>
                  <a:lnTo>
                    <a:pt x="121" y="222"/>
                  </a:lnTo>
                  <a:lnTo>
                    <a:pt x="20" y="140"/>
                  </a:lnTo>
                  <a:lnTo>
                    <a:pt x="20" y="121"/>
                  </a:lnTo>
                  <a:close/>
                  <a:moveTo>
                    <a:pt x="361" y="78"/>
                  </a:moveTo>
                  <a:lnTo>
                    <a:pt x="361" y="102"/>
                  </a:lnTo>
                  <a:lnTo>
                    <a:pt x="159" y="222"/>
                  </a:lnTo>
                  <a:lnTo>
                    <a:pt x="121" y="222"/>
                  </a:lnTo>
                  <a:cubicBezTo>
                    <a:pt x="121" y="241"/>
                    <a:pt x="140" y="241"/>
                    <a:pt x="140" y="241"/>
                  </a:cubicBezTo>
                  <a:cubicBezTo>
                    <a:pt x="159" y="241"/>
                    <a:pt x="159" y="241"/>
                    <a:pt x="178" y="222"/>
                  </a:cubicBezTo>
                  <a:lnTo>
                    <a:pt x="361" y="121"/>
                  </a:lnTo>
                  <a:cubicBezTo>
                    <a:pt x="380" y="121"/>
                    <a:pt x="380" y="102"/>
                    <a:pt x="380" y="102"/>
                  </a:cubicBezTo>
                  <a:cubicBezTo>
                    <a:pt x="380" y="78"/>
                    <a:pt x="380" y="78"/>
                    <a:pt x="361" y="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7309746" y="2832866"/>
              <a:ext cx="59235" cy="37759"/>
            </a:xfrm>
            <a:custGeom>
              <a:rect b="b" l="l" r="r" t="t"/>
              <a:pathLst>
                <a:path extrusionOk="0" h="371" w="582">
                  <a:moveTo>
                    <a:pt x="373" y="1"/>
                  </a:moveTo>
                  <a:cubicBezTo>
                    <a:pt x="365" y="1"/>
                    <a:pt x="361" y="5"/>
                    <a:pt x="361" y="15"/>
                  </a:cubicBezTo>
                  <a:lnTo>
                    <a:pt x="20" y="193"/>
                  </a:lnTo>
                  <a:cubicBezTo>
                    <a:pt x="0" y="217"/>
                    <a:pt x="0" y="217"/>
                    <a:pt x="0" y="236"/>
                  </a:cubicBezTo>
                  <a:lnTo>
                    <a:pt x="178" y="356"/>
                  </a:lnTo>
                  <a:cubicBezTo>
                    <a:pt x="188" y="366"/>
                    <a:pt x="198" y="371"/>
                    <a:pt x="207" y="371"/>
                  </a:cubicBezTo>
                  <a:cubicBezTo>
                    <a:pt x="215" y="371"/>
                    <a:pt x="221" y="366"/>
                    <a:pt x="221" y="356"/>
                  </a:cubicBezTo>
                  <a:lnTo>
                    <a:pt x="558" y="174"/>
                  </a:lnTo>
                  <a:cubicBezTo>
                    <a:pt x="582" y="154"/>
                    <a:pt x="582" y="154"/>
                    <a:pt x="582" y="135"/>
                  </a:cubicBezTo>
                  <a:lnTo>
                    <a:pt x="399" y="15"/>
                  </a:lnTo>
                  <a:cubicBezTo>
                    <a:pt x="389" y="5"/>
                    <a:pt x="380" y="1"/>
                    <a:pt x="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7309746" y="2832357"/>
              <a:ext cx="59235" cy="38777"/>
            </a:xfrm>
            <a:custGeom>
              <a:rect b="b" l="l" r="r" t="t"/>
              <a:pathLst>
                <a:path extrusionOk="0" h="381" w="582">
                  <a:moveTo>
                    <a:pt x="399" y="20"/>
                  </a:moveTo>
                  <a:lnTo>
                    <a:pt x="558" y="140"/>
                  </a:lnTo>
                  <a:lnTo>
                    <a:pt x="582" y="159"/>
                  </a:lnTo>
                  <a:lnTo>
                    <a:pt x="582" y="140"/>
                  </a:lnTo>
                  <a:lnTo>
                    <a:pt x="399" y="20"/>
                  </a:lnTo>
                  <a:close/>
                  <a:moveTo>
                    <a:pt x="341" y="1"/>
                  </a:moveTo>
                  <a:lnTo>
                    <a:pt x="0" y="198"/>
                  </a:lnTo>
                  <a:lnTo>
                    <a:pt x="0" y="222"/>
                  </a:lnTo>
                  <a:lnTo>
                    <a:pt x="20" y="222"/>
                  </a:lnTo>
                  <a:lnTo>
                    <a:pt x="361" y="20"/>
                  </a:lnTo>
                  <a:lnTo>
                    <a:pt x="399" y="20"/>
                  </a:lnTo>
                  <a:cubicBezTo>
                    <a:pt x="380" y="1"/>
                    <a:pt x="380" y="1"/>
                    <a:pt x="361" y="1"/>
                  </a:cubicBezTo>
                  <a:close/>
                  <a:moveTo>
                    <a:pt x="0" y="222"/>
                  </a:moveTo>
                  <a:lnTo>
                    <a:pt x="0" y="241"/>
                  </a:lnTo>
                  <a:lnTo>
                    <a:pt x="178" y="361"/>
                  </a:lnTo>
                  <a:lnTo>
                    <a:pt x="20" y="241"/>
                  </a:lnTo>
                  <a:lnTo>
                    <a:pt x="0" y="222"/>
                  </a:lnTo>
                  <a:close/>
                  <a:moveTo>
                    <a:pt x="558" y="159"/>
                  </a:moveTo>
                  <a:lnTo>
                    <a:pt x="221" y="361"/>
                  </a:lnTo>
                  <a:lnTo>
                    <a:pt x="178" y="361"/>
                  </a:lnTo>
                  <a:cubicBezTo>
                    <a:pt x="197" y="380"/>
                    <a:pt x="197" y="380"/>
                    <a:pt x="221" y="380"/>
                  </a:cubicBezTo>
                  <a:lnTo>
                    <a:pt x="240" y="380"/>
                  </a:lnTo>
                  <a:lnTo>
                    <a:pt x="582" y="179"/>
                  </a:lnTo>
                  <a:lnTo>
                    <a:pt x="582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7236363" y="2846606"/>
              <a:ext cx="44579" cy="28396"/>
            </a:xfrm>
            <a:custGeom>
              <a:rect b="b" l="l" r="r" t="t"/>
              <a:pathLst>
                <a:path extrusionOk="0" h="279" w="438">
                  <a:moveTo>
                    <a:pt x="222" y="0"/>
                  </a:moveTo>
                  <a:lnTo>
                    <a:pt x="20" y="120"/>
                  </a:lnTo>
                  <a:cubicBezTo>
                    <a:pt x="1" y="120"/>
                    <a:pt x="1" y="139"/>
                    <a:pt x="20" y="139"/>
                  </a:cubicBezTo>
                  <a:lnTo>
                    <a:pt x="198" y="279"/>
                  </a:lnTo>
                  <a:lnTo>
                    <a:pt x="241" y="279"/>
                  </a:lnTo>
                  <a:lnTo>
                    <a:pt x="438" y="159"/>
                  </a:lnTo>
                  <a:lnTo>
                    <a:pt x="438" y="139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7236363" y="2846606"/>
              <a:ext cx="44579" cy="28396"/>
            </a:xfrm>
            <a:custGeom>
              <a:rect b="b" l="l" r="r" t="t"/>
              <a:pathLst>
                <a:path extrusionOk="0" h="279" w="438">
                  <a:moveTo>
                    <a:pt x="198" y="0"/>
                  </a:moveTo>
                  <a:lnTo>
                    <a:pt x="20" y="101"/>
                  </a:lnTo>
                  <a:lnTo>
                    <a:pt x="1" y="120"/>
                  </a:lnTo>
                  <a:cubicBezTo>
                    <a:pt x="1" y="139"/>
                    <a:pt x="1" y="139"/>
                    <a:pt x="20" y="139"/>
                  </a:cubicBezTo>
                  <a:lnTo>
                    <a:pt x="20" y="120"/>
                  </a:lnTo>
                  <a:lnTo>
                    <a:pt x="222" y="0"/>
                  </a:lnTo>
                  <a:close/>
                  <a:moveTo>
                    <a:pt x="260" y="0"/>
                  </a:moveTo>
                  <a:lnTo>
                    <a:pt x="419" y="139"/>
                  </a:lnTo>
                  <a:lnTo>
                    <a:pt x="438" y="139"/>
                  </a:lnTo>
                  <a:lnTo>
                    <a:pt x="438" y="120"/>
                  </a:lnTo>
                  <a:lnTo>
                    <a:pt x="260" y="0"/>
                  </a:lnTo>
                  <a:close/>
                  <a:moveTo>
                    <a:pt x="20" y="139"/>
                  </a:moveTo>
                  <a:lnTo>
                    <a:pt x="178" y="279"/>
                  </a:lnTo>
                  <a:lnTo>
                    <a:pt x="222" y="279"/>
                  </a:lnTo>
                  <a:cubicBezTo>
                    <a:pt x="198" y="279"/>
                    <a:pt x="198" y="260"/>
                    <a:pt x="198" y="260"/>
                  </a:cubicBezTo>
                  <a:lnTo>
                    <a:pt x="20" y="139"/>
                  </a:lnTo>
                  <a:close/>
                  <a:moveTo>
                    <a:pt x="438" y="139"/>
                  </a:moveTo>
                  <a:lnTo>
                    <a:pt x="419" y="159"/>
                  </a:lnTo>
                  <a:lnTo>
                    <a:pt x="241" y="260"/>
                  </a:lnTo>
                  <a:lnTo>
                    <a:pt x="222" y="279"/>
                  </a:lnTo>
                  <a:lnTo>
                    <a:pt x="241" y="279"/>
                  </a:lnTo>
                  <a:lnTo>
                    <a:pt x="438" y="159"/>
                  </a:lnTo>
                  <a:lnTo>
                    <a:pt x="438" y="1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7183132" y="2850473"/>
              <a:ext cx="36742" cy="22595"/>
            </a:xfrm>
            <a:custGeom>
              <a:rect b="b" l="l" r="r" t="t"/>
              <a:pathLst>
                <a:path extrusionOk="0" h="222" w="361">
                  <a:moveTo>
                    <a:pt x="202" y="1"/>
                  </a:moveTo>
                  <a:lnTo>
                    <a:pt x="0" y="121"/>
                  </a:lnTo>
                  <a:lnTo>
                    <a:pt x="0" y="140"/>
                  </a:lnTo>
                  <a:lnTo>
                    <a:pt x="101" y="222"/>
                  </a:lnTo>
                  <a:lnTo>
                    <a:pt x="144" y="222"/>
                  </a:lnTo>
                  <a:lnTo>
                    <a:pt x="341" y="101"/>
                  </a:lnTo>
                  <a:cubicBezTo>
                    <a:pt x="360" y="101"/>
                    <a:pt x="360" y="82"/>
                    <a:pt x="341" y="82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7181097" y="2848540"/>
              <a:ext cx="38777" cy="24528"/>
            </a:xfrm>
            <a:custGeom>
              <a:rect b="b" l="l" r="r" t="t"/>
              <a:pathLst>
                <a:path extrusionOk="0" h="241" w="381">
                  <a:moveTo>
                    <a:pt x="241" y="0"/>
                  </a:moveTo>
                  <a:cubicBezTo>
                    <a:pt x="222" y="0"/>
                    <a:pt x="222" y="20"/>
                    <a:pt x="222" y="20"/>
                  </a:cubicBezTo>
                  <a:lnTo>
                    <a:pt x="260" y="20"/>
                  </a:lnTo>
                  <a:lnTo>
                    <a:pt x="241" y="0"/>
                  </a:lnTo>
                  <a:close/>
                  <a:moveTo>
                    <a:pt x="361" y="101"/>
                  </a:moveTo>
                  <a:lnTo>
                    <a:pt x="361" y="120"/>
                  </a:lnTo>
                  <a:lnTo>
                    <a:pt x="380" y="120"/>
                  </a:lnTo>
                  <a:cubicBezTo>
                    <a:pt x="380" y="101"/>
                    <a:pt x="380" y="101"/>
                    <a:pt x="361" y="101"/>
                  </a:cubicBezTo>
                  <a:close/>
                  <a:moveTo>
                    <a:pt x="222" y="20"/>
                  </a:moveTo>
                  <a:lnTo>
                    <a:pt x="20" y="120"/>
                  </a:lnTo>
                  <a:cubicBezTo>
                    <a:pt x="20" y="140"/>
                    <a:pt x="1" y="140"/>
                    <a:pt x="1" y="140"/>
                  </a:cubicBezTo>
                  <a:cubicBezTo>
                    <a:pt x="1" y="159"/>
                    <a:pt x="20" y="159"/>
                    <a:pt x="20" y="159"/>
                  </a:cubicBezTo>
                  <a:lnTo>
                    <a:pt x="20" y="140"/>
                  </a:lnTo>
                  <a:lnTo>
                    <a:pt x="222" y="20"/>
                  </a:lnTo>
                  <a:close/>
                  <a:moveTo>
                    <a:pt x="20" y="159"/>
                  </a:moveTo>
                  <a:lnTo>
                    <a:pt x="121" y="241"/>
                  </a:lnTo>
                  <a:lnTo>
                    <a:pt x="140" y="241"/>
                  </a:lnTo>
                  <a:lnTo>
                    <a:pt x="121" y="221"/>
                  </a:lnTo>
                  <a:lnTo>
                    <a:pt x="20" y="159"/>
                  </a:lnTo>
                  <a:close/>
                  <a:moveTo>
                    <a:pt x="361" y="120"/>
                  </a:moveTo>
                  <a:lnTo>
                    <a:pt x="164" y="241"/>
                  </a:lnTo>
                  <a:lnTo>
                    <a:pt x="183" y="241"/>
                  </a:lnTo>
                  <a:lnTo>
                    <a:pt x="361" y="1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7280841" y="2857293"/>
              <a:ext cx="45087" cy="29515"/>
            </a:xfrm>
            <a:custGeom>
              <a:rect b="b" l="l" r="r" t="t"/>
              <a:pathLst>
                <a:path extrusionOk="0" h="290" w="443">
                  <a:moveTo>
                    <a:pt x="232" y="1"/>
                  </a:moveTo>
                  <a:cubicBezTo>
                    <a:pt x="222" y="1"/>
                    <a:pt x="212" y="6"/>
                    <a:pt x="203" y="15"/>
                  </a:cubicBezTo>
                  <a:lnTo>
                    <a:pt x="25" y="116"/>
                  </a:lnTo>
                  <a:cubicBezTo>
                    <a:pt x="1" y="135"/>
                    <a:pt x="1" y="135"/>
                    <a:pt x="25" y="155"/>
                  </a:cubicBezTo>
                  <a:lnTo>
                    <a:pt x="183" y="275"/>
                  </a:lnTo>
                  <a:cubicBezTo>
                    <a:pt x="193" y="284"/>
                    <a:pt x="203" y="289"/>
                    <a:pt x="212" y="289"/>
                  </a:cubicBezTo>
                  <a:cubicBezTo>
                    <a:pt x="222" y="289"/>
                    <a:pt x="231" y="284"/>
                    <a:pt x="241" y="275"/>
                  </a:cubicBezTo>
                  <a:lnTo>
                    <a:pt x="424" y="174"/>
                  </a:lnTo>
                  <a:cubicBezTo>
                    <a:pt x="443" y="155"/>
                    <a:pt x="443" y="155"/>
                    <a:pt x="424" y="135"/>
                  </a:cubicBezTo>
                  <a:lnTo>
                    <a:pt x="265" y="15"/>
                  </a:lnTo>
                  <a:cubicBezTo>
                    <a:pt x="253" y="6"/>
                    <a:pt x="242" y="1"/>
                    <a:pt x="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7280841" y="2856886"/>
              <a:ext cx="45087" cy="30330"/>
            </a:xfrm>
            <a:custGeom>
              <a:rect b="b" l="l" r="r" t="t"/>
              <a:pathLst>
                <a:path extrusionOk="0" h="298" w="443">
                  <a:moveTo>
                    <a:pt x="222" y="0"/>
                  </a:moveTo>
                  <a:lnTo>
                    <a:pt x="203" y="19"/>
                  </a:lnTo>
                  <a:lnTo>
                    <a:pt x="25" y="120"/>
                  </a:lnTo>
                  <a:cubicBezTo>
                    <a:pt x="1" y="120"/>
                    <a:pt x="1" y="139"/>
                    <a:pt x="1" y="139"/>
                  </a:cubicBezTo>
                  <a:lnTo>
                    <a:pt x="25" y="139"/>
                  </a:lnTo>
                  <a:lnTo>
                    <a:pt x="222" y="19"/>
                  </a:lnTo>
                  <a:lnTo>
                    <a:pt x="241" y="19"/>
                  </a:lnTo>
                  <a:lnTo>
                    <a:pt x="424" y="159"/>
                  </a:lnTo>
                  <a:lnTo>
                    <a:pt x="443" y="159"/>
                  </a:lnTo>
                  <a:lnTo>
                    <a:pt x="443" y="139"/>
                  </a:lnTo>
                  <a:lnTo>
                    <a:pt x="265" y="19"/>
                  </a:lnTo>
                  <a:cubicBezTo>
                    <a:pt x="241" y="0"/>
                    <a:pt x="241" y="0"/>
                    <a:pt x="222" y="0"/>
                  </a:cubicBezTo>
                  <a:close/>
                  <a:moveTo>
                    <a:pt x="1" y="139"/>
                  </a:moveTo>
                  <a:lnTo>
                    <a:pt x="1" y="159"/>
                  </a:lnTo>
                  <a:lnTo>
                    <a:pt x="183" y="279"/>
                  </a:lnTo>
                  <a:cubicBezTo>
                    <a:pt x="203" y="298"/>
                    <a:pt x="203" y="298"/>
                    <a:pt x="222" y="298"/>
                  </a:cubicBezTo>
                  <a:lnTo>
                    <a:pt x="241" y="298"/>
                  </a:lnTo>
                  <a:lnTo>
                    <a:pt x="443" y="178"/>
                  </a:lnTo>
                  <a:lnTo>
                    <a:pt x="443" y="159"/>
                  </a:lnTo>
                  <a:lnTo>
                    <a:pt x="424" y="178"/>
                  </a:lnTo>
                  <a:lnTo>
                    <a:pt x="222" y="279"/>
                  </a:lnTo>
                  <a:lnTo>
                    <a:pt x="203" y="279"/>
                  </a:lnTo>
                  <a:lnTo>
                    <a:pt x="25" y="159"/>
                  </a:lnTo>
                  <a:lnTo>
                    <a:pt x="1" y="1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7329797" y="2853018"/>
              <a:ext cx="67580" cy="42543"/>
            </a:xfrm>
            <a:custGeom>
              <a:rect b="b" l="l" r="r" t="t"/>
              <a:pathLst>
                <a:path extrusionOk="0" h="418" w="664">
                  <a:moveTo>
                    <a:pt x="454" y="1"/>
                  </a:moveTo>
                  <a:cubicBezTo>
                    <a:pt x="447" y="1"/>
                    <a:pt x="442" y="7"/>
                    <a:pt x="442" y="19"/>
                  </a:cubicBezTo>
                  <a:lnTo>
                    <a:pt x="24" y="259"/>
                  </a:lnTo>
                  <a:cubicBezTo>
                    <a:pt x="0" y="259"/>
                    <a:pt x="0" y="278"/>
                    <a:pt x="24" y="278"/>
                  </a:cubicBezTo>
                  <a:lnTo>
                    <a:pt x="202" y="418"/>
                  </a:lnTo>
                  <a:lnTo>
                    <a:pt x="240" y="418"/>
                  </a:lnTo>
                  <a:lnTo>
                    <a:pt x="663" y="177"/>
                  </a:lnTo>
                  <a:lnTo>
                    <a:pt x="663" y="139"/>
                  </a:lnTo>
                  <a:lnTo>
                    <a:pt x="481" y="19"/>
                  </a:lnTo>
                  <a:cubicBezTo>
                    <a:pt x="471" y="7"/>
                    <a:pt x="461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7329797" y="2852407"/>
              <a:ext cx="67580" cy="43154"/>
            </a:xfrm>
            <a:custGeom>
              <a:rect b="b" l="l" r="r" t="t"/>
              <a:pathLst>
                <a:path extrusionOk="0" h="424" w="664">
                  <a:moveTo>
                    <a:pt x="442" y="1"/>
                  </a:moveTo>
                  <a:lnTo>
                    <a:pt x="24" y="265"/>
                  </a:lnTo>
                  <a:lnTo>
                    <a:pt x="442" y="25"/>
                  </a:lnTo>
                  <a:lnTo>
                    <a:pt x="481" y="25"/>
                  </a:lnTo>
                  <a:cubicBezTo>
                    <a:pt x="481" y="1"/>
                    <a:pt x="461" y="1"/>
                    <a:pt x="461" y="1"/>
                  </a:cubicBezTo>
                  <a:close/>
                  <a:moveTo>
                    <a:pt x="0" y="265"/>
                  </a:moveTo>
                  <a:cubicBezTo>
                    <a:pt x="0" y="284"/>
                    <a:pt x="0" y="284"/>
                    <a:pt x="24" y="284"/>
                  </a:cubicBezTo>
                  <a:lnTo>
                    <a:pt x="24" y="265"/>
                  </a:lnTo>
                  <a:close/>
                  <a:moveTo>
                    <a:pt x="481" y="25"/>
                  </a:moveTo>
                  <a:lnTo>
                    <a:pt x="644" y="164"/>
                  </a:lnTo>
                  <a:lnTo>
                    <a:pt x="240" y="424"/>
                  </a:lnTo>
                  <a:lnTo>
                    <a:pt x="240" y="424"/>
                  </a:lnTo>
                  <a:lnTo>
                    <a:pt x="663" y="183"/>
                  </a:lnTo>
                  <a:lnTo>
                    <a:pt x="663" y="164"/>
                  </a:lnTo>
                  <a:lnTo>
                    <a:pt x="663" y="145"/>
                  </a:lnTo>
                  <a:lnTo>
                    <a:pt x="481" y="25"/>
                  </a:lnTo>
                  <a:close/>
                  <a:moveTo>
                    <a:pt x="24" y="284"/>
                  </a:moveTo>
                  <a:lnTo>
                    <a:pt x="183" y="424"/>
                  </a:lnTo>
                  <a:lnTo>
                    <a:pt x="221" y="424"/>
                  </a:lnTo>
                  <a:cubicBezTo>
                    <a:pt x="202" y="424"/>
                    <a:pt x="202" y="424"/>
                    <a:pt x="202" y="404"/>
                  </a:cubicBezTo>
                  <a:lnTo>
                    <a:pt x="24" y="28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7207559" y="2862687"/>
              <a:ext cx="45087" cy="29007"/>
            </a:xfrm>
            <a:custGeom>
              <a:rect b="b" l="l" r="r" t="t"/>
              <a:pathLst>
                <a:path extrusionOk="0" h="285" w="443">
                  <a:moveTo>
                    <a:pt x="202" y="1"/>
                  </a:moveTo>
                  <a:lnTo>
                    <a:pt x="0" y="121"/>
                  </a:lnTo>
                  <a:lnTo>
                    <a:pt x="0" y="164"/>
                  </a:lnTo>
                  <a:lnTo>
                    <a:pt x="183" y="284"/>
                  </a:lnTo>
                  <a:lnTo>
                    <a:pt x="221" y="284"/>
                  </a:lnTo>
                  <a:lnTo>
                    <a:pt x="423" y="164"/>
                  </a:lnTo>
                  <a:cubicBezTo>
                    <a:pt x="442" y="164"/>
                    <a:pt x="442" y="140"/>
                    <a:pt x="423" y="140"/>
                  </a:cubicBezTo>
                  <a:lnTo>
                    <a:pt x="240" y="20"/>
                  </a:lnTo>
                  <a:cubicBezTo>
                    <a:pt x="240" y="1"/>
                    <a:pt x="221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7207559" y="2862687"/>
              <a:ext cx="45087" cy="30940"/>
            </a:xfrm>
            <a:custGeom>
              <a:rect b="b" l="l" r="r" t="t"/>
              <a:pathLst>
                <a:path extrusionOk="0" h="304" w="443">
                  <a:moveTo>
                    <a:pt x="202" y="1"/>
                  </a:moveTo>
                  <a:lnTo>
                    <a:pt x="0" y="121"/>
                  </a:lnTo>
                  <a:lnTo>
                    <a:pt x="0" y="121"/>
                  </a:lnTo>
                  <a:lnTo>
                    <a:pt x="202" y="20"/>
                  </a:lnTo>
                  <a:lnTo>
                    <a:pt x="240" y="20"/>
                  </a:lnTo>
                  <a:lnTo>
                    <a:pt x="423" y="140"/>
                  </a:lnTo>
                  <a:lnTo>
                    <a:pt x="240" y="1"/>
                  </a:lnTo>
                  <a:close/>
                  <a:moveTo>
                    <a:pt x="0" y="140"/>
                  </a:moveTo>
                  <a:lnTo>
                    <a:pt x="0" y="164"/>
                  </a:lnTo>
                  <a:lnTo>
                    <a:pt x="183" y="284"/>
                  </a:lnTo>
                  <a:lnTo>
                    <a:pt x="0" y="140"/>
                  </a:lnTo>
                  <a:close/>
                  <a:moveTo>
                    <a:pt x="423" y="140"/>
                  </a:moveTo>
                  <a:lnTo>
                    <a:pt x="423" y="164"/>
                  </a:lnTo>
                  <a:lnTo>
                    <a:pt x="221" y="284"/>
                  </a:lnTo>
                  <a:lnTo>
                    <a:pt x="423" y="183"/>
                  </a:lnTo>
                  <a:lnTo>
                    <a:pt x="442" y="164"/>
                  </a:lnTo>
                  <a:cubicBezTo>
                    <a:pt x="442" y="140"/>
                    <a:pt x="442" y="140"/>
                    <a:pt x="423" y="140"/>
                  </a:cubicBezTo>
                  <a:close/>
                  <a:moveTo>
                    <a:pt x="183" y="284"/>
                  </a:moveTo>
                  <a:lnTo>
                    <a:pt x="202" y="303"/>
                  </a:lnTo>
                  <a:cubicBezTo>
                    <a:pt x="221" y="303"/>
                    <a:pt x="221" y="303"/>
                    <a:pt x="221" y="2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7150766" y="2867572"/>
              <a:ext cx="38777" cy="24121"/>
            </a:xfrm>
            <a:custGeom>
              <a:rect b="b" l="l" r="r" t="t"/>
              <a:pathLst>
                <a:path extrusionOk="0" h="237" w="381">
                  <a:moveTo>
                    <a:pt x="248" y="1"/>
                  </a:moveTo>
                  <a:cubicBezTo>
                    <a:pt x="241" y="1"/>
                    <a:pt x="232" y="6"/>
                    <a:pt x="222" y="15"/>
                  </a:cubicBezTo>
                  <a:lnTo>
                    <a:pt x="20" y="116"/>
                  </a:lnTo>
                  <a:cubicBezTo>
                    <a:pt x="20" y="135"/>
                    <a:pt x="1" y="135"/>
                    <a:pt x="20" y="154"/>
                  </a:cubicBezTo>
                  <a:lnTo>
                    <a:pt x="121" y="212"/>
                  </a:lnTo>
                  <a:cubicBezTo>
                    <a:pt x="140" y="236"/>
                    <a:pt x="160" y="236"/>
                    <a:pt x="160" y="236"/>
                  </a:cubicBezTo>
                  <a:lnTo>
                    <a:pt x="361" y="116"/>
                  </a:lnTo>
                  <a:cubicBezTo>
                    <a:pt x="380" y="116"/>
                    <a:pt x="380" y="92"/>
                    <a:pt x="361" y="73"/>
                  </a:cubicBezTo>
                  <a:lnTo>
                    <a:pt x="260" y="15"/>
                  </a:lnTo>
                  <a:cubicBezTo>
                    <a:pt x="260" y="6"/>
                    <a:pt x="256" y="1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7150766" y="2867063"/>
              <a:ext cx="38777" cy="24630"/>
            </a:xfrm>
            <a:custGeom>
              <a:rect b="b" l="l" r="r" t="t"/>
              <a:pathLst>
                <a:path extrusionOk="0" h="242" w="381">
                  <a:moveTo>
                    <a:pt x="260" y="20"/>
                  </a:moveTo>
                  <a:lnTo>
                    <a:pt x="361" y="97"/>
                  </a:lnTo>
                  <a:lnTo>
                    <a:pt x="361" y="121"/>
                  </a:lnTo>
                  <a:cubicBezTo>
                    <a:pt x="380" y="121"/>
                    <a:pt x="380" y="121"/>
                    <a:pt x="380" y="97"/>
                  </a:cubicBezTo>
                  <a:cubicBezTo>
                    <a:pt x="380" y="97"/>
                    <a:pt x="380" y="78"/>
                    <a:pt x="361" y="78"/>
                  </a:cubicBezTo>
                  <a:lnTo>
                    <a:pt x="260" y="20"/>
                  </a:lnTo>
                  <a:close/>
                  <a:moveTo>
                    <a:pt x="222" y="1"/>
                  </a:moveTo>
                  <a:lnTo>
                    <a:pt x="20" y="121"/>
                  </a:lnTo>
                  <a:lnTo>
                    <a:pt x="1" y="140"/>
                  </a:lnTo>
                  <a:lnTo>
                    <a:pt x="20" y="159"/>
                  </a:lnTo>
                  <a:lnTo>
                    <a:pt x="121" y="241"/>
                  </a:lnTo>
                  <a:lnTo>
                    <a:pt x="160" y="241"/>
                  </a:lnTo>
                  <a:lnTo>
                    <a:pt x="361" y="121"/>
                  </a:lnTo>
                  <a:lnTo>
                    <a:pt x="361" y="121"/>
                  </a:lnTo>
                  <a:lnTo>
                    <a:pt x="160" y="217"/>
                  </a:lnTo>
                  <a:lnTo>
                    <a:pt x="121" y="217"/>
                  </a:lnTo>
                  <a:lnTo>
                    <a:pt x="20" y="140"/>
                  </a:lnTo>
                  <a:lnTo>
                    <a:pt x="222" y="20"/>
                  </a:lnTo>
                  <a:lnTo>
                    <a:pt x="260" y="20"/>
                  </a:lnTo>
                  <a:cubicBezTo>
                    <a:pt x="260" y="1"/>
                    <a:pt x="241" y="1"/>
                    <a:pt x="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7250510" y="2874900"/>
              <a:ext cx="45087" cy="29007"/>
            </a:xfrm>
            <a:custGeom>
              <a:rect b="b" l="l" r="r" t="t"/>
              <a:pathLst>
                <a:path extrusionOk="0" h="285" w="443">
                  <a:moveTo>
                    <a:pt x="222" y="1"/>
                  </a:moveTo>
                  <a:lnTo>
                    <a:pt x="20" y="121"/>
                  </a:lnTo>
                  <a:cubicBezTo>
                    <a:pt x="1" y="121"/>
                    <a:pt x="1" y="140"/>
                    <a:pt x="20" y="140"/>
                  </a:cubicBezTo>
                  <a:lnTo>
                    <a:pt x="203" y="284"/>
                  </a:lnTo>
                  <a:lnTo>
                    <a:pt x="241" y="284"/>
                  </a:lnTo>
                  <a:lnTo>
                    <a:pt x="443" y="164"/>
                  </a:lnTo>
                  <a:lnTo>
                    <a:pt x="443" y="140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6"/>
            <p:cNvSpPr/>
            <p:nvPr/>
          </p:nvSpPr>
          <p:spPr>
            <a:xfrm>
              <a:off x="7250510" y="2874900"/>
              <a:ext cx="47123" cy="29007"/>
            </a:xfrm>
            <a:custGeom>
              <a:rect b="b" l="l" r="r" t="t"/>
              <a:pathLst>
                <a:path extrusionOk="0" h="285" w="463">
                  <a:moveTo>
                    <a:pt x="1" y="121"/>
                  </a:moveTo>
                  <a:cubicBezTo>
                    <a:pt x="1" y="140"/>
                    <a:pt x="20" y="140"/>
                    <a:pt x="20" y="140"/>
                  </a:cubicBezTo>
                  <a:lnTo>
                    <a:pt x="20" y="121"/>
                  </a:lnTo>
                  <a:close/>
                  <a:moveTo>
                    <a:pt x="241" y="1"/>
                  </a:moveTo>
                  <a:cubicBezTo>
                    <a:pt x="241" y="1"/>
                    <a:pt x="260" y="1"/>
                    <a:pt x="260" y="20"/>
                  </a:cubicBezTo>
                  <a:lnTo>
                    <a:pt x="443" y="140"/>
                  </a:lnTo>
                  <a:lnTo>
                    <a:pt x="260" y="1"/>
                  </a:lnTo>
                  <a:close/>
                  <a:moveTo>
                    <a:pt x="443" y="140"/>
                  </a:moveTo>
                  <a:lnTo>
                    <a:pt x="443" y="164"/>
                  </a:lnTo>
                  <a:cubicBezTo>
                    <a:pt x="443" y="164"/>
                    <a:pt x="462" y="164"/>
                    <a:pt x="462" y="140"/>
                  </a:cubicBezTo>
                  <a:close/>
                  <a:moveTo>
                    <a:pt x="20" y="140"/>
                  </a:moveTo>
                  <a:lnTo>
                    <a:pt x="203" y="284"/>
                  </a:lnTo>
                  <a:lnTo>
                    <a:pt x="222" y="284"/>
                  </a:lnTo>
                  <a:cubicBezTo>
                    <a:pt x="222" y="284"/>
                    <a:pt x="203" y="284"/>
                    <a:pt x="203" y="260"/>
                  </a:cubicBezTo>
                  <a:lnTo>
                    <a:pt x="20" y="1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7301400" y="2883246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22" y="0"/>
                  </a:moveTo>
                  <a:lnTo>
                    <a:pt x="20" y="121"/>
                  </a:lnTo>
                  <a:cubicBezTo>
                    <a:pt x="1" y="121"/>
                    <a:pt x="1" y="140"/>
                    <a:pt x="20" y="140"/>
                  </a:cubicBezTo>
                  <a:lnTo>
                    <a:pt x="202" y="279"/>
                  </a:lnTo>
                  <a:lnTo>
                    <a:pt x="241" y="279"/>
                  </a:lnTo>
                  <a:lnTo>
                    <a:pt x="443" y="159"/>
                  </a:lnTo>
                  <a:lnTo>
                    <a:pt x="443" y="140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7301400" y="2883246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02" y="0"/>
                  </a:moveTo>
                  <a:lnTo>
                    <a:pt x="20" y="121"/>
                  </a:lnTo>
                  <a:lnTo>
                    <a:pt x="222" y="0"/>
                  </a:lnTo>
                  <a:close/>
                  <a:moveTo>
                    <a:pt x="20" y="121"/>
                  </a:moveTo>
                  <a:cubicBezTo>
                    <a:pt x="1" y="121"/>
                    <a:pt x="1" y="121"/>
                    <a:pt x="1" y="140"/>
                  </a:cubicBezTo>
                  <a:lnTo>
                    <a:pt x="20" y="140"/>
                  </a:lnTo>
                  <a:lnTo>
                    <a:pt x="20" y="121"/>
                  </a:lnTo>
                  <a:close/>
                  <a:moveTo>
                    <a:pt x="241" y="0"/>
                  </a:moveTo>
                  <a:lnTo>
                    <a:pt x="260" y="20"/>
                  </a:lnTo>
                  <a:lnTo>
                    <a:pt x="423" y="140"/>
                  </a:lnTo>
                  <a:lnTo>
                    <a:pt x="443" y="159"/>
                  </a:lnTo>
                  <a:lnTo>
                    <a:pt x="443" y="140"/>
                  </a:lnTo>
                  <a:lnTo>
                    <a:pt x="260" y="0"/>
                  </a:lnTo>
                  <a:close/>
                  <a:moveTo>
                    <a:pt x="423" y="159"/>
                  </a:moveTo>
                  <a:lnTo>
                    <a:pt x="241" y="279"/>
                  </a:lnTo>
                  <a:lnTo>
                    <a:pt x="443" y="159"/>
                  </a:lnTo>
                  <a:close/>
                  <a:moveTo>
                    <a:pt x="20" y="140"/>
                  </a:moveTo>
                  <a:lnTo>
                    <a:pt x="202" y="279"/>
                  </a:lnTo>
                  <a:lnTo>
                    <a:pt x="222" y="279"/>
                  </a:lnTo>
                  <a:cubicBezTo>
                    <a:pt x="222" y="279"/>
                    <a:pt x="202" y="279"/>
                    <a:pt x="202" y="260"/>
                  </a:cubicBezTo>
                  <a:lnTo>
                    <a:pt x="20" y="1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7344453" y="2874900"/>
              <a:ext cx="81218" cy="49057"/>
            </a:xfrm>
            <a:custGeom>
              <a:rect b="b" l="l" r="r" t="t"/>
              <a:pathLst>
                <a:path extrusionOk="0" h="482" w="798">
                  <a:moveTo>
                    <a:pt x="577" y="1"/>
                  </a:moveTo>
                  <a:lnTo>
                    <a:pt x="20" y="323"/>
                  </a:lnTo>
                  <a:cubicBezTo>
                    <a:pt x="0" y="323"/>
                    <a:pt x="0" y="342"/>
                    <a:pt x="20" y="361"/>
                  </a:cubicBezTo>
                  <a:lnTo>
                    <a:pt x="197" y="481"/>
                  </a:lnTo>
                  <a:lnTo>
                    <a:pt x="241" y="481"/>
                  </a:lnTo>
                  <a:lnTo>
                    <a:pt x="798" y="164"/>
                  </a:lnTo>
                  <a:lnTo>
                    <a:pt x="798" y="140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7344453" y="2872967"/>
              <a:ext cx="81218" cy="52924"/>
            </a:xfrm>
            <a:custGeom>
              <a:rect b="b" l="l" r="r" t="t"/>
              <a:pathLst>
                <a:path extrusionOk="0" h="520" w="798">
                  <a:moveTo>
                    <a:pt x="601" y="1"/>
                  </a:moveTo>
                  <a:cubicBezTo>
                    <a:pt x="577" y="1"/>
                    <a:pt x="577" y="20"/>
                    <a:pt x="577" y="20"/>
                  </a:cubicBezTo>
                  <a:lnTo>
                    <a:pt x="620" y="20"/>
                  </a:lnTo>
                  <a:lnTo>
                    <a:pt x="601" y="1"/>
                  </a:lnTo>
                  <a:close/>
                  <a:moveTo>
                    <a:pt x="620" y="20"/>
                  </a:moveTo>
                  <a:lnTo>
                    <a:pt x="798" y="159"/>
                  </a:lnTo>
                  <a:lnTo>
                    <a:pt x="798" y="140"/>
                  </a:lnTo>
                  <a:lnTo>
                    <a:pt x="620" y="20"/>
                  </a:lnTo>
                  <a:close/>
                  <a:moveTo>
                    <a:pt x="20" y="342"/>
                  </a:moveTo>
                  <a:cubicBezTo>
                    <a:pt x="0" y="342"/>
                    <a:pt x="0" y="342"/>
                    <a:pt x="0" y="361"/>
                  </a:cubicBezTo>
                  <a:cubicBezTo>
                    <a:pt x="0" y="361"/>
                    <a:pt x="0" y="380"/>
                    <a:pt x="20" y="380"/>
                  </a:cubicBezTo>
                  <a:lnTo>
                    <a:pt x="178" y="500"/>
                  </a:lnTo>
                  <a:cubicBezTo>
                    <a:pt x="197" y="500"/>
                    <a:pt x="197" y="519"/>
                    <a:pt x="217" y="519"/>
                  </a:cubicBezTo>
                  <a:cubicBezTo>
                    <a:pt x="217" y="519"/>
                    <a:pt x="241" y="519"/>
                    <a:pt x="241" y="500"/>
                  </a:cubicBezTo>
                  <a:lnTo>
                    <a:pt x="197" y="500"/>
                  </a:lnTo>
                  <a:lnTo>
                    <a:pt x="20" y="361"/>
                  </a:lnTo>
                  <a:lnTo>
                    <a:pt x="20" y="34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7177229" y="2881312"/>
              <a:ext cx="45087" cy="27989"/>
            </a:xfrm>
            <a:custGeom>
              <a:rect b="b" l="l" r="r" t="t"/>
              <a:pathLst>
                <a:path extrusionOk="0" h="275" w="443">
                  <a:moveTo>
                    <a:pt x="202" y="0"/>
                  </a:moveTo>
                  <a:lnTo>
                    <a:pt x="20" y="101"/>
                  </a:lnTo>
                  <a:cubicBezTo>
                    <a:pt x="0" y="120"/>
                    <a:pt x="0" y="120"/>
                    <a:pt x="20" y="140"/>
                  </a:cubicBezTo>
                  <a:lnTo>
                    <a:pt x="202" y="260"/>
                  </a:lnTo>
                  <a:cubicBezTo>
                    <a:pt x="202" y="269"/>
                    <a:pt x="207" y="274"/>
                    <a:pt x="214" y="274"/>
                  </a:cubicBezTo>
                  <a:cubicBezTo>
                    <a:pt x="221" y="274"/>
                    <a:pt x="231" y="269"/>
                    <a:pt x="241" y="260"/>
                  </a:cubicBezTo>
                  <a:lnTo>
                    <a:pt x="418" y="159"/>
                  </a:lnTo>
                  <a:cubicBezTo>
                    <a:pt x="442" y="159"/>
                    <a:pt x="442" y="140"/>
                    <a:pt x="418" y="120"/>
                  </a:cubicBez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6"/>
            <p:cNvSpPr/>
            <p:nvPr/>
          </p:nvSpPr>
          <p:spPr>
            <a:xfrm>
              <a:off x="7177229" y="2879379"/>
              <a:ext cx="45087" cy="30330"/>
            </a:xfrm>
            <a:custGeom>
              <a:rect b="b" l="l" r="r" t="t"/>
              <a:pathLst>
                <a:path extrusionOk="0" h="298" w="443">
                  <a:moveTo>
                    <a:pt x="221" y="0"/>
                  </a:moveTo>
                  <a:lnTo>
                    <a:pt x="202" y="19"/>
                  </a:lnTo>
                  <a:lnTo>
                    <a:pt x="20" y="120"/>
                  </a:lnTo>
                  <a:cubicBezTo>
                    <a:pt x="0" y="120"/>
                    <a:pt x="0" y="139"/>
                    <a:pt x="0" y="139"/>
                  </a:cubicBezTo>
                  <a:cubicBezTo>
                    <a:pt x="0" y="159"/>
                    <a:pt x="0" y="159"/>
                    <a:pt x="20" y="159"/>
                  </a:cubicBezTo>
                  <a:lnTo>
                    <a:pt x="20" y="139"/>
                  </a:lnTo>
                  <a:lnTo>
                    <a:pt x="221" y="19"/>
                  </a:lnTo>
                  <a:lnTo>
                    <a:pt x="241" y="19"/>
                  </a:lnTo>
                  <a:lnTo>
                    <a:pt x="418" y="159"/>
                  </a:lnTo>
                  <a:lnTo>
                    <a:pt x="442" y="159"/>
                  </a:lnTo>
                  <a:lnTo>
                    <a:pt x="442" y="139"/>
                  </a:lnTo>
                  <a:lnTo>
                    <a:pt x="260" y="19"/>
                  </a:lnTo>
                  <a:cubicBezTo>
                    <a:pt x="241" y="0"/>
                    <a:pt x="241" y="0"/>
                    <a:pt x="221" y="0"/>
                  </a:cubicBezTo>
                  <a:close/>
                  <a:moveTo>
                    <a:pt x="442" y="159"/>
                  </a:moveTo>
                  <a:lnTo>
                    <a:pt x="418" y="178"/>
                  </a:lnTo>
                  <a:lnTo>
                    <a:pt x="241" y="279"/>
                  </a:lnTo>
                  <a:lnTo>
                    <a:pt x="202" y="279"/>
                  </a:lnTo>
                  <a:lnTo>
                    <a:pt x="20" y="159"/>
                  </a:lnTo>
                  <a:lnTo>
                    <a:pt x="20" y="159"/>
                  </a:lnTo>
                  <a:lnTo>
                    <a:pt x="178" y="298"/>
                  </a:lnTo>
                  <a:lnTo>
                    <a:pt x="241" y="298"/>
                  </a:lnTo>
                  <a:lnTo>
                    <a:pt x="442" y="178"/>
                  </a:lnTo>
                  <a:lnTo>
                    <a:pt x="442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7222216" y="2891999"/>
              <a:ext cx="44579" cy="28905"/>
            </a:xfrm>
            <a:custGeom>
              <a:rect b="b" l="l" r="r" t="t"/>
              <a:pathLst>
                <a:path extrusionOk="0" h="284" w="438">
                  <a:moveTo>
                    <a:pt x="226" y="1"/>
                  </a:moveTo>
                  <a:cubicBezTo>
                    <a:pt x="218" y="1"/>
                    <a:pt x="207" y="6"/>
                    <a:pt x="197" y="15"/>
                  </a:cubicBezTo>
                  <a:lnTo>
                    <a:pt x="20" y="116"/>
                  </a:lnTo>
                  <a:cubicBezTo>
                    <a:pt x="0" y="135"/>
                    <a:pt x="0" y="135"/>
                    <a:pt x="20" y="155"/>
                  </a:cubicBezTo>
                  <a:lnTo>
                    <a:pt x="178" y="275"/>
                  </a:lnTo>
                  <a:cubicBezTo>
                    <a:pt x="191" y="275"/>
                    <a:pt x="204" y="283"/>
                    <a:pt x="218" y="283"/>
                  </a:cubicBezTo>
                  <a:cubicBezTo>
                    <a:pt x="225" y="283"/>
                    <a:pt x="233" y="281"/>
                    <a:pt x="241" y="275"/>
                  </a:cubicBezTo>
                  <a:lnTo>
                    <a:pt x="418" y="174"/>
                  </a:lnTo>
                  <a:cubicBezTo>
                    <a:pt x="438" y="155"/>
                    <a:pt x="438" y="155"/>
                    <a:pt x="418" y="135"/>
                  </a:cubicBezTo>
                  <a:lnTo>
                    <a:pt x="241" y="15"/>
                  </a:lnTo>
                  <a:cubicBezTo>
                    <a:pt x="241" y="6"/>
                    <a:pt x="235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6"/>
            <p:cNvSpPr/>
            <p:nvPr/>
          </p:nvSpPr>
          <p:spPr>
            <a:xfrm>
              <a:off x="7222216" y="2891592"/>
              <a:ext cx="44579" cy="30330"/>
            </a:xfrm>
            <a:custGeom>
              <a:rect b="b" l="l" r="r" t="t"/>
              <a:pathLst>
                <a:path extrusionOk="0" h="298" w="438">
                  <a:moveTo>
                    <a:pt x="197" y="0"/>
                  </a:moveTo>
                  <a:lnTo>
                    <a:pt x="0" y="120"/>
                  </a:lnTo>
                  <a:lnTo>
                    <a:pt x="0" y="139"/>
                  </a:lnTo>
                  <a:lnTo>
                    <a:pt x="20" y="120"/>
                  </a:lnTo>
                  <a:lnTo>
                    <a:pt x="197" y="19"/>
                  </a:lnTo>
                  <a:lnTo>
                    <a:pt x="241" y="19"/>
                  </a:lnTo>
                  <a:lnTo>
                    <a:pt x="418" y="139"/>
                  </a:lnTo>
                  <a:lnTo>
                    <a:pt x="260" y="0"/>
                  </a:lnTo>
                  <a:close/>
                  <a:moveTo>
                    <a:pt x="0" y="139"/>
                  </a:moveTo>
                  <a:lnTo>
                    <a:pt x="0" y="159"/>
                  </a:lnTo>
                  <a:lnTo>
                    <a:pt x="178" y="279"/>
                  </a:lnTo>
                  <a:cubicBezTo>
                    <a:pt x="197" y="298"/>
                    <a:pt x="197" y="298"/>
                    <a:pt x="217" y="298"/>
                  </a:cubicBezTo>
                  <a:lnTo>
                    <a:pt x="241" y="279"/>
                  </a:lnTo>
                  <a:lnTo>
                    <a:pt x="418" y="178"/>
                  </a:lnTo>
                  <a:cubicBezTo>
                    <a:pt x="438" y="178"/>
                    <a:pt x="438" y="159"/>
                    <a:pt x="438" y="159"/>
                  </a:cubicBezTo>
                  <a:cubicBezTo>
                    <a:pt x="438" y="159"/>
                    <a:pt x="438" y="139"/>
                    <a:pt x="418" y="139"/>
                  </a:cubicBezTo>
                  <a:lnTo>
                    <a:pt x="418" y="159"/>
                  </a:lnTo>
                  <a:lnTo>
                    <a:pt x="217" y="279"/>
                  </a:lnTo>
                  <a:lnTo>
                    <a:pt x="197" y="279"/>
                  </a:lnTo>
                  <a:lnTo>
                    <a:pt x="20" y="1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6"/>
            <p:cNvSpPr/>
            <p:nvPr/>
          </p:nvSpPr>
          <p:spPr>
            <a:xfrm>
              <a:off x="7120029" y="2885180"/>
              <a:ext cx="38675" cy="24121"/>
            </a:xfrm>
            <a:custGeom>
              <a:rect b="b" l="l" r="r" t="t"/>
              <a:pathLst>
                <a:path extrusionOk="0" h="237" w="380">
                  <a:moveTo>
                    <a:pt x="221" y="1"/>
                  </a:moveTo>
                  <a:lnTo>
                    <a:pt x="20" y="121"/>
                  </a:lnTo>
                  <a:cubicBezTo>
                    <a:pt x="0" y="121"/>
                    <a:pt x="0" y="140"/>
                    <a:pt x="20" y="140"/>
                  </a:cubicBezTo>
                  <a:lnTo>
                    <a:pt x="120" y="222"/>
                  </a:lnTo>
                  <a:cubicBezTo>
                    <a:pt x="130" y="231"/>
                    <a:pt x="141" y="236"/>
                    <a:pt x="149" y="236"/>
                  </a:cubicBezTo>
                  <a:cubicBezTo>
                    <a:pt x="158" y="236"/>
                    <a:pt x="164" y="231"/>
                    <a:pt x="164" y="222"/>
                  </a:cubicBezTo>
                  <a:lnTo>
                    <a:pt x="361" y="121"/>
                  </a:lnTo>
                  <a:cubicBezTo>
                    <a:pt x="380" y="102"/>
                    <a:pt x="380" y="102"/>
                    <a:pt x="361" y="82"/>
                  </a:cubicBez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7120029" y="2885180"/>
              <a:ext cx="38675" cy="24528"/>
            </a:xfrm>
            <a:custGeom>
              <a:rect b="b" l="l" r="r" t="t"/>
              <a:pathLst>
                <a:path extrusionOk="0" h="241" w="380">
                  <a:moveTo>
                    <a:pt x="241" y="1"/>
                  </a:moveTo>
                  <a:cubicBezTo>
                    <a:pt x="241" y="1"/>
                    <a:pt x="260" y="1"/>
                    <a:pt x="260" y="20"/>
                  </a:cubicBezTo>
                  <a:lnTo>
                    <a:pt x="361" y="82"/>
                  </a:lnTo>
                  <a:lnTo>
                    <a:pt x="361" y="82"/>
                  </a:lnTo>
                  <a:lnTo>
                    <a:pt x="260" y="1"/>
                  </a:lnTo>
                  <a:close/>
                  <a:moveTo>
                    <a:pt x="221" y="1"/>
                  </a:moveTo>
                  <a:lnTo>
                    <a:pt x="20" y="121"/>
                  </a:lnTo>
                  <a:lnTo>
                    <a:pt x="20" y="121"/>
                  </a:lnTo>
                  <a:lnTo>
                    <a:pt x="221" y="20"/>
                  </a:lnTo>
                  <a:lnTo>
                    <a:pt x="241" y="1"/>
                  </a:lnTo>
                  <a:close/>
                  <a:moveTo>
                    <a:pt x="20" y="121"/>
                  </a:moveTo>
                  <a:cubicBezTo>
                    <a:pt x="20" y="121"/>
                    <a:pt x="0" y="121"/>
                    <a:pt x="0" y="140"/>
                  </a:cubicBezTo>
                  <a:cubicBezTo>
                    <a:pt x="0" y="140"/>
                    <a:pt x="20" y="140"/>
                    <a:pt x="20" y="159"/>
                  </a:cubicBezTo>
                  <a:lnTo>
                    <a:pt x="120" y="222"/>
                  </a:lnTo>
                  <a:lnTo>
                    <a:pt x="120" y="222"/>
                  </a:lnTo>
                  <a:lnTo>
                    <a:pt x="20" y="140"/>
                  </a:lnTo>
                  <a:lnTo>
                    <a:pt x="20" y="121"/>
                  </a:lnTo>
                  <a:close/>
                  <a:moveTo>
                    <a:pt x="361" y="82"/>
                  </a:moveTo>
                  <a:lnTo>
                    <a:pt x="361" y="102"/>
                  </a:lnTo>
                  <a:lnTo>
                    <a:pt x="164" y="222"/>
                  </a:lnTo>
                  <a:lnTo>
                    <a:pt x="361" y="121"/>
                  </a:lnTo>
                  <a:cubicBezTo>
                    <a:pt x="380" y="121"/>
                    <a:pt x="380" y="102"/>
                    <a:pt x="380" y="102"/>
                  </a:cubicBezTo>
                  <a:cubicBezTo>
                    <a:pt x="380" y="102"/>
                    <a:pt x="380" y="82"/>
                    <a:pt x="361" y="82"/>
                  </a:cubicBezTo>
                  <a:close/>
                  <a:moveTo>
                    <a:pt x="120" y="222"/>
                  </a:moveTo>
                  <a:cubicBezTo>
                    <a:pt x="120" y="241"/>
                    <a:pt x="140" y="241"/>
                    <a:pt x="140" y="241"/>
                  </a:cubicBezTo>
                  <a:cubicBezTo>
                    <a:pt x="164" y="241"/>
                    <a:pt x="164" y="241"/>
                    <a:pt x="164" y="2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7273004" y="2899836"/>
              <a:ext cx="44680" cy="29923"/>
            </a:xfrm>
            <a:custGeom>
              <a:rect b="b" l="l" r="r" t="t"/>
              <a:pathLst>
                <a:path extrusionOk="0" h="294" w="439">
                  <a:moveTo>
                    <a:pt x="229" y="1"/>
                  </a:moveTo>
                  <a:cubicBezTo>
                    <a:pt x="221" y="1"/>
                    <a:pt x="210" y="6"/>
                    <a:pt x="198" y="15"/>
                  </a:cubicBezTo>
                  <a:lnTo>
                    <a:pt x="1" y="116"/>
                  </a:lnTo>
                  <a:lnTo>
                    <a:pt x="1" y="159"/>
                  </a:lnTo>
                  <a:lnTo>
                    <a:pt x="179" y="279"/>
                  </a:lnTo>
                  <a:cubicBezTo>
                    <a:pt x="188" y="289"/>
                    <a:pt x="199" y="294"/>
                    <a:pt x="208" y="294"/>
                  </a:cubicBezTo>
                  <a:cubicBezTo>
                    <a:pt x="216" y="294"/>
                    <a:pt x="222" y="289"/>
                    <a:pt x="222" y="279"/>
                  </a:cubicBezTo>
                  <a:lnTo>
                    <a:pt x="419" y="179"/>
                  </a:lnTo>
                  <a:cubicBezTo>
                    <a:pt x="438" y="159"/>
                    <a:pt x="438" y="159"/>
                    <a:pt x="419" y="135"/>
                  </a:cubicBezTo>
                  <a:lnTo>
                    <a:pt x="241" y="15"/>
                  </a:lnTo>
                  <a:cubicBezTo>
                    <a:pt x="241" y="6"/>
                    <a:pt x="236" y="1"/>
                    <a:pt x="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7273004" y="2899429"/>
              <a:ext cx="44680" cy="30839"/>
            </a:xfrm>
            <a:custGeom>
              <a:rect b="b" l="l" r="r" t="t"/>
              <a:pathLst>
                <a:path extrusionOk="0" h="303" w="439">
                  <a:moveTo>
                    <a:pt x="198" y="0"/>
                  </a:moveTo>
                  <a:lnTo>
                    <a:pt x="1" y="120"/>
                  </a:lnTo>
                  <a:lnTo>
                    <a:pt x="1" y="139"/>
                  </a:lnTo>
                  <a:lnTo>
                    <a:pt x="20" y="120"/>
                  </a:lnTo>
                  <a:lnTo>
                    <a:pt x="198" y="19"/>
                  </a:lnTo>
                  <a:lnTo>
                    <a:pt x="241" y="19"/>
                  </a:lnTo>
                  <a:cubicBezTo>
                    <a:pt x="241" y="0"/>
                    <a:pt x="241" y="0"/>
                    <a:pt x="222" y="0"/>
                  </a:cubicBezTo>
                  <a:close/>
                  <a:moveTo>
                    <a:pt x="419" y="139"/>
                  </a:moveTo>
                  <a:lnTo>
                    <a:pt x="419" y="163"/>
                  </a:lnTo>
                  <a:lnTo>
                    <a:pt x="222" y="283"/>
                  </a:lnTo>
                  <a:lnTo>
                    <a:pt x="222" y="283"/>
                  </a:lnTo>
                  <a:lnTo>
                    <a:pt x="419" y="183"/>
                  </a:lnTo>
                  <a:cubicBezTo>
                    <a:pt x="438" y="183"/>
                    <a:pt x="438" y="163"/>
                    <a:pt x="438" y="163"/>
                  </a:cubicBezTo>
                  <a:cubicBezTo>
                    <a:pt x="438" y="163"/>
                    <a:pt x="438" y="139"/>
                    <a:pt x="419" y="139"/>
                  </a:cubicBezTo>
                  <a:close/>
                  <a:moveTo>
                    <a:pt x="1" y="139"/>
                  </a:moveTo>
                  <a:lnTo>
                    <a:pt x="1" y="163"/>
                  </a:lnTo>
                  <a:lnTo>
                    <a:pt x="179" y="283"/>
                  </a:lnTo>
                  <a:lnTo>
                    <a:pt x="20" y="139"/>
                  </a:lnTo>
                  <a:close/>
                  <a:moveTo>
                    <a:pt x="179" y="283"/>
                  </a:moveTo>
                  <a:cubicBezTo>
                    <a:pt x="179" y="303"/>
                    <a:pt x="198" y="303"/>
                    <a:pt x="198" y="303"/>
                  </a:cubicBezTo>
                  <a:cubicBezTo>
                    <a:pt x="222" y="303"/>
                    <a:pt x="222" y="303"/>
                    <a:pt x="222" y="2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7317583" y="2911643"/>
              <a:ext cx="45087" cy="28905"/>
            </a:xfrm>
            <a:custGeom>
              <a:rect b="b" l="l" r="r" t="t"/>
              <a:pathLst>
                <a:path extrusionOk="0" h="284" w="443">
                  <a:moveTo>
                    <a:pt x="202" y="0"/>
                  </a:moveTo>
                  <a:lnTo>
                    <a:pt x="0" y="120"/>
                  </a:lnTo>
                  <a:lnTo>
                    <a:pt x="0" y="139"/>
                  </a:lnTo>
                  <a:lnTo>
                    <a:pt x="183" y="284"/>
                  </a:lnTo>
                  <a:lnTo>
                    <a:pt x="221" y="284"/>
                  </a:lnTo>
                  <a:lnTo>
                    <a:pt x="423" y="163"/>
                  </a:lnTo>
                  <a:cubicBezTo>
                    <a:pt x="442" y="163"/>
                    <a:pt x="442" y="139"/>
                    <a:pt x="423" y="139"/>
                  </a:cubicBezTo>
                  <a:lnTo>
                    <a:pt x="2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7315548" y="2911643"/>
              <a:ext cx="47123" cy="28905"/>
            </a:xfrm>
            <a:custGeom>
              <a:rect b="b" l="l" r="r" t="t"/>
              <a:pathLst>
                <a:path extrusionOk="0" h="284" w="463">
                  <a:moveTo>
                    <a:pt x="222" y="0"/>
                  </a:moveTo>
                  <a:lnTo>
                    <a:pt x="20" y="120"/>
                  </a:lnTo>
                  <a:lnTo>
                    <a:pt x="20" y="120"/>
                  </a:lnTo>
                  <a:lnTo>
                    <a:pt x="222" y="19"/>
                  </a:lnTo>
                  <a:lnTo>
                    <a:pt x="241" y="0"/>
                  </a:lnTo>
                  <a:close/>
                  <a:moveTo>
                    <a:pt x="241" y="0"/>
                  </a:moveTo>
                  <a:lnTo>
                    <a:pt x="260" y="19"/>
                  </a:lnTo>
                  <a:lnTo>
                    <a:pt x="443" y="139"/>
                  </a:lnTo>
                  <a:lnTo>
                    <a:pt x="443" y="139"/>
                  </a:lnTo>
                  <a:lnTo>
                    <a:pt x="260" y="0"/>
                  </a:lnTo>
                  <a:close/>
                  <a:moveTo>
                    <a:pt x="443" y="139"/>
                  </a:moveTo>
                  <a:lnTo>
                    <a:pt x="443" y="163"/>
                  </a:lnTo>
                  <a:lnTo>
                    <a:pt x="241" y="284"/>
                  </a:lnTo>
                  <a:lnTo>
                    <a:pt x="241" y="284"/>
                  </a:lnTo>
                  <a:lnTo>
                    <a:pt x="443" y="183"/>
                  </a:lnTo>
                  <a:cubicBezTo>
                    <a:pt x="443" y="163"/>
                    <a:pt x="462" y="163"/>
                    <a:pt x="462" y="163"/>
                  </a:cubicBezTo>
                  <a:cubicBezTo>
                    <a:pt x="462" y="139"/>
                    <a:pt x="443" y="139"/>
                    <a:pt x="443" y="139"/>
                  </a:cubicBezTo>
                  <a:close/>
                  <a:moveTo>
                    <a:pt x="20" y="120"/>
                  </a:moveTo>
                  <a:cubicBezTo>
                    <a:pt x="20" y="120"/>
                    <a:pt x="1" y="120"/>
                    <a:pt x="1" y="139"/>
                  </a:cubicBezTo>
                  <a:cubicBezTo>
                    <a:pt x="1" y="139"/>
                    <a:pt x="20" y="139"/>
                    <a:pt x="20" y="163"/>
                  </a:cubicBezTo>
                  <a:lnTo>
                    <a:pt x="203" y="284"/>
                  </a:lnTo>
                  <a:lnTo>
                    <a:pt x="20" y="139"/>
                  </a:lnTo>
                  <a:lnTo>
                    <a:pt x="20" y="1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6"/>
            <p:cNvSpPr/>
            <p:nvPr/>
          </p:nvSpPr>
          <p:spPr>
            <a:xfrm>
              <a:off x="7191376" y="2909607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22" y="1"/>
                  </a:moveTo>
                  <a:lnTo>
                    <a:pt x="20" y="121"/>
                  </a:lnTo>
                  <a:cubicBezTo>
                    <a:pt x="1" y="121"/>
                    <a:pt x="1" y="140"/>
                    <a:pt x="20" y="140"/>
                  </a:cubicBezTo>
                  <a:lnTo>
                    <a:pt x="202" y="260"/>
                  </a:lnTo>
                  <a:cubicBezTo>
                    <a:pt x="202" y="280"/>
                    <a:pt x="222" y="280"/>
                    <a:pt x="241" y="280"/>
                  </a:cubicBezTo>
                  <a:lnTo>
                    <a:pt x="443" y="159"/>
                  </a:lnTo>
                  <a:lnTo>
                    <a:pt x="443" y="140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6"/>
            <p:cNvSpPr/>
            <p:nvPr/>
          </p:nvSpPr>
          <p:spPr>
            <a:xfrm>
              <a:off x="7191376" y="2907673"/>
              <a:ext cx="45087" cy="30431"/>
            </a:xfrm>
            <a:custGeom>
              <a:rect b="b" l="l" r="r" t="t"/>
              <a:pathLst>
                <a:path extrusionOk="0" h="299" w="443">
                  <a:moveTo>
                    <a:pt x="241" y="1"/>
                  </a:moveTo>
                  <a:cubicBezTo>
                    <a:pt x="222" y="1"/>
                    <a:pt x="222" y="20"/>
                    <a:pt x="222" y="20"/>
                  </a:cubicBezTo>
                  <a:lnTo>
                    <a:pt x="260" y="20"/>
                  </a:lnTo>
                  <a:lnTo>
                    <a:pt x="241" y="1"/>
                  </a:lnTo>
                  <a:close/>
                  <a:moveTo>
                    <a:pt x="222" y="20"/>
                  </a:moveTo>
                  <a:lnTo>
                    <a:pt x="20" y="121"/>
                  </a:lnTo>
                  <a:lnTo>
                    <a:pt x="1" y="140"/>
                  </a:lnTo>
                  <a:cubicBezTo>
                    <a:pt x="1" y="159"/>
                    <a:pt x="1" y="159"/>
                    <a:pt x="20" y="159"/>
                  </a:cubicBezTo>
                  <a:lnTo>
                    <a:pt x="20" y="140"/>
                  </a:lnTo>
                  <a:lnTo>
                    <a:pt x="222" y="20"/>
                  </a:lnTo>
                  <a:close/>
                  <a:moveTo>
                    <a:pt x="260" y="20"/>
                  </a:moveTo>
                  <a:lnTo>
                    <a:pt x="443" y="159"/>
                  </a:lnTo>
                  <a:lnTo>
                    <a:pt x="443" y="140"/>
                  </a:lnTo>
                  <a:lnTo>
                    <a:pt x="260" y="20"/>
                  </a:lnTo>
                  <a:close/>
                  <a:moveTo>
                    <a:pt x="20" y="159"/>
                  </a:moveTo>
                  <a:lnTo>
                    <a:pt x="202" y="299"/>
                  </a:lnTo>
                  <a:lnTo>
                    <a:pt x="222" y="299"/>
                  </a:lnTo>
                  <a:lnTo>
                    <a:pt x="202" y="279"/>
                  </a:lnTo>
                  <a:lnTo>
                    <a:pt x="20" y="159"/>
                  </a:lnTo>
                  <a:close/>
                  <a:moveTo>
                    <a:pt x="443" y="178"/>
                  </a:moveTo>
                  <a:lnTo>
                    <a:pt x="241" y="279"/>
                  </a:lnTo>
                  <a:lnTo>
                    <a:pt x="222" y="299"/>
                  </a:lnTo>
                  <a:lnTo>
                    <a:pt x="241" y="299"/>
                  </a:lnTo>
                  <a:lnTo>
                    <a:pt x="443" y="1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7089699" y="2903806"/>
              <a:ext cx="38675" cy="22086"/>
            </a:xfrm>
            <a:custGeom>
              <a:rect b="b" l="l" r="r" t="t"/>
              <a:pathLst>
                <a:path extrusionOk="0" h="217" w="380">
                  <a:moveTo>
                    <a:pt x="221" y="0"/>
                  </a:moveTo>
                  <a:lnTo>
                    <a:pt x="20" y="120"/>
                  </a:lnTo>
                  <a:cubicBezTo>
                    <a:pt x="0" y="120"/>
                    <a:pt x="0" y="140"/>
                    <a:pt x="20" y="140"/>
                  </a:cubicBezTo>
                  <a:lnTo>
                    <a:pt x="121" y="216"/>
                  </a:lnTo>
                  <a:lnTo>
                    <a:pt x="159" y="216"/>
                  </a:lnTo>
                  <a:lnTo>
                    <a:pt x="361" y="96"/>
                  </a:lnTo>
                  <a:cubicBezTo>
                    <a:pt x="380" y="96"/>
                    <a:pt x="380" y="77"/>
                    <a:pt x="361" y="77"/>
                  </a:cubicBez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7089699" y="2901363"/>
              <a:ext cx="38675" cy="24528"/>
            </a:xfrm>
            <a:custGeom>
              <a:rect b="b" l="l" r="r" t="t"/>
              <a:pathLst>
                <a:path extrusionOk="0" h="241" w="380">
                  <a:moveTo>
                    <a:pt x="241" y="0"/>
                  </a:moveTo>
                  <a:cubicBezTo>
                    <a:pt x="221" y="0"/>
                    <a:pt x="221" y="24"/>
                    <a:pt x="221" y="24"/>
                  </a:cubicBezTo>
                  <a:lnTo>
                    <a:pt x="260" y="24"/>
                  </a:lnTo>
                  <a:lnTo>
                    <a:pt x="241" y="0"/>
                  </a:lnTo>
                  <a:close/>
                  <a:moveTo>
                    <a:pt x="221" y="24"/>
                  </a:moveTo>
                  <a:lnTo>
                    <a:pt x="20" y="120"/>
                  </a:lnTo>
                  <a:cubicBezTo>
                    <a:pt x="20" y="144"/>
                    <a:pt x="0" y="144"/>
                    <a:pt x="0" y="144"/>
                  </a:cubicBezTo>
                  <a:cubicBezTo>
                    <a:pt x="0" y="164"/>
                    <a:pt x="20" y="164"/>
                    <a:pt x="20" y="164"/>
                  </a:cubicBezTo>
                  <a:lnTo>
                    <a:pt x="20" y="144"/>
                  </a:lnTo>
                  <a:lnTo>
                    <a:pt x="221" y="24"/>
                  </a:lnTo>
                  <a:close/>
                  <a:moveTo>
                    <a:pt x="361" y="101"/>
                  </a:moveTo>
                  <a:lnTo>
                    <a:pt x="361" y="120"/>
                  </a:lnTo>
                  <a:lnTo>
                    <a:pt x="159" y="240"/>
                  </a:lnTo>
                  <a:lnTo>
                    <a:pt x="361" y="144"/>
                  </a:lnTo>
                  <a:lnTo>
                    <a:pt x="380" y="120"/>
                  </a:lnTo>
                  <a:cubicBezTo>
                    <a:pt x="380" y="101"/>
                    <a:pt x="380" y="101"/>
                    <a:pt x="361" y="10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7242266" y="2917953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21" y="1"/>
                  </a:moveTo>
                  <a:lnTo>
                    <a:pt x="20" y="121"/>
                  </a:lnTo>
                  <a:cubicBezTo>
                    <a:pt x="0" y="121"/>
                    <a:pt x="0" y="140"/>
                    <a:pt x="20" y="140"/>
                  </a:cubicBezTo>
                  <a:lnTo>
                    <a:pt x="202" y="260"/>
                  </a:lnTo>
                  <a:cubicBezTo>
                    <a:pt x="202" y="279"/>
                    <a:pt x="221" y="279"/>
                    <a:pt x="241" y="279"/>
                  </a:cubicBezTo>
                  <a:lnTo>
                    <a:pt x="442" y="159"/>
                  </a:lnTo>
                  <a:lnTo>
                    <a:pt x="442" y="140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6"/>
            <p:cNvSpPr/>
            <p:nvPr/>
          </p:nvSpPr>
          <p:spPr>
            <a:xfrm>
              <a:off x="7242266" y="2916019"/>
              <a:ext cx="45087" cy="30431"/>
            </a:xfrm>
            <a:custGeom>
              <a:rect b="b" l="l" r="r" t="t"/>
              <a:pathLst>
                <a:path extrusionOk="0" h="299" w="443">
                  <a:moveTo>
                    <a:pt x="221" y="0"/>
                  </a:moveTo>
                  <a:cubicBezTo>
                    <a:pt x="221" y="0"/>
                    <a:pt x="221" y="20"/>
                    <a:pt x="202" y="20"/>
                  </a:cubicBezTo>
                  <a:lnTo>
                    <a:pt x="20" y="120"/>
                  </a:lnTo>
                  <a:lnTo>
                    <a:pt x="0" y="140"/>
                  </a:lnTo>
                  <a:cubicBezTo>
                    <a:pt x="0" y="159"/>
                    <a:pt x="0" y="159"/>
                    <a:pt x="20" y="159"/>
                  </a:cubicBezTo>
                  <a:lnTo>
                    <a:pt x="20" y="140"/>
                  </a:lnTo>
                  <a:lnTo>
                    <a:pt x="221" y="20"/>
                  </a:lnTo>
                  <a:lnTo>
                    <a:pt x="260" y="20"/>
                  </a:lnTo>
                  <a:cubicBezTo>
                    <a:pt x="241" y="20"/>
                    <a:pt x="241" y="0"/>
                    <a:pt x="221" y="0"/>
                  </a:cubicBezTo>
                  <a:close/>
                  <a:moveTo>
                    <a:pt x="260" y="20"/>
                  </a:moveTo>
                  <a:lnTo>
                    <a:pt x="423" y="159"/>
                  </a:lnTo>
                  <a:lnTo>
                    <a:pt x="442" y="159"/>
                  </a:lnTo>
                  <a:lnTo>
                    <a:pt x="442" y="140"/>
                  </a:lnTo>
                  <a:lnTo>
                    <a:pt x="260" y="20"/>
                  </a:lnTo>
                  <a:close/>
                  <a:moveTo>
                    <a:pt x="20" y="159"/>
                  </a:moveTo>
                  <a:lnTo>
                    <a:pt x="183" y="298"/>
                  </a:lnTo>
                  <a:lnTo>
                    <a:pt x="221" y="298"/>
                  </a:lnTo>
                  <a:cubicBezTo>
                    <a:pt x="202" y="298"/>
                    <a:pt x="202" y="279"/>
                    <a:pt x="202" y="279"/>
                  </a:cubicBezTo>
                  <a:lnTo>
                    <a:pt x="20" y="159"/>
                  </a:lnTo>
                  <a:close/>
                  <a:moveTo>
                    <a:pt x="442" y="159"/>
                  </a:moveTo>
                  <a:lnTo>
                    <a:pt x="423" y="178"/>
                  </a:lnTo>
                  <a:lnTo>
                    <a:pt x="241" y="279"/>
                  </a:lnTo>
                  <a:lnTo>
                    <a:pt x="221" y="298"/>
                  </a:lnTo>
                  <a:lnTo>
                    <a:pt x="241" y="298"/>
                  </a:lnTo>
                  <a:lnTo>
                    <a:pt x="442" y="178"/>
                  </a:lnTo>
                  <a:lnTo>
                    <a:pt x="442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7287253" y="2928741"/>
              <a:ext cx="45087" cy="29414"/>
            </a:xfrm>
            <a:custGeom>
              <a:rect b="b" l="l" r="r" t="t"/>
              <a:pathLst>
                <a:path extrusionOk="0" h="289" w="443">
                  <a:moveTo>
                    <a:pt x="231" y="0"/>
                  </a:moveTo>
                  <a:cubicBezTo>
                    <a:pt x="221" y="0"/>
                    <a:pt x="212" y="5"/>
                    <a:pt x="202" y="15"/>
                  </a:cubicBezTo>
                  <a:lnTo>
                    <a:pt x="20" y="116"/>
                  </a:lnTo>
                  <a:cubicBezTo>
                    <a:pt x="0" y="135"/>
                    <a:pt x="0" y="135"/>
                    <a:pt x="20" y="154"/>
                  </a:cubicBezTo>
                  <a:lnTo>
                    <a:pt x="178" y="274"/>
                  </a:lnTo>
                  <a:cubicBezTo>
                    <a:pt x="190" y="284"/>
                    <a:pt x="201" y="288"/>
                    <a:pt x="211" y="288"/>
                  </a:cubicBezTo>
                  <a:cubicBezTo>
                    <a:pt x="221" y="288"/>
                    <a:pt x="231" y="284"/>
                    <a:pt x="241" y="274"/>
                  </a:cubicBezTo>
                  <a:lnTo>
                    <a:pt x="418" y="173"/>
                  </a:lnTo>
                  <a:cubicBezTo>
                    <a:pt x="442" y="154"/>
                    <a:pt x="442" y="154"/>
                    <a:pt x="418" y="135"/>
                  </a:cubicBezTo>
                  <a:lnTo>
                    <a:pt x="260" y="15"/>
                  </a:lnTo>
                  <a:cubicBezTo>
                    <a:pt x="250" y="5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7287253" y="2928233"/>
              <a:ext cx="45087" cy="30431"/>
            </a:xfrm>
            <a:custGeom>
              <a:rect b="b" l="l" r="r" t="t"/>
              <a:pathLst>
                <a:path extrusionOk="0" h="299" w="443">
                  <a:moveTo>
                    <a:pt x="241" y="20"/>
                  </a:moveTo>
                  <a:lnTo>
                    <a:pt x="418" y="159"/>
                  </a:lnTo>
                  <a:lnTo>
                    <a:pt x="221" y="279"/>
                  </a:lnTo>
                  <a:lnTo>
                    <a:pt x="202" y="279"/>
                  </a:lnTo>
                  <a:lnTo>
                    <a:pt x="20" y="159"/>
                  </a:lnTo>
                  <a:lnTo>
                    <a:pt x="20" y="140"/>
                  </a:lnTo>
                  <a:lnTo>
                    <a:pt x="221" y="20"/>
                  </a:lnTo>
                  <a:close/>
                  <a:moveTo>
                    <a:pt x="202" y="0"/>
                  </a:moveTo>
                  <a:lnTo>
                    <a:pt x="20" y="121"/>
                  </a:lnTo>
                  <a:cubicBezTo>
                    <a:pt x="0" y="121"/>
                    <a:pt x="0" y="140"/>
                    <a:pt x="0" y="140"/>
                  </a:cubicBezTo>
                  <a:lnTo>
                    <a:pt x="0" y="159"/>
                  </a:lnTo>
                  <a:lnTo>
                    <a:pt x="178" y="279"/>
                  </a:lnTo>
                  <a:cubicBezTo>
                    <a:pt x="202" y="298"/>
                    <a:pt x="202" y="298"/>
                    <a:pt x="221" y="298"/>
                  </a:cubicBezTo>
                  <a:lnTo>
                    <a:pt x="241" y="298"/>
                  </a:lnTo>
                  <a:lnTo>
                    <a:pt x="442" y="178"/>
                  </a:lnTo>
                  <a:lnTo>
                    <a:pt x="442" y="159"/>
                  </a:lnTo>
                  <a:lnTo>
                    <a:pt x="442" y="140"/>
                  </a:lnTo>
                  <a:lnTo>
                    <a:pt x="260" y="20"/>
                  </a:lnTo>
                  <a:cubicBezTo>
                    <a:pt x="241" y="0"/>
                    <a:pt x="241" y="0"/>
                    <a:pt x="2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7118095" y="2914187"/>
              <a:ext cx="45087" cy="29821"/>
            </a:xfrm>
            <a:custGeom>
              <a:rect b="b" l="l" r="r" t="t"/>
              <a:pathLst>
                <a:path extrusionOk="0" h="293" w="443">
                  <a:moveTo>
                    <a:pt x="231" y="0"/>
                  </a:moveTo>
                  <a:cubicBezTo>
                    <a:pt x="221" y="0"/>
                    <a:pt x="211" y="6"/>
                    <a:pt x="202" y="18"/>
                  </a:cubicBezTo>
                  <a:lnTo>
                    <a:pt x="19" y="114"/>
                  </a:lnTo>
                  <a:cubicBezTo>
                    <a:pt x="0" y="138"/>
                    <a:pt x="0" y="138"/>
                    <a:pt x="19" y="158"/>
                  </a:cubicBezTo>
                  <a:lnTo>
                    <a:pt x="183" y="278"/>
                  </a:lnTo>
                  <a:cubicBezTo>
                    <a:pt x="192" y="287"/>
                    <a:pt x="202" y="292"/>
                    <a:pt x="211" y="292"/>
                  </a:cubicBezTo>
                  <a:cubicBezTo>
                    <a:pt x="221" y="292"/>
                    <a:pt x="231" y="287"/>
                    <a:pt x="240" y="278"/>
                  </a:cubicBezTo>
                  <a:lnTo>
                    <a:pt x="423" y="177"/>
                  </a:lnTo>
                  <a:cubicBezTo>
                    <a:pt x="442" y="158"/>
                    <a:pt x="442" y="158"/>
                    <a:pt x="423" y="138"/>
                  </a:cubicBezTo>
                  <a:lnTo>
                    <a:pt x="260" y="18"/>
                  </a:lnTo>
                  <a:cubicBezTo>
                    <a:pt x="250" y="6"/>
                    <a:pt x="240" y="0"/>
                    <a:pt x="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7118095" y="2913576"/>
              <a:ext cx="45087" cy="30839"/>
            </a:xfrm>
            <a:custGeom>
              <a:rect b="b" l="l" r="r" t="t"/>
              <a:pathLst>
                <a:path extrusionOk="0" h="303" w="443">
                  <a:moveTo>
                    <a:pt x="240" y="24"/>
                  </a:moveTo>
                  <a:lnTo>
                    <a:pt x="423" y="144"/>
                  </a:lnTo>
                  <a:lnTo>
                    <a:pt x="423" y="164"/>
                  </a:lnTo>
                  <a:lnTo>
                    <a:pt x="221" y="284"/>
                  </a:lnTo>
                  <a:lnTo>
                    <a:pt x="202" y="284"/>
                  </a:lnTo>
                  <a:lnTo>
                    <a:pt x="19" y="144"/>
                  </a:lnTo>
                  <a:lnTo>
                    <a:pt x="221" y="24"/>
                  </a:lnTo>
                  <a:close/>
                  <a:moveTo>
                    <a:pt x="202" y="0"/>
                  </a:moveTo>
                  <a:lnTo>
                    <a:pt x="0" y="120"/>
                  </a:lnTo>
                  <a:lnTo>
                    <a:pt x="0" y="144"/>
                  </a:lnTo>
                  <a:lnTo>
                    <a:pt x="0" y="164"/>
                  </a:lnTo>
                  <a:lnTo>
                    <a:pt x="183" y="284"/>
                  </a:lnTo>
                  <a:cubicBezTo>
                    <a:pt x="202" y="303"/>
                    <a:pt x="202" y="303"/>
                    <a:pt x="221" y="303"/>
                  </a:cubicBezTo>
                  <a:lnTo>
                    <a:pt x="240" y="303"/>
                  </a:lnTo>
                  <a:lnTo>
                    <a:pt x="423" y="183"/>
                  </a:lnTo>
                  <a:cubicBezTo>
                    <a:pt x="442" y="183"/>
                    <a:pt x="442" y="164"/>
                    <a:pt x="442" y="164"/>
                  </a:cubicBezTo>
                  <a:lnTo>
                    <a:pt x="442" y="144"/>
                  </a:lnTo>
                  <a:lnTo>
                    <a:pt x="260" y="24"/>
                  </a:lnTo>
                  <a:cubicBezTo>
                    <a:pt x="240" y="0"/>
                    <a:pt x="240" y="0"/>
                    <a:pt x="2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7163082" y="2925790"/>
              <a:ext cx="44579" cy="28905"/>
            </a:xfrm>
            <a:custGeom>
              <a:rect b="b" l="l" r="r" t="t"/>
              <a:pathLst>
                <a:path extrusionOk="0" h="284" w="438">
                  <a:moveTo>
                    <a:pt x="197" y="0"/>
                  </a:moveTo>
                  <a:lnTo>
                    <a:pt x="0" y="121"/>
                  </a:lnTo>
                  <a:lnTo>
                    <a:pt x="0" y="145"/>
                  </a:lnTo>
                  <a:lnTo>
                    <a:pt x="178" y="284"/>
                  </a:lnTo>
                  <a:lnTo>
                    <a:pt x="221" y="284"/>
                  </a:lnTo>
                  <a:lnTo>
                    <a:pt x="418" y="164"/>
                  </a:lnTo>
                  <a:cubicBezTo>
                    <a:pt x="437" y="164"/>
                    <a:pt x="437" y="145"/>
                    <a:pt x="418" y="145"/>
                  </a:cubicBezTo>
                  <a:lnTo>
                    <a:pt x="240" y="24"/>
                  </a:lnTo>
                  <a:cubicBezTo>
                    <a:pt x="240" y="0"/>
                    <a:pt x="221" y="0"/>
                    <a:pt x="1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7163082" y="2925790"/>
              <a:ext cx="44579" cy="30940"/>
            </a:xfrm>
            <a:custGeom>
              <a:rect b="b" l="l" r="r" t="t"/>
              <a:pathLst>
                <a:path extrusionOk="0" h="304" w="438">
                  <a:moveTo>
                    <a:pt x="221" y="0"/>
                  </a:moveTo>
                  <a:lnTo>
                    <a:pt x="240" y="24"/>
                  </a:lnTo>
                  <a:lnTo>
                    <a:pt x="418" y="145"/>
                  </a:lnTo>
                  <a:lnTo>
                    <a:pt x="418" y="145"/>
                  </a:lnTo>
                  <a:lnTo>
                    <a:pt x="259" y="0"/>
                  </a:lnTo>
                  <a:close/>
                  <a:moveTo>
                    <a:pt x="197" y="0"/>
                  </a:moveTo>
                  <a:lnTo>
                    <a:pt x="0" y="121"/>
                  </a:lnTo>
                  <a:lnTo>
                    <a:pt x="0" y="145"/>
                  </a:lnTo>
                  <a:lnTo>
                    <a:pt x="19" y="121"/>
                  </a:lnTo>
                  <a:lnTo>
                    <a:pt x="197" y="24"/>
                  </a:lnTo>
                  <a:lnTo>
                    <a:pt x="221" y="0"/>
                  </a:lnTo>
                  <a:close/>
                  <a:moveTo>
                    <a:pt x="0" y="145"/>
                  </a:moveTo>
                  <a:lnTo>
                    <a:pt x="0" y="164"/>
                  </a:lnTo>
                  <a:lnTo>
                    <a:pt x="178" y="284"/>
                  </a:lnTo>
                  <a:lnTo>
                    <a:pt x="19" y="145"/>
                  </a:lnTo>
                  <a:close/>
                  <a:moveTo>
                    <a:pt x="418" y="145"/>
                  </a:moveTo>
                  <a:lnTo>
                    <a:pt x="418" y="164"/>
                  </a:lnTo>
                  <a:lnTo>
                    <a:pt x="221" y="284"/>
                  </a:lnTo>
                  <a:lnTo>
                    <a:pt x="178" y="284"/>
                  </a:lnTo>
                  <a:lnTo>
                    <a:pt x="197" y="303"/>
                  </a:lnTo>
                  <a:cubicBezTo>
                    <a:pt x="221" y="303"/>
                    <a:pt x="221" y="284"/>
                    <a:pt x="240" y="284"/>
                  </a:cubicBezTo>
                  <a:lnTo>
                    <a:pt x="418" y="183"/>
                  </a:lnTo>
                  <a:lnTo>
                    <a:pt x="437" y="164"/>
                  </a:lnTo>
                  <a:cubicBezTo>
                    <a:pt x="437" y="145"/>
                    <a:pt x="437" y="145"/>
                    <a:pt x="418" y="1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6"/>
            <p:cNvSpPr/>
            <p:nvPr/>
          </p:nvSpPr>
          <p:spPr>
            <a:xfrm>
              <a:off x="7058859" y="2920396"/>
              <a:ext cx="38777" cy="24019"/>
            </a:xfrm>
            <a:custGeom>
              <a:rect b="b" l="l" r="r" t="t"/>
              <a:pathLst>
                <a:path extrusionOk="0" h="236" w="381">
                  <a:moveTo>
                    <a:pt x="234" y="1"/>
                  </a:moveTo>
                  <a:cubicBezTo>
                    <a:pt x="227" y="1"/>
                    <a:pt x="222" y="5"/>
                    <a:pt x="222" y="15"/>
                  </a:cubicBezTo>
                  <a:lnTo>
                    <a:pt x="20" y="116"/>
                  </a:lnTo>
                  <a:cubicBezTo>
                    <a:pt x="1" y="135"/>
                    <a:pt x="1" y="135"/>
                    <a:pt x="20" y="154"/>
                  </a:cubicBezTo>
                  <a:lnTo>
                    <a:pt x="121" y="217"/>
                  </a:lnTo>
                  <a:cubicBezTo>
                    <a:pt x="140" y="236"/>
                    <a:pt x="164" y="236"/>
                    <a:pt x="164" y="236"/>
                  </a:cubicBezTo>
                  <a:lnTo>
                    <a:pt x="361" y="116"/>
                  </a:lnTo>
                  <a:cubicBezTo>
                    <a:pt x="380" y="116"/>
                    <a:pt x="380" y="97"/>
                    <a:pt x="361" y="77"/>
                  </a:cubicBezTo>
                  <a:lnTo>
                    <a:pt x="260" y="15"/>
                  </a:lnTo>
                  <a:cubicBezTo>
                    <a:pt x="251" y="5"/>
                    <a:pt x="241" y="1"/>
                    <a:pt x="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6"/>
            <p:cNvSpPr/>
            <p:nvPr/>
          </p:nvSpPr>
          <p:spPr>
            <a:xfrm>
              <a:off x="7058859" y="2919887"/>
              <a:ext cx="38777" cy="24528"/>
            </a:xfrm>
            <a:custGeom>
              <a:rect b="b" l="l" r="r" t="t"/>
              <a:pathLst>
                <a:path extrusionOk="0" h="241" w="381">
                  <a:moveTo>
                    <a:pt x="260" y="20"/>
                  </a:moveTo>
                  <a:lnTo>
                    <a:pt x="361" y="102"/>
                  </a:lnTo>
                  <a:lnTo>
                    <a:pt x="361" y="121"/>
                  </a:lnTo>
                  <a:cubicBezTo>
                    <a:pt x="380" y="121"/>
                    <a:pt x="380" y="121"/>
                    <a:pt x="380" y="102"/>
                  </a:cubicBezTo>
                  <a:lnTo>
                    <a:pt x="361" y="82"/>
                  </a:lnTo>
                  <a:lnTo>
                    <a:pt x="260" y="20"/>
                  </a:lnTo>
                  <a:close/>
                  <a:moveTo>
                    <a:pt x="222" y="1"/>
                  </a:moveTo>
                  <a:lnTo>
                    <a:pt x="20" y="121"/>
                  </a:lnTo>
                  <a:lnTo>
                    <a:pt x="1" y="140"/>
                  </a:lnTo>
                  <a:cubicBezTo>
                    <a:pt x="1" y="140"/>
                    <a:pt x="1" y="159"/>
                    <a:pt x="20" y="159"/>
                  </a:cubicBezTo>
                  <a:lnTo>
                    <a:pt x="121" y="241"/>
                  </a:lnTo>
                  <a:lnTo>
                    <a:pt x="140" y="241"/>
                  </a:lnTo>
                  <a:cubicBezTo>
                    <a:pt x="140" y="241"/>
                    <a:pt x="140" y="222"/>
                    <a:pt x="121" y="222"/>
                  </a:cubicBezTo>
                  <a:lnTo>
                    <a:pt x="20" y="140"/>
                  </a:lnTo>
                  <a:lnTo>
                    <a:pt x="222" y="20"/>
                  </a:lnTo>
                  <a:lnTo>
                    <a:pt x="260" y="20"/>
                  </a:lnTo>
                  <a:cubicBezTo>
                    <a:pt x="260" y="1"/>
                    <a:pt x="241" y="1"/>
                    <a:pt x="241" y="1"/>
                  </a:cubicBezTo>
                  <a:close/>
                  <a:moveTo>
                    <a:pt x="361" y="121"/>
                  </a:moveTo>
                  <a:lnTo>
                    <a:pt x="164" y="222"/>
                  </a:lnTo>
                  <a:lnTo>
                    <a:pt x="140" y="241"/>
                  </a:lnTo>
                  <a:lnTo>
                    <a:pt x="164" y="241"/>
                  </a:lnTo>
                  <a:lnTo>
                    <a:pt x="361" y="1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7213870" y="2934136"/>
              <a:ext cx="45087" cy="28396"/>
            </a:xfrm>
            <a:custGeom>
              <a:rect b="b" l="l" r="r" t="t"/>
              <a:pathLst>
                <a:path extrusionOk="0" h="279" w="443">
                  <a:moveTo>
                    <a:pt x="202" y="0"/>
                  </a:moveTo>
                  <a:lnTo>
                    <a:pt x="1" y="120"/>
                  </a:lnTo>
                  <a:lnTo>
                    <a:pt x="1" y="139"/>
                  </a:lnTo>
                  <a:lnTo>
                    <a:pt x="178" y="279"/>
                  </a:lnTo>
                  <a:lnTo>
                    <a:pt x="222" y="279"/>
                  </a:lnTo>
                  <a:lnTo>
                    <a:pt x="419" y="159"/>
                  </a:lnTo>
                  <a:cubicBezTo>
                    <a:pt x="443" y="159"/>
                    <a:pt x="443" y="139"/>
                    <a:pt x="419" y="139"/>
                  </a:cubicBezTo>
                  <a:lnTo>
                    <a:pt x="241" y="19"/>
                  </a:lnTo>
                  <a:cubicBezTo>
                    <a:pt x="241" y="0"/>
                    <a:pt x="222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7211936" y="2934136"/>
              <a:ext cx="47021" cy="30839"/>
            </a:xfrm>
            <a:custGeom>
              <a:rect b="b" l="l" r="r" t="t"/>
              <a:pathLst>
                <a:path extrusionOk="0" h="303" w="462">
                  <a:moveTo>
                    <a:pt x="221" y="0"/>
                  </a:moveTo>
                  <a:lnTo>
                    <a:pt x="20" y="120"/>
                  </a:lnTo>
                  <a:lnTo>
                    <a:pt x="221" y="19"/>
                  </a:lnTo>
                  <a:lnTo>
                    <a:pt x="241" y="0"/>
                  </a:lnTo>
                  <a:close/>
                  <a:moveTo>
                    <a:pt x="241" y="0"/>
                  </a:moveTo>
                  <a:lnTo>
                    <a:pt x="260" y="19"/>
                  </a:lnTo>
                  <a:lnTo>
                    <a:pt x="438" y="139"/>
                  </a:lnTo>
                  <a:lnTo>
                    <a:pt x="260" y="0"/>
                  </a:lnTo>
                  <a:close/>
                  <a:moveTo>
                    <a:pt x="20" y="120"/>
                  </a:moveTo>
                  <a:cubicBezTo>
                    <a:pt x="20" y="120"/>
                    <a:pt x="0" y="120"/>
                    <a:pt x="0" y="139"/>
                  </a:cubicBezTo>
                  <a:cubicBezTo>
                    <a:pt x="0" y="139"/>
                    <a:pt x="20" y="139"/>
                    <a:pt x="20" y="159"/>
                  </a:cubicBezTo>
                  <a:lnTo>
                    <a:pt x="197" y="279"/>
                  </a:lnTo>
                  <a:lnTo>
                    <a:pt x="20" y="139"/>
                  </a:lnTo>
                  <a:lnTo>
                    <a:pt x="20" y="120"/>
                  </a:lnTo>
                  <a:close/>
                  <a:moveTo>
                    <a:pt x="438" y="139"/>
                  </a:moveTo>
                  <a:lnTo>
                    <a:pt x="438" y="159"/>
                  </a:lnTo>
                  <a:lnTo>
                    <a:pt x="241" y="279"/>
                  </a:lnTo>
                  <a:lnTo>
                    <a:pt x="438" y="183"/>
                  </a:lnTo>
                  <a:cubicBezTo>
                    <a:pt x="438" y="159"/>
                    <a:pt x="462" y="159"/>
                    <a:pt x="462" y="159"/>
                  </a:cubicBezTo>
                  <a:cubicBezTo>
                    <a:pt x="462" y="139"/>
                    <a:pt x="462" y="139"/>
                    <a:pt x="438" y="139"/>
                  </a:cubicBezTo>
                  <a:close/>
                  <a:moveTo>
                    <a:pt x="197" y="279"/>
                  </a:moveTo>
                  <a:lnTo>
                    <a:pt x="221" y="303"/>
                  </a:lnTo>
                  <a:cubicBezTo>
                    <a:pt x="241" y="303"/>
                    <a:pt x="241" y="279"/>
                    <a:pt x="241" y="2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7256414" y="2946349"/>
              <a:ext cx="45087" cy="28396"/>
            </a:xfrm>
            <a:custGeom>
              <a:rect b="b" l="l" r="r" t="t"/>
              <a:pathLst>
                <a:path extrusionOk="0" h="279" w="443">
                  <a:moveTo>
                    <a:pt x="222" y="0"/>
                  </a:moveTo>
                  <a:lnTo>
                    <a:pt x="25" y="120"/>
                  </a:lnTo>
                  <a:cubicBezTo>
                    <a:pt x="25" y="120"/>
                    <a:pt x="1" y="140"/>
                    <a:pt x="25" y="140"/>
                  </a:cubicBezTo>
                  <a:lnTo>
                    <a:pt x="202" y="279"/>
                  </a:lnTo>
                  <a:lnTo>
                    <a:pt x="241" y="279"/>
                  </a:lnTo>
                  <a:lnTo>
                    <a:pt x="443" y="159"/>
                  </a:lnTo>
                  <a:lnTo>
                    <a:pt x="443" y="140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7256414" y="2946349"/>
              <a:ext cx="47021" cy="28396"/>
            </a:xfrm>
            <a:custGeom>
              <a:rect b="b" l="l" r="r" t="t"/>
              <a:pathLst>
                <a:path extrusionOk="0" h="279" w="462">
                  <a:moveTo>
                    <a:pt x="1" y="120"/>
                  </a:moveTo>
                  <a:cubicBezTo>
                    <a:pt x="1" y="140"/>
                    <a:pt x="25" y="140"/>
                    <a:pt x="25" y="140"/>
                  </a:cubicBezTo>
                  <a:lnTo>
                    <a:pt x="25" y="120"/>
                  </a:lnTo>
                  <a:close/>
                  <a:moveTo>
                    <a:pt x="241" y="0"/>
                  </a:moveTo>
                  <a:cubicBezTo>
                    <a:pt x="241" y="0"/>
                    <a:pt x="265" y="0"/>
                    <a:pt x="265" y="19"/>
                  </a:cubicBezTo>
                  <a:lnTo>
                    <a:pt x="443" y="140"/>
                  </a:lnTo>
                  <a:lnTo>
                    <a:pt x="443" y="159"/>
                  </a:lnTo>
                  <a:cubicBezTo>
                    <a:pt x="443" y="159"/>
                    <a:pt x="462" y="159"/>
                    <a:pt x="462" y="140"/>
                  </a:cubicBezTo>
                  <a:cubicBezTo>
                    <a:pt x="462" y="140"/>
                    <a:pt x="443" y="140"/>
                    <a:pt x="443" y="120"/>
                  </a:cubicBezTo>
                  <a:lnTo>
                    <a:pt x="265" y="0"/>
                  </a:lnTo>
                  <a:close/>
                  <a:moveTo>
                    <a:pt x="25" y="140"/>
                  </a:moveTo>
                  <a:lnTo>
                    <a:pt x="202" y="279"/>
                  </a:lnTo>
                  <a:lnTo>
                    <a:pt x="222" y="279"/>
                  </a:lnTo>
                  <a:cubicBezTo>
                    <a:pt x="222" y="279"/>
                    <a:pt x="202" y="279"/>
                    <a:pt x="202" y="260"/>
                  </a:cubicBezTo>
                  <a:lnTo>
                    <a:pt x="25" y="1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6"/>
            <p:cNvSpPr/>
            <p:nvPr/>
          </p:nvSpPr>
          <p:spPr>
            <a:xfrm>
              <a:off x="7313614" y="2942380"/>
              <a:ext cx="65138" cy="40711"/>
            </a:xfrm>
            <a:custGeom>
              <a:rect b="b" l="l" r="r" t="t"/>
              <a:pathLst>
                <a:path extrusionOk="0" h="400" w="640">
                  <a:moveTo>
                    <a:pt x="361" y="1"/>
                  </a:moveTo>
                  <a:lnTo>
                    <a:pt x="20" y="198"/>
                  </a:lnTo>
                  <a:cubicBezTo>
                    <a:pt x="1" y="198"/>
                    <a:pt x="1" y="222"/>
                    <a:pt x="20" y="222"/>
                  </a:cubicBezTo>
                  <a:lnTo>
                    <a:pt x="241" y="380"/>
                  </a:lnTo>
                  <a:cubicBezTo>
                    <a:pt x="260" y="400"/>
                    <a:pt x="279" y="400"/>
                    <a:pt x="279" y="400"/>
                  </a:cubicBezTo>
                  <a:lnTo>
                    <a:pt x="620" y="198"/>
                  </a:lnTo>
                  <a:cubicBezTo>
                    <a:pt x="640" y="179"/>
                    <a:pt x="640" y="179"/>
                    <a:pt x="620" y="159"/>
                  </a:cubicBezTo>
                  <a:lnTo>
                    <a:pt x="3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6"/>
            <p:cNvSpPr/>
            <p:nvPr/>
          </p:nvSpPr>
          <p:spPr>
            <a:xfrm>
              <a:off x="7313614" y="2940446"/>
              <a:ext cx="65138" cy="42645"/>
            </a:xfrm>
            <a:custGeom>
              <a:rect b="b" l="l" r="r" t="t"/>
              <a:pathLst>
                <a:path extrusionOk="0" h="419" w="640">
                  <a:moveTo>
                    <a:pt x="380" y="1"/>
                  </a:moveTo>
                  <a:lnTo>
                    <a:pt x="361" y="20"/>
                  </a:lnTo>
                  <a:lnTo>
                    <a:pt x="399" y="20"/>
                  </a:lnTo>
                  <a:lnTo>
                    <a:pt x="380" y="1"/>
                  </a:lnTo>
                  <a:close/>
                  <a:moveTo>
                    <a:pt x="361" y="20"/>
                  </a:moveTo>
                  <a:lnTo>
                    <a:pt x="20" y="198"/>
                  </a:lnTo>
                  <a:lnTo>
                    <a:pt x="1" y="217"/>
                  </a:lnTo>
                  <a:cubicBezTo>
                    <a:pt x="1" y="241"/>
                    <a:pt x="1" y="241"/>
                    <a:pt x="20" y="241"/>
                  </a:cubicBezTo>
                  <a:lnTo>
                    <a:pt x="20" y="217"/>
                  </a:lnTo>
                  <a:lnTo>
                    <a:pt x="361" y="20"/>
                  </a:lnTo>
                  <a:close/>
                  <a:moveTo>
                    <a:pt x="399" y="20"/>
                  </a:moveTo>
                  <a:lnTo>
                    <a:pt x="620" y="198"/>
                  </a:lnTo>
                  <a:lnTo>
                    <a:pt x="279" y="399"/>
                  </a:lnTo>
                  <a:lnTo>
                    <a:pt x="241" y="399"/>
                  </a:lnTo>
                  <a:lnTo>
                    <a:pt x="20" y="241"/>
                  </a:lnTo>
                  <a:lnTo>
                    <a:pt x="241" y="419"/>
                  </a:lnTo>
                  <a:lnTo>
                    <a:pt x="303" y="419"/>
                  </a:lnTo>
                  <a:lnTo>
                    <a:pt x="640" y="217"/>
                  </a:lnTo>
                  <a:lnTo>
                    <a:pt x="640" y="198"/>
                  </a:lnTo>
                  <a:lnTo>
                    <a:pt x="640" y="178"/>
                  </a:lnTo>
                  <a:lnTo>
                    <a:pt x="399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6"/>
            <p:cNvSpPr/>
            <p:nvPr/>
          </p:nvSpPr>
          <p:spPr>
            <a:xfrm>
              <a:off x="7087765" y="2932100"/>
              <a:ext cx="44579" cy="28498"/>
            </a:xfrm>
            <a:custGeom>
              <a:rect b="b" l="l" r="r" t="t"/>
              <a:pathLst>
                <a:path extrusionOk="0" h="280" w="438">
                  <a:moveTo>
                    <a:pt x="216" y="1"/>
                  </a:moveTo>
                  <a:lnTo>
                    <a:pt x="19" y="121"/>
                  </a:lnTo>
                  <a:cubicBezTo>
                    <a:pt x="0" y="121"/>
                    <a:pt x="0" y="140"/>
                    <a:pt x="19" y="140"/>
                  </a:cubicBezTo>
                  <a:lnTo>
                    <a:pt x="197" y="280"/>
                  </a:lnTo>
                  <a:lnTo>
                    <a:pt x="240" y="280"/>
                  </a:lnTo>
                  <a:lnTo>
                    <a:pt x="437" y="159"/>
                  </a:lnTo>
                  <a:lnTo>
                    <a:pt x="437" y="140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6"/>
            <p:cNvSpPr/>
            <p:nvPr/>
          </p:nvSpPr>
          <p:spPr>
            <a:xfrm>
              <a:off x="7087765" y="2932100"/>
              <a:ext cx="46512" cy="28498"/>
            </a:xfrm>
            <a:custGeom>
              <a:rect b="b" l="l" r="r" t="t"/>
              <a:pathLst>
                <a:path extrusionOk="0" h="280" w="457">
                  <a:moveTo>
                    <a:pt x="216" y="1"/>
                  </a:moveTo>
                  <a:lnTo>
                    <a:pt x="19" y="102"/>
                  </a:lnTo>
                  <a:cubicBezTo>
                    <a:pt x="19" y="121"/>
                    <a:pt x="0" y="121"/>
                    <a:pt x="0" y="121"/>
                  </a:cubicBezTo>
                  <a:cubicBezTo>
                    <a:pt x="0" y="140"/>
                    <a:pt x="0" y="140"/>
                    <a:pt x="19" y="140"/>
                  </a:cubicBezTo>
                  <a:lnTo>
                    <a:pt x="19" y="121"/>
                  </a:lnTo>
                  <a:lnTo>
                    <a:pt x="216" y="1"/>
                  </a:lnTo>
                  <a:close/>
                  <a:moveTo>
                    <a:pt x="260" y="1"/>
                  </a:moveTo>
                  <a:lnTo>
                    <a:pt x="437" y="140"/>
                  </a:lnTo>
                  <a:lnTo>
                    <a:pt x="437" y="159"/>
                  </a:lnTo>
                  <a:cubicBezTo>
                    <a:pt x="437" y="159"/>
                    <a:pt x="457" y="159"/>
                    <a:pt x="457" y="140"/>
                  </a:cubicBezTo>
                  <a:cubicBezTo>
                    <a:pt x="457" y="140"/>
                    <a:pt x="437" y="140"/>
                    <a:pt x="437" y="121"/>
                  </a:cubicBezTo>
                  <a:lnTo>
                    <a:pt x="260" y="1"/>
                  </a:lnTo>
                  <a:close/>
                  <a:moveTo>
                    <a:pt x="19" y="140"/>
                  </a:moveTo>
                  <a:lnTo>
                    <a:pt x="197" y="280"/>
                  </a:lnTo>
                  <a:lnTo>
                    <a:pt x="216" y="280"/>
                  </a:lnTo>
                  <a:cubicBezTo>
                    <a:pt x="216" y="280"/>
                    <a:pt x="197" y="280"/>
                    <a:pt x="197" y="260"/>
                  </a:cubicBezTo>
                  <a:lnTo>
                    <a:pt x="19" y="140"/>
                  </a:lnTo>
                  <a:close/>
                  <a:moveTo>
                    <a:pt x="437" y="159"/>
                  </a:moveTo>
                  <a:lnTo>
                    <a:pt x="240" y="260"/>
                  </a:lnTo>
                  <a:lnTo>
                    <a:pt x="216" y="280"/>
                  </a:lnTo>
                  <a:lnTo>
                    <a:pt x="240" y="280"/>
                  </a:lnTo>
                  <a:lnTo>
                    <a:pt x="437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6"/>
            <p:cNvSpPr/>
            <p:nvPr/>
          </p:nvSpPr>
          <p:spPr>
            <a:xfrm>
              <a:off x="7132242" y="2943499"/>
              <a:ext cx="45087" cy="28803"/>
            </a:xfrm>
            <a:custGeom>
              <a:rect b="b" l="l" r="r" t="t"/>
              <a:pathLst>
                <a:path extrusionOk="0" h="283" w="443">
                  <a:moveTo>
                    <a:pt x="227" y="0"/>
                  </a:moveTo>
                  <a:cubicBezTo>
                    <a:pt x="224" y="0"/>
                    <a:pt x="221" y="3"/>
                    <a:pt x="221" y="9"/>
                  </a:cubicBezTo>
                  <a:lnTo>
                    <a:pt x="20" y="110"/>
                  </a:lnTo>
                  <a:cubicBezTo>
                    <a:pt x="0" y="129"/>
                    <a:pt x="0" y="129"/>
                    <a:pt x="20" y="148"/>
                  </a:cubicBezTo>
                  <a:lnTo>
                    <a:pt x="202" y="268"/>
                  </a:lnTo>
                  <a:cubicBezTo>
                    <a:pt x="202" y="278"/>
                    <a:pt x="207" y="283"/>
                    <a:pt x="214" y="283"/>
                  </a:cubicBezTo>
                  <a:cubicBezTo>
                    <a:pt x="221" y="283"/>
                    <a:pt x="231" y="278"/>
                    <a:pt x="241" y="268"/>
                  </a:cubicBezTo>
                  <a:lnTo>
                    <a:pt x="442" y="168"/>
                  </a:lnTo>
                  <a:lnTo>
                    <a:pt x="442" y="129"/>
                  </a:lnTo>
                  <a:lnTo>
                    <a:pt x="260" y="9"/>
                  </a:lnTo>
                  <a:cubicBezTo>
                    <a:pt x="247" y="9"/>
                    <a:pt x="234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7132242" y="2942380"/>
              <a:ext cx="45087" cy="30431"/>
            </a:xfrm>
            <a:custGeom>
              <a:rect b="b" l="l" r="r" t="t"/>
              <a:pathLst>
                <a:path extrusionOk="0" h="299" w="443">
                  <a:moveTo>
                    <a:pt x="241" y="1"/>
                  </a:moveTo>
                  <a:cubicBezTo>
                    <a:pt x="221" y="1"/>
                    <a:pt x="221" y="1"/>
                    <a:pt x="202" y="20"/>
                  </a:cubicBezTo>
                  <a:lnTo>
                    <a:pt x="20" y="121"/>
                  </a:lnTo>
                  <a:cubicBezTo>
                    <a:pt x="0" y="121"/>
                    <a:pt x="0" y="140"/>
                    <a:pt x="0" y="140"/>
                  </a:cubicBezTo>
                  <a:cubicBezTo>
                    <a:pt x="0" y="140"/>
                    <a:pt x="0" y="159"/>
                    <a:pt x="20" y="159"/>
                  </a:cubicBezTo>
                  <a:lnTo>
                    <a:pt x="20" y="140"/>
                  </a:lnTo>
                  <a:lnTo>
                    <a:pt x="221" y="20"/>
                  </a:lnTo>
                  <a:lnTo>
                    <a:pt x="260" y="20"/>
                  </a:lnTo>
                  <a:cubicBezTo>
                    <a:pt x="260" y="1"/>
                    <a:pt x="241" y="1"/>
                    <a:pt x="241" y="1"/>
                  </a:cubicBezTo>
                  <a:close/>
                  <a:moveTo>
                    <a:pt x="260" y="20"/>
                  </a:moveTo>
                  <a:lnTo>
                    <a:pt x="423" y="159"/>
                  </a:lnTo>
                  <a:lnTo>
                    <a:pt x="442" y="159"/>
                  </a:lnTo>
                  <a:lnTo>
                    <a:pt x="442" y="140"/>
                  </a:lnTo>
                  <a:lnTo>
                    <a:pt x="260" y="20"/>
                  </a:lnTo>
                  <a:close/>
                  <a:moveTo>
                    <a:pt x="442" y="159"/>
                  </a:moveTo>
                  <a:lnTo>
                    <a:pt x="423" y="179"/>
                  </a:lnTo>
                  <a:lnTo>
                    <a:pt x="241" y="279"/>
                  </a:lnTo>
                  <a:lnTo>
                    <a:pt x="202" y="279"/>
                  </a:lnTo>
                  <a:lnTo>
                    <a:pt x="20" y="159"/>
                  </a:lnTo>
                  <a:lnTo>
                    <a:pt x="20" y="159"/>
                  </a:lnTo>
                  <a:lnTo>
                    <a:pt x="202" y="299"/>
                  </a:lnTo>
                  <a:lnTo>
                    <a:pt x="241" y="299"/>
                  </a:lnTo>
                  <a:lnTo>
                    <a:pt x="442" y="179"/>
                  </a:lnTo>
                  <a:lnTo>
                    <a:pt x="442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7028529" y="2938003"/>
              <a:ext cx="38777" cy="24019"/>
            </a:xfrm>
            <a:custGeom>
              <a:rect b="b" l="l" r="r" t="t"/>
              <a:pathLst>
                <a:path extrusionOk="0" h="236" w="381">
                  <a:moveTo>
                    <a:pt x="222" y="1"/>
                  </a:moveTo>
                  <a:lnTo>
                    <a:pt x="20" y="121"/>
                  </a:lnTo>
                  <a:cubicBezTo>
                    <a:pt x="1" y="121"/>
                    <a:pt x="1" y="145"/>
                    <a:pt x="20" y="145"/>
                  </a:cubicBezTo>
                  <a:lnTo>
                    <a:pt x="121" y="222"/>
                  </a:lnTo>
                  <a:cubicBezTo>
                    <a:pt x="131" y="231"/>
                    <a:pt x="140" y="236"/>
                    <a:pt x="147" y="236"/>
                  </a:cubicBezTo>
                  <a:cubicBezTo>
                    <a:pt x="155" y="236"/>
                    <a:pt x="159" y="231"/>
                    <a:pt x="159" y="222"/>
                  </a:cubicBezTo>
                  <a:lnTo>
                    <a:pt x="361" y="121"/>
                  </a:lnTo>
                  <a:cubicBezTo>
                    <a:pt x="380" y="101"/>
                    <a:pt x="380" y="101"/>
                    <a:pt x="361" y="82"/>
                  </a:cubicBez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7028529" y="2938003"/>
              <a:ext cx="38777" cy="24528"/>
            </a:xfrm>
            <a:custGeom>
              <a:rect b="b" l="l" r="r" t="t"/>
              <a:pathLst>
                <a:path extrusionOk="0" h="241" w="381">
                  <a:moveTo>
                    <a:pt x="241" y="1"/>
                  </a:moveTo>
                  <a:lnTo>
                    <a:pt x="260" y="25"/>
                  </a:lnTo>
                  <a:lnTo>
                    <a:pt x="361" y="82"/>
                  </a:lnTo>
                  <a:lnTo>
                    <a:pt x="361" y="82"/>
                  </a:lnTo>
                  <a:lnTo>
                    <a:pt x="260" y="1"/>
                  </a:lnTo>
                  <a:close/>
                  <a:moveTo>
                    <a:pt x="222" y="1"/>
                  </a:moveTo>
                  <a:lnTo>
                    <a:pt x="20" y="121"/>
                  </a:lnTo>
                  <a:lnTo>
                    <a:pt x="222" y="25"/>
                  </a:lnTo>
                  <a:lnTo>
                    <a:pt x="241" y="1"/>
                  </a:lnTo>
                  <a:close/>
                  <a:moveTo>
                    <a:pt x="20" y="121"/>
                  </a:moveTo>
                  <a:cubicBezTo>
                    <a:pt x="1" y="121"/>
                    <a:pt x="1" y="121"/>
                    <a:pt x="1" y="145"/>
                  </a:cubicBezTo>
                  <a:lnTo>
                    <a:pt x="20" y="164"/>
                  </a:lnTo>
                  <a:lnTo>
                    <a:pt x="121" y="222"/>
                  </a:lnTo>
                  <a:lnTo>
                    <a:pt x="121" y="222"/>
                  </a:lnTo>
                  <a:lnTo>
                    <a:pt x="20" y="145"/>
                  </a:lnTo>
                  <a:lnTo>
                    <a:pt x="20" y="121"/>
                  </a:lnTo>
                  <a:close/>
                  <a:moveTo>
                    <a:pt x="361" y="82"/>
                  </a:moveTo>
                  <a:lnTo>
                    <a:pt x="361" y="101"/>
                  </a:lnTo>
                  <a:lnTo>
                    <a:pt x="159" y="222"/>
                  </a:lnTo>
                  <a:lnTo>
                    <a:pt x="121" y="222"/>
                  </a:lnTo>
                  <a:cubicBezTo>
                    <a:pt x="121" y="241"/>
                    <a:pt x="140" y="241"/>
                    <a:pt x="140" y="241"/>
                  </a:cubicBezTo>
                  <a:lnTo>
                    <a:pt x="159" y="241"/>
                  </a:lnTo>
                  <a:lnTo>
                    <a:pt x="361" y="121"/>
                  </a:lnTo>
                  <a:cubicBezTo>
                    <a:pt x="380" y="121"/>
                    <a:pt x="380" y="101"/>
                    <a:pt x="380" y="101"/>
                  </a:cubicBezTo>
                  <a:cubicBezTo>
                    <a:pt x="380" y="101"/>
                    <a:pt x="380" y="82"/>
                    <a:pt x="361" y="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7183132" y="2951540"/>
              <a:ext cx="45087" cy="29108"/>
            </a:xfrm>
            <a:custGeom>
              <a:rect b="b" l="l" r="r" t="t"/>
              <a:pathLst>
                <a:path extrusionOk="0" h="286" w="443">
                  <a:moveTo>
                    <a:pt x="221" y="1"/>
                  </a:moveTo>
                  <a:cubicBezTo>
                    <a:pt x="215" y="1"/>
                    <a:pt x="208" y="4"/>
                    <a:pt x="202" y="12"/>
                  </a:cubicBezTo>
                  <a:lnTo>
                    <a:pt x="24" y="108"/>
                  </a:lnTo>
                  <a:cubicBezTo>
                    <a:pt x="0" y="132"/>
                    <a:pt x="0" y="132"/>
                    <a:pt x="24" y="151"/>
                  </a:cubicBezTo>
                  <a:lnTo>
                    <a:pt x="202" y="271"/>
                  </a:lnTo>
                  <a:cubicBezTo>
                    <a:pt x="202" y="281"/>
                    <a:pt x="207" y="285"/>
                    <a:pt x="214" y="285"/>
                  </a:cubicBezTo>
                  <a:cubicBezTo>
                    <a:pt x="221" y="285"/>
                    <a:pt x="231" y="281"/>
                    <a:pt x="240" y="271"/>
                  </a:cubicBezTo>
                  <a:lnTo>
                    <a:pt x="423" y="170"/>
                  </a:lnTo>
                  <a:cubicBezTo>
                    <a:pt x="442" y="151"/>
                    <a:pt x="442" y="151"/>
                    <a:pt x="423" y="132"/>
                  </a:cubicBezTo>
                  <a:lnTo>
                    <a:pt x="264" y="12"/>
                  </a:lnTo>
                  <a:cubicBezTo>
                    <a:pt x="248" y="12"/>
                    <a:pt x="234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7183132" y="2950217"/>
              <a:ext cx="45087" cy="30940"/>
            </a:xfrm>
            <a:custGeom>
              <a:rect b="b" l="l" r="r" t="t"/>
              <a:pathLst>
                <a:path extrusionOk="0" h="304" w="443">
                  <a:moveTo>
                    <a:pt x="221" y="1"/>
                  </a:moveTo>
                  <a:lnTo>
                    <a:pt x="202" y="25"/>
                  </a:lnTo>
                  <a:lnTo>
                    <a:pt x="24" y="121"/>
                  </a:lnTo>
                  <a:cubicBezTo>
                    <a:pt x="0" y="121"/>
                    <a:pt x="0" y="145"/>
                    <a:pt x="0" y="145"/>
                  </a:cubicBezTo>
                  <a:lnTo>
                    <a:pt x="0" y="164"/>
                  </a:lnTo>
                  <a:lnTo>
                    <a:pt x="183" y="303"/>
                  </a:lnTo>
                  <a:lnTo>
                    <a:pt x="240" y="303"/>
                  </a:lnTo>
                  <a:lnTo>
                    <a:pt x="442" y="183"/>
                  </a:lnTo>
                  <a:lnTo>
                    <a:pt x="442" y="164"/>
                  </a:lnTo>
                  <a:lnTo>
                    <a:pt x="423" y="183"/>
                  </a:lnTo>
                  <a:lnTo>
                    <a:pt x="240" y="284"/>
                  </a:lnTo>
                  <a:lnTo>
                    <a:pt x="202" y="284"/>
                  </a:lnTo>
                  <a:lnTo>
                    <a:pt x="24" y="164"/>
                  </a:lnTo>
                  <a:lnTo>
                    <a:pt x="24" y="145"/>
                  </a:lnTo>
                  <a:lnTo>
                    <a:pt x="221" y="25"/>
                  </a:lnTo>
                  <a:lnTo>
                    <a:pt x="240" y="25"/>
                  </a:lnTo>
                  <a:lnTo>
                    <a:pt x="423" y="164"/>
                  </a:lnTo>
                  <a:lnTo>
                    <a:pt x="442" y="164"/>
                  </a:lnTo>
                  <a:lnTo>
                    <a:pt x="442" y="145"/>
                  </a:lnTo>
                  <a:lnTo>
                    <a:pt x="264" y="25"/>
                  </a:lnTo>
                  <a:cubicBezTo>
                    <a:pt x="240" y="1"/>
                    <a:pt x="240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7228119" y="2963041"/>
              <a:ext cx="44986" cy="29210"/>
            </a:xfrm>
            <a:custGeom>
              <a:rect b="b" l="l" r="r" t="t"/>
              <a:pathLst>
                <a:path extrusionOk="0" h="287" w="442">
                  <a:moveTo>
                    <a:pt x="228" y="1"/>
                  </a:moveTo>
                  <a:cubicBezTo>
                    <a:pt x="221" y="1"/>
                    <a:pt x="211" y="7"/>
                    <a:pt x="202" y="19"/>
                  </a:cubicBezTo>
                  <a:lnTo>
                    <a:pt x="19" y="115"/>
                  </a:lnTo>
                  <a:cubicBezTo>
                    <a:pt x="0" y="139"/>
                    <a:pt x="0" y="139"/>
                    <a:pt x="19" y="158"/>
                  </a:cubicBezTo>
                  <a:lnTo>
                    <a:pt x="183" y="278"/>
                  </a:lnTo>
                  <a:cubicBezTo>
                    <a:pt x="195" y="278"/>
                    <a:pt x="208" y="287"/>
                    <a:pt x="221" y="287"/>
                  </a:cubicBezTo>
                  <a:cubicBezTo>
                    <a:pt x="227" y="287"/>
                    <a:pt x="234" y="285"/>
                    <a:pt x="240" y="278"/>
                  </a:cubicBezTo>
                  <a:lnTo>
                    <a:pt x="423" y="177"/>
                  </a:lnTo>
                  <a:cubicBezTo>
                    <a:pt x="442" y="158"/>
                    <a:pt x="442" y="158"/>
                    <a:pt x="423" y="139"/>
                  </a:cubicBezTo>
                  <a:lnTo>
                    <a:pt x="240" y="19"/>
                  </a:lnTo>
                  <a:cubicBezTo>
                    <a:pt x="240" y="7"/>
                    <a:pt x="235" y="1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7228119" y="2962430"/>
              <a:ext cx="44986" cy="30940"/>
            </a:xfrm>
            <a:custGeom>
              <a:rect b="b" l="l" r="r" t="t"/>
              <a:pathLst>
                <a:path extrusionOk="0" h="304" w="442">
                  <a:moveTo>
                    <a:pt x="202" y="1"/>
                  </a:moveTo>
                  <a:lnTo>
                    <a:pt x="0" y="121"/>
                  </a:lnTo>
                  <a:lnTo>
                    <a:pt x="0" y="145"/>
                  </a:lnTo>
                  <a:lnTo>
                    <a:pt x="19" y="121"/>
                  </a:lnTo>
                  <a:lnTo>
                    <a:pt x="202" y="25"/>
                  </a:lnTo>
                  <a:lnTo>
                    <a:pt x="240" y="25"/>
                  </a:lnTo>
                  <a:lnTo>
                    <a:pt x="423" y="145"/>
                  </a:lnTo>
                  <a:lnTo>
                    <a:pt x="423" y="145"/>
                  </a:lnTo>
                  <a:lnTo>
                    <a:pt x="259" y="1"/>
                  </a:lnTo>
                  <a:close/>
                  <a:moveTo>
                    <a:pt x="0" y="145"/>
                  </a:moveTo>
                  <a:lnTo>
                    <a:pt x="0" y="164"/>
                  </a:lnTo>
                  <a:lnTo>
                    <a:pt x="183" y="284"/>
                  </a:lnTo>
                  <a:cubicBezTo>
                    <a:pt x="202" y="303"/>
                    <a:pt x="202" y="303"/>
                    <a:pt x="221" y="303"/>
                  </a:cubicBezTo>
                  <a:lnTo>
                    <a:pt x="240" y="284"/>
                  </a:lnTo>
                  <a:lnTo>
                    <a:pt x="423" y="183"/>
                  </a:lnTo>
                  <a:cubicBezTo>
                    <a:pt x="442" y="183"/>
                    <a:pt x="442" y="164"/>
                    <a:pt x="442" y="164"/>
                  </a:cubicBezTo>
                  <a:cubicBezTo>
                    <a:pt x="442" y="145"/>
                    <a:pt x="442" y="145"/>
                    <a:pt x="423" y="145"/>
                  </a:cubicBezTo>
                  <a:lnTo>
                    <a:pt x="423" y="164"/>
                  </a:lnTo>
                  <a:lnTo>
                    <a:pt x="221" y="284"/>
                  </a:lnTo>
                  <a:lnTo>
                    <a:pt x="202" y="284"/>
                  </a:lnTo>
                  <a:lnTo>
                    <a:pt x="19" y="1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7058859" y="2948283"/>
              <a:ext cx="45087" cy="28905"/>
            </a:xfrm>
            <a:custGeom>
              <a:rect b="b" l="l" r="r" t="t"/>
              <a:pathLst>
                <a:path extrusionOk="0" h="284" w="443">
                  <a:moveTo>
                    <a:pt x="203" y="0"/>
                  </a:moveTo>
                  <a:lnTo>
                    <a:pt x="1" y="121"/>
                  </a:lnTo>
                  <a:lnTo>
                    <a:pt x="1" y="164"/>
                  </a:lnTo>
                  <a:lnTo>
                    <a:pt x="183" y="284"/>
                  </a:lnTo>
                  <a:lnTo>
                    <a:pt x="222" y="284"/>
                  </a:lnTo>
                  <a:lnTo>
                    <a:pt x="424" y="164"/>
                  </a:lnTo>
                  <a:cubicBezTo>
                    <a:pt x="443" y="164"/>
                    <a:pt x="443" y="140"/>
                    <a:pt x="424" y="140"/>
                  </a:cubicBezTo>
                  <a:lnTo>
                    <a:pt x="241" y="20"/>
                  </a:lnTo>
                  <a:cubicBezTo>
                    <a:pt x="241" y="0"/>
                    <a:pt x="222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7058859" y="2948283"/>
              <a:ext cx="45087" cy="30940"/>
            </a:xfrm>
            <a:custGeom>
              <a:rect b="b" l="l" r="r" t="t"/>
              <a:pathLst>
                <a:path extrusionOk="0" h="304" w="443">
                  <a:moveTo>
                    <a:pt x="203" y="0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20" y="121"/>
                  </a:lnTo>
                  <a:lnTo>
                    <a:pt x="203" y="20"/>
                  </a:lnTo>
                  <a:lnTo>
                    <a:pt x="241" y="20"/>
                  </a:lnTo>
                  <a:lnTo>
                    <a:pt x="424" y="140"/>
                  </a:lnTo>
                  <a:lnTo>
                    <a:pt x="424" y="140"/>
                  </a:lnTo>
                  <a:lnTo>
                    <a:pt x="260" y="0"/>
                  </a:lnTo>
                  <a:close/>
                  <a:moveTo>
                    <a:pt x="1" y="140"/>
                  </a:moveTo>
                  <a:lnTo>
                    <a:pt x="1" y="164"/>
                  </a:lnTo>
                  <a:lnTo>
                    <a:pt x="183" y="284"/>
                  </a:lnTo>
                  <a:lnTo>
                    <a:pt x="183" y="284"/>
                  </a:lnTo>
                  <a:lnTo>
                    <a:pt x="20" y="140"/>
                  </a:lnTo>
                  <a:close/>
                  <a:moveTo>
                    <a:pt x="424" y="140"/>
                  </a:moveTo>
                  <a:lnTo>
                    <a:pt x="424" y="164"/>
                  </a:lnTo>
                  <a:lnTo>
                    <a:pt x="222" y="284"/>
                  </a:lnTo>
                  <a:lnTo>
                    <a:pt x="183" y="284"/>
                  </a:lnTo>
                  <a:cubicBezTo>
                    <a:pt x="203" y="284"/>
                    <a:pt x="203" y="303"/>
                    <a:pt x="222" y="303"/>
                  </a:cubicBezTo>
                  <a:lnTo>
                    <a:pt x="241" y="284"/>
                  </a:lnTo>
                  <a:lnTo>
                    <a:pt x="424" y="183"/>
                  </a:lnTo>
                  <a:cubicBezTo>
                    <a:pt x="443" y="183"/>
                    <a:pt x="443" y="164"/>
                    <a:pt x="443" y="164"/>
                  </a:cubicBezTo>
                  <a:cubicBezTo>
                    <a:pt x="443" y="140"/>
                    <a:pt x="443" y="140"/>
                    <a:pt x="424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7103846" y="2960496"/>
              <a:ext cx="45087" cy="28905"/>
            </a:xfrm>
            <a:custGeom>
              <a:rect b="b" l="l" r="r" t="t"/>
              <a:pathLst>
                <a:path extrusionOk="0" h="284" w="443">
                  <a:moveTo>
                    <a:pt x="203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79" y="284"/>
                  </a:lnTo>
                  <a:lnTo>
                    <a:pt x="222" y="284"/>
                  </a:lnTo>
                  <a:lnTo>
                    <a:pt x="419" y="164"/>
                  </a:lnTo>
                  <a:cubicBezTo>
                    <a:pt x="443" y="164"/>
                    <a:pt x="443" y="140"/>
                    <a:pt x="419" y="140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7103846" y="2960496"/>
              <a:ext cx="45087" cy="28905"/>
            </a:xfrm>
            <a:custGeom>
              <a:rect b="b" l="l" r="r" t="t"/>
              <a:pathLst>
                <a:path extrusionOk="0" h="284" w="443">
                  <a:moveTo>
                    <a:pt x="222" y="1"/>
                  </a:moveTo>
                  <a:cubicBezTo>
                    <a:pt x="222" y="1"/>
                    <a:pt x="241" y="1"/>
                    <a:pt x="241" y="20"/>
                  </a:cubicBezTo>
                  <a:lnTo>
                    <a:pt x="419" y="140"/>
                  </a:lnTo>
                  <a:lnTo>
                    <a:pt x="419" y="140"/>
                  </a:lnTo>
                  <a:lnTo>
                    <a:pt x="241" y="1"/>
                  </a:lnTo>
                  <a:close/>
                  <a:moveTo>
                    <a:pt x="419" y="140"/>
                  </a:moveTo>
                  <a:lnTo>
                    <a:pt x="419" y="164"/>
                  </a:lnTo>
                  <a:lnTo>
                    <a:pt x="443" y="164"/>
                  </a:lnTo>
                  <a:cubicBezTo>
                    <a:pt x="443" y="140"/>
                    <a:pt x="443" y="140"/>
                    <a:pt x="419" y="140"/>
                  </a:cubicBezTo>
                  <a:close/>
                  <a:moveTo>
                    <a:pt x="1" y="140"/>
                  </a:moveTo>
                  <a:lnTo>
                    <a:pt x="179" y="284"/>
                  </a:lnTo>
                  <a:lnTo>
                    <a:pt x="203" y="284"/>
                  </a:lnTo>
                  <a:lnTo>
                    <a:pt x="179" y="260"/>
                  </a:lnTo>
                  <a:lnTo>
                    <a:pt x="1" y="1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7154736" y="2968842"/>
              <a:ext cx="43154" cy="28396"/>
            </a:xfrm>
            <a:custGeom>
              <a:rect b="b" l="l" r="r" t="t"/>
              <a:pathLst>
                <a:path extrusionOk="0" h="279" w="424">
                  <a:moveTo>
                    <a:pt x="202" y="0"/>
                  </a:moveTo>
                  <a:lnTo>
                    <a:pt x="0" y="120"/>
                  </a:lnTo>
                  <a:lnTo>
                    <a:pt x="0" y="140"/>
                  </a:lnTo>
                  <a:lnTo>
                    <a:pt x="183" y="279"/>
                  </a:lnTo>
                  <a:lnTo>
                    <a:pt x="221" y="279"/>
                  </a:lnTo>
                  <a:lnTo>
                    <a:pt x="423" y="159"/>
                  </a:lnTo>
                  <a:lnTo>
                    <a:pt x="423" y="14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6"/>
            <p:cNvSpPr/>
            <p:nvPr/>
          </p:nvSpPr>
          <p:spPr>
            <a:xfrm>
              <a:off x="7152802" y="2968842"/>
              <a:ext cx="47021" cy="28396"/>
            </a:xfrm>
            <a:custGeom>
              <a:rect b="b" l="l" r="r" t="t"/>
              <a:pathLst>
                <a:path extrusionOk="0" h="279" w="462">
                  <a:moveTo>
                    <a:pt x="240" y="0"/>
                  </a:moveTo>
                  <a:cubicBezTo>
                    <a:pt x="240" y="0"/>
                    <a:pt x="260" y="0"/>
                    <a:pt x="260" y="19"/>
                  </a:cubicBezTo>
                  <a:lnTo>
                    <a:pt x="442" y="140"/>
                  </a:lnTo>
                  <a:lnTo>
                    <a:pt x="260" y="0"/>
                  </a:lnTo>
                  <a:close/>
                  <a:moveTo>
                    <a:pt x="442" y="140"/>
                  </a:moveTo>
                  <a:lnTo>
                    <a:pt x="442" y="159"/>
                  </a:lnTo>
                  <a:lnTo>
                    <a:pt x="461" y="159"/>
                  </a:lnTo>
                  <a:cubicBezTo>
                    <a:pt x="461" y="140"/>
                    <a:pt x="442" y="140"/>
                    <a:pt x="442" y="140"/>
                  </a:cubicBezTo>
                  <a:close/>
                  <a:moveTo>
                    <a:pt x="19" y="120"/>
                  </a:moveTo>
                  <a:cubicBezTo>
                    <a:pt x="19" y="120"/>
                    <a:pt x="0" y="120"/>
                    <a:pt x="0" y="140"/>
                  </a:cubicBezTo>
                  <a:cubicBezTo>
                    <a:pt x="0" y="140"/>
                    <a:pt x="19" y="140"/>
                    <a:pt x="19" y="159"/>
                  </a:cubicBezTo>
                  <a:lnTo>
                    <a:pt x="202" y="279"/>
                  </a:lnTo>
                  <a:lnTo>
                    <a:pt x="221" y="279"/>
                  </a:lnTo>
                  <a:cubicBezTo>
                    <a:pt x="221" y="279"/>
                    <a:pt x="202" y="279"/>
                    <a:pt x="202" y="260"/>
                  </a:cubicBezTo>
                  <a:lnTo>
                    <a:pt x="19" y="140"/>
                  </a:lnTo>
                  <a:lnTo>
                    <a:pt x="19" y="1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6"/>
            <p:cNvSpPr/>
            <p:nvPr/>
          </p:nvSpPr>
          <p:spPr>
            <a:xfrm>
              <a:off x="6997792" y="2956629"/>
              <a:ext cx="38675" cy="22595"/>
            </a:xfrm>
            <a:custGeom>
              <a:rect b="b" l="l" r="r" t="t"/>
              <a:pathLst>
                <a:path extrusionOk="0" h="222" w="380">
                  <a:moveTo>
                    <a:pt x="221" y="0"/>
                  </a:moveTo>
                  <a:lnTo>
                    <a:pt x="20" y="120"/>
                  </a:lnTo>
                  <a:cubicBezTo>
                    <a:pt x="0" y="120"/>
                    <a:pt x="0" y="139"/>
                    <a:pt x="20" y="139"/>
                  </a:cubicBezTo>
                  <a:lnTo>
                    <a:pt x="120" y="221"/>
                  </a:lnTo>
                  <a:lnTo>
                    <a:pt x="164" y="221"/>
                  </a:lnTo>
                  <a:lnTo>
                    <a:pt x="361" y="101"/>
                  </a:lnTo>
                  <a:cubicBezTo>
                    <a:pt x="380" y="101"/>
                    <a:pt x="380" y="82"/>
                    <a:pt x="361" y="82"/>
                  </a:cubicBez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6"/>
            <p:cNvSpPr/>
            <p:nvPr/>
          </p:nvSpPr>
          <p:spPr>
            <a:xfrm>
              <a:off x="6997792" y="2954593"/>
              <a:ext cx="38675" cy="24630"/>
            </a:xfrm>
            <a:custGeom>
              <a:rect b="b" l="l" r="r" t="t"/>
              <a:pathLst>
                <a:path extrusionOk="0" h="242" w="380">
                  <a:moveTo>
                    <a:pt x="241" y="1"/>
                  </a:moveTo>
                  <a:cubicBezTo>
                    <a:pt x="221" y="1"/>
                    <a:pt x="221" y="20"/>
                    <a:pt x="221" y="20"/>
                  </a:cubicBezTo>
                  <a:lnTo>
                    <a:pt x="260" y="20"/>
                  </a:lnTo>
                  <a:lnTo>
                    <a:pt x="241" y="1"/>
                  </a:lnTo>
                  <a:close/>
                  <a:moveTo>
                    <a:pt x="221" y="20"/>
                  </a:moveTo>
                  <a:lnTo>
                    <a:pt x="20" y="121"/>
                  </a:lnTo>
                  <a:lnTo>
                    <a:pt x="0" y="140"/>
                  </a:lnTo>
                  <a:cubicBezTo>
                    <a:pt x="0" y="159"/>
                    <a:pt x="0" y="159"/>
                    <a:pt x="20" y="159"/>
                  </a:cubicBezTo>
                  <a:lnTo>
                    <a:pt x="20" y="140"/>
                  </a:lnTo>
                  <a:lnTo>
                    <a:pt x="221" y="20"/>
                  </a:lnTo>
                  <a:close/>
                  <a:moveTo>
                    <a:pt x="361" y="102"/>
                  </a:moveTo>
                  <a:lnTo>
                    <a:pt x="361" y="121"/>
                  </a:lnTo>
                  <a:lnTo>
                    <a:pt x="164" y="241"/>
                  </a:lnTo>
                  <a:lnTo>
                    <a:pt x="164" y="241"/>
                  </a:lnTo>
                  <a:lnTo>
                    <a:pt x="361" y="140"/>
                  </a:lnTo>
                  <a:lnTo>
                    <a:pt x="380" y="121"/>
                  </a:lnTo>
                  <a:cubicBezTo>
                    <a:pt x="380" y="102"/>
                    <a:pt x="380" y="102"/>
                    <a:pt x="361" y="1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6"/>
            <p:cNvSpPr/>
            <p:nvPr/>
          </p:nvSpPr>
          <p:spPr>
            <a:xfrm>
              <a:off x="7197789" y="2981056"/>
              <a:ext cx="44579" cy="28396"/>
            </a:xfrm>
            <a:custGeom>
              <a:rect b="b" l="l" r="r" t="t"/>
              <a:pathLst>
                <a:path extrusionOk="0" h="279" w="438">
                  <a:moveTo>
                    <a:pt x="216" y="0"/>
                  </a:moveTo>
                  <a:lnTo>
                    <a:pt x="19" y="120"/>
                  </a:lnTo>
                  <a:cubicBezTo>
                    <a:pt x="0" y="120"/>
                    <a:pt x="0" y="140"/>
                    <a:pt x="19" y="140"/>
                  </a:cubicBezTo>
                  <a:lnTo>
                    <a:pt x="197" y="260"/>
                  </a:lnTo>
                  <a:cubicBezTo>
                    <a:pt x="197" y="279"/>
                    <a:pt x="216" y="279"/>
                    <a:pt x="240" y="279"/>
                  </a:cubicBezTo>
                  <a:lnTo>
                    <a:pt x="437" y="159"/>
                  </a:lnTo>
                  <a:lnTo>
                    <a:pt x="437" y="140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7197789" y="2979122"/>
              <a:ext cx="44579" cy="30330"/>
            </a:xfrm>
            <a:custGeom>
              <a:rect b="b" l="l" r="r" t="t"/>
              <a:pathLst>
                <a:path extrusionOk="0" h="298" w="438">
                  <a:moveTo>
                    <a:pt x="240" y="0"/>
                  </a:moveTo>
                  <a:cubicBezTo>
                    <a:pt x="216" y="0"/>
                    <a:pt x="216" y="0"/>
                    <a:pt x="216" y="19"/>
                  </a:cubicBezTo>
                  <a:lnTo>
                    <a:pt x="260" y="19"/>
                  </a:lnTo>
                  <a:lnTo>
                    <a:pt x="240" y="0"/>
                  </a:lnTo>
                  <a:close/>
                  <a:moveTo>
                    <a:pt x="216" y="19"/>
                  </a:moveTo>
                  <a:lnTo>
                    <a:pt x="19" y="120"/>
                  </a:lnTo>
                  <a:lnTo>
                    <a:pt x="0" y="139"/>
                  </a:lnTo>
                  <a:cubicBezTo>
                    <a:pt x="0" y="159"/>
                    <a:pt x="0" y="159"/>
                    <a:pt x="19" y="159"/>
                  </a:cubicBezTo>
                  <a:lnTo>
                    <a:pt x="19" y="139"/>
                  </a:lnTo>
                  <a:lnTo>
                    <a:pt x="216" y="19"/>
                  </a:lnTo>
                  <a:close/>
                  <a:moveTo>
                    <a:pt x="260" y="19"/>
                  </a:moveTo>
                  <a:lnTo>
                    <a:pt x="437" y="159"/>
                  </a:lnTo>
                  <a:lnTo>
                    <a:pt x="437" y="139"/>
                  </a:lnTo>
                  <a:lnTo>
                    <a:pt x="260" y="19"/>
                  </a:lnTo>
                  <a:close/>
                  <a:moveTo>
                    <a:pt x="19" y="159"/>
                  </a:moveTo>
                  <a:lnTo>
                    <a:pt x="197" y="298"/>
                  </a:lnTo>
                  <a:lnTo>
                    <a:pt x="240" y="298"/>
                  </a:lnTo>
                  <a:lnTo>
                    <a:pt x="437" y="178"/>
                  </a:lnTo>
                  <a:lnTo>
                    <a:pt x="240" y="279"/>
                  </a:lnTo>
                  <a:lnTo>
                    <a:pt x="197" y="279"/>
                  </a:lnTo>
                  <a:lnTo>
                    <a:pt x="19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7028529" y="2966807"/>
              <a:ext cx="44680" cy="28498"/>
            </a:xfrm>
            <a:custGeom>
              <a:rect b="b" l="l" r="r" t="t"/>
              <a:pathLst>
                <a:path extrusionOk="0" h="280" w="439">
                  <a:moveTo>
                    <a:pt x="222" y="1"/>
                  </a:moveTo>
                  <a:lnTo>
                    <a:pt x="20" y="121"/>
                  </a:lnTo>
                  <a:cubicBezTo>
                    <a:pt x="1" y="121"/>
                    <a:pt x="1" y="121"/>
                    <a:pt x="20" y="140"/>
                  </a:cubicBezTo>
                  <a:lnTo>
                    <a:pt x="198" y="260"/>
                  </a:lnTo>
                  <a:cubicBezTo>
                    <a:pt x="198" y="280"/>
                    <a:pt x="222" y="280"/>
                    <a:pt x="241" y="280"/>
                  </a:cubicBezTo>
                  <a:lnTo>
                    <a:pt x="438" y="160"/>
                  </a:lnTo>
                  <a:lnTo>
                    <a:pt x="438" y="121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7028529" y="2964873"/>
              <a:ext cx="44680" cy="30431"/>
            </a:xfrm>
            <a:custGeom>
              <a:rect b="b" l="l" r="r" t="t"/>
              <a:pathLst>
                <a:path extrusionOk="0" h="299" w="439">
                  <a:moveTo>
                    <a:pt x="241" y="1"/>
                  </a:moveTo>
                  <a:cubicBezTo>
                    <a:pt x="222" y="1"/>
                    <a:pt x="222" y="1"/>
                    <a:pt x="222" y="20"/>
                  </a:cubicBezTo>
                  <a:lnTo>
                    <a:pt x="260" y="20"/>
                  </a:lnTo>
                  <a:cubicBezTo>
                    <a:pt x="260" y="1"/>
                    <a:pt x="241" y="1"/>
                    <a:pt x="241" y="1"/>
                  </a:cubicBezTo>
                  <a:close/>
                  <a:moveTo>
                    <a:pt x="222" y="20"/>
                  </a:moveTo>
                  <a:lnTo>
                    <a:pt x="20" y="121"/>
                  </a:lnTo>
                  <a:cubicBezTo>
                    <a:pt x="1" y="121"/>
                    <a:pt x="1" y="140"/>
                    <a:pt x="1" y="140"/>
                  </a:cubicBezTo>
                  <a:cubicBezTo>
                    <a:pt x="1" y="159"/>
                    <a:pt x="1" y="159"/>
                    <a:pt x="20" y="159"/>
                  </a:cubicBezTo>
                  <a:lnTo>
                    <a:pt x="20" y="140"/>
                  </a:lnTo>
                  <a:lnTo>
                    <a:pt x="222" y="20"/>
                  </a:lnTo>
                  <a:close/>
                  <a:moveTo>
                    <a:pt x="260" y="20"/>
                  </a:moveTo>
                  <a:lnTo>
                    <a:pt x="419" y="159"/>
                  </a:lnTo>
                  <a:lnTo>
                    <a:pt x="438" y="159"/>
                  </a:lnTo>
                  <a:lnTo>
                    <a:pt x="438" y="140"/>
                  </a:lnTo>
                  <a:lnTo>
                    <a:pt x="260" y="20"/>
                  </a:lnTo>
                  <a:close/>
                  <a:moveTo>
                    <a:pt x="20" y="159"/>
                  </a:moveTo>
                  <a:lnTo>
                    <a:pt x="198" y="299"/>
                  </a:lnTo>
                  <a:lnTo>
                    <a:pt x="241" y="299"/>
                  </a:lnTo>
                  <a:lnTo>
                    <a:pt x="438" y="179"/>
                  </a:lnTo>
                  <a:lnTo>
                    <a:pt x="438" y="159"/>
                  </a:lnTo>
                  <a:lnTo>
                    <a:pt x="419" y="179"/>
                  </a:lnTo>
                  <a:lnTo>
                    <a:pt x="241" y="279"/>
                  </a:lnTo>
                  <a:lnTo>
                    <a:pt x="198" y="27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7073108" y="2977595"/>
              <a:ext cx="45087" cy="29414"/>
            </a:xfrm>
            <a:custGeom>
              <a:rect b="b" l="l" r="r" t="t"/>
              <a:pathLst>
                <a:path extrusionOk="0" h="289" w="443">
                  <a:moveTo>
                    <a:pt x="234" y="1"/>
                  </a:moveTo>
                  <a:cubicBezTo>
                    <a:pt x="226" y="1"/>
                    <a:pt x="221" y="5"/>
                    <a:pt x="221" y="15"/>
                  </a:cubicBezTo>
                  <a:lnTo>
                    <a:pt x="24" y="116"/>
                  </a:lnTo>
                  <a:cubicBezTo>
                    <a:pt x="0" y="135"/>
                    <a:pt x="0" y="135"/>
                    <a:pt x="24" y="154"/>
                  </a:cubicBezTo>
                  <a:lnTo>
                    <a:pt x="202" y="274"/>
                  </a:lnTo>
                  <a:cubicBezTo>
                    <a:pt x="202" y="284"/>
                    <a:pt x="207" y="289"/>
                    <a:pt x="214" y="289"/>
                  </a:cubicBezTo>
                  <a:cubicBezTo>
                    <a:pt x="221" y="289"/>
                    <a:pt x="231" y="284"/>
                    <a:pt x="240" y="274"/>
                  </a:cubicBezTo>
                  <a:lnTo>
                    <a:pt x="423" y="174"/>
                  </a:lnTo>
                  <a:cubicBezTo>
                    <a:pt x="442" y="154"/>
                    <a:pt x="442" y="154"/>
                    <a:pt x="442" y="135"/>
                  </a:cubicBezTo>
                  <a:lnTo>
                    <a:pt x="264" y="15"/>
                  </a:lnTo>
                  <a:cubicBezTo>
                    <a:pt x="252" y="5"/>
                    <a:pt x="242" y="1"/>
                    <a:pt x="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7073108" y="2977086"/>
              <a:ext cx="45087" cy="30431"/>
            </a:xfrm>
            <a:custGeom>
              <a:rect b="b" l="l" r="r" t="t"/>
              <a:pathLst>
                <a:path extrusionOk="0" h="299" w="443">
                  <a:moveTo>
                    <a:pt x="202" y="1"/>
                  </a:moveTo>
                  <a:lnTo>
                    <a:pt x="24" y="121"/>
                  </a:lnTo>
                  <a:lnTo>
                    <a:pt x="221" y="20"/>
                  </a:lnTo>
                  <a:lnTo>
                    <a:pt x="264" y="20"/>
                  </a:lnTo>
                  <a:cubicBezTo>
                    <a:pt x="240" y="1"/>
                    <a:pt x="240" y="1"/>
                    <a:pt x="221" y="1"/>
                  </a:cubicBezTo>
                  <a:close/>
                  <a:moveTo>
                    <a:pt x="264" y="20"/>
                  </a:moveTo>
                  <a:lnTo>
                    <a:pt x="423" y="140"/>
                  </a:lnTo>
                  <a:lnTo>
                    <a:pt x="442" y="159"/>
                  </a:lnTo>
                  <a:lnTo>
                    <a:pt x="442" y="140"/>
                  </a:lnTo>
                  <a:lnTo>
                    <a:pt x="264" y="20"/>
                  </a:lnTo>
                  <a:close/>
                  <a:moveTo>
                    <a:pt x="423" y="159"/>
                  </a:moveTo>
                  <a:lnTo>
                    <a:pt x="240" y="279"/>
                  </a:lnTo>
                  <a:lnTo>
                    <a:pt x="240" y="279"/>
                  </a:lnTo>
                  <a:lnTo>
                    <a:pt x="442" y="179"/>
                  </a:lnTo>
                  <a:lnTo>
                    <a:pt x="442" y="159"/>
                  </a:lnTo>
                  <a:close/>
                  <a:moveTo>
                    <a:pt x="24" y="121"/>
                  </a:moveTo>
                  <a:cubicBezTo>
                    <a:pt x="0" y="121"/>
                    <a:pt x="0" y="140"/>
                    <a:pt x="0" y="140"/>
                  </a:cubicBezTo>
                  <a:cubicBezTo>
                    <a:pt x="0" y="140"/>
                    <a:pt x="0" y="159"/>
                    <a:pt x="24" y="159"/>
                  </a:cubicBezTo>
                  <a:lnTo>
                    <a:pt x="183" y="279"/>
                  </a:lnTo>
                  <a:cubicBezTo>
                    <a:pt x="202" y="299"/>
                    <a:pt x="202" y="299"/>
                    <a:pt x="221" y="299"/>
                  </a:cubicBezTo>
                  <a:cubicBezTo>
                    <a:pt x="221" y="299"/>
                    <a:pt x="240" y="299"/>
                    <a:pt x="240" y="279"/>
                  </a:cubicBezTo>
                  <a:lnTo>
                    <a:pt x="202" y="279"/>
                  </a:lnTo>
                  <a:lnTo>
                    <a:pt x="24" y="140"/>
                  </a:lnTo>
                  <a:lnTo>
                    <a:pt x="24" y="1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7124405" y="2985432"/>
              <a:ext cx="44579" cy="29923"/>
            </a:xfrm>
            <a:custGeom>
              <a:rect b="b" l="l" r="r" t="t"/>
              <a:pathLst>
                <a:path extrusionOk="0" h="294" w="438">
                  <a:moveTo>
                    <a:pt x="226" y="1"/>
                  </a:moveTo>
                  <a:cubicBezTo>
                    <a:pt x="218" y="1"/>
                    <a:pt x="207" y="5"/>
                    <a:pt x="198" y="15"/>
                  </a:cubicBezTo>
                  <a:lnTo>
                    <a:pt x="20" y="116"/>
                  </a:lnTo>
                  <a:cubicBezTo>
                    <a:pt x="1" y="135"/>
                    <a:pt x="1" y="135"/>
                    <a:pt x="20" y="159"/>
                  </a:cubicBezTo>
                  <a:lnTo>
                    <a:pt x="178" y="279"/>
                  </a:lnTo>
                  <a:cubicBezTo>
                    <a:pt x="188" y="289"/>
                    <a:pt x="198" y="294"/>
                    <a:pt x="208" y="294"/>
                  </a:cubicBezTo>
                  <a:cubicBezTo>
                    <a:pt x="218" y="294"/>
                    <a:pt x="229" y="289"/>
                    <a:pt x="241" y="279"/>
                  </a:cubicBezTo>
                  <a:lnTo>
                    <a:pt x="419" y="178"/>
                  </a:lnTo>
                  <a:cubicBezTo>
                    <a:pt x="438" y="159"/>
                    <a:pt x="438" y="159"/>
                    <a:pt x="419" y="135"/>
                  </a:cubicBezTo>
                  <a:lnTo>
                    <a:pt x="241" y="15"/>
                  </a:lnTo>
                  <a:cubicBezTo>
                    <a:pt x="241" y="5"/>
                    <a:pt x="235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7124405" y="2984923"/>
              <a:ext cx="44579" cy="30940"/>
            </a:xfrm>
            <a:custGeom>
              <a:rect b="b" l="l" r="r" t="t"/>
              <a:pathLst>
                <a:path extrusionOk="0" h="304" w="438">
                  <a:moveTo>
                    <a:pt x="241" y="20"/>
                  </a:moveTo>
                  <a:lnTo>
                    <a:pt x="419" y="140"/>
                  </a:lnTo>
                  <a:lnTo>
                    <a:pt x="419" y="164"/>
                  </a:lnTo>
                  <a:lnTo>
                    <a:pt x="217" y="284"/>
                  </a:lnTo>
                  <a:lnTo>
                    <a:pt x="198" y="284"/>
                  </a:lnTo>
                  <a:lnTo>
                    <a:pt x="20" y="140"/>
                  </a:lnTo>
                  <a:lnTo>
                    <a:pt x="198" y="20"/>
                  </a:lnTo>
                  <a:close/>
                  <a:moveTo>
                    <a:pt x="198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" y="164"/>
                  </a:lnTo>
                  <a:lnTo>
                    <a:pt x="178" y="284"/>
                  </a:lnTo>
                  <a:cubicBezTo>
                    <a:pt x="198" y="303"/>
                    <a:pt x="198" y="303"/>
                    <a:pt x="217" y="303"/>
                  </a:cubicBezTo>
                  <a:lnTo>
                    <a:pt x="241" y="303"/>
                  </a:lnTo>
                  <a:lnTo>
                    <a:pt x="419" y="183"/>
                  </a:lnTo>
                  <a:cubicBezTo>
                    <a:pt x="438" y="183"/>
                    <a:pt x="438" y="164"/>
                    <a:pt x="438" y="164"/>
                  </a:cubicBezTo>
                  <a:lnTo>
                    <a:pt x="438" y="140"/>
                  </a:lnTo>
                  <a:lnTo>
                    <a:pt x="260" y="20"/>
                  </a:lnTo>
                  <a:cubicBezTo>
                    <a:pt x="241" y="1"/>
                    <a:pt x="241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6967461" y="2973219"/>
              <a:ext cx="38675" cy="24019"/>
            </a:xfrm>
            <a:custGeom>
              <a:rect b="b" l="l" r="r" t="t"/>
              <a:pathLst>
                <a:path extrusionOk="0" h="236" w="380">
                  <a:moveTo>
                    <a:pt x="233" y="0"/>
                  </a:moveTo>
                  <a:cubicBezTo>
                    <a:pt x="226" y="0"/>
                    <a:pt x="221" y="5"/>
                    <a:pt x="221" y="15"/>
                  </a:cubicBezTo>
                  <a:lnTo>
                    <a:pt x="20" y="116"/>
                  </a:lnTo>
                  <a:cubicBezTo>
                    <a:pt x="0" y="135"/>
                    <a:pt x="0" y="135"/>
                    <a:pt x="20" y="159"/>
                  </a:cubicBezTo>
                  <a:lnTo>
                    <a:pt x="121" y="217"/>
                  </a:lnTo>
                  <a:cubicBezTo>
                    <a:pt x="140" y="236"/>
                    <a:pt x="159" y="236"/>
                    <a:pt x="159" y="236"/>
                  </a:cubicBezTo>
                  <a:lnTo>
                    <a:pt x="361" y="116"/>
                  </a:lnTo>
                  <a:cubicBezTo>
                    <a:pt x="380" y="116"/>
                    <a:pt x="380" y="97"/>
                    <a:pt x="361" y="97"/>
                  </a:cubicBezTo>
                  <a:lnTo>
                    <a:pt x="260" y="15"/>
                  </a:lnTo>
                  <a:cubicBezTo>
                    <a:pt x="250" y="5"/>
                    <a:pt x="241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6967461" y="2972710"/>
              <a:ext cx="38675" cy="24528"/>
            </a:xfrm>
            <a:custGeom>
              <a:rect b="b" l="l" r="r" t="t"/>
              <a:pathLst>
                <a:path extrusionOk="0" h="241" w="380">
                  <a:moveTo>
                    <a:pt x="260" y="20"/>
                  </a:moveTo>
                  <a:lnTo>
                    <a:pt x="361" y="102"/>
                  </a:lnTo>
                  <a:lnTo>
                    <a:pt x="361" y="121"/>
                  </a:lnTo>
                  <a:cubicBezTo>
                    <a:pt x="380" y="121"/>
                    <a:pt x="380" y="121"/>
                    <a:pt x="380" y="102"/>
                  </a:cubicBezTo>
                  <a:lnTo>
                    <a:pt x="361" y="82"/>
                  </a:lnTo>
                  <a:lnTo>
                    <a:pt x="260" y="20"/>
                  </a:lnTo>
                  <a:close/>
                  <a:moveTo>
                    <a:pt x="221" y="1"/>
                  </a:moveTo>
                  <a:lnTo>
                    <a:pt x="20" y="121"/>
                  </a:lnTo>
                  <a:cubicBezTo>
                    <a:pt x="0" y="121"/>
                    <a:pt x="0" y="140"/>
                    <a:pt x="0" y="140"/>
                  </a:cubicBezTo>
                  <a:cubicBezTo>
                    <a:pt x="0" y="140"/>
                    <a:pt x="0" y="164"/>
                    <a:pt x="20" y="164"/>
                  </a:cubicBezTo>
                  <a:lnTo>
                    <a:pt x="20" y="140"/>
                  </a:lnTo>
                  <a:lnTo>
                    <a:pt x="221" y="20"/>
                  </a:lnTo>
                  <a:lnTo>
                    <a:pt x="260" y="20"/>
                  </a:lnTo>
                  <a:cubicBezTo>
                    <a:pt x="260" y="1"/>
                    <a:pt x="241" y="1"/>
                    <a:pt x="241" y="1"/>
                  </a:cubicBezTo>
                  <a:close/>
                  <a:moveTo>
                    <a:pt x="20" y="164"/>
                  </a:moveTo>
                  <a:lnTo>
                    <a:pt x="121" y="241"/>
                  </a:lnTo>
                  <a:lnTo>
                    <a:pt x="140" y="241"/>
                  </a:lnTo>
                  <a:lnTo>
                    <a:pt x="121" y="222"/>
                  </a:lnTo>
                  <a:lnTo>
                    <a:pt x="20" y="164"/>
                  </a:lnTo>
                  <a:close/>
                  <a:moveTo>
                    <a:pt x="361" y="121"/>
                  </a:moveTo>
                  <a:lnTo>
                    <a:pt x="159" y="222"/>
                  </a:lnTo>
                  <a:lnTo>
                    <a:pt x="140" y="241"/>
                  </a:lnTo>
                  <a:lnTo>
                    <a:pt x="159" y="241"/>
                  </a:lnTo>
                  <a:lnTo>
                    <a:pt x="361" y="1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6"/>
            <p:cNvSpPr/>
            <p:nvPr/>
          </p:nvSpPr>
          <p:spPr>
            <a:xfrm>
              <a:off x="7168883" y="2997137"/>
              <a:ext cx="45087" cy="29007"/>
            </a:xfrm>
            <a:custGeom>
              <a:rect b="b" l="l" r="r" t="t"/>
              <a:pathLst>
                <a:path extrusionOk="0" h="285" w="443">
                  <a:moveTo>
                    <a:pt x="202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83" y="284"/>
                  </a:lnTo>
                  <a:lnTo>
                    <a:pt x="222" y="284"/>
                  </a:lnTo>
                  <a:lnTo>
                    <a:pt x="423" y="164"/>
                  </a:lnTo>
                  <a:cubicBezTo>
                    <a:pt x="443" y="164"/>
                    <a:pt x="443" y="140"/>
                    <a:pt x="423" y="140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6"/>
            <p:cNvSpPr/>
            <p:nvPr/>
          </p:nvSpPr>
          <p:spPr>
            <a:xfrm>
              <a:off x="7168883" y="2997137"/>
              <a:ext cx="45087" cy="29007"/>
            </a:xfrm>
            <a:custGeom>
              <a:rect b="b" l="l" r="r" t="t"/>
              <a:pathLst>
                <a:path extrusionOk="0" h="285" w="443">
                  <a:moveTo>
                    <a:pt x="202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20" y="121"/>
                  </a:lnTo>
                  <a:lnTo>
                    <a:pt x="202" y="20"/>
                  </a:lnTo>
                  <a:lnTo>
                    <a:pt x="222" y="1"/>
                  </a:lnTo>
                  <a:close/>
                  <a:moveTo>
                    <a:pt x="222" y="1"/>
                  </a:moveTo>
                  <a:cubicBezTo>
                    <a:pt x="241" y="1"/>
                    <a:pt x="241" y="20"/>
                    <a:pt x="241" y="20"/>
                  </a:cubicBezTo>
                  <a:lnTo>
                    <a:pt x="423" y="140"/>
                  </a:lnTo>
                  <a:lnTo>
                    <a:pt x="260" y="1"/>
                  </a:lnTo>
                  <a:close/>
                  <a:moveTo>
                    <a:pt x="1" y="140"/>
                  </a:moveTo>
                  <a:lnTo>
                    <a:pt x="1" y="164"/>
                  </a:lnTo>
                  <a:lnTo>
                    <a:pt x="183" y="284"/>
                  </a:lnTo>
                  <a:lnTo>
                    <a:pt x="20" y="140"/>
                  </a:lnTo>
                  <a:close/>
                  <a:moveTo>
                    <a:pt x="423" y="140"/>
                  </a:moveTo>
                  <a:lnTo>
                    <a:pt x="423" y="164"/>
                  </a:lnTo>
                  <a:lnTo>
                    <a:pt x="222" y="284"/>
                  </a:lnTo>
                  <a:lnTo>
                    <a:pt x="241" y="284"/>
                  </a:lnTo>
                  <a:lnTo>
                    <a:pt x="423" y="183"/>
                  </a:lnTo>
                  <a:lnTo>
                    <a:pt x="443" y="164"/>
                  </a:lnTo>
                  <a:cubicBezTo>
                    <a:pt x="443" y="140"/>
                    <a:pt x="443" y="140"/>
                    <a:pt x="423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6999725" y="2982990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02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83" y="279"/>
                  </a:lnTo>
                  <a:lnTo>
                    <a:pt x="222" y="279"/>
                  </a:lnTo>
                  <a:lnTo>
                    <a:pt x="423" y="159"/>
                  </a:lnTo>
                  <a:cubicBezTo>
                    <a:pt x="442" y="159"/>
                    <a:pt x="442" y="140"/>
                    <a:pt x="423" y="140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6"/>
            <p:cNvSpPr/>
            <p:nvPr/>
          </p:nvSpPr>
          <p:spPr>
            <a:xfrm>
              <a:off x="6999725" y="2982990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02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25" y="121"/>
                  </a:lnTo>
                  <a:lnTo>
                    <a:pt x="202" y="20"/>
                  </a:lnTo>
                  <a:lnTo>
                    <a:pt x="222" y="1"/>
                  </a:lnTo>
                  <a:close/>
                  <a:moveTo>
                    <a:pt x="222" y="1"/>
                  </a:moveTo>
                  <a:cubicBezTo>
                    <a:pt x="222" y="1"/>
                    <a:pt x="241" y="1"/>
                    <a:pt x="241" y="20"/>
                  </a:cubicBezTo>
                  <a:lnTo>
                    <a:pt x="423" y="140"/>
                  </a:lnTo>
                  <a:lnTo>
                    <a:pt x="241" y="1"/>
                  </a:lnTo>
                  <a:close/>
                  <a:moveTo>
                    <a:pt x="1" y="140"/>
                  </a:moveTo>
                  <a:lnTo>
                    <a:pt x="1" y="159"/>
                  </a:lnTo>
                  <a:lnTo>
                    <a:pt x="183" y="279"/>
                  </a:lnTo>
                  <a:lnTo>
                    <a:pt x="183" y="279"/>
                  </a:lnTo>
                  <a:lnTo>
                    <a:pt x="25" y="140"/>
                  </a:lnTo>
                  <a:close/>
                  <a:moveTo>
                    <a:pt x="423" y="140"/>
                  </a:moveTo>
                  <a:lnTo>
                    <a:pt x="423" y="159"/>
                  </a:lnTo>
                  <a:lnTo>
                    <a:pt x="222" y="279"/>
                  </a:lnTo>
                  <a:lnTo>
                    <a:pt x="423" y="183"/>
                  </a:lnTo>
                  <a:lnTo>
                    <a:pt x="442" y="159"/>
                  </a:lnTo>
                  <a:cubicBezTo>
                    <a:pt x="442" y="140"/>
                    <a:pt x="442" y="140"/>
                    <a:pt x="423" y="140"/>
                  </a:cubicBezTo>
                  <a:close/>
                  <a:moveTo>
                    <a:pt x="222" y="279"/>
                  </a:moveTo>
                  <a:lnTo>
                    <a:pt x="222" y="279"/>
                  </a:lnTo>
                  <a:lnTo>
                    <a:pt x="222" y="27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7044712" y="2995203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02" y="1"/>
                  </a:moveTo>
                  <a:lnTo>
                    <a:pt x="0" y="121"/>
                  </a:lnTo>
                  <a:lnTo>
                    <a:pt x="0" y="140"/>
                  </a:lnTo>
                  <a:lnTo>
                    <a:pt x="183" y="260"/>
                  </a:lnTo>
                  <a:cubicBezTo>
                    <a:pt x="202" y="279"/>
                    <a:pt x="221" y="279"/>
                    <a:pt x="221" y="279"/>
                  </a:cubicBezTo>
                  <a:lnTo>
                    <a:pt x="423" y="159"/>
                  </a:lnTo>
                  <a:cubicBezTo>
                    <a:pt x="442" y="159"/>
                    <a:pt x="442" y="140"/>
                    <a:pt x="423" y="140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7042778" y="2993269"/>
              <a:ext cx="47021" cy="30431"/>
            </a:xfrm>
            <a:custGeom>
              <a:rect b="b" l="l" r="r" t="t"/>
              <a:pathLst>
                <a:path extrusionOk="0" h="299" w="462">
                  <a:moveTo>
                    <a:pt x="240" y="0"/>
                  </a:moveTo>
                  <a:lnTo>
                    <a:pt x="221" y="20"/>
                  </a:lnTo>
                  <a:lnTo>
                    <a:pt x="260" y="20"/>
                  </a:lnTo>
                  <a:lnTo>
                    <a:pt x="240" y="0"/>
                  </a:lnTo>
                  <a:close/>
                  <a:moveTo>
                    <a:pt x="221" y="20"/>
                  </a:moveTo>
                  <a:lnTo>
                    <a:pt x="19" y="120"/>
                  </a:lnTo>
                  <a:cubicBezTo>
                    <a:pt x="19" y="140"/>
                    <a:pt x="0" y="140"/>
                    <a:pt x="0" y="140"/>
                  </a:cubicBezTo>
                  <a:cubicBezTo>
                    <a:pt x="0" y="159"/>
                    <a:pt x="19" y="159"/>
                    <a:pt x="19" y="159"/>
                  </a:cubicBezTo>
                  <a:lnTo>
                    <a:pt x="19" y="140"/>
                  </a:lnTo>
                  <a:lnTo>
                    <a:pt x="221" y="20"/>
                  </a:lnTo>
                  <a:close/>
                  <a:moveTo>
                    <a:pt x="260" y="20"/>
                  </a:moveTo>
                  <a:lnTo>
                    <a:pt x="442" y="159"/>
                  </a:lnTo>
                  <a:lnTo>
                    <a:pt x="442" y="178"/>
                  </a:lnTo>
                  <a:cubicBezTo>
                    <a:pt x="442" y="178"/>
                    <a:pt x="461" y="178"/>
                    <a:pt x="461" y="159"/>
                  </a:cubicBezTo>
                  <a:cubicBezTo>
                    <a:pt x="461" y="159"/>
                    <a:pt x="442" y="159"/>
                    <a:pt x="442" y="140"/>
                  </a:cubicBezTo>
                  <a:lnTo>
                    <a:pt x="260" y="20"/>
                  </a:lnTo>
                  <a:close/>
                  <a:moveTo>
                    <a:pt x="19" y="159"/>
                  </a:moveTo>
                  <a:lnTo>
                    <a:pt x="202" y="298"/>
                  </a:lnTo>
                  <a:lnTo>
                    <a:pt x="221" y="298"/>
                  </a:lnTo>
                  <a:lnTo>
                    <a:pt x="202" y="279"/>
                  </a:lnTo>
                  <a:lnTo>
                    <a:pt x="19" y="159"/>
                  </a:lnTo>
                  <a:close/>
                  <a:moveTo>
                    <a:pt x="442" y="178"/>
                  </a:moveTo>
                  <a:lnTo>
                    <a:pt x="240" y="279"/>
                  </a:lnTo>
                  <a:lnTo>
                    <a:pt x="221" y="298"/>
                  </a:lnTo>
                  <a:lnTo>
                    <a:pt x="240" y="298"/>
                  </a:lnTo>
                  <a:lnTo>
                    <a:pt x="442" y="1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6"/>
            <p:cNvSpPr/>
            <p:nvPr/>
          </p:nvSpPr>
          <p:spPr>
            <a:xfrm>
              <a:off x="7093566" y="3003549"/>
              <a:ext cx="45087" cy="28396"/>
            </a:xfrm>
            <a:custGeom>
              <a:rect b="b" l="l" r="r" t="t"/>
              <a:pathLst>
                <a:path extrusionOk="0" h="279" w="443">
                  <a:moveTo>
                    <a:pt x="222" y="0"/>
                  </a:moveTo>
                  <a:lnTo>
                    <a:pt x="20" y="120"/>
                  </a:lnTo>
                  <a:cubicBezTo>
                    <a:pt x="1" y="120"/>
                    <a:pt x="1" y="140"/>
                    <a:pt x="20" y="140"/>
                  </a:cubicBezTo>
                  <a:lnTo>
                    <a:pt x="203" y="279"/>
                  </a:lnTo>
                  <a:lnTo>
                    <a:pt x="241" y="279"/>
                  </a:lnTo>
                  <a:lnTo>
                    <a:pt x="443" y="159"/>
                  </a:lnTo>
                  <a:lnTo>
                    <a:pt x="443" y="140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7093566" y="3001615"/>
              <a:ext cx="47123" cy="30330"/>
            </a:xfrm>
            <a:custGeom>
              <a:rect b="b" l="l" r="r" t="t"/>
              <a:pathLst>
                <a:path extrusionOk="0" h="298" w="463">
                  <a:moveTo>
                    <a:pt x="241" y="0"/>
                  </a:moveTo>
                  <a:cubicBezTo>
                    <a:pt x="222" y="0"/>
                    <a:pt x="222" y="19"/>
                    <a:pt x="222" y="19"/>
                  </a:cubicBezTo>
                  <a:lnTo>
                    <a:pt x="260" y="19"/>
                  </a:lnTo>
                  <a:lnTo>
                    <a:pt x="241" y="0"/>
                  </a:lnTo>
                  <a:close/>
                  <a:moveTo>
                    <a:pt x="222" y="19"/>
                  </a:moveTo>
                  <a:lnTo>
                    <a:pt x="20" y="120"/>
                  </a:lnTo>
                  <a:lnTo>
                    <a:pt x="1" y="139"/>
                  </a:lnTo>
                  <a:cubicBezTo>
                    <a:pt x="1" y="159"/>
                    <a:pt x="1" y="159"/>
                    <a:pt x="20" y="159"/>
                  </a:cubicBezTo>
                  <a:lnTo>
                    <a:pt x="20" y="139"/>
                  </a:lnTo>
                  <a:lnTo>
                    <a:pt x="222" y="19"/>
                  </a:lnTo>
                  <a:close/>
                  <a:moveTo>
                    <a:pt x="260" y="19"/>
                  </a:moveTo>
                  <a:lnTo>
                    <a:pt x="443" y="159"/>
                  </a:lnTo>
                  <a:lnTo>
                    <a:pt x="443" y="139"/>
                  </a:lnTo>
                  <a:lnTo>
                    <a:pt x="260" y="19"/>
                  </a:lnTo>
                  <a:close/>
                  <a:moveTo>
                    <a:pt x="443" y="159"/>
                  </a:moveTo>
                  <a:lnTo>
                    <a:pt x="443" y="178"/>
                  </a:lnTo>
                  <a:cubicBezTo>
                    <a:pt x="443" y="178"/>
                    <a:pt x="462" y="178"/>
                    <a:pt x="443" y="159"/>
                  </a:cubicBezTo>
                  <a:close/>
                  <a:moveTo>
                    <a:pt x="20" y="159"/>
                  </a:moveTo>
                  <a:lnTo>
                    <a:pt x="203" y="298"/>
                  </a:lnTo>
                  <a:lnTo>
                    <a:pt x="222" y="298"/>
                  </a:lnTo>
                  <a:lnTo>
                    <a:pt x="203" y="279"/>
                  </a:lnTo>
                  <a:lnTo>
                    <a:pt x="20" y="159"/>
                  </a:lnTo>
                  <a:close/>
                  <a:moveTo>
                    <a:pt x="443" y="178"/>
                  </a:moveTo>
                  <a:lnTo>
                    <a:pt x="241" y="279"/>
                  </a:lnTo>
                  <a:lnTo>
                    <a:pt x="222" y="298"/>
                  </a:lnTo>
                  <a:lnTo>
                    <a:pt x="241" y="298"/>
                  </a:lnTo>
                  <a:lnTo>
                    <a:pt x="443" y="1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7138553" y="3014236"/>
              <a:ext cx="44680" cy="29515"/>
            </a:xfrm>
            <a:custGeom>
              <a:rect b="b" l="l" r="r" t="t"/>
              <a:pathLst>
                <a:path extrusionOk="0" h="290" w="439">
                  <a:moveTo>
                    <a:pt x="234" y="1"/>
                  </a:moveTo>
                  <a:cubicBezTo>
                    <a:pt x="227" y="1"/>
                    <a:pt x="222" y="6"/>
                    <a:pt x="222" y="15"/>
                  </a:cubicBezTo>
                  <a:lnTo>
                    <a:pt x="20" y="116"/>
                  </a:lnTo>
                  <a:cubicBezTo>
                    <a:pt x="1" y="135"/>
                    <a:pt x="1" y="135"/>
                    <a:pt x="20" y="155"/>
                  </a:cubicBezTo>
                  <a:lnTo>
                    <a:pt x="198" y="275"/>
                  </a:lnTo>
                  <a:cubicBezTo>
                    <a:pt x="198" y="284"/>
                    <a:pt x="204" y="289"/>
                    <a:pt x="212" y="289"/>
                  </a:cubicBezTo>
                  <a:cubicBezTo>
                    <a:pt x="221" y="289"/>
                    <a:pt x="231" y="284"/>
                    <a:pt x="241" y="275"/>
                  </a:cubicBezTo>
                  <a:lnTo>
                    <a:pt x="438" y="174"/>
                  </a:lnTo>
                  <a:lnTo>
                    <a:pt x="438" y="135"/>
                  </a:lnTo>
                  <a:lnTo>
                    <a:pt x="260" y="15"/>
                  </a:lnTo>
                  <a:cubicBezTo>
                    <a:pt x="251" y="6"/>
                    <a:pt x="241" y="1"/>
                    <a:pt x="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6"/>
            <p:cNvSpPr/>
            <p:nvPr/>
          </p:nvSpPr>
          <p:spPr>
            <a:xfrm>
              <a:off x="7138553" y="3013829"/>
              <a:ext cx="44680" cy="30431"/>
            </a:xfrm>
            <a:custGeom>
              <a:rect b="b" l="l" r="r" t="t"/>
              <a:pathLst>
                <a:path extrusionOk="0" h="299" w="439">
                  <a:moveTo>
                    <a:pt x="198" y="0"/>
                  </a:moveTo>
                  <a:lnTo>
                    <a:pt x="20" y="120"/>
                  </a:lnTo>
                  <a:cubicBezTo>
                    <a:pt x="1" y="120"/>
                    <a:pt x="1" y="139"/>
                    <a:pt x="1" y="139"/>
                  </a:cubicBezTo>
                  <a:cubicBezTo>
                    <a:pt x="1" y="139"/>
                    <a:pt x="1" y="159"/>
                    <a:pt x="20" y="159"/>
                  </a:cubicBezTo>
                  <a:lnTo>
                    <a:pt x="20" y="139"/>
                  </a:lnTo>
                  <a:lnTo>
                    <a:pt x="222" y="19"/>
                  </a:lnTo>
                  <a:lnTo>
                    <a:pt x="260" y="19"/>
                  </a:lnTo>
                  <a:cubicBezTo>
                    <a:pt x="260" y="0"/>
                    <a:pt x="241" y="0"/>
                    <a:pt x="241" y="0"/>
                  </a:cubicBezTo>
                  <a:close/>
                  <a:moveTo>
                    <a:pt x="260" y="19"/>
                  </a:moveTo>
                  <a:lnTo>
                    <a:pt x="419" y="159"/>
                  </a:lnTo>
                  <a:lnTo>
                    <a:pt x="241" y="279"/>
                  </a:lnTo>
                  <a:lnTo>
                    <a:pt x="198" y="279"/>
                  </a:lnTo>
                  <a:cubicBezTo>
                    <a:pt x="198" y="298"/>
                    <a:pt x="198" y="298"/>
                    <a:pt x="222" y="298"/>
                  </a:cubicBezTo>
                  <a:lnTo>
                    <a:pt x="241" y="298"/>
                  </a:lnTo>
                  <a:lnTo>
                    <a:pt x="438" y="178"/>
                  </a:lnTo>
                  <a:lnTo>
                    <a:pt x="438" y="159"/>
                  </a:lnTo>
                  <a:lnTo>
                    <a:pt x="438" y="139"/>
                  </a:lnTo>
                  <a:lnTo>
                    <a:pt x="260" y="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6"/>
            <p:cNvSpPr/>
            <p:nvPr/>
          </p:nvSpPr>
          <p:spPr>
            <a:xfrm>
              <a:off x="7014382" y="3011386"/>
              <a:ext cx="44579" cy="28905"/>
            </a:xfrm>
            <a:custGeom>
              <a:rect b="b" l="l" r="r" t="t"/>
              <a:pathLst>
                <a:path extrusionOk="0" h="284" w="438">
                  <a:moveTo>
                    <a:pt x="198" y="0"/>
                  </a:moveTo>
                  <a:lnTo>
                    <a:pt x="20" y="120"/>
                  </a:lnTo>
                  <a:cubicBezTo>
                    <a:pt x="1" y="120"/>
                    <a:pt x="1" y="144"/>
                    <a:pt x="20" y="144"/>
                  </a:cubicBezTo>
                  <a:lnTo>
                    <a:pt x="178" y="284"/>
                  </a:lnTo>
                  <a:lnTo>
                    <a:pt x="241" y="284"/>
                  </a:lnTo>
                  <a:lnTo>
                    <a:pt x="419" y="163"/>
                  </a:lnTo>
                  <a:cubicBezTo>
                    <a:pt x="438" y="163"/>
                    <a:pt x="438" y="144"/>
                    <a:pt x="419" y="144"/>
                  </a:cubicBezTo>
                  <a:lnTo>
                    <a:pt x="260" y="24"/>
                  </a:lnTo>
                  <a:cubicBezTo>
                    <a:pt x="241" y="0"/>
                    <a:pt x="217" y="0"/>
                    <a:pt x="1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6"/>
            <p:cNvSpPr/>
            <p:nvPr/>
          </p:nvSpPr>
          <p:spPr>
            <a:xfrm>
              <a:off x="7014382" y="3011386"/>
              <a:ext cx="44579" cy="30839"/>
            </a:xfrm>
            <a:custGeom>
              <a:rect b="b" l="l" r="r" t="t"/>
              <a:pathLst>
                <a:path extrusionOk="0" h="303" w="438">
                  <a:moveTo>
                    <a:pt x="198" y="0"/>
                  </a:moveTo>
                  <a:lnTo>
                    <a:pt x="20" y="120"/>
                  </a:lnTo>
                  <a:lnTo>
                    <a:pt x="20" y="120"/>
                  </a:lnTo>
                  <a:lnTo>
                    <a:pt x="217" y="24"/>
                  </a:lnTo>
                  <a:lnTo>
                    <a:pt x="217" y="0"/>
                  </a:lnTo>
                  <a:close/>
                  <a:moveTo>
                    <a:pt x="20" y="120"/>
                  </a:moveTo>
                  <a:cubicBezTo>
                    <a:pt x="1" y="120"/>
                    <a:pt x="1" y="120"/>
                    <a:pt x="1" y="144"/>
                  </a:cubicBezTo>
                  <a:lnTo>
                    <a:pt x="20" y="120"/>
                  </a:lnTo>
                  <a:close/>
                  <a:moveTo>
                    <a:pt x="217" y="0"/>
                  </a:moveTo>
                  <a:cubicBezTo>
                    <a:pt x="241" y="0"/>
                    <a:pt x="241" y="24"/>
                    <a:pt x="241" y="24"/>
                  </a:cubicBezTo>
                  <a:lnTo>
                    <a:pt x="419" y="144"/>
                  </a:lnTo>
                  <a:lnTo>
                    <a:pt x="438" y="163"/>
                  </a:lnTo>
                  <a:lnTo>
                    <a:pt x="438" y="144"/>
                  </a:lnTo>
                  <a:lnTo>
                    <a:pt x="260" y="0"/>
                  </a:lnTo>
                  <a:close/>
                  <a:moveTo>
                    <a:pt x="1" y="144"/>
                  </a:moveTo>
                  <a:lnTo>
                    <a:pt x="1" y="163"/>
                  </a:lnTo>
                  <a:lnTo>
                    <a:pt x="178" y="284"/>
                  </a:lnTo>
                  <a:cubicBezTo>
                    <a:pt x="198" y="284"/>
                    <a:pt x="198" y="303"/>
                    <a:pt x="217" y="303"/>
                  </a:cubicBezTo>
                  <a:cubicBezTo>
                    <a:pt x="217" y="303"/>
                    <a:pt x="217" y="284"/>
                    <a:pt x="241" y="284"/>
                  </a:cubicBezTo>
                  <a:lnTo>
                    <a:pt x="438" y="183"/>
                  </a:lnTo>
                  <a:lnTo>
                    <a:pt x="438" y="163"/>
                  </a:lnTo>
                  <a:lnTo>
                    <a:pt x="419" y="163"/>
                  </a:lnTo>
                  <a:lnTo>
                    <a:pt x="217" y="284"/>
                  </a:lnTo>
                  <a:lnTo>
                    <a:pt x="198" y="284"/>
                  </a:lnTo>
                  <a:lnTo>
                    <a:pt x="20" y="1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6"/>
            <p:cNvSpPr/>
            <p:nvPr/>
          </p:nvSpPr>
          <p:spPr>
            <a:xfrm>
              <a:off x="7136619" y="2966807"/>
              <a:ext cx="197652" cy="117960"/>
            </a:xfrm>
            <a:custGeom>
              <a:rect b="b" l="l" r="r" t="t"/>
              <a:pathLst>
                <a:path extrusionOk="0" h="1159" w="1942">
                  <a:moveTo>
                    <a:pt x="1658" y="1"/>
                  </a:moveTo>
                  <a:lnTo>
                    <a:pt x="20" y="962"/>
                  </a:lnTo>
                  <a:cubicBezTo>
                    <a:pt x="1" y="962"/>
                    <a:pt x="1" y="981"/>
                    <a:pt x="20" y="1000"/>
                  </a:cubicBezTo>
                  <a:lnTo>
                    <a:pt x="241" y="1159"/>
                  </a:lnTo>
                  <a:lnTo>
                    <a:pt x="279" y="1159"/>
                  </a:lnTo>
                  <a:lnTo>
                    <a:pt x="1941" y="198"/>
                  </a:lnTo>
                  <a:lnTo>
                    <a:pt x="1941" y="179"/>
                  </a:lnTo>
                  <a:lnTo>
                    <a:pt x="1701" y="20"/>
                  </a:lnTo>
                  <a:cubicBezTo>
                    <a:pt x="1701" y="1"/>
                    <a:pt x="1682" y="1"/>
                    <a:pt x="1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6"/>
            <p:cNvSpPr/>
            <p:nvPr/>
          </p:nvSpPr>
          <p:spPr>
            <a:xfrm>
              <a:off x="7136619" y="2966807"/>
              <a:ext cx="197652" cy="117960"/>
            </a:xfrm>
            <a:custGeom>
              <a:rect b="b" l="l" r="r" t="t"/>
              <a:pathLst>
                <a:path extrusionOk="0" h="1159" w="1942">
                  <a:moveTo>
                    <a:pt x="1658" y="1"/>
                  </a:moveTo>
                  <a:lnTo>
                    <a:pt x="20" y="962"/>
                  </a:lnTo>
                  <a:lnTo>
                    <a:pt x="1658" y="20"/>
                  </a:lnTo>
                  <a:lnTo>
                    <a:pt x="1701" y="20"/>
                  </a:lnTo>
                  <a:lnTo>
                    <a:pt x="1941" y="179"/>
                  </a:lnTo>
                  <a:lnTo>
                    <a:pt x="1721" y="1"/>
                  </a:lnTo>
                  <a:close/>
                  <a:moveTo>
                    <a:pt x="20" y="962"/>
                  </a:moveTo>
                  <a:cubicBezTo>
                    <a:pt x="1" y="962"/>
                    <a:pt x="1" y="962"/>
                    <a:pt x="1" y="981"/>
                  </a:cubicBezTo>
                  <a:lnTo>
                    <a:pt x="20" y="1000"/>
                  </a:lnTo>
                  <a:lnTo>
                    <a:pt x="241" y="1159"/>
                  </a:lnTo>
                  <a:lnTo>
                    <a:pt x="260" y="1159"/>
                  </a:lnTo>
                  <a:cubicBezTo>
                    <a:pt x="260" y="1159"/>
                    <a:pt x="241" y="1159"/>
                    <a:pt x="241" y="1140"/>
                  </a:cubicBezTo>
                  <a:lnTo>
                    <a:pt x="20" y="981"/>
                  </a:lnTo>
                  <a:lnTo>
                    <a:pt x="20" y="96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6"/>
            <p:cNvSpPr/>
            <p:nvPr/>
          </p:nvSpPr>
          <p:spPr>
            <a:xfrm>
              <a:off x="6941100" y="3017696"/>
              <a:ext cx="44579" cy="28498"/>
            </a:xfrm>
            <a:custGeom>
              <a:rect b="b" l="l" r="r" t="t"/>
              <a:pathLst>
                <a:path extrusionOk="0" h="280" w="438">
                  <a:moveTo>
                    <a:pt x="197" y="1"/>
                  </a:moveTo>
                  <a:lnTo>
                    <a:pt x="0" y="121"/>
                  </a:lnTo>
                  <a:lnTo>
                    <a:pt x="0" y="140"/>
                  </a:lnTo>
                  <a:lnTo>
                    <a:pt x="178" y="279"/>
                  </a:lnTo>
                  <a:lnTo>
                    <a:pt x="216" y="279"/>
                  </a:lnTo>
                  <a:lnTo>
                    <a:pt x="418" y="159"/>
                  </a:lnTo>
                  <a:cubicBezTo>
                    <a:pt x="437" y="159"/>
                    <a:pt x="437" y="140"/>
                    <a:pt x="418" y="140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6"/>
            <p:cNvSpPr/>
            <p:nvPr/>
          </p:nvSpPr>
          <p:spPr>
            <a:xfrm>
              <a:off x="6941100" y="3017696"/>
              <a:ext cx="44579" cy="28498"/>
            </a:xfrm>
            <a:custGeom>
              <a:rect b="b" l="l" r="r" t="t"/>
              <a:pathLst>
                <a:path extrusionOk="0" h="280" w="438">
                  <a:moveTo>
                    <a:pt x="197" y="1"/>
                  </a:moveTo>
                  <a:lnTo>
                    <a:pt x="0" y="101"/>
                  </a:lnTo>
                  <a:lnTo>
                    <a:pt x="0" y="121"/>
                  </a:lnTo>
                  <a:lnTo>
                    <a:pt x="197" y="1"/>
                  </a:lnTo>
                  <a:close/>
                  <a:moveTo>
                    <a:pt x="240" y="1"/>
                  </a:moveTo>
                  <a:lnTo>
                    <a:pt x="418" y="140"/>
                  </a:lnTo>
                  <a:lnTo>
                    <a:pt x="418" y="159"/>
                  </a:lnTo>
                  <a:cubicBezTo>
                    <a:pt x="437" y="159"/>
                    <a:pt x="437" y="159"/>
                    <a:pt x="437" y="140"/>
                  </a:cubicBezTo>
                  <a:lnTo>
                    <a:pt x="418" y="121"/>
                  </a:lnTo>
                  <a:lnTo>
                    <a:pt x="240" y="1"/>
                  </a:lnTo>
                  <a:close/>
                  <a:moveTo>
                    <a:pt x="0" y="140"/>
                  </a:moveTo>
                  <a:lnTo>
                    <a:pt x="178" y="279"/>
                  </a:lnTo>
                  <a:lnTo>
                    <a:pt x="197" y="279"/>
                  </a:lnTo>
                  <a:lnTo>
                    <a:pt x="178" y="260"/>
                  </a:lnTo>
                  <a:lnTo>
                    <a:pt x="0" y="140"/>
                  </a:lnTo>
                  <a:close/>
                  <a:moveTo>
                    <a:pt x="418" y="159"/>
                  </a:moveTo>
                  <a:lnTo>
                    <a:pt x="216" y="260"/>
                  </a:lnTo>
                  <a:lnTo>
                    <a:pt x="197" y="279"/>
                  </a:lnTo>
                  <a:lnTo>
                    <a:pt x="216" y="279"/>
                  </a:lnTo>
                  <a:lnTo>
                    <a:pt x="418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6"/>
            <p:cNvSpPr/>
            <p:nvPr/>
          </p:nvSpPr>
          <p:spPr>
            <a:xfrm>
              <a:off x="6906292" y="3009350"/>
              <a:ext cx="38777" cy="22595"/>
            </a:xfrm>
            <a:custGeom>
              <a:rect b="b" l="l" r="r" t="t"/>
              <a:pathLst>
                <a:path extrusionOk="0" h="222" w="381">
                  <a:moveTo>
                    <a:pt x="222" y="1"/>
                  </a:moveTo>
                  <a:lnTo>
                    <a:pt x="20" y="121"/>
                  </a:lnTo>
                  <a:cubicBezTo>
                    <a:pt x="1" y="121"/>
                    <a:pt x="1" y="140"/>
                    <a:pt x="20" y="140"/>
                  </a:cubicBezTo>
                  <a:lnTo>
                    <a:pt x="121" y="222"/>
                  </a:lnTo>
                  <a:lnTo>
                    <a:pt x="159" y="222"/>
                  </a:lnTo>
                  <a:lnTo>
                    <a:pt x="361" y="102"/>
                  </a:lnTo>
                  <a:cubicBezTo>
                    <a:pt x="380" y="102"/>
                    <a:pt x="380" y="83"/>
                    <a:pt x="361" y="83"/>
                  </a:cubicBez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6"/>
            <p:cNvSpPr/>
            <p:nvPr/>
          </p:nvSpPr>
          <p:spPr>
            <a:xfrm>
              <a:off x="6906292" y="3007417"/>
              <a:ext cx="38777" cy="24528"/>
            </a:xfrm>
            <a:custGeom>
              <a:rect b="b" l="l" r="r" t="t"/>
              <a:pathLst>
                <a:path extrusionOk="0" h="241" w="381">
                  <a:moveTo>
                    <a:pt x="241" y="1"/>
                  </a:moveTo>
                  <a:lnTo>
                    <a:pt x="222" y="20"/>
                  </a:lnTo>
                  <a:lnTo>
                    <a:pt x="260" y="20"/>
                  </a:lnTo>
                  <a:cubicBezTo>
                    <a:pt x="260" y="20"/>
                    <a:pt x="241" y="20"/>
                    <a:pt x="241" y="1"/>
                  </a:cubicBezTo>
                  <a:close/>
                  <a:moveTo>
                    <a:pt x="222" y="20"/>
                  </a:moveTo>
                  <a:lnTo>
                    <a:pt x="20" y="121"/>
                  </a:lnTo>
                  <a:lnTo>
                    <a:pt x="1" y="140"/>
                  </a:lnTo>
                  <a:cubicBezTo>
                    <a:pt x="1" y="159"/>
                    <a:pt x="1" y="159"/>
                    <a:pt x="20" y="159"/>
                  </a:cubicBezTo>
                  <a:lnTo>
                    <a:pt x="20" y="140"/>
                  </a:lnTo>
                  <a:lnTo>
                    <a:pt x="222" y="20"/>
                  </a:lnTo>
                  <a:close/>
                  <a:moveTo>
                    <a:pt x="361" y="102"/>
                  </a:moveTo>
                  <a:lnTo>
                    <a:pt x="361" y="121"/>
                  </a:lnTo>
                  <a:lnTo>
                    <a:pt x="159" y="241"/>
                  </a:lnTo>
                  <a:lnTo>
                    <a:pt x="159" y="241"/>
                  </a:lnTo>
                  <a:lnTo>
                    <a:pt x="361" y="140"/>
                  </a:lnTo>
                  <a:cubicBezTo>
                    <a:pt x="361" y="121"/>
                    <a:pt x="380" y="121"/>
                    <a:pt x="380" y="121"/>
                  </a:cubicBezTo>
                  <a:cubicBezTo>
                    <a:pt x="380" y="102"/>
                    <a:pt x="361" y="102"/>
                    <a:pt x="361" y="1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6"/>
            <p:cNvSpPr/>
            <p:nvPr/>
          </p:nvSpPr>
          <p:spPr>
            <a:xfrm>
              <a:off x="6875554" y="3026551"/>
              <a:ext cx="38675" cy="24019"/>
            </a:xfrm>
            <a:custGeom>
              <a:rect b="b" l="l" r="r" t="t"/>
              <a:pathLst>
                <a:path extrusionOk="0" h="236" w="380">
                  <a:moveTo>
                    <a:pt x="233" y="0"/>
                  </a:moveTo>
                  <a:cubicBezTo>
                    <a:pt x="226" y="0"/>
                    <a:pt x="221" y="5"/>
                    <a:pt x="221" y="14"/>
                  </a:cubicBezTo>
                  <a:lnTo>
                    <a:pt x="20" y="115"/>
                  </a:lnTo>
                  <a:cubicBezTo>
                    <a:pt x="0" y="135"/>
                    <a:pt x="0" y="135"/>
                    <a:pt x="20" y="154"/>
                  </a:cubicBezTo>
                  <a:lnTo>
                    <a:pt x="120" y="211"/>
                  </a:lnTo>
                  <a:cubicBezTo>
                    <a:pt x="140" y="235"/>
                    <a:pt x="164" y="235"/>
                    <a:pt x="164" y="235"/>
                  </a:cubicBezTo>
                  <a:lnTo>
                    <a:pt x="361" y="115"/>
                  </a:lnTo>
                  <a:cubicBezTo>
                    <a:pt x="380" y="115"/>
                    <a:pt x="380" y="91"/>
                    <a:pt x="361" y="91"/>
                  </a:cubicBezTo>
                  <a:lnTo>
                    <a:pt x="260" y="14"/>
                  </a:lnTo>
                  <a:cubicBezTo>
                    <a:pt x="250" y="5"/>
                    <a:pt x="240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6"/>
            <p:cNvSpPr/>
            <p:nvPr/>
          </p:nvSpPr>
          <p:spPr>
            <a:xfrm>
              <a:off x="6875554" y="3026042"/>
              <a:ext cx="38675" cy="24528"/>
            </a:xfrm>
            <a:custGeom>
              <a:rect b="b" l="l" r="r" t="t"/>
              <a:pathLst>
                <a:path extrusionOk="0" h="241" w="380">
                  <a:moveTo>
                    <a:pt x="260" y="19"/>
                  </a:moveTo>
                  <a:lnTo>
                    <a:pt x="361" y="96"/>
                  </a:lnTo>
                  <a:lnTo>
                    <a:pt x="361" y="120"/>
                  </a:lnTo>
                  <a:cubicBezTo>
                    <a:pt x="361" y="120"/>
                    <a:pt x="380" y="120"/>
                    <a:pt x="380" y="96"/>
                  </a:cubicBezTo>
                  <a:cubicBezTo>
                    <a:pt x="380" y="96"/>
                    <a:pt x="361" y="96"/>
                    <a:pt x="361" y="77"/>
                  </a:cubicBezTo>
                  <a:lnTo>
                    <a:pt x="260" y="19"/>
                  </a:lnTo>
                  <a:close/>
                  <a:moveTo>
                    <a:pt x="221" y="0"/>
                  </a:moveTo>
                  <a:lnTo>
                    <a:pt x="20" y="120"/>
                  </a:lnTo>
                  <a:cubicBezTo>
                    <a:pt x="0" y="120"/>
                    <a:pt x="0" y="140"/>
                    <a:pt x="0" y="140"/>
                  </a:cubicBezTo>
                  <a:cubicBezTo>
                    <a:pt x="0" y="140"/>
                    <a:pt x="0" y="159"/>
                    <a:pt x="20" y="159"/>
                  </a:cubicBezTo>
                  <a:lnTo>
                    <a:pt x="20" y="140"/>
                  </a:lnTo>
                  <a:lnTo>
                    <a:pt x="221" y="19"/>
                  </a:lnTo>
                  <a:lnTo>
                    <a:pt x="260" y="19"/>
                  </a:lnTo>
                  <a:cubicBezTo>
                    <a:pt x="260" y="0"/>
                    <a:pt x="240" y="0"/>
                    <a:pt x="240" y="0"/>
                  </a:cubicBezTo>
                  <a:close/>
                  <a:moveTo>
                    <a:pt x="20" y="159"/>
                  </a:moveTo>
                  <a:lnTo>
                    <a:pt x="120" y="240"/>
                  </a:lnTo>
                  <a:lnTo>
                    <a:pt x="140" y="240"/>
                  </a:lnTo>
                  <a:lnTo>
                    <a:pt x="120" y="216"/>
                  </a:lnTo>
                  <a:lnTo>
                    <a:pt x="20" y="159"/>
                  </a:lnTo>
                  <a:close/>
                  <a:moveTo>
                    <a:pt x="361" y="120"/>
                  </a:moveTo>
                  <a:lnTo>
                    <a:pt x="164" y="216"/>
                  </a:lnTo>
                  <a:lnTo>
                    <a:pt x="140" y="240"/>
                  </a:lnTo>
                  <a:lnTo>
                    <a:pt x="164" y="240"/>
                  </a:lnTo>
                  <a:lnTo>
                    <a:pt x="361" y="1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6"/>
            <p:cNvSpPr/>
            <p:nvPr/>
          </p:nvSpPr>
          <p:spPr>
            <a:xfrm>
              <a:off x="6898047" y="3033879"/>
              <a:ext cx="59235" cy="36742"/>
            </a:xfrm>
            <a:custGeom>
              <a:rect b="b" l="l" r="r" t="t"/>
              <a:pathLst>
                <a:path extrusionOk="0" h="361" w="582">
                  <a:moveTo>
                    <a:pt x="341" y="0"/>
                  </a:moveTo>
                  <a:lnTo>
                    <a:pt x="0" y="202"/>
                  </a:lnTo>
                  <a:lnTo>
                    <a:pt x="0" y="221"/>
                  </a:lnTo>
                  <a:lnTo>
                    <a:pt x="183" y="360"/>
                  </a:lnTo>
                  <a:lnTo>
                    <a:pt x="221" y="360"/>
                  </a:lnTo>
                  <a:lnTo>
                    <a:pt x="562" y="163"/>
                  </a:lnTo>
                  <a:cubicBezTo>
                    <a:pt x="582" y="163"/>
                    <a:pt x="582" y="139"/>
                    <a:pt x="562" y="139"/>
                  </a:cubicBezTo>
                  <a:lnTo>
                    <a:pt x="3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6"/>
            <p:cNvSpPr/>
            <p:nvPr/>
          </p:nvSpPr>
          <p:spPr>
            <a:xfrm>
              <a:off x="6896114" y="3033879"/>
              <a:ext cx="61168" cy="36742"/>
            </a:xfrm>
            <a:custGeom>
              <a:rect b="b" l="l" r="r" t="t"/>
              <a:pathLst>
                <a:path extrusionOk="0" h="361" w="601">
                  <a:moveTo>
                    <a:pt x="399" y="0"/>
                  </a:moveTo>
                  <a:lnTo>
                    <a:pt x="581" y="139"/>
                  </a:lnTo>
                  <a:lnTo>
                    <a:pt x="581" y="163"/>
                  </a:lnTo>
                  <a:cubicBezTo>
                    <a:pt x="601" y="163"/>
                    <a:pt x="601" y="163"/>
                    <a:pt x="601" y="139"/>
                  </a:cubicBezTo>
                  <a:lnTo>
                    <a:pt x="581" y="120"/>
                  </a:lnTo>
                  <a:lnTo>
                    <a:pt x="418" y="0"/>
                  </a:lnTo>
                  <a:close/>
                  <a:moveTo>
                    <a:pt x="19" y="202"/>
                  </a:moveTo>
                  <a:cubicBezTo>
                    <a:pt x="19" y="202"/>
                    <a:pt x="0" y="202"/>
                    <a:pt x="0" y="221"/>
                  </a:cubicBezTo>
                  <a:cubicBezTo>
                    <a:pt x="0" y="221"/>
                    <a:pt x="19" y="221"/>
                    <a:pt x="19" y="240"/>
                  </a:cubicBezTo>
                  <a:lnTo>
                    <a:pt x="202" y="360"/>
                  </a:lnTo>
                  <a:lnTo>
                    <a:pt x="221" y="360"/>
                  </a:lnTo>
                  <a:cubicBezTo>
                    <a:pt x="221" y="360"/>
                    <a:pt x="202" y="360"/>
                    <a:pt x="202" y="341"/>
                  </a:cubicBezTo>
                  <a:lnTo>
                    <a:pt x="19" y="221"/>
                  </a:lnTo>
                  <a:lnTo>
                    <a:pt x="19" y="202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6"/>
            <p:cNvSpPr/>
            <p:nvPr/>
          </p:nvSpPr>
          <p:spPr>
            <a:xfrm>
              <a:off x="6796370" y="3100443"/>
              <a:ext cx="44579" cy="28803"/>
            </a:xfrm>
            <a:custGeom>
              <a:rect b="b" l="l" r="r" t="t"/>
              <a:pathLst>
                <a:path extrusionOk="0" h="283" w="438">
                  <a:moveTo>
                    <a:pt x="220" y="1"/>
                  </a:moveTo>
                  <a:cubicBezTo>
                    <a:pt x="212" y="1"/>
                    <a:pt x="205" y="3"/>
                    <a:pt x="197" y="9"/>
                  </a:cubicBezTo>
                  <a:lnTo>
                    <a:pt x="19" y="110"/>
                  </a:lnTo>
                  <a:cubicBezTo>
                    <a:pt x="0" y="129"/>
                    <a:pt x="0" y="129"/>
                    <a:pt x="19" y="148"/>
                  </a:cubicBezTo>
                  <a:lnTo>
                    <a:pt x="178" y="269"/>
                  </a:lnTo>
                  <a:cubicBezTo>
                    <a:pt x="187" y="278"/>
                    <a:pt x="198" y="283"/>
                    <a:pt x="209" y="283"/>
                  </a:cubicBezTo>
                  <a:cubicBezTo>
                    <a:pt x="220" y="283"/>
                    <a:pt x="231" y="278"/>
                    <a:pt x="240" y="269"/>
                  </a:cubicBezTo>
                  <a:lnTo>
                    <a:pt x="418" y="168"/>
                  </a:lnTo>
                  <a:cubicBezTo>
                    <a:pt x="437" y="148"/>
                    <a:pt x="437" y="148"/>
                    <a:pt x="418" y="129"/>
                  </a:cubicBezTo>
                  <a:lnTo>
                    <a:pt x="259" y="9"/>
                  </a:lnTo>
                  <a:cubicBezTo>
                    <a:pt x="247" y="9"/>
                    <a:pt x="234" y="1"/>
                    <a:pt x="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6"/>
            <p:cNvSpPr/>
            <p:nvPr/>
          </p:nvSpPr>
          <p:spPr>
            <a:xfrm>
              <a:off x="6796370" y="3099323"/>
              <a:ext cx="44579" cy="30431"/>
            </a:xfrm>
            <a:custGeom>
              <a:rect b="b" l="l" r="r" t="t"/>
              <a:pathLst>
                <a:path extrusionOk="0" h="299" w="438">
                  <a:moveTo>
                    <a:pt x="221" y="1"/>
                  </a:moveTo>
                  <a:lnTo>
                    <a:pt x="197" y="20"/>
                  </a:lnTo>
                  <a:lnTo>
                    <a:pt x="19" y="121"/>
                  </a:lnTo>
                  <a:cubicBezTo>
                    <a:pt x="0" y="121"/>
                    <a:pt x="0" y="140"/>
                    <a:pt x="0" y="140"/>
                  </a:cubicBezTo>
                  <a:lnTo>
                    <a:pt x="0" y="159"/>
                  </a:lnTo>
                  <a:lnTo>
                    <a:pt x="178" y="299"/>
                  </a:lnTo>
                  <a:lnTo>
                    <a:pt x="240" y="299"/>
                  </a:lnTo>
                  <a:lnTo>
                    <a:pt x="437" y="179"/>
                  </a:lnTo>
                  <a:lnTo>
                    <a:pt x="437" y="159"/>
                  </a:lnTo>
                  <a:lnTo>
                    <a:pt x="418" y="179"/>
                  </a:lnTo>
                  <a:lnTo>
                    <a:pt x="240" y="280"/>
                  </a:lnTo>
                  <a:lnTo>
                    <a:pt x="197" y="280"/>
                  </a:lnTo>
                  <a:lnTo>
                    <a:pt x="19" y="159"/>
                  </a:lnTo>
                  <a:lnTo>
                    <a:pt x="19" y="140"/>
                  </a:lnTo>
                  <a:lnTo>
                    <a:pt x="221" y="20"/>
                  </a:lnTo>
                  <a:lnTo>
                    <a:pt x="240" y="20"/>
                  </a:lnTo>
                  <a:lnTo>
                    <a:pt x="418" y="159"/>
                  </a:lnTo>
                  <a:lnTo>
                    <a:pt x="437" y="159"/>
                  </a:lnTo>
                  <a:lnTo>
                    <a:pt x="437" y="140"/>
                  </a:lnTo>
                  <a:lnTo>
                    <a:pt x="259" y="20"/>
                  </a:lnTo>
                  <a:cubicBezTo>
                    <a:pt x="240" y="1"/>
                    <a:pt x="240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6"/>
            <p:cNvSpPr/>
            <p:nvPr/>
          </p:nvSpPr>
          <p:spPr>
            <a:xfrm>
              <a:off x="6773876" y="3084667"/>
              <a:ext cx="38675" cy="24121"/>
            </a:xfrm>
            <a:custGeom>
              <a:rect b="b" l="l" r="r" t="t"/>
              <a:pathLst>
                <a:path extrusionOk="0" h="237" w="380">
                  <a:moveTo>
                    <a:pt x="221" y="1"/>
                  </a:moveTo>
                  <a:lnTo>
                    <a:pt x="19" y="121"/>
                  </a:lnTo>
                  <a:cubicBezTo>
                    <a:pt x="0" y="121"/>
                    <a:pt x="0" y="145"/>
                    <a:pt x="19" y="164"/>
                  </a:cubicBezTo>
                  <a:lnTo>
                    <a:pt x="120" y="222"/>
                  </a:lnTo>
                  <a:cubicBezTo>
                    <a:pt x="130" y="231"/>
                    <a:pt x="139" y="236"/>
                    <a:pt x="147" y="236"/>
                  </a:cubicBezTo>
                  <a:cubicBezTo>
                    <a:pt x="154" y="236"/>
                    <a:pt x="159" y="231"/>
                    <a:pt x="159" y="222"/>
                  </a:cubicBezTo>
                  <a:lnTo>
                    <a:pt x="360" y="121"/>
                  </a:lnTo>
                  <a:cubicBezTo>
                    <a:pt x="380" y="102"/>
                    <a:pt x="380" y="102"/>
                    <a:pt x="360" y="82"/>
                  </a:cubicBezTo>
                  <a:lnTo>
                    <a:pt x="259" y="25"/>
                  </a:lnTo>
                  <a:cubicBezTo>
                    <a:pt x="240" y="1"/>
                    <a:pt x="221" y="1"/>
                    <a:pt x="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6"/>
            <p:cNvSpPr/>
            <p:nvPr/>
          </p:nvSpPr>
          <p:spPr>
            <a:xfrm>
              <a:off x="6773876" y="3084667"/>
              <a:ext cx="38675" cy="24528"/>
            </a:xfrm>
            <a:custGeom>
              <a:rect b="b" l="l" r="r" t="t"/>
              <a:pathLst>
                <a:path extrusionOk="0" h="241" w="380">
                  <a:moveTo>
                    <a:pt x="19" y="121"/>
                  </a:moveTo>
                  <a:cubicBezTo>
                    <a:pt x="19" y="121"/>
                    <a:pt x="0" y="121"/>
                    <a:pt x="0" y="145"/>
                  </a:cubicBezTo>
                  <a:lnTo>
                    <a:pt x="19" y="164"/>
                  </a:lnTo>
                  <a:lnTo>
                    <a:pt x="120" y="222"/>
                  </a:lnTo>
                  <a:lnTo>
                    <a:pt x="19" y="145"/>
                  </a:lnTo>
                  <a:lnTo>
                    <a:pt x="19" y="121"/>
                  </a:lnTo>
                  <a:close/>
                  <a:moveTo>
                    <a:pt x="221" y="1"/>
                  </a:moveTo>
                  <a:lnTo>
                    <a:pt x="19" y="121"/>
                  </a:lnTo>
                  <a:lnTo>
                    <a:pt x="221" y="25"/>
                  </a:lnTo>
                  <a:lnTo>
                    <a:pt x="259" y="25"/>
                  </a:lnTo>
                  <a:lnTo>
                    <a:pt x="360" y="102"/>
                  </a:lnTo>
                  <a:lnTo>
                    <a:pt x="159" y="222"/>
                  </a:lnTo>
                  <a:lnTo>
                    <a:pt x="120" y="222"/>
                  </a:lnTo>
                  <a:cubicBezTo>
                    <a:pt x="120" y="241"/>
                    <a:pt x="139" y="241"/>
                    <a:pt x="139" y="241"/>
                  </a:cubicBezTo>
                  <a:lnTo>
                    <a:pt x="159" y="241"/>
                  </a:lnTo>
                  <a:lnTo>
                    <a:pt x="360" y="121"/>
                  </a:lnTo>
                  <a:cubicBezTo>
                    <a:pt x="380" y="121"/>
                    <a:pt x="380" y="102"/>
                    <a:pt x="380" y="102"/>
                  </a:cubicBezTo>
                  <a:cubicBezTo>
                    <a:pt x="380" y="102"/>
                    <a:pt x="380" y="82"/>
                    <a:pt x="360" y="82"/>
                  </a:cubicBezTo>
                  <a:lnTo>
                    <a:pt x="2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6"/>
            <p:cNvSpPr/>
            <p:nvPr/>
          </p:nvSpPr>
          <p:spPr>
            <a:xfrm>
              <a:off x="6804105" y="3068586"/>
              <a:ext cx="39286" cy="22595"/>
            </a:xfrm>
            <a:custGeom>
              <a:rect b="b" l="l" r="r" t="t"/>
              <a:pathLst>
                <a:path extrusionOk="0" h="222" w="386">
                  <a:moveTo>
                    <a:pt x="222" y="0"/>
                  </a:moveTo>
                  <a:lnTo>
                    <a:pt x="25" y="120"/>
                  </a:lnTo>
                  <a:cubicBezTo>
                    <a:pt x="1" y="120"/>
                    <a:pt x="1" y="140"/>
                    <a:pt x="25" y="140"/>
                  </a:cubicBezTo>
                  <a:lnTo>
                    <a:pt x="121" y="221"/>
                  </a:lnTo>
                  <a:lnTo>
                    <a:pt x="164" y="221"/>
                  </a:lnTo>
                  <a:lnTo>
                    <a:pt x="361" y="101"/>
                  </a:lnTo>
                  <a:cubicBezTo>
                    <a:pt x="385" y="101"/>
                    <a:pt x="385" y="82"/>
                    <a:pt x="361" y="82"/>
                  </a:cubicBezTo>
                  <a:lnTo>
                    <a:pt x="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6"/>
            <p:cNvSpPr/>
            <p:nvPr/>
          </p:nvSpPr>
          <p:spPr>
            <a:xfrm>
              <a:off x="6804105" y="3066550"/>
              <a:ext cx="39286" cy="24630"/>
            </a:xfrm>
            <a:custGeom>
              <a:rect b="b" l="l" r="r" t="t"/>
              <a:pathLst>
                <a:path extrusionOk="0" h="242" w="386">
                  <a:moveTo>
                    <a:pt x="241" y="1"/>
                  </a:moveTo>
                  <a:cubicBezTo>
                    <a:pt x="222" y="1"/>
                    <a:pt x="222" y="1"/>
                    <a:pt x="222" y="20"/>
                  </a:cubicBezTo>
                  <a:lnTo>
                    <a:pt x="265" y="20"/>
                  </a:lnTo>
                  <a:lnTo>
                    <a:pt x="241" y="1"/>
                  </a:lnTo>
                  <a:close/>
                  <a:moveTo>
                    <a:pt x="361" y="102"/>
                  </a:moveTo>
                  <a:lnTo>
                    <a:pt x="361" y="121"/>
                  </a:lnTo>
                  <a:cubicBezTo>
                    <a:pt x="361" y="121"/>
                    <a:pt x="385" y="121"/>
                    <a:pt x="385" y="102"/>
                  </a:cubicBezTo>
                  <a:close/>
                  <a:moveTo>
                    <a:pt x="222" y="20"/>
                  </a:moveTo>
                  <a:lnTo>
                    <a:pt x="25" y="121"/>
                  </a:lnTo>
                  <a:lnTo>
                    <a:pt x="1" y="140"/>
                  </a:lnTo>
                  <a:cubicBezTo>
                    <a:pt x="1" y="160"/>
                    <a:pt x="1" y="160"/>
                    <a:pt x="25" y="160"/>
                  </a:cubicBezTo>
                  <a:lnTo>
                    <a:pt x="25" y="140"/>
                  </a:lnTo>
                  <a:lnTo>
                    <a:pt x="222" y="20"/>
                  </a:lnTo>
                  <a:close/>
                  <a:moveTo>
                    <a:pt x="25" y="160"/>
                  </a:moveTo>
                  <a:lnTo>
                    <a:pt x="121" y="241"/>
                  </a:lnTo>
                  <a:lnTo>
                    <a:pt x="145" y="241"/>
                  </a:lnTo>
                  <a:cubicBezTo>
                    <a:pt x="145" y="241"/>
                    <a:pt x="121" y="241"/>
                    <a:pt x="121" y="222"/>
                  </a:cubicBezTo>
                  <a:lnTo>
                    <a:pt x="25" y="1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6"/>
            <p:cNvSpPr/>
            <p:nvPr/>
          </p:nvSpPr>
          <p:spPr>
            <a:xfrm>
              <a:off x="6855504" y="3066550"/>
              <a:ext cx="44579" cy="28498"/>
            </a:xfrm>
            <a:custGeom>
              <a:rect b="b" l="l" r="r" t="t"/>
              <a:pathLst>
                <a:path extrusionOk="0" h="280" w="438">
                  <a:moveTo>
                    <a:pt x="217" y="1"/>
                  </a:moveTo>
                  <a:lnTo>
                    <a:pt x="20" y="121"/>
                  </a:lnTo>
                  <a:cubicBezTo>
                    <a:pt x="0" y="121"/>
                    <a:pt x="0" y="140"/>
                    <a:pt x="20" y="140"/>
                  </a:cubicBezTo>
                  <a:lnTo>
                    <a:pt x="197" y="280"/>
                  </a:lnTo>
                  <a:lnTo>
                    <a:pt x="241" y="280"/>
                  </a:lnTo>
                  <a:lnTo>
                    <a:pt x="418" y="160"/>
                  </a:lnTo>
                  <a:cubicBezTo>
                    <a:pt x="437" y="160"/>
                    <a:pt x="437" y="140"/>
                    <a:pt x="437" y="140"/>
                  </a:cubicBezTo>
                  <a:lnTo>
                    <a:pt x="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6"/>
            <p:cNvSpPr/>
            <p:nvPr/>
          </p:nvSpPr>
          <p:spPr>
            <a:xfrm>
              <a:off x="6855504" y="3066550"/>
              <a:ext cx="44579" cy="28498"/>
            </a:xfrm>
            <a:custGeom>
              <a:rect b="b" l="l" r="r" t="t"/>
              <a:pathLst>
                <a:path extrusionOk="0" h="280" w="438">
                  <a:moveTo>
                    <a:pt x="197" y="1"/>
                  </a:moveTo>
                  <a:lnTo>
                    <a:pt x="20" y="102"/>
                  </a:lnTo>
                  <a:lnTo>
                    <a:pt x="0" y="121"/>
                  </a:lnTo>
                  <a:cubicBezTo>
                    <a:pt x="0" y="140"/>
                    <a:pt x="0" y="140"/>
                    <a:pt x="20" y="140"/>
                  </a:cubicBezTo>
                  <a:lnTo>
                    <a:pt x="20" y="121"/>
                  </a:lnTo>
                  <a:lnTo>
                    <a:pt x="217" y="1"/>
                  </a:lnTo>
                  <a:close/>
                  <a:moveTo>
                    <a:pt x="260" y="1"/>
                  </a:moveTo>
                  <a:lnTo>
                    <a:pt x="418" y="140"/>
                  </a:lnTo>
                  <a:lnTo>
                    <a:pt x="437" y="140"/>
                  </a:lnTo>
                  <a:lnTo>
                    <a:pt x="437" y="121"/>
                  </a:lnTo>
                  <a:lnTo>
                    <a:pt x="260" y="1"/>
                  </a:lnTo>
                  <a:close/>
                  <a:moveTo>
                    <a:pt x="20" y="140"/>
                  </a:moveTo>
                  <a:lnTo>
                    <a:pt x="178" y="280"/>
                  </a:lnTo>
                  <a:lnTo>
                    <a:pt x="217" y="280"/>
                  </a:lnTo>
                  <a:cubicBezTo>
                    <a:pt x="197" y="280"/>
                    <a:pt x="197" y="260"/>
                    <a:pt x="197" y="260"/>
                  </a:cubicBezTo>
                  <a:lnTo>
                    <a:pt x="20" y="140"/>
                  </a:lnTo>
                  <a:close/>
                  <a:moveTo>
                    <a:pt x="437" y="140"/>
                  </a:moveTo>
                  <a:lnTo>
                    <a:pt x="418" y="160"/>
                  </a:lnTo>
                  <a:lnTo>
                    <a:pt x="241" y="260"/>
                  </a:lnTo>
                  <a:lnTo>
                    <a:pt x="217" y="280"/>
                  </a:lnTo>
                  <a:lnTo>
                    <a:pt x="241" y="280"/>
                  </a:lnTo>
                  <a:lnTo>
                    <a:pt x="437" y="160"/>
                  </a:lnTo>
                  <a:lnTo>
                    <a:pt x="437" y="1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6"/>
            <p:cNvSpPr/>
            <p:nvPr/>
          </p:nvSpPr>
          <p:spPr>
            <a:xfrm>
              <a:off x="6834944" y="3050469"/>
              <a:ext cx="36742" cy="23918"/>
            </a:xfrm>
            <a:custGeom>
              <a:rect b="b" l="l" r="r" t="t"/>
              <a:pathLst>
                <a:path extrusionOk="0" h="235" w="361">
                  <a:moveTo>
                    <a:pt x="222" y="0"/>
                  </a:moveTo>
                  <a:lnTo>
                    <a:pt x="20" y="121"/>
                  </a:lnTo>
                  <a:cubicBezTo>
                    <a:pt x="1" y="121"/>
                    <a:pt x="1" y="140"/>
                    <a:pt x="20" y="140"/>
                  </a:cubicBezTo>
                  <a:lnTo>
                    <a:pt x="121" y="217"/>
                  </a:lnTo>
                  <a:cubicBezTo>
                    <a:pt x="121" y="229"/>
                    <a:pt x="125" y="235"/>
                    <a:pt x="133" y="235"/>
                  </a:cubicBezTo>
                  <a:cubicBezTo>
                    <a:pt x="140" y="235"/>
                    <a:pt x="149" y="229"/>
                    <a:pt x="159" y="217"/>
                  </a:cubicBezTo>
                  <a:lnTo>
                    <a:pt x="361" y="121"/>
                  </a:lnTo>
                  <a:lnTo>
                    <a:pt x="361" y="77"/>
                  </a:lnTo>
                  <a:lnTo>
                    <a:pt x="260" y="20"/>
                  </a:lnTo>
                  <a:cubicBezTo>
                    <a:pt x="241" y="0"/>
                    <a:pt x="222" y="0"/>
                    <a:pt x="2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6"/>
            <p:cNvSpPr/>
            <p:nvPr/>
          </p:nvSpPr>
          <p:spPr>
            <a:xfrm>
              <a:off x="6834944" y="3050469"/>
              <a:ext cx="38777" cy="24528"/>
            </a:xfrm>
            <a:custGeom>
              <a:rect b="b" l="l" r="r" t="t"/>
              <a:pathLst>
                <a:path extrusionOk="0" h="241" w="381">
                  <a:moveTo>
                    <a:pt x="222" y="0"/>
                  </a:moveTo>
                  <a:cubicBezTo>
                    <a:pt x="241" y="0"/>
                    <a:pt x="241" y="20"/>
                    <a:pt x="260" y="20"/>
                  </a:cubicBezTo>
                  <a:lnTo>
                    <a:pt x="361" y="77"/>
                  </a:lnTo>
                  <a:lnTo>
                    <a:pt x="361" y="77"/>
                  </a:lnTo>
                  <a:lnTo>
                    <a:pt x="260" y="0"/>
                  </a:lnTo>
                  <a:close/>
                  <a:moveTo>
                    <a:pt x="202" y="0"/>
                  </a:moveTo>
                  <a:lnTo>
                    <a:pt x="20" y="121"/>
                  </a:lnTo>
                  <a:lnTo>
                    <a:pt x="20" y="121"/>
                  </a:lnTo>
                  <a:lnTo>
                    <a:pt x="222" y="20"/>
                  </a:lnTo>
                  <a:lnTo>
                    <a:pt x="222" y="0"/>
                  </a:lnTo>
                  <a:close/>
                  <a:moveTo>
                    <a:pt x="20" y="121"/>
                  </a:moveTo>
                  <a:cubicBezTo>
                    <a:pt x="1" y="121"/>
                    <a:pt x="1" y="121"/>
                    <a:pt x="1" y="140"/>
                  </a:cubicBezTo>
                  <a:lnTo>
                    <a:pt x="20" y="159"/>
                  </a:lnTo>
                  <a:lnTo>
                    <a:pt x="121" y="217"/>
                  </a:lnTo>
                  <a:lnTo>
                    <a:pt x="20" y="140"/>
                  </a:lnTo>
                  <a:lnTo>
                    <a:pt x="20" y="121"/>
                  </a:lnTo>
                  <a:close/>
                  <a:moveTo>
                    <a:pt x="361" y="77"/>
                  </a:moveTo>
                  <a:lnTo>
                    <a:pt x="361" y="97"/>
                  </a:lnTo>
                  <a:lnTo>
                    <a:pt x="159" y="217"/>
                  </a:lnTo>
                  <a:lnTo>
                    <a:pt x="121" y="217"/>
                  </a:lnTo>
                  <a:cubicBezTo>
                    <a:pt x="121" y="241"/>
                    <a:pt x="140" y="241"/>
                    <a:pt x="140" y="241"/>
                  </a:cubicBezTo>
                  <a:lnTo>
                    <a:pt x="159" y="241"/>
                  </a:lnTo>
                  <a:lnTo>
                    <a:pt x="361" y="121"/>
                  </a:lnTo>
                  <a:lnTo>
                    <a:pt x="380" y="97"/>
                  </a:lnTo>
                  <a:lnTo>
                    <a:pt x="361" y="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6726854" y="3141867"/>
              <a:ext cx="43154" cy="28498"/>
            </a:xfrm>
            <a:custGeom>
              <a:rect b="b" l="l" r="r" t="t"/>
              <a:pathLst>
                <a:path extrusionOk="0" h="280" w="424">
                  <a:moveTo>
                    <a:pt x="203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83" y="279"/>
                  </a:lnTo>
                  <a:lnTo>
                    <a:pt x="222" y="279"/>
                  </a:lnTo>
                  <a:lnTo>
                    <a:pt x="424" y="159"/>
                  </a:lnTo>
                  <a:lnTo>
                    <a:pt x="424" y="140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6"/>
            <p:cNvSpPr/>
            <p:nvPr/>
          </p:nvSpPr>
          <p:spPr>
            <a:xfrm>
              <a:off x="6724920" y="3141867"/>
              <a:ext cx="47021" cy="28498"/>
            </a:xfrm>
            <a:custGeom>
              <a:rect b="b" l="l" r="r" t="t"/>
              <a:pathLst>
                <a:path extrusionOk="0" h="280" w="462">
                  <a:moveTo>
                    <a:pt x="222" y="1"/>
                  </a:moveTo>
                  <a:lnTo>
                    <a:pt x="20" y="121"/>
                  </a:lnTo>
                  <a:lnTo>
                    <a:pt x="222" y="20"/>
                  </a:lnTo>
                  <a:lnTo>
                    <a:pt x="241" y="1"/>
                  </a:lnTo>
                  <a:close/>
                  <a:moveTo>
                    <a:pt x="241" y="1"/>
                  </a:moveTo>
                  <a:lnTo>
                    <a:pt x="260" y="20"/>
                  </a:lnTo>
                  <a:lnTo>
                    <a:pt x="443" y="140"/>
                  </a:lnTo>
                  <a:lnTo>
                    <a:pt x="260" y="1"/>
                  </a:lnTo>
                  <a:close/>
                  <a:moveTo>
                    <a:pt x="20" y="121"/>
                  </a:moveTo>
                  <a:cubicBezTo>
                    <a:pt x="20" y="121"/>
                    <a:pt x="1" y="121"/>
                    <a:pt x="1" y="140"/>
                  </a:cubicBezTo>
                  <a:cubicBezTo>
                    <a:pt x="1" y="140"/>
                    <a:pt x="20" y="140"/>
                    <a:pt x="20" y="159"/>
                  </a:cubicBezTo>
                  <a:lnTo>
                    <a:pt x="202" y="279"/>
                  </a:lnTo>
                  <a:lnTo>
                    <a:pt x="202" y="279"/>
                  </a:lnTo>
                  <a:lnTo>
                    <a:pt x="20" y="140"/>
                  </a:lnTo>
                  <a:lnTo>
                    <a:pt x="20" y="121"/>
                  </a:lnTo>
                  <a:close/>
                  <a:moveTo>
                    <a:pt x="443" y="140"/>
                  </a:moveTo>
                  <a:lnTo>
                    <a:pt x="443" y="159"/>
                  </a:lnTo>
                  <a:lnTo>
                    <a:pt x="241" y="279"/>
                  </a:lnTo>
                  <a:lnTo>
                    <a:pt x="443" y="183"/>
                  </a:lnTo>
                  <a:cubicBezTo>
                    <a:pt x="443" y="159"/>
                    <a:pt x="462" y="159"/>
                    <a:pt x="462" y="159"/>
                  </a:cubicBezTo>
                  <a:cubicBezTo>
                    <a:pt x="462" y="140"/>
                    <a:pt x="443" y="140"/>
                    <a:pt x="443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6"/>
            <p:cNvSpPr/>
            <p:nvPr/>
          </p:nvSpPr>
          <p:spPr>
            <a:xfrm>
              <a:off x="6812451" y="3166395"/>
              <a:ext cx="45087" cy="28396"/>
            </a:xfrm>
            <a:custGeom>
              <a:rect b="b" l="l" r="r" t="t"/>
              <a:pathLst>
                <a:path extrusionOk="0" h="279" w="443">
                  <a:moveTo>
                    <a:pt x="202" y="0"/>
                  </a:moveTo>
                  <a:lnTo>
                    <a:pt x="1" y="120"/>
                  </a:lnTo>
                  <a:lnTo>
                    <a:pt x="1" y="139"/>
                  </a:lnTo>
                  <a:lnTo>
                    <a:pt x="183" y="279"/>
                  </a:lnTo>
                  <a:lnTo>
                    <a:pt x="222" y="279"/>
                  </a:lnTo>
                  <a:lnTo>
                    <a:pt x="423" y="159"/>
                  </a:lnTo>
                  <a:cubicBezTo>
                    <a:pt x="443" y="159"/>
                    <a:pt x="443" y="139"/>
                    <a:pt x="423" y="139"/>
                  </a:cubicBezTo>
                  <a:lnTo>
                    <a:pt x="2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6"/>
            <p:cNvSpPr/>
            <p:nvPr/>
          </p:nvSpPr>
          <p:spPr>
            <a:xfrm>
              <a:off x="6812451" y="3166395"/>
              <a:ext cx="45087" cy="28396"/>
            </a:xfrm>
            <a:custGeom>
              <a:rect b="b" l="l" r="r" t="t"/>
              <a:pathLst>
                <a:path extrusionOk="0" h="279" w="443">
                  <a:moveTo>
                    <a:pt x="202" y="0"/>
                  </a:moveTo>
                  <a:lnTo>
                    <a:pt x="1" y="101"/>
                  </a:lnTo>
                  <a:lnTo>
                    <a:pt x="1" y="120"/>
                  </a:lnTo>
                  <a:lnTo>
                    <a:pt x="20" y="120"/>
                  </a:lnTo>
                  <a:lnTo>
                    <a:pt x="202" y="0"/>
                  </a:lnTo>
                  <a:close/>
                  <a:moveTo>
                    <a:pt x="241" y="0"/>
                  </a:moveTo>
                  <a:lnTo>
                    <a:pt x="423" y="139"/>
                  </a:lnTo>
                  <a:lnTo>
                    <a:pt x="423" y="159"/>
                  </a:lnTo>
                  <a:cubicBezTo>
                    <a:pt x="443" y="159"/>
                    <a:pt x="443" y="159"/>
                    <a:pt x="443" y="139"/>
                  </a:cubicBezTo>
                  <a:lnTo>
                    <a:pt x="423" y="120"/>
                  </a:lnTo>
                  <a:lnTo>
                    <a:pt x="241" y="0"/>
                  </a:lnTo>
                  <a:close/>
                  <a:moveTo>
                    <a:pt x="1" y="120"/>
                  </a:moveTo>
                  <a:lnTo>
                    <a:pt x="1" y="139"/>
                  </a:lnTo>
                  <a:lnTo>
                    <a:pt x="183" y="279"/>
                  </a:lnTo>
                  <a:lnTo>
                    <a:pt x="202" y="279"/>
                  </a:lnTo>
                  <a:lnTo>
                    <a:pt x="183" y="259"/>
                  </a:lnTo>
                  <a:lnTo>
                    <a:pt x="20" y="139"/>
                  </a:lnTo>
                  <a:lnTo>
                    <a:pt x="1" y="120"/>
                  </a:lnTo>
                  <a:close/>
                  <a:moveTo>
                    <a:pt x="423" y="159"/>
                  </a:moveTo>
                  <a:lnTo>
                    <a:pt x="222" y="259"/>
                  </a:lnTo>
                  <a:lnTo>
                    <a:pt x="202" y="279"/>
                  </a:lnTo>
                  <a:lnTo>
                    <a:pt x="222" y="279"/>
                  </a:lnTo>
                  <a:lnTo>
                    <a:pt x="423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6"/>
            <p:cNvSpPr/>
            <p:nvPr/>
          </p:nvSpPr>
          <p:spPr>
            <a:xfrm>
              <a:off x="6784054" y="3144920"/>
              <a:ext cx="44680" cy="29312"/>
            </a:xfrm>
            <a:custGeom>
              <a:rect b="b" l="l" r="r" t="t"/>
              <a:pathLst>
                <a:path extrusionOk="0" h="288" w="439">
                  <a:moveTo>
                    <a:pt x="220" y="1"/>
                  </a:moveTo>
                  <a:cubicBezTo>
                    <a:pt x="213" y="1"/>
                    <a:pt x="206" y="3"/>
                    <a:pt x="198" y="9"/>
                  </a:cubicBezTo>
                  <a:lnTo>
                    <a:pt x="1" y="110"/>
                  </a:lnTo>
                  <a:lnTo>
                    <a:pt x="1" y="153"/>
                  </a:lnTo>
                  <a:lnTo>
                    <a:pt x="179" y="273"/>
                  </a:lnTo>
                  <a:cubicBezTo>
                    <a:pt x="188" y="283"/>
                    <a:pt x="199" y="288"/>
                    <a:pt x="208" y="288"/>
                  </a:cubicBezTo>
                  <a:cubicBezTo>
                    <a:pt x="216" y="288"/>
                    <a:pt x="222" y="283"/>
                    <a:pt x="222" y="273"/>
                  </a:cubicBezTo>
                  <a:lnTo>
                    <a:pt x="419" y="173"/>
                  </a:lnTo>
                  <a:cubicBezTo>
                    <a:pt x="438" y="153"/>
                    <a:pt x="438" y="153"/>
                    <a:pt x="419" y="129"/>
                  </a:cubicBezTo>
                  <a:lnTo>
                    <a:pt x="241" y="9"/>
                  </a:lnTo>
                  <a:cubicBezTo>
                    <a:pt x="241" y="9"/>
                    <a:pt x="233" y="1"/>
                    <a:pt x="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6"/>
            <p:cNvSpPr/>
            <p:nvPr/>
          </p:nvSpPr>
          <p:spPr>
            <a:xfrm>
              <a:off x="6784054" y="3143902"/>
              <a:ext cx="44680" cy="30839"/>
            </a:xfrm>
            <a:custGeom>
              <a:rect b="b" l="l" r="r" t="t"/>
              <a:pathLst>
                <a:path extrusionOk="0" h="303" w="439">
                  <a:moveTo>
                    <a:pt x="222" y="0"/>
                  </a:moveTo>
                  <a:cubicBezTo>
                    <a:pt x="222" y="0"/>
                    <a:pt x="198" y="0"/>
                    <a:pt x="198" y="19"/>
                  </a:cubicBezTo>
                  <a:lnTo>
                    <a:pt x="241" y="19"/>
                  </a:lnTo>
                  <a:cubicBezTo>
                    <a:pt x="241" y="0"/>
                    <a:pt x="222" y="0"/>
                    <a:pt x="222" y="0"/>
                  </a:cubicBezTo>
                  <a:close/>
                  <a:moveTo>
                    <a:pt x="198" y="19"/>
                  </a:moveTo>
                  <a:lnTo>
                    <a:pt x="1" y="120"/>
                  </a:lnTo>
                  <a:lnTo>
                    <a:pt x="1" y="139"/>
                  </a:lnTo>
                  <a:lnTo>
                    <a:pt x="198" y="19"/>
                  </a:lnTo>
                  <a:close/>
                  <a:moveTo>
                    <a:pt x="241" y="19"/>
                  </a:moveTo>
                  <a:lnTo>
                    <a:pt x="419" y="163"/>
                  </a:lnTo>
                  <a:lnTo>
                    <a:pt x="419" y="183"/>
                  </a:lnTo>
                  <a:cubicBezTo>
                    <a:pt x="438" y="183"/>
                    <a:pt x="438" y="183"/>
                    <a:pt x="438" y="163"/>
                  </a:cubicBezTo>
                  <a:cubicBezTo>
                    <a:pt x="438" y="163"/>
                    <a:pt x="438" y="139"/>
                    <a:pt x="419" y="139"/>
                  </a:cubicBezTo>
                  <a:lnTo>
                    <a:pt x="241" y="19"/>
                  </a:lnTo>
                  <a:close/>
                  <a:moveTo>
                    <a:pt x="1" y="163"/>
                  </a:moveTo>
                  <a:lnTo>
                    <a:pt x="179" y="303"/>
                  </a:lnTo>
                  <a:lnTo>
                    <a:pt x="222" y="303"/>
                  </a:lnTo>
                  <a:lnTo>
                    <a:pt x="419" y="183"/>
                  </a:lnTo>
                  <a:lnTo>
                    <a:pt x="222" y="283"/>
                  </a:lnTo>
                  <a:lnTo>
                    <a:pt x="179" y="283"/>
                  </a:lnTo>
                  <a:lnTo>
                    <a:pt x="1" y="1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6755251" y="3125785"/>
              <a:ext cx="45087" cy="28396"/>
            </a:xfrm>
            <a:custGeom>
              <a:rect b="b" l="l" r="r" t="t"/>
              <a:pathLst>
                <a:path extrusionOk="0" h="279" w="443">
                  <a:moveTo>
                    <a:pt x="202" y="0"/>
                  </a:moveTo>
                  <a:lnTo>
                    <a:pt x="25" y="120"/>
                  </a:lnTo>
                  <a:cubicBezTo>
                    <a:pt x="0" y="120"/>
                    <a:pt x="0" y="140"/>
                    <a:pt x="25" y="140"/>
                  </a:cubicBezTo>
                  <a:lnTo>
                    <a:pt x="202" y="260"/>
                  </a:lnTo>
                  <a:cubicBezTo>
                    <a:pt x="202" y="279"/>
                    <a:pt x="221" y="279"/>
                    <a:pt x="241" y="279"/>
                  </a:cubicBezTo>
                  <a:lnTo>
                    <a:pt x="423" y="159"/>
                  </a:lnTo>
                  <a:cubicBezTo>
                    <a:pt x="442" y="159"/>
                    <a:pt x="442" y="140"/>
                    <a:pt x="423" y="120"/>
                  </a:cubicBezTo>
                  <a:lnTo>
                    <a:pt x="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6755251" y="3123852"/>
              <a:ext cx="45087" cy="30330"/>
            </a:xfrm>
            <a:custGeom>
              <a:rect b="b" l="l" r="r" t="t"/>
              <a:pathLst>
                <a:path extrusionOk="0" h="298" w="443">
                  <a:moveTo>
                    <a:pt x="221" y="0"/>
                  </a:moveTo>
                  <a:lnTo>
                    <a:pt x="202" y="19"/>
                  </a:lnTo>
                  <a:lnTo>
                    <a:pt x="25" y="120"/>
                  </a:lnTo>
                  <a:cubicBezTo>
                    <a:pt x="0" y="120"/>
                    <a:pt x="0" y="139"/>
                    <a:pt x="0" y="139"/>
                  </a:cubicBezTo>
                  <a:cubicBezTo>
                    <a:pt x="0" y="159"/>
                    <a:pt x="0" y="159"/>
                    <a:pt x="25" y="159"/>
                  </a:cubicBezTo>
                  <a:lnTo>
                    <a:pt x="25" y="139"/>
                  </a:lnTo>
                  <a:lnTo>
                    <a:pt x="221" y="19"/>
                  </a:lnTo>
                  <a:lnTo>
                    <a:pt x="241" y="19"/>
                  </a:lnTo>
                  <a:lnTo>
                    <a:pt x="423" y="159"/>
                  </a:lnTo>
                  <a:lnTo>
                    <a:pt x="442" y="159"/>
                  </a:lnTo>
                  <a:lnTo>
                    <a:pt x="442" y="139"/>
                  </a:lnTo>
                  <a:lnTo>
                    <a:pt x="265" y="19"/>
                  </a:lnTo>
                  <a:cubicBezTo>
                    <a:pt x="241" y="19"/>
                    <a:pt x="241" y="0"/>
                    <a:pt x="221" y="0"/>
                  </a:cubicBezTo>
                  <a:close/>
                  <a:moveTo>
                    <a:pt x="25" y="159"/>
                  </a:moveTo>
                  <a:lnTo>
                    <a:pt x="183" y="298"/>
                  </a:lnTo>
                  <a:lnTo>
                    <a:pt x="241" y="298"/>
                  </a:lnTo>
                  <a:lnTo>
                    <a:pt x="442" y="178"/>
                  </a:lnTo>
                  <a:lnTo>
                    <a:pt x="442" y="159"/>
                  </a:lnTo>
                  <a:lnTo>
                    <a:pt x="423" y="178"/>
                  </a:lnTo>
                  <a:lnTo>
                    <a:pt x="241" y="279"/>
                  </a:lnTo>
                  <a:lnTo>
                    <a:pt x="202" y="279"/>
                  </a:lnTo>
                  <a:lnTo>
                    <a:pt x="25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6733266" y="3109094"/>
              <a:ext cx="38675" cy="22595"/>
            </a:xfrm>
            <a:custGeom>
              <a:rect b="b" l="l" r="r" t="t"/>
              <a:pathLst>
                <a:path extrusionOk="0" h="222" w="380">
                  <a:moveTo>
                    <a:pt x="216" y="1"/>
                  </a:moveTo>
                  <a:lnTo>
                    <a:pt x="20" y="121"/>
                  </a:lnTo>
                  <a:cubicBezTo>
                    <a:pt x="0" y="121"/>
                    <a:pt x="0" y="145"/>
                    <a:pt x="20" y="145"/>
                  </a:cubicBezTo>
                  <a:lnTo>
                    <a:pt x="120" y="222"/>
                  </a:lnTo>
                  <a:lnTo>
                    <a:pt x="159" y="222"/>
                  </a:lnTo>
                  <a:lnTo>
                    <a:pt x="361" y="102"/>
                  </a:lnTo>
                  <a:cubicBezTo>
                    <a:pt x="380" y="102"/>
                    <a:pt x="380" y="83"/>
                    <a:pt x="361" y="83"/>
                  </a:cubicBez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6733266" y="3109094"/>
              <a:ext cx="38675" cy="24630"/>
            </a:xfrm>
            <a:custGeom>
              <a:rect b="b" l="l" r="r" t="t"/>
              <a:pathLst>
                <a:path extrusionOk="0" h="242" w="380">
                  <a:moveTo>
                    <a:pt x="216" y="1"/>
                  </a:moveTo>
                  <a:lnTo>
                    <a:pt x="20" y="102"/>
                  </a:lnTo>
                  <a:lnTo>
                    <a:pt x="0" y="121"/>
                  </a:lnTo>
                  <a:cubicBezTo>
                    <a:pt x="0" y="145"/>
                    <a:pt x="0" y="145"/>
                    <a:pt x="20" y="145"/>
                  </a:cubicBezTo>
                  <a:lnTo>
                    <a:pt x="20" y="121"/>
                  </a:lnTo>
                  <a:lnTo>
                    <a:pt x="216" y="1"/>
                  </a:lnTo>
                  <a:close/>
                  <a:moveTo>
                    <a:pt x="361" y="83"/>
                  </a:moveTo>
                  <a:lnTo>
                    <a:pt x="361" y="102"/>
                  </a:lnTo>
                  <a:lnTo>
                    <a:pt x="159" y="222"/>
                  </a:lnTo>
                  <a:lnTo>
                    <a:pt x="159" y="222"/>
                  </a:lnTo>
                  <a:lnTo>
                    <a:pt x="361" y="121"/>
                  </a:lnTo>
                  <a:lnTo>
                    <a:pt x="380" y="102"/>
                  </a:lnTo>
                  <a:cubicBezTo>
                    <a:pt x="380" y="83"/>
                    <a:pt x="380" y="83"/>
                    <a:pt x="361" y="83"/>
                  </a:cubicBezTo>
                  <a:close/>
                  <a:moveTo>
                    <a:pt x="120" y="222"/>
                  </a:moveTo>
                  <a:lnTo>
                    <a:pt x="140" y="241"/>
                  </a:lnTo>
                  <a:cubicBezTo>
                    <a:pt x="159" y="241"/>
                    <a:pt x="159" y="222"/>
                    <a:pt x="159" y="2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6645227" y="3160492"/>
              <a:ext cx="36742" cy="22086"/>
            </a:xfrm>
            <a:custGeom>
              <a:rect b="b" l="l" r="r" t="t"/>
              <a:pathLst>
                <a:path extrusionOk="0" h="217" w="361">
                  <a:moveTo>
                    <a:pt x="202" y="0"/>
                  </a:moveTo>
                  <a:lnTo>
                    <a:pt x="25" y="120"/>
                  </a:lnTo>
                  <a:cubicBezTo>
                    <a:pt x="1" y="120"/>
                    <a:pt x="1" y="140"/>
                    <a:pt x="25" y="140"/>
                  </a:cubicBezTo>
                  <a:lnTo>
                    <a:pt x="121" y="217"/>
                  </a:lnTo>
                  <a:lnTo>
                    <a:pt x="164" y="217"/>
                  </a:lnTo>
                  <a:lnTo>
                    <a:pt x="361" y="96"/>
                  </a:lnTo>
                  <a:lnTo>
                    <a:pt x="361" y="77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6645227" y="3160492"/>
              <a:ext cx="36742" cy="24528"/>
            </a:xfrm>
            <a:custGeom>
              <a:rect b="b" l="l" r="r" t="t"/>
              <a:pathLst>
                <a:path extrusionOk="0" h="241" w="361">
                  <a:moveTo>
                    <a:pt x="241" y="0"/>
                  </a:moveTo>
                  <a:lnTo>
                    <a:pt x="361" y="77"/>
                  </a:lnTo>
                  <a:lnTo>
                    <a:pt x="361" y="77"/>
                  </a:lnTo>
                  <a:lnTo>
                    <a:pt x="265" y="0"/>
                  </a:lnTo>
                  <a:close/>
                  <a:moveTo>
                    <a:pt x="202" y="0"/>
                  </a:moveTo>
                  <a:lnTo>
                    <a:pt x="25" y="96"/>
                  </a:lnTo>
                  <a:lnTo>
                    <a:pt x="1" y="120"/>
                  </a:lnTo>
                  <a:lnTo>
                    <a:pt x="1" y="140"/>
                  </a:lnTo>
                  <a:lnTo>
                    <a:pt x="121" y="217"/>
                  </a:lnTo>
                  <a:lnTo>
                    <a:pt x="121" y="217"/>
                  </a:lnTo>
                  <a:lnTo>
                    <a:pt x="25" y="140"/>
                  </a:lnTo>
                  <a:lnTo>
                    <a:pt x="25" y="120"/>
                  </a:lnTo>
                  <a:lnTo>
                    <a:pt x="222" y="0"/>
                  </a:lnTo>
                  <a:close/>
                  <a:moveTo>
                    <a:pt x="361" y="96"/>
                  </a:moveTo>
                  <a:lnTo>
                    <a:pt x="164" y="217"/>
                  </a:lnTo>
                  <a:lnTo>
                    <a:pt x="361" y="120"/>
                  </a:lnTo>
                  <a:lnTo>
                    <a:pt x="361" y="96"/>
                  </a:lnTo>
                  <a:close/>
                  <a:moveTo>
                    <a:pt x="121" y="217"/>
                  </a:moveTo>
                  <a:cubicBezTo>
                    <a:pt x="121" y="217"/>
                    <a:pt x="121" y="241"/>
                    <a:pt x="145" y="241"/>
                  </a:cubicBezTo>
                  <a:lnTo>
                    <a:pt x="164" y="2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6665786" y="3176573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21" y="1"/>
                  </a:moveTo>
                  <a:lnTo>
                    <a:pt x="20" y="121"/>
                  </a:lnTo>
                  <a:cubicBezTo>
                    <a:pt x="0" y="121"/>
                    <a:pt x="0" y="140"/>
                    <a:pt x="20" y="140"/>
                  </a:cubicBezTo>
                  <a:lnTo>
                    <a:pt x="202" y="280"/>
                  </a:lnTo>
                  <a:lnTo>
                    <a:pt x="241" y="280"/>
                  </a:lnTo>
                  <a:lnTo>
                    <a:pt x="442" y="159"/>
                  </a:lnTo>
                  <a:lnTo>
                    <a:pt x="442" y="140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6"/>
            <p:cNvSpPr/>
            <p:nvPr/>
          </p:nvSpPr>
          <p:spPr>
            <a:xfrm>
              <a:off x="6665786" y="3176573"/>
              <a:ext cx="47021" cy="28498"/>
            </a:xfrm>
            <a:custGeom>
              <a:rect b="b" l="l" r="r" t="t"/>
              <a:pathLst>
                <a:path extrusionOk="0" h="280" w="462">
                  <a:moveTo>
                    <a:pt x="221" y="1"/>
                  </a:moveTo>
                  <a:lnTo>
                    <a:pt x="20" y="102"/>
                  </a:lnTo>
                  <a:lnTo>
                    <a:pt x="0" y="121"/>
                  </a:lnTo>
                  <a:cubicBezTo>
                    <a:pt x="0" y="140"/>
                    <a:pt x="0" y="140"/>
                    <a:pt x="20" y="140"/>
                  </a:cubicBezTo>
                  <a:lnTo>
                    <a:pt x="20" y="121"/>
                  </a:lnTo>
                  <a:lnTo>
                    <a:pt x="221" y="1"/>
                  </a:lnTo>
                  <a:close/>
                  <a:moveTo>
                    <a:pt x="241" y="1"/>
                  </a:moveTo>
                  <a:cubicBezTo>
                    <a:pt x="241" y="1"/>
                    <a:pt x="260" y="1"/>
                    <a:pt x="260" y="20"/>
                  </a:cubicBezTo>
                  <a:lnTo>
                    <a:pt x="442" y="140"/>
                  </a:lnTo>
                  <a:lnTo>
                    <a:pt x="442" y="159"/>
                  </a:lnTo>
                  <a:cubicBezTo>
                    <a:pt x="442" y="159"/>
                    <a:pt x="462" y="159"/>
                    <a:pt x="462" y="140"/>
                  </a:cubicBezTo>
                  <a:cubicBezTo>
                    <a:pt x="462" y="140"/>
                    <a:pt x="442" y="140"/>
                    <a:pt x="442" y="121"/>
                  </a:cubicBezTo>
                  <a:lnTo>
                    <a:pt x="260" y="1"/>
                  </a:lnTo>
                  <a:close/>
                  <a:moveTo>
                    <a:pt x="20" y="140"/>
                  </a:moveTo>
                  <a:lnTo>
                    <a:pt x="202" y="280"/>
                  </a:lnTo>
                  <a:lnTo>
                    <a:pt x="221" y="280"/>
                  </a:lnTo>
                  <a:cubicBezTo>
                    <a:pt x="221" y="280"/>
                    <a:pt x="202" y="280"/>
                    <a:pt x="202" y="260"/>
                  </a:cubicBezTo>
                  <a:lnTo>
                    <a:pt x="20" y="140"/>
                  </a:lnTo>
                  <a:close/>
                  <a:moveTo>
                    <a:pt x="442" y="159"/>
                  </a:moveTo>
                  <a:lnTo>
                    <a:pt x="241" y="260"/>
                  </a:lnTo>
                  <a:lnTo>
                    <a:pt x="221" y="280"/>
                  </a:lnTo>
                  <a:lnTo>
                    <a:pt x="241" y="280"/>
                  </a:lnTo>
                  <a:lnTo>
                    <a:pt x="442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6"/>
            <p:cNvSpPr/>
            <p:nvPr/>
          </p:nvSpPr>
          <p:spPr>
            <a:xfrm>
              <a:off x="6753317" y="3162426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21" y="1"/>
                  </a:moveTo>
                  <a:lnTo>
                    <a:pt x="19" y="121"/>
                  </a:lnTo>
                  <a:cubicBezTo>
                    <a:pt x="0" y="121"/>
                    <a:pt x="0" y="140"/>
                    <a:pt x="19" y="140"/>
                  </a:cubicBezTo>
                  <a:lnTo>
                    <a:pt x="202" y="279"/>
                  </a:lnTo>
                  <a:lnTo>
                    <a:pt x="240" y="279"/>
                  </a:lnTo>
                  <a:lnTo>
                    <a:pt x="423" y="159"/>
                  </a:lnTo>
                  <a:cubicBezTo>
                    <a:pt x="442" y="159"/>
                    <a:pt x="442" y="140"/>
                    <a:pt x="442" y="140"/>
                  </a:cubicBez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6"/>
            <p:cNvSpPr/>
            <p:nvPr/>
          </p:nvSpPr>
          <p:spPr>
            <a:xfrm>
              <a:off x="6753317" y="3162426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02" y="1"/>
                  </a:moveTo>
                  <a:lnTo>
                    <a:pt x="19" y="121"/>
                  </a:lnTo>
                  <a:lnTo>
                    <a:pt x="19" y="121"/>
                  </a:lnTo>
                  <a:lnTo>
                    <a:pt x="221" y="20"/>
                  </a:lnTo>
                  <a:lnTo>
                    <a:pt x="221" y="1"/>
                  </a:lnTo>
                  <a:close/>
                  <a:moveTo>
                    <a:pt x="221" y="1"/>
                  </a:moveTo>
                  <a:cubicBezTo>
                    <a:pt x="240" y="1"/>
                    <a:pt x="240" y="1"/>
                    <a:pt x="260" y="20"/>
                  </a:cubicBezTo>
                  <a:lnTo>
                    <a:pt x="423" y="140"/>
                  </a:lnTo>
                  <a:lnTo>
                    <a:pt x="442" y="159"/>
                  </a:lnTo>
                  <a:lnTo>
                    <a:pt x="442" y="140"/>
                  </a:lnTo>
                  <a:lnTo>
                    <a:pt x="260" y="1"/>
                  </a:lnTo>
                  <a:close/>
                  <a:moveTo>
                    <a:pt x="423" y="159"/>
                  </a:moveTo>
                  <a:lnTo>
                    <a:pt x="240" y="279"/>
                  </a:lnTo>
                  <a:lnTo>
                    <a:pt x="240" y="279"/>
                  </a:lnTo>
                  <a:lnTo>
                    <a:pt x="442" y="178"/>
                  </a:lnTo>
                  <a:lnTo>
                    <a:pt x="442" y="159"/>
                  </a:lnTo>
                  <a:close/>
                  <a:moveTo>
                    <a:pt x="19" y="121"/>
                  </a:moveTo>
                  <a:cubicBezTo>
                    <a:pt x="0" y="121"/>
                    <a:pt x="0" y="121"/>
                    <a:pt x="0" y="140"/>
                  </a:cubicBezTo>
                  <a:lnTo>
                    <a:pt x="19" y="159"/>
                  </a:lnTo>
                  <a:lnTo>
                    <a:pt x="183" y="279"/>
                  </a:lnTo>
                  <a:lnTo>
                    <a:pt x="221" y="279"/>
                  </a:lnTo>
                  <a:cubicBezTo>
                    <a:pt x="202" y="279"/>
                    <a:pt x="202" y="279"/>
                    <a:pt x="202" y="260"/>
                  </a:cubicBezTo>
                  <a:lnTo>
                    <a:pt x="19" y="140"/>
                  </a:lnTo>
                  <a:lnTo>
                    <a:pt x="19" y="1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6"/>
            <p:cNvSpPr/>
            <p:nvPr/>
          </p:nvSpPr>
          <p:spPr>
            <a:xfrm>
              <a:off x="6694081" y="3197132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03" y="1"/>
                  </a:moveTo>
                  <a:lnTo>
                    <a:pt x="25" y="121"/>
                  </a:lnTo>
                  <a:cubicBezTo>
                    <a:pt x="1" y="121"/>
                    <a:pt x="1" y="140"/>
                    <a:pt x="25" y="140"/>
                  </a:cubicBezTo>
                  <a:lnTo>
                    <a:pt x="184" y="279"/>
                  </a:lnTo>
                  <a:lnTo>
                    <a:pt x="241" y="279"/>
                  </a:lnTo>
                  <a:lnTo>
                    <a:pt x="424" y="159"/>
                  </a:lnTo>
                  <a:cubicBezTo>
                    <a:pt x="443" y="159"/>
                    <a:pt x="443" y="140"/>
                    <a:pt x="424" y="140"/>
                  </a:cubicBezTo>
                  <a:lnTo>
                    <a:pt x="2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6"/>
            <p:cNvSpPr/>
            <p:nvPr/>
          </p:nvSpPr>
          <p:spPr>
            <a:xfrm>
              <a:off x="6694081" y="3197132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41" y="1"/>
                  </a:moveTo>
                  <a:lnTo>
                    <a:pt x="424" y="140"/>
                  </a:lnTo>
                  <a:lnTo>
                    <a:pt x="443" y="140"/>
                  </a:lnTo>
                  <a:lnTo>
                    <a:pt x="443" y="121"/>
                  </a:lnTo>
                  <a:lnTo>
                    <a:pt x="265" y="1"/>
                  </a:lnTo>
                  <a:close/>
                  <a:moveTo>
                    <a:pt x="203" y="1"/>
                  </a:moveTo>
                  <a:lnTo>
                    <a:pt x="25" y="97"/>
                  </a:lnTo>
                  <a:lnTo>
                    <a:pt x="1" y="121"/>
                  </a:lnTo>
                  <a:lnTo>
                    <a:pt x="1" y="140"/>
                  </a:lnTo>
                  <a:lnTo>
                    <a:pt x="184" y="279"/>
                  </a:lnTo>
                  <a:lnTo>
                    <a:pt x="222" y="279"/>
                  </a:lnTo>
                  <a:cubicBezTo>
                    <a:pt x="203" y="279"/>
                    <a:pt x="203" y="260"/>
                    <a:pt x="203" y="260"/>
                  </a:cubicBezTo>
                  <a:lnTo>
                    <a:pt x="25" y="140"/>
                  </a:lnTo>
                  <a:lnTo>
                    <a:pt x="25" y="121"/>
                  </a:lnTo>
                  <a:lnTo>
                    <a:pt x="222" y="1"/>
                  </a:lnTo>
                  <a:close/>
                  <a:moveTo>
                    <a:pt x="443" y="140"/>
                  </a:moveTo>
                  <a:lnTo>
                    <a:pt x="424" y="159"/>
                  </a:lnTo>
                  <a:lnTo>
                    <a:pt x="222" y="260"/>
                  </a:lnTo>
                  <a:lnTo>
                    <a:pt x="222" y="279"/>
                  </a:lnTo>
                  <a:lnTo>
                    <a:pt x="241" y="279"/>
                  </a:lnTo>
                  <a:lnTo>
                    <a:pt x="443" y="159"/>
                  </a:lnTo>
                  <a:lnTo>
                    <a:pt x="443" y="1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6"/>
            <p:cNvSpPr/>
            <p:nvPr/>
          </p:nvSpPr>
          <p:spPr>
            <a:xfrm>
              <a:off x="6753317" y="3201102"/>
              <a:ext cx="45087" cy="28396"/>
            </a:xfrm>
            <a:custGeom>
              <a:rect b="b" l="l" r="r" t="t"/>
              <a:pathLst>
                <a:path extrusionOk="0" h="279" w="443">
                  <a:moveTo>
                    <a:pt x="202" y="0"/>
                  </a:moveTo>
                  <a:lnTo>
                    <a:pt x="0" y="120"/>
                  </a:lnTo>
                  <a:lnTo>
                    <a:pt x="0" y="139"/>
                  </a:lnTo>
                  <a:lnTo>
                    <a:pt x="183" y="260"/>
                  </a:lnTo>
                  <a:cubicBezTo>
                    <a:pt x="202" y="279"/>
                    <a:pt x="221" y="279"/>
                    <a:pt x="221" y="279"/>
                  </a:cubicBezTo>
                  <a:lnTo>
                    <a:pt x="423" y="159"/>
                  </a:lnTo>
                  <a:cubicBezTo>
                    <a:pt x="442" y="159"/>
                    <a:pt x="442" y="139"/>
                    <a:pt x="423" y="120"/>
                  </a:cubicBezTo>
                  <a:lnTo>
                    <a:pt x="2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6"/>
            <p:cNvSpPr/>
            <p:nvPr/>
          </p:nvSpPr>
          <p:spPr>
            <a:xfrm>
              <a:off x="6751383" y="3199066"/>
              <a:ext cx="47021" cy="30431"/>
            </a:xfrm>
            <a:custGeom>
              <a:rect b="b" l="l" r="r" t="t"/>
              <a:pathLst>
                <a:path extrusionOk="0" h="299" w="462">
                  <a:moveTo>
                    <a:pt x="240" y="1"/>
                  </a:moveTo>
                  <a:cubicBezTo>
                    <a:pt x="240" y="1"/>
                    <a:pt x="221" y="1"/>
                    <a:pt x="221" y="20"/>
                  </a:cubicBezTo>
                  <a:lnTo>
                    <a:pt x="259" y="20"/>
                  </a:lnTo>
                  <a:lnTo>
                    <a:pt x="240" y="1"/>
                  </a:lnTo>
                  <a:close/>
                  <a:moveTo>
                    <a:pt x="221" y="20"/>
                  </a:moveTo>
                  <a:lnTo>
                    <a:pt x="19" y="121"/>
                  </a:lnTo>
                  <a:lnTo>
                    <a:pt x="0" y="140"/>
                  </a:lnTo>
                  <a:cubicBezTo>
                    <a:pt x="0" y="159"/>
                    <a:pt x="19" y="159"/>
                    <a:pt x="19" y="159"/>
                  </a:cubicBezTo>
                  <a:lnTo>
                    <a:pt x="19" y="140"/>
                  </a:lnTo>
                  <a:lnTo>
                    <a:pt x="221" y="20"/>
                  </a:lnTo>
                  <a:close/>
                  <a:moveTo>
                    <a:pt x="259" y="20"/>
                  </a:moveTo>
                  <a:lnTo>
                    <a:pt x="442" y="159"/>
                  </a:lnTo>
                  <a:lnTo>
                    <a:pt x="442" y="179"/>
                  </a:lnTo>
                  <a:cubicBezTo>
                    <a:pt x="442" y="179"/>
                    <a:pt x="461" y="179"/>
                    <a:pt x="461" y="159"/>
                  </a:cubicBezTo>
                  <a:cubicBezTo>
                    <a:pt x="461" y="159"/>
                    <a:pt x="461" y="140"/>
                    <a:pt x="442" y="140"/>
                  </a:cubicBezTo>
                  <a:lnTo>
                    <a:pt x="259" y="20"/>
                  </a:lnTo>
                  <a:close/>
                  <a:moveTo>
                    <a:pt x="19" y="159"/>
                  </a:moveTo>
                  <a:lnTo>
                    <a:pt x="202" y="299"/>
                  </a:lnTo>
                  <a:lnTo>
                    <a:pt x="240" y="299"/>
                  </a:lnTo>
                  <a:lnTo>
                    <a:pt x="442" y="179"/>
                  </a:lnTo>
                  <a:lnTo>
                    <a:pt x="442" y="179"/>
                  </a:lnTo>
                  <a:lnTo>
                    <a:pt x="240" y="280"/>
                  </a:lnTo>
                  <a:lnTo>
                    <a:pt x="202" y="280"/>
                  </a:lnTo>
                  <a:lnTo>
                    <a:pt x="19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6"/>
            <p:cNvSpPr/>
            <p:nvPr/>
          </p:nvSpPr>
          <p:spPr>
            <a:xfrm>
              <a:off x="6724920" y="3179016"/>
              <a:ext cx="45087" cy="29821"/>
            </a:xfrm>
            <a:custGeom>
              <a:rect b="b" l="l" r="r" t="t"/>
              <a:pathLst>
                <a:path extrusionOk="0" h="293" w="443">
                  <a:moveTo>
                    <a:pt x="229" y="1"/>
                  </a:moveTo>
                  <a:cubicBezTo>
                    <a:pt x="222" y="1"/>
                    <a:pt x="212" y="6"/>
                    <a:pt x="202" y="15"/>
                  </a:cubicBezTo>
                  <a:lnTo>
                    <a:pt x="1" y="116"/>
                  </a:lnTo>
                  <a:lnTo>
                    <a:pt x="1" y="155"/>
                  </a:lnTo>
                  <a:lnTo>
                    <a:pt x="178" y="275"/>
                  </a:lnTo>
                  <a:cubicBezTo>
                    <a:pt x="190" y="287"/>
                    <a:pt x="201" y="293"/>
                    <a:pt x="209" y="293"/>
                  </a:cubicBezTo>
                  <a:cubicBezTo>
                    <a:pt x="217" y="293"/>
                    <a:pt x="222" y="287"/>
                    <a:pt x="222" y="275"/>
                  </a:cubicBezTo>
                  <a:lnTo>
                    <a:pt x="419" y="179"/>
                  </a:lnTo>
                  <a:cubicBezTo>
                    <a:pt x="443" y="155"/>
                    <a:pt x="443" y="155"/>
                    <a:pt x="419" y="135"/>
                  </a:cubicBezTo>
                  <a:lnTo>
                    <a:pt x="241" y="15"/>
                  </a:lnTo>
                  <a:cubicBezTo>
                    <a:pt x="241" y="6"/>
                    <a:pt x="236" y="1"/>
                    <a:pt x="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6"/>
            <p:cNvSpPr/>
            <p:nvPr/>
          </p:nvSpPr>
          <p:spPr>
            <a:xfrm>
              <a:off x="6722986" y="3178609"/>
              <a:ext cx="47021" cy="30839"/>
            </a:xfrm>
            <a:custGeom>
              <a:rect b="b" l="l" r="r" t="t"/>
              <a:pathLst>
                <a:path extrusionOk="0" h="303" w="462">
                  <a:moveTo>
                    <a:pt x="221" y="0"/>
                  </a:moveTo>
                  <a:lnTo>
                    <a:pt x="20" y="120"/>
                  </a:lnTo>
                  <a:lnTo>
                    <a:pt x="0" y="139"/>
                  </a:lnTo>
                  <a:lnTo>
                    <a:pt x="20" y="159"/>
                  </a:lnTo>
                  <a:lnTo>
                    <a:pt x="197" y="279"/>
                  </a:lnTo>
                  <a:lnTo>
                    <a:pt x="20" y="139"/>
                  </a:lnTo>
                  <a:lnTo>
                    <a:pt x="221" y="19"/>
                  </a:lnTo>
                  <a:lnTo>
                    <a:pt x="260" y="19"/>
                  </a:lnTo>
                  <a:cubicBezTo>
                    <a:pt x="260" y="0"/>
                    <a:pt x="241" y="0"/>
                    <a:pt x="241" y="0"/>
                  </a:cubicBezTo>
                  <a:close/>
                  <a:moveTo>
                    <a:pt x="438" y="139"/>
                  </a:moveTo>
                  <a:lnTo>
                    <a:pt x="438" y="159"/>
                  </a:lnTo>
                  <a:lnTo>
                    <a:pt x="241" y="279"/>
                  </a:lnTo>
                  <a:lnTo>
                    <a:pt x="197" y="279"/>
                  </a:lnTo>
                  <a:cubicBezTo>
                    <a:pt x="197" y="303"/>
                    <a:pt x="221" y="303"/>
                    <a:pt x="221" y="303"/>
                  </a:cubicBezTo>
                  <a:lnTo>
                    <a:pt x="241" y="303"/>
                  </a:lnTo>
                  <a:lnTo>
                    <a:pt x="438" y="183"/>
                  </a:lnTo>
                  <a:lnTo>
                    <a:pt x="462" y="159"/>
                  </a:lnTo>
                  <a:lnTo>
                    <a:pt x="438" y="1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6"/>
            <p:cNvSpPr/>
            <p:nvPr/>
          </p:nvSpPr>
          <p:spPr>
            <a:xfrm>
              <a:off x="6696524" y="3158660"/>
              <a:ext cx="44680" cy="29821"/>
            </a:xfrm>
            <a:custGeom>
              <a:rect b="b" l="l" r="r" t="t"/>
              <a:pathLst>
                <a:path extrusionOk="0" h="293" w="439">
                  <a:moveTo>
                    <a:pt x="227" y="0"/>
                  </a:moveTo>
                  <a:cubicBezTo>
                    <a:pt x="218" y="0"/>
                    <a:pt x="208" y="6"/>
                    <a:pt x="198" y="18"/>
                  </a:cubicBezTo>
                  <a:lnTo>
                    <a:pt x="20" y="114"/>
                  </a:lnTo>
                  <a:cubicBezTo>
                    <a:pt x="1" y="138"/>
                    <a:pt x="1" y="138"/>
                    <a:pt x="20" y="158"/>
                  </a:cubicBezTo>
                  <a:lnTo>
                    <a:pt x="179" y="278"/>
                  </a:lnTo>
                  <a:cubicBezTo>
                    <a:pt x="188" y="287"/>
                    <a:pt x="198" y="292"/>
                    <a:pt x="208" y="292"/>
                  </a:cubicBezTo>
                  <a:cubicBezTo>
                    <a:pt x="218" y="292"/>
                    <a:pt x="229" y="287"/>
                    <a:pt x="241" y="278"/>
                  </a:cubicBezTo>
                  <a:lnTo>
                    <a:pt x="419" y="177"/>
                  </a:lnTo>
                  <a:cubicBezTo>
                    <a:pt x="438" y="158"/>
                    <a:pt x="438" y="158"/>
                    <a:pt x="419" y="138"/>
                  </a:cubicBezTo>
                  <a:lnTo>
                    <a:pt x="241" y="18"/>
                  </a:lnTo>
                  <a:cubicBezTo>
                    <a:pt x="241" y="6"/>
                    <a:pt x="235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6"/>
            <p:cNvSpPr/>
            <p:nvPr/>
          </p:nvSpPr>
          <p:spPr>
            <a:xfrm>
              <a:off x="6696524" y="3158049"/>
              <a:ext cx="44680" cy="30839"/>
            </a:xfrm>
            <a:custGeom>
              <a:rect b="b" l="l" r="r" t="t"/>
              <a:pathLst>
                <a:path extrusionOk="0" h="303" w="439">
                  <a:moveTo>
                    <a:pt x="198" y="0"/>
                  </a:moveTo>
                  <a:lnTo>
                    <a:pt x="1" y="120"/>
                  </a:lnTo>
                  <a:lnTo>
                    <a:pt x="1" y="144"/>
                  </a:lnTo>
                  <a:lnTo>
                    <a:pt x="20" y="144"/>
                  </a:lnTo>
                  <a:lnTo>
                    <a:pt x="198" y="24"/>
                  </a:lnTo>
                  <a:lnTo>
                    <a:pt x="241" y="24"/>
                  </a:lnTo>
                  <a:lnTo>
                    <a:pt x="419" y="164"/>
                  </a:lnTo>
                  <a:lnTo>
                    <a:pt x="217" y="284"/>
                  </a:lnTo>
                  <a:lnTo>
                    <a:pt x="198" y="284"/>
                  </a:lnTo>
                  <a:lnTo>
                    <a:pt x="20" y="164"/>
                  </a:lnTo>
                  <a:lnTo>
                    <a:pt x="1" y="144"/>
                  </a:lnTo>
                  <a:lnTo>
                    <a:pt x="1" y="164"/>
                  </a:lnTo>
                  <a:lnTo>
                    <a:pt x="179" y="284"/>
                  </a:lnTo>
                  <a:cubicBezTo>
                    <a:pt x="198" y="303"/>
                    <a:pt x="198" y="303"/>
                    <a:pt x="217" y="303"/>
                  </a:cubicBezTo>
                  <a:lnTo>
                    <a:pt x="241" y="303"/>
                  </a:lnTo>
                  <a:lnTo>
                    <a:pt x="419" y="183"/>
                  </a:lnTo>
                  <a:cubicBezTo>
                    <a:pt x="438" y="183"/>
                    <a:pt x="438" y="164"/>
                    <a:pt x="438" y="164"/>
                  </a:cubicBezTo>
                  <a:cubicBezTo>
                    <a:pt x="438" y="164"/>
                    <a:pt x="438" y="144"/>
                    <a:pt x="419" y="144"/>
                  </a:cubicBezTo>
                  <a:lnTo>
                    <a:pt x="260" y="24"/>
                  </a:lnTo>
                  <a:cubicBezTo>
                    <a:pt x="241" y="0"/>
                    <a:pt x="241" y="0"/>
                    <a:pt x="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6"/>
            <p:cNvSpPr/>
            <p:nvPr/>
          </p:nvSpPr>
          <p:spPr>
            <a:xfrm>
              <a:off x="6674132" y="3142375"/>
              <a:ext cx="38675" cy="24121"/>
            </a:xfrm>
            <a:custGeom>
              <a:rect b="b" l="l" r="r" t="t"/>
              <a:pathLst>
                <a:path extrusionOk="0" h="237" w="380">
                  <a:moveTo>
                    <a:pt x="240" y="1"/>
                  </a:moveTo>
                  <a:cubicBezTo>
                    <a:pt x="235" y="1"/>
                    <a:pt x="231" y="5"/>
                    <a:pt x="221" y="15"/>
                  </a:cubicBezTo>
                  <a:lnTo>
                    <a:pt x="19" y="116"/>
                  </a:lnTo>
                  <a:cubicBezTo>
                    <a:pt x="0" y="135"/>
                    <a:pt x="0" y="135"/>
                    <a:pt x="19" y="154"/>
                  </a:cubicBezTo>
                  <a:lnTo>
                    <a:pt x="120" y="236"/>
                  </a:lnTo>
                  <a:lnTo>
                    <a:pt x="159" y="236"/>
                  </a:lnTo>
                  <a:lnTo>
                    <a:pt x="360" y="116"/>
                  </a:lnTo>
                  <a:cubicBezTo>
                    <a:pt x="380" y="116"/>
                    <a:pt x="380" y="97"/>
                    <a:pt x="360" y="97"/>
                  </a:cubicBezTo>
                  <a:lnTo>
                    <a:pt x="259" y="15"/>
                  </a:lnTo>
                  <a:cubicBezTo>
                    <a:pt x="250" y="5"/>
                    <a:pt x="245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6"/>
            <p:cNvSpPr/>
            <p:nvPr/>
          </p:nvSpPr>
          <p:spPr>
            <a:xfrm>
              <a:off x="6674132" y="3141867"/>
              <a:ext cx="38675" cy="24630"/>
            </a:xfrm>
            <a:custGeom>
              <a:rect b="b" l="l" r="r" t="t"/>
              <a:pathLst>
                <a:path extrusionOk="0" h="242" w="380">
                  <a:moveTo>
                    <a:pt x="259" y="20"/>
                  </a:moveTo>
                  <a:lnTo>
                    <a:pt x="360" y="102"/>
                  </a:lnTo>
                  <a:lnTo>
                    <a:pt x="360" y="121"/>
                  </a:lnTo>
                  <a:cubicBezTo>
                    <a:pt x="380" y="121"/>
                    <a:pt x="380" y="121"/>
                    <a:pt x="380" y="102"/>
                  </a:cubicBezTo>
                  <a:lnTo>
                    <a:pt x="360" y="82"/>
                  </a:lnTo>
                  <a:lnTo>
                    <a:pt x="259" y="20"/>
                  </a:lnTo>
                  <a:close/>
                  <a:moveTo>
                    <a:pt x="221" y="1"/>
                  </a:moveTo>
                  <a:lnTo>
                    <a:pt x="19" y="121"/>
                  </a:lnTo>
                  <a:lnTo>
                    <a:pt x="0" y="140"/>
                  </a:lnTo>
                  <a:lnTo>
                    <a:pt x="19" y="159"/>
                  </a:lnTo>
                  <a:lnTo>
                    <a:pt x="19" y="140"/>
                  </a:lnTo>
                  <a:lnTo>
                    <a:pt x="221" y="20"/>
                  </a:lnTo>
                  <a:lnTo>
                    <a:pt x="259" y="20"/>
                  </a:lnTo>
                  <a:cubicBezTo>
                    <a:pt x="259" y="1"/>
                    <a:pt x="240" y="1"/>
                    <a:pt x="240" y="1"/>
                  </a:cubicBezTo>
                  <a:close/>
                  <a:moveTo>
                    <a:pt x="19" y="159"/>
                  </a:moveTo>
                  <a:lnTo>
                    <a:pt x="120" y="241"/>
                  </a:lnTo>
                  <a:lnTo>
                    <a:pt x="139" y="241"/>
                  </a:lnTo>
                  <a:cubicBezTo>
                    <a:pt x="139" y="241"/>
                    <a:pt x="139" y="222"/>
                    <a:pt x="120" y="222"/>
                  </a:cubicBezTo>
                  <a:lnTo>
                    <a:pt x="19" y="159"/>
                  </a:lnTo>
                  <a:close/>
                  <a:moveTo>
                    <a:pt x="360" y="121"/>
                  </a:moveTo>
                  <a:lnTo>
                    <a:pt x="159" y="222"/>
                  </a:lnTo>
                  <a:lnTo>
                    <a:pt x="139" y="241"/>
                  </a:lnTo>
                  <a:lnTo>
                    <a:pt x="159" y="241"/>
                  </a:lnTo>
                  <a:lnTo>
                    <a:pt x="360" y="1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6704361" y="3125785"/>
              <a:ext cx="36843" cy="24019"/>
            </a:xfrm>
            <a:custGeom>
              <a:rect b="b" l="l" r="r" t="t"/>
              <a:pathLst>
                <a:path extrusionOk="0" h="236" w="362">
                  <a:moveTo>
                    <a:pt x="203" y="0"/>
                  </a:moveTo>
                  <a:lnTo>
                    <a:pt x="20" y="120"/>
                  </a:lnTo>
                  <a:cubicBezTo>
                    <a:pt x="1" y="120"/>
                    <a:pt x="1" y="140"/>
                    <a:pt x="20" y="140"/>
                  </a:cubicBezTo>
                  <a:lnTo>
                    <a:pt x="121" y="221"/>
                  </a:lnTo>
                  <a:cubicBezTo>
                    <a:pt x="121" y="231"/>
                    <a:pt x="126" y="236"/>
                    <a:pt x="134" y="236"/>
                  </a:cubicBezTo>
                  <a:cubicBezTo>
                    <a:pt x="141" y="236"/>
                    <a:pt x="152" y="231"/>
                    <a:pt x="164" y="221"/>
                  </a:cubicBezTo>
                  <a:lnTo>
                    <a:pt x="361" y="120"/>
                  </a:lnTo>
                  <a:lnTo>
                    <a:pt x="361" y="77"/>
                  </a:lnTo>
                  <a:lnTo>
                    <a:pt x="260" y="20"/>
                  </a:lnTo>
                  <a:cubicBezTo>
                    <a:pt x="241" y="0"/>
                    <a:pt x="222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6"/>
            <p:cNvSpPr/>
            <p:nvPr/>
          </p:nvSpPr>
          <p:spPr>
            <a:xfrm>
              <a:off x="6704361" y="3125785"/>
              <a:ext cx="36843" cy="24528"/>
            </a:xfrm>
            <a:custGeom>
              <a:rect b="b" l="l" r="r" t="t"/>
              <a:pathLst>
                <a:path extrusionOk="0" h="241" w="362">
                  <a:moveTo>
                    <a:pt x="222" y="0"/>
                  </a:moveTo>
                  <a:cubicBezTo>
                    <a:pt x="241" y="0"/>
                    <a:pt x="241" y="20"/>
                    <a:pt x="241" y="20"/>
                  </a:cubicBezTo>
                  <a:lnTo>
                    <a:pt x="342" y="77"/>
                  </a:lnTo>
                  <a:lnTo>
                    <a:pt x="361" y="101"/>
                  </a:lnTo>
                  <a:lnTo>
                    <a:pt x="361" y="77"/>
                  </a:lnTo>
                  <a:lnTo>
                    <a:pt x="260" y="0"/>
                  </a:lnTo>
                  <a:close/>
                  <a:moveTo>
                    <a:pt x="203" y="0"/>
                  </a:moveTo>
                  <a:lnTo>
                    <a:pt x="1" y="120"/>
                  </a:lnTo>
                  <a:lnTo>
                    <a:pt x="1" y="140"/>
                  </a:lnTo>
                  <a:lnTo>
                    <a:pt x="20" y="120"/>
                  </a:lnTo>
                  <a:lnTo>
                    <a:pt x="203" y="20"/>
                  </a:lnTo>
                  <a:lnTo>
                    <a:pt x="222" y="0"/>
                  </a:lnTo>
                  <a:close/>
                  <a:moveTo>
                    <a:pt x="342" y="101"/>
                  </a:moveTo>
                  <a:lnTo>
                    <a:pt x="164" y="221"/>
                  </a:lnTo>
                  <a:lnTo>
                    <a:pt x="121" y="221"/>
                  </a:lnTo>
                  <a:lnTo>
                    <a:pt x="20" y="140"/>
                  </a:lnTo>
                  <a:lnTo>
                    <a:pt x="1" y="140"/>
                  </a:lnTo>
                  <a:lnTo>
                    <a:pt x="1" y="159"/>
                  </a:lnTo>
                  <a:lnTo>
                    <a:pt x="102" y="221"/>
                  </a:lnTo>
                  <a:cubicBezTo>
                    <a:pt x="121" y="240"/>
                    <a:pt x="121" y="240"/>
                    <a:pt x="140" y="240"/>
                  </a:cubicBezTo>
                  <a:lnTo>
                    <a:pt x="164" y="240"/>
                  </a:lnTo>
                  <a:lnTo>
                    <a:pt x="361" y="120"/>
                  </a:lnTo>
                  <a:lnTo>
                    <a:pt x="361" y="10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6"/>
            <p:cNvSpPr/>
            <p:nvPr/>
          </p:nvSpPr>
          <p:spPr>
            <a:xfrm>
              <a:off x="7266693" y="2828591"/>
              <a:ext cx="45087" cy="29821"/>
            </a:xfrm>
            <a:custGeom>
              <a:rect b="b" l="l" r="r" t="t"/>
              <a:pathLst>
                <a:path extrusionOk="0" h="293" w="443">
                  <a:moveTo>
                    <a:pt x="229" y="1"/>
                  </a:moveTo>
                  <a:cubicBezTo>
                    <a:pt x="222" y="1"/>
                    <a:pt x="212" y="7"/>
                    <a:pt x="202" y="19"/>
                  </a:cubicBezTo>
                  <a:lnTo>
                    <a:pt x="1" y="115"/>
                  </a:lnTo>
                  <a:lnTo>
                    <a:pt x="1" y="158"/>
                  </a:lnTo>
                  <a:lnTo>
                    <a:pt x="183" y="278"/>
                  </a:lnTo>
                  <a:cubicBezTo>
                    <a:pt x="193" y="288"/>
                    <a:pt x="202" y="292"/>
                    <a:pt x="210" y="292"/>
                  </a:cubicBezTo>
                  <a:cubicBezTo>
                    <a:pt x="217" y="292"/>
                    <a:pt x="222" y="288"/>
                    <a:pt x="222" y="278"/>
                  </a:cubicBezTo>
                  <a:lnTo>
                    <a:pt x="423" y="177"/>
                  </a:lnTo>
                  <a:cubicBezTo>
                    <a:pt x="443" y="158"/>
                    <a:pt x="443" y="158"/>
                    <a:pt x="423" y="139"/>
                  </a:cubicBezTo>
                  <a:lnTo>
                    <a:pt x="241" y="19"/>
                  </a:lnTo>
                  <a:cubicBezTo>
                    <a:pt x="241" y="7"/>
                    <a:pt x="236" y="1"/>
                    <a:pt x="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6"/>
            <p:cNvSpPr/>
            <p:nvPr/>
          </p:nvSpPr>
          <p:spPr>
            <a:xfrm>
              <a:off x="7266693" y="2827980"/>
              <a:ext cx="45087" cy="30940"/>
            </a:xfrm>
            <a:custGeom>
              <a:rect b="b" l="l" r="r" t="t"/>
              <a:pathLst>
                <a:path extrusionOk="0" h="304" w="443">
                  <a:moveTo>
                    <a:pt x="202" y="1"/>
                  </a:moveTo>
                  <a:lnTo>
                    <a:pt x="1" y="121"/>
                  </a:lnTo>
                  <a:lnTo>
                    <a:pt x="1" y="145"/>
                  </a:lnTo>
                  <a:lnTo>
                    <a:pt x="1" y="164"/>
                  </a:lnTo>
                  <a:lnTo>
                    <a:pt x="183" y="284"/>
                  </a:lnTo>
                  <a:lnTo>
                    <a:pt x="183" y="284"/>
                  </a:lnTo>
                  <a:lnTo>
                    <a:pt x="20" y="145"/>
                  </a:lnTo>
                  <a:lnTo>
                    <a:pt x="202" y="25"/>
                  </a:lnTo>
                  <a:lnTo>
                    <a:pt x="241" y="25"/>
                  </a:lnTo>
                  <a:cubicBezTo>
                    <a:pt x="241" y="1"/>
                    <a:pt x="241" y="1"/>
                    <a:pt x="222" y="1"/>
                  </a:cubicBezTo>
                  <a:close/>
                  <a:moveTo>
                    <a:pt x="423" y="145"/>
                  </a:moveTo>
                  <a:lnTo>
                    <a:pt x="423" y="164"/>
                  </a:lnTo>
                  <a:lnTo>
                    <a:pt x="222" y="284"/>
                  </a:lnTo>
                  <a:lnTo>
                    <a:pt x="183" y="284"/>
                  </a:lnTo>
                  <a:cubicBezTo>
                    <a:pt x="183" y="303"/>
                    <a:pt x="202" y="303"/>
                    <a:pt x="202" y="303"/>
                  </a:cubicBezTo>
                  <a:lnTo>
                    <a:pt x="222" y="303"/>
                  </a:lnTo>
                  <a:lnTo>
                    <a:pt x="423" y="183"/>
                  </a:lnTo>
                  <a:cubicBezTo>
                    <a:pt x="443" y="183"/>
                    <a:pt x="443" y="164"/>
                    <a:pt x="443" y="164"/>
                  </a:cubicBezTo>
                  <a:cubicBezTo>
                    <a:pt x="443" y="164"/>
                    <a:pt x="443" y="145"/>
                    <a:pt x="423" y="1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6"/>
            <p:cNvSpPr/>
            <p:nvPr/>
          </p:nvSpPr>
          <p:spPr>
            <a:xfrm>
              <a:off x="7148833" y="2897394"/>
              <a:ext cx="42645" cy="28498"/>
            </a:xfrm>
            <a:custGeom>
              <a:rect b="b" l="l" r="r" t="t"/>
              <a:pathLst>
                <a:path extrusionOk="0" h="280" w="419">
                  <a:moveTo>
                    <a:pt x="198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79" y="279"/>
                  </a:lnTo>
                  <a:lnTo>
                    <a:pt x="217" y="279"/>
                  </a:lnTo>
                  <a:lnTo>
                    <a:pt x="419" y="159"/>
                  </a:lnTo>
                  <a:lnTo>
                    <a:pt x="419" y="140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6"/>
            <p:cNvSpPr/>
            <p:nvPr/>
          </p:nvSpPr>
          <p:spPr>
            <a:xfrm>
              <a:off x="7146390" y="2897394"/>
              <a:ext cx="47021" cy="28498"/>
            </a:xfrm>
            <a:custGeom>
              <a:rect b="b" l="l" r="r" t="t"/>
              <a:pathLst>
                <a:path extrusionOk="0" h="280" w="462">
                  <a:moveTo>
                    <a:pt x="222" y="1"/>
                  </a:moveTo>
                  <a:lnTo>
                    <a:pt x="25" y="121"/>
                  </a:lnTo>
                  <a:lnTo>
                    <a:pt x="25" y="121"/>
                  </a:lnTo>
                  <a:lnTo>
                    <a:pt x="222" y="20"/>
                  </a:lnTo>
                  <a:lnTo>
                    <a:pt x="241" y="1"/>
                  </a:lnTo>
                  <a:close/>
                  <a:moveTo>
                    <a:pt x="241" y="1"/>
                  </a:moveTo>
                  <a:cubicBezTo>
                    <a:pt x="241" y="1"/>
                    <a:pt x="265" y="1"/>
                    <a:pt x="265" y="20"/>
                  </a:cubicBezTo>
                  <a:lnTo>
                    <a:pt x="443" y="140"/>
                  </a:lnTo>
                  <a:lnTo>
                    <a:pt x="443" y="140"/>
                  </a:lnTo>
                  <a:lnTo>
                    <a:pt x="265" y="1"/>
                  </a:lnTo>
                  <a:close/>
                  <a:moveTo>
                    <a:pt x="25" y="121"/>
                  </a:moveTo>
                  <a:cubicBezTo>
                    <a:pt x="25" y="121"/>
                    <a:pt x="1" y="121"/>
                    <a:pt x="1" y="140"/>
                  </a:cubicBezTo>
                  <a:cubicBezTo>
                    <a:pt x="1" y="140"/>
                    <a:pt x="25" y="140"/>
                    <a:pt x="25" y="159"/>
                  </a:cubicBezTo>
                  <a:lnTo>
                    <a:pt x="203" y="279"/>
                  </a:lnTo>
                  <a:lnTo>
                    <a:pt x="222" y="279"/>
                  </a:lnTo>
                  <a:cubicBezTo>
                    <a:pt x="222" y="279"/>
                    <a:pt x="203" y="279"/>
                    <a:pt x="203" y="260"/>
                  </a:cubicBezTo>
                  <a:lnTo>
                    <a:pt x="25" y="140"/>
                  </a:lnTo>
                  <a:lnTo>
                    <a:pt x="25" y="121"/>
                  </a:lnTo>
                  <a:close/>
                  <a:moveTo>
                    <a:pt x="443" y="140"/>
                  </a:moveTo>
                  <a:lnTo>
                    <a:pt x="443" y="159"/>
                  </a:lnTo>
                  <a:lnTo>
                    <a:pt x="241" y="279"/>
                  </a:lnTo>
                  <a:lnTo>
                    <a:pt x="443" y="183"/>
                  </a:lnTo>
                  <a:cubicBezTo>
                    <a:pt x="443" y="159"/>
                    <a:pt x="462" y="159"/>
                    <a:pt x="462" y="159"/>
                  </a:cubicBezTo>
                  <a:cubicBezTo>
                    <a:pt x="462" y="140"/>
                    <a:pt x="443" y="140"/>
                    <a:pt x="443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6"/>
            <p:cNvSpPr/>
            <p:nvPr/>
          </p:nvSpPr>
          <p:spPr>
            <a:xfrm>
              <a:off x="6926342" y="3062683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03" y="1"/>
                  </a:moveTo>
                  <a:lnTo>
                    <a:pt x="1" y="121"/>
                  </a:lnTo>
                  <a:lnTo>
                    <a:pt x="1" y="159"/>
                  </a:lnTo>
                  <a:lnTo>
                    <a:pt x="183" y="279"/>
                  </a:lnTo>
                  <a:lnTo>
                    <a:pt x="222" y="279"/>
                  </a:lnTo>
                  <a:lnTo>
                    <a:pt x="424" y="159"/>
                  </a:lnTo>
                  <a:cubicBezTo>
                    <a:pt x="443" y="159"/>
                    <a:pt x="443" y="140"/>
                    <a:pt x="424" y="140"/>
                  </a:cubicBezTo>
                  <a:lnTo>
                    <a:pt x="241" y="20"/>
                  </a:lnTo>
                  <a:cubicBezTo>
                    <a:pt x="241" y="1"/>
                    <a:pt x="222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6"/>
            <p:cNvSpPr/>
            <p:nvPr/>
          </p:nvSpPr>
          <p:spPr>
            <a:xfrm>
              <a:off x="6924408" y="3062683"/>
              <a:ext cx="47021" cy="30431"/>
            </a:xfrm>
            <a:custGeom>
              <a:rect b="b" l="l" r="r" t="t"/>
              <a:pathLst>
                <a:path extrusionOk="0" h="299" w="462">
                  <a:moveTo>
                    <a:pt x="222" y="1"/>
                  </a:moveTo>
                  <a:lnTo>
                    <a:pt x="20" y="121"/>
                  </a:lnTo>
                  <a:lnTo>
                    <a:pt x="222" y="20"/>
                  </a:lnTo>
                  <a:lnTo>
                    <a:pt x="260" y="20"/>
                  </a:lnTo>
                  <a:lnTo>
                    <a:pt x="443" y="140"/>
                  </a:lnTo>
                  <a:lnTo>
                    <a:pt x="260" y="1"/>
                  </a:lnTo>
                  <a:close/>
                  <a:moveTo>
                    <a:pt x="20" y="121"/>
                  </a:moveTo>
                  <a:cubicBezTo>
                    <a:pt x="20" y="121"/>
                    <a:pt x="1" y="121"/>
                    <a:pt x="1" y="140"/>
                  </a:cubicBezTo>
                  <a:lnTo>
                    <a:pt x="20" y="159"/>
                  </a:lnTo>
                  <a:lnTo>
                    <a:pt x="202" y="279"/>
                  </a:lnTo>
                  <a:lnTo>
                    <a:pt x="20" y="140"/>
                  </a:lnTo>
                  <a:lnTo>
                    <a:pt x="20" y="121"/>
                  </a:lnTo>
                  <a:close/>
                  <a:moveTo>
                    <a:pt x="443" y="140"/>
                  </a:moveTo>
                  <a:lnTo>
                    <a:pt x="443" y="159"/>
                  </a:lnTo>
                  <a:lnTo>
                    <a:pt x="241" y="279"/>
                  </a:lnTo>
                  <a:lnTo>
                    <a:pt x="443" y="178"/>
                  </a:lnTo>
                  <a:lnTo>
                    <a:pt x="462" y="159"/>
                  </a:lnTo>
                  <a:cubicBezTo>
                    <a:pt x="462" y="140"/>
                    <a:pt x="462" y="140"/>
                    <a:pt x="443" y="140"/>
                  </a:cubicBezTo>
                  <a:close/>
                  <a:moveTo>
                    <a:pt x="202" y="279"/>
                  </a:moveTo>
                  <a:lnTo>
                    <a:pt x="222" y="298"/>
                  </a:lnTo>
                  <a:cubicBezTo>
                    <a:pt x="241" y="298"/>
                    <a:pt x="241" y="298"/>
                    <a:pt x="241" y="2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6"/>
            <p:cNvSpPr/>
            <p:nvPr/>
          </p:nvSpPr>
          <p:spPr>
            <a:xfrm>
              <a:off x="6955248" y="3070520"/>
              <a:ext cx="67071" cy="42645"/>
            </a:xfrm>
            <a:custGeom>
              <a:rect b="b" l="l" r="r" t="t"/>
              <a:pathLst>
                <a:path extrusionOk="0" h="419" w="659">
                  <a:moveTo>
                    <a:pt x="418" y="0"/>
                  </a:moveTo>
                  <a:lnTo>
                    <a:pt x="0" y="241"/>
                  </a:lnTo>
                  <a:lnTo>
                    <a:pt x="0" y="284"/>
                  </a:lnTo>
                  <a:lnTo>
                    <a:pt x="178" y="404"/>
                  </a:lnTo>
                  <a:cubicBezTo>
                    <a:pt x="188" y="414"/>
                    <a:pt x="199" y="418"/>
                    <a:pt x="207" y="418"/>
                  </a:cubicBezTo>
                  <a:cubicBezTo>
                    <a:pt x="215" y="418"/>
                    <a:pt x="221" y="414"/>
                    <a:pt x="221" y="404"/>
                  </a:cubicBezTo>
                  <a:lnTo>
                    <a:pt x="639" y="164"/>
                  </a:lnTo>
                  <a:cubicBezTo>
                    <a:pt x="659" y="164"/>
                    <a:pt x="659" y="140"/>
                    <a:pt x="639" y="140"/>
                  </a:cubicBezTo>
                  <a:lnTo>
                    <a:pt x="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6"/>
            <p:cNvSpPr/>
            <p:nvPr/>
          </p:nvSpPr>
          <p:spPr>
            <a:xfrm>
              <a:off x="6955248" y="3070520"/>
              <a:ext cx="67071" cy="43154"/>
            </a:xfrm>
            <a:custGeom>
              <a:rect b="b" l="l" r="r" t="t"/>
              <a:pathLst>
                <a:path extrusionOk="0" h="424" w="659">
                  <a:moveTo>
                    <a:pt x="438" y="0"/>
                  </a:moveTo>
                  <a:cubicBezTo>
                    <a:pt x="438" y="0"/>
                    <a:pt x="462" y="0"/>
                    <a:pt x="462" y="20"/>
                  </a:cubicBezTo>
                  <a:lnTo>
                    <a:pt x="639" y="140"/>
                  </a:lnTo>
                  <a:lnTo>
                    <a:pt x="481" y="0"/>
                  </a:lnTo>
                  <a:close/>
                  <a:moveTo>
                    <a:pt x="418" y="0"/>
                  </a:moveTo>
                  <a:lnTo>
                    <a:pt x="0" y="241"/>
                  </a:lnTo>
                  <a:lnTo>
                    <a:pt x="0" y="260"/>
                  </a:lnTo>
                  <a:lnTo>
                    <a:pt x="418" y="20"/>
                  </a:lnTo>
                  <a:lnTo>
                    <a:pt x="438" y="0"/>
                  </a:lnTo>
                  <a:close/>
                  <a:moveTo>
                    <a:pt x="639" y="140"/>
                  </a:moveTo>
                  <a:lnTo>
                    <a:pt x="639" y="164"/>
                  </a:lnTo>
                  <a:lnTo>
                    <a:pt x="221" y="404"/>
                  </a:lnTo>
                  <a:lnTo>
                    <a:pt x="178" y="404"/>
                  </a:lnTo>
                  <a:cubicBezTo>
                    <a:pt x="178" y="423"/>
                    <a:pt x="197" y="423"/>
                    <a:pt x="197" y="423"/>
                  </a:cubicBezTo>
                  <a:lnTo>
                    <a:pt x="221" y="423"/>
                  </a:lnTo>
                  <a:lnTo>
                    <a:pt x="639" y="183"/>
                  </a:lnTo>
                  <a:lnTo>
                    <a:pt x="659" y="164"/>
                  </a:lnTo>
                  <a:cubicBezTo>
                    <a:pt x="659" y="140"/>
                    <a:pt x="659" y="140"/>
                    <a:pt x="639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6"/>
            <p:cNvSpPr/>
            <p:nvPr/>
          </p:nvSpPr>
          <p:spPr>
            <a:xfrm>
              <a:off x="6955248" y="3046093"/>
              <a:ext cx="44579" cy="28905"/>
            </a:xfrm>
            <a:custGeom>
              <a:rect b="b" l="l" r="r" t="t"/>
              <a:pathLst>
                <a:path extrusionOk="0" h="284" w="438">
                  <a:moveTo>
                    <a:pt x="197" y="0"/>
                  </a:moveTo>
                  <a:lnTo>
                    <a:pt x="20" y="120"/>
                  </a:lnTo>
                  <a:cubicBezTo>
                    <a:pt x="0" y="120"/>
                    <a:pt x="0" y="140"/>
                    <a:pt x="20" y="140"/>
                  </a:cubicBezTo>
                  <a:lnTo>
                    <a:pt x="178" y="284"/>
                  </a:lnTo>
                  <a:lnTo>
                    <a:pt x="241" y="284"/>
                  </a:lnTo>
                  <a:lnTo>
                    <a:pt x="418" y="164"/>
                  </a:lnTo>
                  <a:cubicBezTo>
                    <a:pt x="438" y="164"/>
                    <a:pt x="438" y="140"/>
                    <a:pt x="418" y="140"/>
                  </a:cubicBezTo>
                  <a:lnTo>
                    <a:pt x="2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6"/>
            <p:cNvSpPr/>
            <p:nvPr/>
          </p:nvSpPr>
          <p:spPr>
            <a:xfrm>
              <a:off x="6955248" y="3046093"/>
              <a:ext cx="44579" cy="28905"/>
            </a:xfrm>
            <a:custGeom>
              <a:rect b="b" l="l" r="r" t="t"/>
              <a:pathLst>
                <a:path extrusionOk="0" h="284" w="438">
                  <a:moveTo>
                    <a:pt x="197" y="0"/>
                  </a:moveTo>
                  <a:lnTo>
                    <a:pt x="0" y="120"/>
                  </a:lnTo>
                  <a:lnTo>
                    <a:pt x="0" y="140"/>
                  </a:lnTo>
                  <a:lnTo>
                    <a:pt x="20" y="120"/>
                  </a:lnTo>
                  <a:lnTo>
                    <a:pt x="197" y="0"/>
                  </a:lnTo>
                  <a:close/>
                  <a:moveTo>
                    <a:pt x="221" y="0"/>
                  </a:moveTo>
                  <a:cubicBezTo>
                    <a:pt x="241" y="0"/>
                    <a:pt x="241" y="0"/>
                    <a:pt x="241" y="19"/>
                  </a:cubicBezTo>
                  <a:lnTo>
                    <a:pt x="418" y="140"/>
                  </a:lnTo>
                  <a:lnTo>
                    <a:pt x="260" y="0"/>
                  </a:lnTo>
                  <a:close/>
                  <a:moveTo>
                    <a:pt x="418" y="140"/>
                  </a:moveTo>
                  <a:lnTo>
                    <a:pt x="418" y="164"/>
                  </a:lnTo>
                  <a:lnTo>
                    <a:pt x="438" y="164"/>
                  </a:lnTo>
                  <a:cubicBezTo>
                    <a:pt x="438" y="140"/>
                    <a:pt x="438" y="140"/>
                    <a:pt x="418" y="140"/>
                  </a:cubicBezTo>
                  <a:close/>
                  <a:moveTo>
                    <a:pt x="0" y="140"/>
                  </a:moveTo>
                  <a:lnTo>
                    <a:pt x="0" y="164"/>
                  </a:lnTo>
                  <a:lnTo>
                    <a:pt x="178" y="284"/>
                  </a:lnTo>
                  <a:lnTo>
                    <a:pt x="221" y="284"/>
                  </a:lnTo>
                  <a:cubicBezTo>
                    <a:pt x="197" y="284"/>
                    <a:pt x="197" y="284"/>
                    <a:pt x="197" y="260"/>
                  </a:cubicBezTo>
                  <a:lnTo>
                    <a:pt x="20" y="140"/>
                  </a:lnTo>
                  <a:close/>
                  <a:moveTo>
                    <a:pt x="418" y="164"/>
                  </a:moveTo>
                  <a:lnTo>
                    <a:pt x="221" y="284"/>
                  </a:lnTo>
                  <a:lnTo>
                    <a:pt x="241" y="284"/>
                  </a:lnTo>
                  <a:lnTo>
                    <a:pt x="418" y="1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6"/>
            <p:cNvSpPr/>
            <p:nvPr/>
          </p:nvSpPr>
          <p:spPr>
            <a:xfrm>
              <a:off x="7093566" y="3069095"/>
              <a:ext cx="63204" cy="41932"/>
            </a:xfrm>
            <a:custGeom>
              <a:rect b="b" l="l" r="r" t="t"/>
              <a:pathLst>
                <a:path extrusionOk="0" h="412" w="621">
                  <a:moveTo>
                    <a:pt x="371" y="0"/>
                  </a:moveTo>
                  <a:cubicBezTo>
                    <a:pt x="361" y="0"/>
                    <a:pt x="352" y="5"/>
                    <a:pt x="342" y="14"/>
                  </a:cubicBezTo>
                  <a:lnTo>
                    <a:pt x="1" y="197"/>
                  </a:lnTo>
                  <a:lnTo>
                    <a:pt x="1" y="235"/>
                  </a:lnTo>
                  <a:lnTo>
                    <a:pt x="241" y="394"/>
                  </a:lnTo>
                  <a:cubicBezTo>
                    <a:pt x="241" y="406"/>
                    <a:pt x="246" y="412"/>
                    <a:pt x="253" y="412"/>
                  </a:cubicBezTo>
                  <a:cubicBezTo>
                    <a:pt x="260" y="412"/>
                    <a:pt x="270" y="406"/>
                    <a:pt x="280" y="394"/>
                  </a:cubicBezTo>
                  <a:lnTo>
                    <a:pt x="621" y="197"/>
                  </a:lnTo>
                  <a:lnTo>
                    <a:pt x="621" y="178"/>
                  </a:lnTo>
                  <a:lnTo>
                    <a:pt x="400" y="14"/>
                  </a:lnTo>
                  <a:cubicBezTo>
                    <a:pt x="390" y="5"/>
                    <a:pt x="380" y="0"/>
                    <a:pt x="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6"/>
            <p:cNvSpPr/>
            <p:nvPr/>
          </p:nvSpPr>
          <p:spPr>
            <a:xfrm>
              <a:off x="7093566" y="3068586"/>
              <a:ext cx="63204" cy="43052"/>
            </a:xfrm>
            <a:custGeom>
              <a:rect b="b" l="l" r="r" t="t"/>
              <a:pathLst>
                <a:path extrusionOk="0" h="423" w="621">
                  <a:moveTo>
                    <a:pt x="342" y="0"/>
                  </a:moveTo>
                  <a:lnTo>
                    <a:pt x="1" y="202"/>
                  </a:lnTo>
                  <a:lnTo>
                    <a:pt x="1" y="221"/>
                  </a:lnTo>
                  <a:lnTo>
                    <a:pt x="342" y="19"/>
                  </a:lnTo>
                  <a:lnTo>
                    <a:pt x="380" y="19"/>
                  </a:lnTo>
                  <a:lnTo>
                    <a:pt x="621" y="183"/>
                  </a:lnTo>
                  <a:lnTo>
                    <a:pt x="621" y="183"/>
                  </a:lnTo>
                  <a:lnTo>
                    <a:pt x="400" y="19"/>
                  </a:lnTo>
                  <a:cubicBezTo>
                    <a:pt x="380" y="0"/>
                    <a:pt x="380" y="0"/>
                    <a:pt x="361" y="0"/>
                  </a:cubicBezTo>
                  <a:close/>
                  <a:moveTo>
                    <a:pt x="621" y="202"/>
                  </a:moveTo>
                  <a:lnTo>
                    <a:pt x="280" y="399"/>
                  </a:lnTo>
                  <a:lnTo>
                    <a:pt x="241" y="399"/>
                  </a:lnTo>
                  <a:lnTo>
                    <a:pt x="20" y="240"/>
                  </a:lnTo>
                  <a:lnTo>
                    <a:pt x="1" y="221"/>
                  </a:lnTo>
                  <a:lnTo>
                    <a:pt x="1" y="240"/>
                  </a:lnTo>
                  <a:lnTo>
                    <a:pt x="222" y="399"/>
                  </a:lnTo>
                  <a:cubicBezTo>
                    <a:pt x="241" y="423"/>
                    <a:pt x="241" y="423"/>
                    <a:pt x="260" y="423"/>
                  </a:cubicBezTo>
                  <a:lnTo>
                    <a:pt x="280" y="423"/>
                  </a:lnTo>
                  <a:lnTo>
                    <a:pt x="621" y="221"/>
                  </a:lnTo>
                  <a:lnTo>
                    <a:pt x="621" y="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6"/>
            <p:cNvSpPr/>
            <p:nvPr/>
          </p:nvSpPr>
          <p:spPr>
            <a:xfrm>
              <a:off x="7079419" y="3048637"/>
              <a:ext cx="45087" cy="29210"/>
            </a:xfrm>
            <a:custGeom>
              <a:rect b="b" l="l" r="r" t="t"/>
              <a:pathLst>
                <a:path extrusionOk="0" h="287" w="443">
                  <a:moveTo>
                    <a:pt x="234" y="0"/>
                  </a:moveTo>
                  <a:cubicBezTo>
                    <a:pt x="226" y="0"/>
                    <a:pt x="222" y="6"/>
                    <a:pt x="222" y="18"/>
                  </a:cubicBezTo>
                  <a:lnTo>
                    <a:pt x="20" y="115"/>
                  </a:lnTo>
                  <a:cubicBezTo>
                    <a:pt x="1" y="139"/>
                    <a:pt x="1" y="139"/>
                    <a:pt x="20" y="158"/>
                  </a:cubicBezTo>
                  <a:lnTo>
                    <a:pt x="202" y="278"/>
                  </a:lnTo>
                  <a:cubicBezTo>
                    <a:pt x="202" y="278"/>
                    <a:pt x="211" y="286"/>
                    <a:pt x="222" y="286"/>
                  </a:cubicBezTo>
                  <a:cubicBezTo>
                    <a:pt x="228" y="286"/>
                    <a:pt x="234" y="284"/>
                    <a:pt x="241" y="278"/>
                  </a:cubicBezTo>
                  <a:lnTo>
                    <a:pt x="443" y="177"/>
                  </a:lnTo>
                  <a:lnTo>
                    <a:pt x="443" y="139"/>
                  </a:lnTo>
                  <a:lnTo>
                    <a:pt x="260" y="18"/>
                  </a:lnTo>
                  <a:cubicBezTo>
                    <a:pt x="250" y="6"/>
                    <a:pt x="241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6"/>
            <p:cNvSpPr/>
            <p:nvPr/>
          </p:nvSpPr>
          <p:spPr>
            <a:xfrm>
              <a:off x="7079419" y="3048026"/>
              <a:ext cx="45087" cy="30940"/>
            </a:xfrm>
            <a:custGeom>
              <a:rect b="b" l="l" r="r" t="t"/>
              <a:pathLst>
                <a:path extrusionOk="0" h="304" w="443">
                  <a:moveTo>
                    <a:pt x="202" y="0"/>
                  </a:moveTo>
                  <a:lnTo>
                    <a:pt x="20" y="121"/>
                  </a:lnTo>
                  <a:lnTo>
                    <a:pt x="222" y="24"/>
                  </a:lnTo>
                  <a:lnTo>
                    <a:pt x="260" y="24"/>
                  </a:lnTo>
                  <a:lnTo>
                    <a:pt x="419" y="145"/>
                  </a:lnTo>
                  <a:lnTo>
                    <a:pt x="443" y="164"/>
                  </a:lnTo>
                  <a:lnTo>
                    <a:pt x="443" y="145"/>
                  </a:lnTo>
                  <a:lnTo>
                    <a:pt x="260" y="0"/>
                  </a:lnTo>
                  <a:close/>
                  <a:moveTo>
                    <a:pt x="419" y="164"/>
                  </a:moveTo>
                  <a:lnTo>
                    <a:pt x="241" y="284"/>
                  </a:lnTo>
                  <a:lnTo>
                    <a:pt x="241" y="284"/>
                  </a:lnTo>
                  <a:lnTo>
                    <a:pt x="443" y="183"/>
                  </a:lnTo>
                  <a:lnTo>
                    <a:pt x="443" y="164"/>
                  </a:lnTo>
                  <a:close/>
                  <a:moveTo>
                    <a:pt x="20" y="121"/>
                  </a:moveTo>
                  <a:cubicBezTo>
                    <a:pt x="1" y="121"/>
                    <a:pt x="1" y="121"/>
                    <a:pt x="1" y="145"/>
                  </a:cubicBezTo>
                  <a:cubicBezTo>
                    <a:pt x="1" y="145"/>
                    <a:pt x="1" y="164"/>
                    <a:pt x="20" y="164"/>
                  </a:cubicBezTo>
                  <a:lnTo>
                    <a:pt x="178" y="284"/>
                  </a:lnTo>
                  <a:cubicBezTo>
                    <a:pt x="202" y="303"/>
                    <a:pt x="202" y="303"/>
                    <a:pt x="222" y="303"/>
                  </a:cubicBezTo>
                  <a:cubicBezTo>
                    <a:pt x="222" y="303"/>
                    <a:pt x="241" y="303"/>
                    <a:pt x="241" y="284"/>
                  </a:cubicBezTo>
                  <a:lnTo>
                    <a:pt x="202" y="284"/>
                  </a:lnTo>
                  <a:lnTo>
                    <a:pt x="20" y="145"/>
                  </a:lnTo>
                  <a:lnTo>
                    <a:pt x="20" y="1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6"/>
            <p:cNvSpPr/>
            <p:nvPr/>
          </p:nvSpPr>
          <p:spPr>
            <a:xfrm>
              <a:off x="6914129" y="3186853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22" y="1"/>
                  </a:moveTo>
                  <a:lnTo>
                    <a:pt x="25" y="121"/>
                  </a:lnTo>
                  <a:cubicBezTo>
                    <a:pt x="1" y="121"/>
                    <a:pt x="1" y="140"/>
                    <a:pt x="25" y="140"/>
                  </a:cubicBezTo>
                  <a:lnTo>
                    <a:pt x="203" y="279"/>
                  </a:lnTo>
                  <a:lnTo>
                    <a:pt x="241" y="279"/>
                  </a:lnTo>
                  <a:lnTo>
                    <a:pt x="443" y="159"/>
                  </a:lnTo>
                  <a:lnTo>
                    <a:pt x="443" y="140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6"/>
            <p:cNvSpPr/>
            <p:nvPr/>
          </p:nvSpPr>
          <p:spPr>
            <a:xfrm>
              <a:off x="6914129" y="3186853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03" y="1"/>
                  </a:moveTo>
                  <a:lnTo>
                    <a:pt x="25" y="121"/>
                  </a:lnTo>
                  <a:lnTo>
                    <a:pt x="25" y="121"/>
                  </a:lnTo>
                  <a:lnTo>
                    <a:pt x="222" y="1"/>
                  </a:lnTo>
                  <a:close/>
                  <a:moveTo>
                    <a:pt x="25" y="121"/>
                  </a:moveTo>
                  <a:cubicBezTo>
                    <a:pt x="1" y="121"/>
                    <a:pt x="1" y="121"/>
                    <a:pt x="1" y="140"/>
                  </a:cubicBezTo>
                  <a:lnTo>
                    <a:pt x="25" y="140"/>
                  </a:lnTo>
                  <a:lnTo>
                    <a:pt x="25" y="121"/>
                  </a:lnTo>
                  <a:close/>
                  <a:moveTo>
                    <a:pt x="222" y="1"/>
                  </a:moveTo>
                  <a:cubicBezTo>
                    <a:pt x="241" y="1"/>
                    <a:pt x="241" y="1"/>
                    <a:pt x="265" y="20"/>
                  </a:cubicBezTo>
                  <a:lnTo>
                    <a:pt x="424" y="140"/>
                  </a:lnTo>
                  <a:lnTo>
                    <a:pt x="443" y="159"/>
                  </a:lnTo>
                  <a:lnTo>
                    <a:pt x="443" y="140"/>
                  </a:lnTo>
                  <a:lnTo>
                    <a:pt x="265" y="1"/>
                  </a:lnTo>
                  <a:close/>
                  <a:moveTo>
                    <a:pt x="25" y="140"/>
                  </a:moveTo>
                  <a:lnTo>
                    <a:pt x="183" y="279"/>
                  </a:lnTo>
                  <a:lnTo>
                    <a:pt x="222" y="279"/>
                  </a:lnTo>
                  <a:cubicBezTo>
                    <a:pt x="203" y="279"/>
                    <a:pt x="203" y="279"/>
                    <a:pt x="203" y="260"/>
                  </a:cubicBezTo>
                  <a:lnTo>
                    <a:pt x="25" y="140"/>
                  </a:lnTo>
                  <a:close/>
                  <a:moveTo>
                    <a:pt x="424" y="159"/>
                  </a:moveTo>
                  <a:lnTo>
                    <a:pt x="241" y="279"/>
                  </a:lnTo>
                  <a:lnTo>
                    <a:pt x="443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6"/>
            <p:cNvSpPr/>
            <p:nvPr/>
          </p:nvSpPr>
          <p:spPr>
            <a:xfrm>
              <a:off x="6916571" y="3148788"/>
              <a:ext cx="44579" cy="28803"/>
            </a:xfrm>
            <a:custGeom>
              <a:rect b="b" l="l" r="r" t="t"/>
              <a:pathLst>
                <a:path extrusionOk="0" h="283" w="438">
                  <a:moveTo>
                    <a:pt x="227" y="0"/>
                  </a:moveTo>
                  <a:cubicBezTo>
                    <a:pt x="218" y="0"/>
                    <a:pt x="207" y="5"/>
                    <a:pt x="198" y="14"/>
                  </a:cubicBezTo>
                  <a:lnTo>
                    <a:pt x="1" y="115"/>
                  </a:lnTo>
                  <a:lnTo>
                    <a:pt x="1" y="154"/>
                  </a:lnTo>
                  <a:lnTo>
                    <a:pt x="179" y="274"/>
                  </a:lnTo>
                  <a:cubicBezTo>
                    <a:pt x="191" y="274"/>
                    <a:pt x="204" y="282"/>
                    <a:pt x="211" y="282"/>
                  </a:cubicBezTo>
                  <a:cubicBezTo>
                    <a:pt x="215" y="282"/>
                    <a:pt x="217" y="280"/>
                    <a:pt x="217" y="274"/>
                  </a:cubicBezTo>
                  <a:lnTo>
                    <a:pt x="419" y="173"/>
                  </a:lnTo>
                  <a:cubicBezTo>
                    <a:pt x="438" y="154"/>
                    <a:pt x="438" y="154"/>
                    <a:pt x="419" y="135"/>
                  </a:cubicBezTo>
                  <a:lnTo>
                    <a:pt x="241" y="14"/>
                  </a:lnTo>
                  <a:cubicBezTo>
                    <a:pt x="241" y="5"/>
                    <a:pt x="235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6"/>
            <p:cNvSpPr/>
            <p:nvPr/>
          </p:nvSpPr>
          <p:spPr>
            <a:xfrm>
              <a:off x="6916571" y="3148279"/>
              <a:ext cx="44579" cy="30431"/>
            </a:xfrm>
            <a:custGeom>
              <a:rect b="b" l="l" r="r" t="t"/>
              <a:pathLst>
                <a:path extrusionOk="0" h="299" w="438">
                  <a:moveTo>
                    <a:pt x="198" y="0"/>
                  </a:moveTo>
                  <a:lnTo>
                    <a:pt x="1" y="120"/>
                  </a:lnTo>
                  <a:lnTo>
                    <a:pt x="198" y="19"/>
                  </a:lnTo>
                  <a:lnTo>
                    <a:pt x="241" y="19"/>
                  </a:lnTo>
                  <a:cubicBezTo>
                    <a:pt x="241" y="0"/>
                    <a:pt x="217" y="0"/>
                    <a:pt x="217" y="0"/>
                  </a:cubicBezTo>
                  <a:close/>
                  <a:moveTo>
                    <a:pt x="1" y="140"/>
                  </a:moveTo>
                  <a:lnTo>
                    <a:pt x="1" y="159"/>
                  </a:lnTo>
                  <a:lnTo>
                    <a:pt x="179" y="279"/>
                  </a:lnTo>
                  <a:lnTo>
                    <a:pt x="1" y="140"/>
                  </a:lnTo>
                  <a:close/>
                  <a:moveTo>
                    <a:pt x="419" y="140"/>
                  </a:moveTo>
                  <a:lnTo>
                    <a:pt x="419" y="159"/>
                  </a:lnTo>
                  <a:lnTo>
                    <a:pt x="217" y="279"/>
                  </a:lnTo>
                  <a:lnTo>
                    <a:pt x="419" y="178"/>
                  </a:lnTo>
                  <a:cubicBezTo>
                    <a:pt x="438" y="178"/>
                    <a:pt x="438" y="159"/>
                    <a:pt x="438" y="159"/>
                  </a:cubicBezTo>
                  <a:cubicBezTo>
                    <a:pt x="438" y="159"/>
                    <a:pt x="438" y="140"/>
                    <a:pt x="419" y="140"/>
                  </a:cubicBezTo>
                  <a:close/>
                  <a:moveTo>
                    <a:pt x="179" y="279"/>
                  </a:moveTo>
                  <a:cubicBezTo>
                    <a:pt x="179" y="298"/>
                    <a:pt x="198" y="298"/>
                    <a:pt x="198" y="298"/>
                  </a:cubicBezTo>
                  <a:cubicBezTo>
                    <a:pt x="217" y="298"/>
                    <a:pt x="217" y="298"/>
                    <a:pt x="217" y="2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6"/>
            <p:cNvSpPr/>
            <p:nvPr/>
          </p:nvSpPr>
          <p:spPr>
            <a:xfrm>
              <a:off x="6944968" y="3169347"/>
              <a:ext cx="45087" cy="29414"/>
            </a:xfrm>
            <a:custGeom>
              <a:rect b="b" l="l" r="r" t="t"/>
              <a:pathLst>
                <a:path extrusionOk="0" h="289" w="443">
                  <a:moveTo>
                    <a:pt x="221" y="1"/>
                  </a:moveTo>
                  <a:cubicBezTo>
                    <a:pt x="215" y="1"/>
                    <a:pt x="209" y="3"/>
                    <a:pt x="202" y="9"/>
                  </a:cubicBezTo>
                  <a:lnTo>
                    <a:pt x="0" y="110"/>
                  </a:lnTo>
                  <a:lnTo>
                    <a:pt x="0" y="154"/>
                  </a:lnTo>
                  <a:lnTo>
                    <a:pt x="178" y="274"/>
                  </a:lnTo>
                  <a:cubicBezTo>
                    <a:pt x="190" y="283"/>
                    <a:pt x="201" y="288"/>
                    <a:pt x="209" y="288"/>
                  </a:cubicBezTo>
                  <a:cubicBezTo>
                    <a:pt x="217" y="288"/>
                    <a:pt x="221" y="283"/>
                    <a:pt x="221" y="274"/>
                  </a:cubicBezTo>
                  <a:lnTo>
                    <a:pt x="418" y="173"/>
                  </a:lnTo>
                  <a:cubicBezTo>
                    <a:pt x="442" y="154"/>
                    <a:pt x="442" y="154"/>
                    <a:pt x="418" y="130"/>
                  </a:cubicBezTo>
                  <a:lnTo>
                    <a:pt x="241" y="9"/>
                  </a:lnTo>
                  <a:cubicBezTo>
                    <a:pt x="241" y="9"/>
                    <a:pt x="232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6"/>
            <p:cNvSpPr/>
            <p:nvPr/>
          </p:nvSpPr>
          <p:spPr>
            <a:xfrm>
              <a:off x="6944968" y="3168329"/>
              <a:ext cx="45087" cy="30839"/>
            </a:xfrm>
            <a:custGeom>
              <a:rect b="b" l="l" r="r" t="t"/>
              <a:pathLst>
                <a:path extrusionOk="0" h="303" w="443">
                  <a:moveTo>
                    <a:pt x="221" y="0"/>
                  </a:moveTo>
                  <a:cubicBezTo>
                    <a:pt x="221" y="0"/>
                    <a:pt x="202" y="0"/>
                    <a:pt x="202" y="19"/>
                  </a:cubicBezTo>
                  <a:lnTo>
                    <a:pt x="241" y="19"/>
                  </a:lnTo>
                  <a:cubicBezTo>
                    <a:pt x="241" y="0"/>
                    <a:pt x="241" y="0"/>
                    <a:pt x="221" y="0"/>
                  </a:cubicBezTo>
                  <a:close/>
                  <a:moveTo>
                    <a:pt x="202" y="19"/>
                  </a:moveTo>
                  <a:lnTo>
                    <a:pt x="0" y="120"/>
                  </a:lnTo>
                  <a:lnTo>
                    <a:pt x="0" y="140"/>
                  </a:lnTo>
                  <a:lnTo>
                    <a:pt x="20" y="140"/>
                  </a:lnTo>
                  <a:lnTo>
                    <a:pt x="202" y="19"/>
                  </a:lnTo>
                  <a:close/>
                  <a:moveTo>
                    <a:pt x="241" y="19"/>
                  </a:moveTo>
                  <a:lnTo>
                    <a:pt x="418" y="164"/>
                  </a:lnTo>
                  <a:lnTo>
                    <a:pt x="418" y="183"/>
                  </a:lnTo>
                  <a:cubicBezTo>
                    <a:pt x="442" y="183"/>
                    <a:pt x="442" y="183"/>
                    <a:pt x="442" y="164"/>
                  </a:cubicBezTo>
                  <a:cubicBezTo>
                    <a:pt x="442" y="164"/>
                    <a:pt x="442" y="140"/>
                    <a:pt x="418" y="140"/>
                  </a:cubicBezTo>
                  <a:lnTo>
                    <a:pt x="241" y="19"/>
                  </a:lnTo>
                  <a:close/>
                  <a:moveTo>
                    <a:pt x="0" y="140"/>
                  </a:moveTo>
                  <a:lnTo>
                    <a:pt x="0" y="164"/>
                  </a:lnTo>
                  <a:lnTo>
                    <a:pt x="178" y="303"/>
                  </a:lnTo>
                  <a:lnTo>
                    <a:pt x="221" y="303"/>
                  </a:lnTo>
                  <a:lnTo>
                    <a:pt x="418" y="183"/>
                  </a:lnTo>
                  <a:lnTo>
                    <a:pt x="221" y="284"/>
                  </a:lnTo>
                  <a:lnTo>
                    <a:pt x="178" y="284"/>
                  </a:lnTo>
                  <a:lnTo>
                    <a:pt x="20" y="164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6"/>
            <p:cNvSpPr/>
            <p:nvPr/>
          </p:nvSpPr>
          <p:spPr>
            <a:xfrm>
              <a:off x="6973364" y="3152146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21" y="1"/>
                  </a:moveTo>
                  <a:lnTo>
                    <a:pt x="19" y="121"/>
                  </a:lnTo>
                  <a:cubicBezTo>
                    <a:pt x="0" y="121"/>
                    <a:pt x="0" y="140"/>
                    <a:pt x="19" y="140"/>
                  </a:cubicBezTo>
                  <a:lnTo>
                    <a:pt x="202" y="279"/>
                  </a:lnTo>
                  <a:lnTo>
                    <a:pt x="240" y="279"/>
                  </a:lnTo>
                  <a:lnTo>
                    <a:pt x="442" y="159"/>
                  </a:lnTo>
                  <a:lnTo>
                    <a:pt x="442" y="140"/>
                  </a:lnTo>
                  <a:lnTo>
                    <a:pt x="260" y="20"/>
                  </a:lnTo>
                  <a:cubicBezTo>
                    <a:pt x="240" y="1"/>
                    <a:pt x="221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6"/>
            <p:cNvSpPr/>
            <p:nvPr/>
          </p:nvSpPr>
          <p:spPr>
            <a:xfrm>
              <a:off x="6973364" y="3152146"/>
              <a:ext cx="45087" cy="30431"/>
            </a:xfrm>
            <a:custGeom>
              <a:rect b="b" l="l" r="r" t="t"/>
              <a:pathLst>
                <a:path extrusionOk="0" h="299" w="443">
                  <a:moveTo>
                    <a:pt x="202" y="1"/>
                  </a:moveTo>
                  <a:lnTo>
                    <a:pt x="19" y="121"/>
                  </a:lnTo>
                  <a:lnTo>
                    <a:pt x="221" y="20"/>
                  </a:lnTo>
                  <a:lnTo>
                    <a:pt x="240" y="1"/>
                  </a:lnTo>
                  <a:close/>
                  <a:moveTo>
                    <a:pt x="240" y="1"/>
                  </a:moveTo>
                  <a:cubicBezTo>
                    <a:pt x="240" y="1"/>
                    <a:pt x="240" y="20"/>
                    <a:pt x="260" y="20"/>
                  </a:cubicBezTo>
                  <a:lnTo>
                    <a:pt x="423" y="140"/>
                  </a:lnTo>
                  <a:lnTo>
                    <a:pt x="442" y="159"/>
                  </a:lnTo>
                  <a:lnTo>
                    <a:pt x="442" y="140"/>
                  </a:lnTo>
                  <a:lnTo>
                    <a:pt x="260" y="1"/>
                  </a:lnTo>
                  <a:close/>
                  <a:moveTo>
                    <a:pt x="19" y="121"/>
                  </a:moveTo>
                  <a:cubicBezTo>
                    <a:pt x="0" y="121"/>
                    <a:pt x="0" y="121"/>
                    <a:pt x="0" y="140"/>
                  </a:cubicBezTo>
                  <a:lnTo>
                    <a:pt x="19" y="159"/>
                  </a:lnTo>
                  <a:lnTo>
                    <a:pt x="202" y="279"/>
                  </a:lnTo>
                  <a:lnTo>
                    <a:pt x="19" y="140"/>
                  </a:lnTo>
                  <a:lnTo>
                    <a:pt x="19" y="121"/>
                  </a:lnTo>
                  <a:close/>
                  <a:moveTo>
                    <a:pt x="423" y="159"/>
                  </a:moveTo>
                  <a:lnTo>
                    <a:pt x="240" y="279"/>
                  </a:lnTo>
                  <a:lnTo>
                    <a:pt x="442" y="178"/>
                  </a:lnTo>
                  <a:lnTo>
                    <a:pt x="442" y="159"/>
                  </a:lnTo>
                  <a:close/>
                  <a:moveTo>
                    <a:pt x="202" y="279"/>
                  </a:moveTo>
                  <a:cubicBezTo>
                    <a:pt x="202" y="279"/>
                    <a:pt x="202" y="299"/>
                    <a:pt x="221" y="299"/>
                  </a:cubicBezTo>
                  <a:lnTo>
                    <a:pt x="240" y="27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6"/>
            <p:cNvSpPr/>
            <p:nvPr/>
          </p:nvSpPr>
          <p:spPr>
            <a:xfrm>
              <a:off x="7056926" y="3094946"/>
              <a:ext cx="57301" cy="36742"/>
            </a:xfrm>
            <a:custGeom>
              <a:rect b="b" l="l" r="r" t="t"/>
              <a:pathLst>
                <a:path extrusionOk="0" h="361" w="563">
                  <a:moveTo>
                    <a:pt x="279" y="1"/>
                  </a:moveTo>
                  <a:lnTo>
                    <a:pt x="1" y="164"/>
                  </a:lnTo>
                  <a:lnTo>
                    <a:pt x="1" y="183"/>
                  </a:lnTo>
                  <a:lnTo>
                    <a:pt x="222" y="361"/>
                  </a:lnTo>
                  <a:lnTo>
                    <a:pt x="260" y="361"/>
                  </a:lnTo>
                  <a:lnTo>
                    <a:pt x="543" y="202"/>
                  </a:lnTo>
                  <a:cubicBezTo>
                    <a:pt x="563" y="183"/>
                    <a:pt x="563" y="183"/>
                    <a:pt x="543" y="164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6"/>
            <p:cNvSpPr/>
            <p:nvPr/>
          </p:nvSpPr>
          <p:spPr>
            <a:xfrm>
              <a:off x="7054992" y="3094946"/>
              <a:ext cx="59235" cy="36742"/>
            </a:xfrm>
            <a:custGeom>
              <a:rect b="b" l="l" r="r" t="t"/>
              <a:pathLst>
                <a:path extrusionOk="0" h="361" w="582">
                  <a:moveTo>
                    <a:pt x="341" y="1"/>
                  </a:moveTo>
                  <a:lnTo>
                    <a:pt x="562" y="183"/>
                  </a:lnTo>
                  <a:lnTo>
                    <a:pt x="562" y="202"/>
                  </a:lnTo>
                  <a:cubicBezTo>
                    <a:pt x="582" y="202"/>
                    <a:pt x="582" y="202"/>
                    <a:pt x="582" y="183"/>
                  </a:cubicBezTo>
                  <a:cubicBezTo>
                    <a:pt x="582" y="183"/>
                    <a:pt x="582" y="164"/>
                    <a:pt x="562" y="164"/>
                  </a:cubicBezTo>
                  <a:lnTo>
                    <a:pt x="341" y="1"/>
                  </a:lnTo>
                  <a:close/>
                  <a:moveTo>
                    <a:pt x="20" y="164"/>
                  </a:moveTo>
                  <a:cubicBezTo>
                    <a:pt x="20" y="164"/>
                    <a:pt x="0" y="164"/>
                    <a:pt x="0" y="183"/>
                  </a:cubicBezTo>
                  <a:cubicBezTo>
                    <a:pt x="0" y="183"/>
                    <a:pt x="20" y="183"/>
                    <a:pt x="20" y="202"/>
                  </a:cubicBezTo>
                  <a:lnTo>
                    <a:pt x="241" y="361"/>
                  </a:lnTo>
                  <a:lnTo>
                    <a:pt x="279" y="361"/>
                  </a:lnTo>
                  <a:cubicBezTo>
                    <a:pt x="260" y="361"/>
                    <a:pt x="260" y="361"/>
                    <a:pt x="241" y="342"/>
                  </a:cubicBezTo>
                  <a:lnTo>
                    <a:pt x="20" y="183"/>
                  </a:lnTo>
                  <a:lnTo>
                    <a:pt x="20" y="164"/>
                  </a:lnTo>
                  <a:close/>
                  <a:moveTo>
                    <a:pt x="562" y="202"/>
                  </a:moveTo>
                  <a:lnTo>
                    <a:pt x="279" y="361"/>
                  </a:lnTo>
                  <a:lnTo>
                    <a:pt x="298" y="361"/>
                  </a:lnTo>
                  <a:lnTo>
                    <a:pt x="562" y="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6"/>
            <p:cNvSpPr/>
            <p:nvPr/>
          </p:nvSpPr>
          <p:spPr>
            <a:xfrm>
              <a:off x="7011939" y="3117440"/>
              <a:ext cx="63713" cy="40202"/>
            </a:xfrm>
            <a:custGeom>
              <a:rect b="b" l="l" r="r" t="t"/>
              <a:pathLst>
                <a:path extrusionOk="0" h="395" w="626">
                  <a:moveTo>
                    <a:pt x="342" y="1"/>
                  </a:moveTo>
                  <a:lnTo>
                    <a:pt x="1" y="202"/>
                  </a:lnTo>
                  <a:lnTo>
                    <a:pt x="1" y="222"/>
                  </a:lnTo>
                  <a:lnTo>
                    <a:pt x="222" y="380"/>
                  </a:lnTo>
                  <a:cubicBezTo>
                    <a:pt x="231" y="390"/>
                    <a:pt x="242" y="395"/>
                    <a:pt x="253" y="395"/>
                  </a:cubicBezTo>
                  <a:cubicBezTo>
                    <a:pt x="264" y="395"/>
                    <a:pt x="274" y="390"/>
                    <a:pt x="284" y="380"/>
                  </a:cubicBezTo>
                  <a:lnTo>
                    <a:pt x="625" y="202"/>
                  </a:lnTo>
                  <a:lnTo>
                    <a:pt x="625" y="159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6"/>
            <p:cNvSpPr/>
            <p:nvPr/>
          </p:nvSpPr>
          <p:spPr>
            <a:xfrm>
              <a:off x="7010005" y="3115506"/>
              <a:ext cx="65646" cy="42645"/>
            </a:xfrm>
            <a:custGeom>
              <a:rect b="b" l="l" r="r" t="t"/>
              <a:pathLst>
                <a:path extrusionOk="0" h="419" w="645">
                  <a:moveTo>
                    <a:pt x="380" y="0"/>
                  </a:moveTo>
                  <a:cubicBezTo>
                    <a:pt x="380" y="0"/>
                    <a:pt x="361" y="0"/>
                    <a:pt x="361" y="20"/>
                  </a:cubicBezTo>
                  <a:lnTo>
                    <a:pt x="404" y="20"/>
                  </a:lnTo>
                  <a:lnTo>
                    <a:pt x="620" y="178"/>
                  </a:lnTo>
                  <a:lnTo>
                    <a:pt x="644" y="202"/>
                  </a:lnTo>
                  <a:lnTo>
                    <a:pt x="644" y="178"/>
                  </a:lnTo>
                  <a:lnTo>
                    <a:pt x="423" y="20"/>
                  </a:lnTo>
                  <a:cubicBezTo>
                    <a:pt x="404" y="0"/>
                    <a:pt x="404" y="0"/>
                    <a:pt x="380" y="0"/>
                  </a:cubicBezTo>
                  <a:close/>
                  <a:moveTo>
                    <a:pt x="361" y="20"/>
                  </a:moveTo>
                  <a:lnTo>
                    <a:pt x="20" y="202"/>
                  </a:lnTo>
                  <a:cubicBezTo>
                    <a:pt x="20" y="221"/>
                    <a:pt x="0" y="221"/>
                    <a:pt x="0" y="221"/>
                  </a:cubicBezTo>
                  <a:cubicBezTo>
                    <a:pt x="0" y="241"/>
                    <a:pt x="20" y="241"/>
                    <a:pt x="20" y="241"/>
                  </a:cubicBezTo>
                  <a:lnTo>
                    <a:pt x="20" y="221"/>
                  </a:lnTo>
                  <a:lnTo>
                    <a:pt x="361" y="20"/>
                  </a:lnTo>
                  <a:close/>
                  <a:moveTo>
                    <a:pt x="620" y="202"/>
                  </a:moveTo>
                  <a:lnTo>
                    <a:pt x="284" y="399"/>
                  </a:lnTo>
                  <a:lnTo>
                    <a:pt x="260" y="399"/>
                  </a:lnTo>
                  <a:lnTo>
                    <a:pt x="20" y="241"/>
                  </a:lnTo>
                  <a:lnTo>
                    <a:pt x="241" y="418"/>
                  </a:lnTo>
                  <a:lnTo>
                    <a:pt x="303" y="418"/>
                  </a:lnTo>
                  <a:lnTo>
                    <a:pt x="644" y="221"/>
                  </a:lnTo>
                  <a:lnTo>
                    <a:pt x="644" y="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6"/>
            <p:cNvSpPr/>
            <p:nvPr/>
          </p:nvSpPr>
          <p:spPr>
            <a:xfrm>
              <a:off x="6983542" y="3082733"/>
              <a:ext cx="81829" cy="50991"/>
            </a:xfrm>
            <a:custGeom>
              <a:rect b="b" l="l" r="r" t="t"/>
              <a:pathLst>
                <a:path extrusionOk="0" h="501" w="804">
                  <a:moveTo>
                    <a:pt x="563" y="1"/>
                  </a:moveTo>
                  <a:lnTo>
                    <a:pt x="1" y="342"/>
                  </a:lnTo>
                  <a:lnTo>
                    <a:pt x="1" y="361"/>
                  </a:lnTo>
                  <a:lnTo>
                    <a:pt x="184" y="481"/>
                  </a:lnTo>
                  <a:cubicBezTo>
                    <a:pt x="203" y="500"/>
                    <a:pt x="222" y="500"/>
                    <a:pt x="222" y="500"/>
                  </a:cubicBezTo>
                  <a:lnTo>
                    <a:pt x="784" y="164"/>
                  </a:lnTo>
                  <a:cubicBezTo>
                    <a:pt x="803" y="164"/>
                    <a:pt x="803" y="140"/>
                    <a:pt x="784" y="140"/>
                  </a:cubicBezTo>
                  <a:lnTo>
                    <a:pt x="601" y="20"/>
                  </a:lnTo>
                  <a:cubicBezTo>
                    <a:pt x="601" y="1"/>
                    <a:pt x="582" y="1"/>
                    <a:pt x="5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6"/>
            <p:cNvSpPr/>
            <p:nvPr/>
          </p:nvSpPr>
          <p:spPr>
            <a:xfrm>
              <a:off x="6983542" y="3082733"/>
              <a:ext cx="81829" cy="50991"/>
            </a:xfrm>
            <a:custGeom>
              <a:rect b="b" l="l" r="r" t="t"/>
              <a:pathLst>
                <a:path extrusionOk="0" h="501" w="804">
                  <a:moveTo>
                    <a:pt x="563" y="1"/>
                  </a:moveTo>
                  <a:lnTo>
                    <a:pt x="1" y="322"/>
                  </a:lnTo>
                  <a:lnTo>
                    <a:pt x="1" y="342"/>
                  </a:lnTo>
                  <a:lnTo>
                    <a:pt x="563" y="20"/>
                  </a:lnTo>
                  <a:lnTo>
                    <a:pt x="601" y="20"/>
                  </a:lnTo>
                  <a:lnTo>
                    <a:pt x="784" y="140"/>
                  </a:lnTo>
                  <a:lnTo>
                    <a:pt x="784" y="140"/>
                  </a:lnTo>
                  <a:lnTo>
                    <a:pt x="621" y="1"/>
                  </a:lnTo>
                  <a:close/>
                  <a:moveTo>
                    <a:pt x="784" y="140"/>
                  </a:moveTo>
                  <a:lnTo>
                    <a:pt x="784" y="164"/>
                  </a:lnTo>
                  <a:lnTo>
                    <a:pt x="222" y="481"/>
                  </a:lnTo>
                  <a:lnTo>
                    <a:pt x="184" y="481"/>
                  </a:lnTo>
                  <a:lnTo>
                    <a:pt x="1" y="361"/>
                  </a:lnTo>
                  <a:lnTo>
                    <a:pt x="184" y="500"/>
                  </a:lnTo>
                  <a:lnTo>
                    <a:pt x="222" y="500"/>
                  </a:lnTo>
                  <a:lnTo>
                    <a:pt x="784" y="183"/>
                  </a:lnTo>
                  <a:cubicBezTo>
                    <a:pt x="803" y="183"/>
                    <a:pt x="803" y="164"/>
                    <a:pt x="803" y="164"/>
                  </a:cubicBezTo>
                  <a:cubicBezTo>
                    <a:pt x="803" y="140"/>
                    <a:pt x="803" y="140"/>
                    <a:pt x="784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6"/>
            <p:cNvSpPr/>
            <p:nvPr/>
          </p:nvSpPr>
          <p:spPr>
            <a:xfrm>
              <a:off x="7051022" y="3066550"/>
              <a:ext cx="44680" cy="28498"/>
            </a:xfrm>
            <a:custGeom>
              <a:rect b="b" l="l" r="r" t="t"/>
              <a:pathLst>
                <a:path extrusionOk="0" h="280" w="439">
                  <a:moveTo>
                    <a:pt x="198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79" y="260"/>
                  </a:lnTo>
                  <a:cubicBezTo>
                    <a:pt x="198" y="280"/>
                    <a:pt x="217" y="280"/>
                    <a:pt x="217" y="280"/>
                  </a:cubicBezTo>
                  <a:lnTo>
                    <a:pt x="419" y="160"/>
                  </a:lnTo>
                  <a:cubicBezTo>
                    <a:pt x="438" y="160"/>
                    <a:pt x="438" y="140"/>
                    <a:pt x="419" y="140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6"/>
            <p:cNvSpPr/>
            <p:nvPr/>
          </p:nvSpPr>
          <p:spPr>
            <a:xfrm>
              <a:off x="7048580" y="3064616"/>
              <a:ext cx="47123" cy="30431"/>
            </a:xfrm>
            <a:custGeom>
              <a:rect b="b" l="l" r="r" t="t"/>
              <a:pathLst>
                <a:path extrusionOk="0" h="299" w="463">
                  <a:moveTo>
                    <a:pt x="241" y="1"/>
                  </a:moveTo>
                  <a:lnTo>
                    <a:pt x="222" y="20"/>
                  </a:lnTo>
                  <a:lnTo>
                    <a:pt x="265" y="20"/>
                  </a:lnTo>
                  <a:lnTo>
                    <a:pt x="241" y="1"/>
                  </a:lnTo>
                  <a:close/>
                  <a:moveTo>
                    <a:pt x="222" y="20"/>
                  </a:moveTo>
                  <a:lnTo>
                    <a:pt x="25" y="121"/>
                  </a:lnTo>
                  <a:cubicBezTo>
                    <a:pt x="25" y="140"/>
                    <a:pt x="1" y="140"/>
                    <a:pt x="1" y="140"/>
                  </a:cubicBezTo>
                  <a:cubicBezTo>
                    <a:pt x="1" y="159"/>
                    <a:pt x="25" y="159"/>
                    <a:pt x="25" y="159"/>
                  </a:cubicBezTo>
                  <a:lnTo>
                    <a:pt x="25" y="140"/>
                  </a:lnTo>
                  <a:lnTo>
                    <a:pt x="222" y="20"/>
                  </a:lnTo>
                  <a:close/>
                  <a:moveTo>
                    <a:pt x="265" y="20"/>
                  </a:moveTo>
                  <a:lnTo>
                    <a:pt x="443" y="159"/>
                  </a:lnTo>
                  <a:lnTo>
                    <a:pt x="443" y="179"/>
                  </a:lnTo>
                  <a:cubicBezTo>
                    <a:pt x="443" y="179"/>
                    <a:pt x="462" y="179"/>
                    <a:pt x="462" y="159"/>
                  </a:cubicBezTo>
                  <a:cubicBezTo>
                    <a:pt x="462" y="159"/>
                    <a:pt x="443" y="159"/>
                    <a:pt x="443" y="140"/>
                  </a:cubicBezTo>
                  <a:lnTo>
                    <a:pt x="265" y="20"/>
                  </a:lnTo>
                  <a:close/>
                  <a:moveTo>
                    <a:pt x="25" y="159"/>
                  </a:moveTo>
                  <a:lnTo>
                    <a:pt x="203" y="299"/>
                  </a:lnTo>
                  <a:lnTo>
                    <a:pt x="222" y="299"/>
                  </a:lnTo>
                  <a:lnTo>
                    <a:pt x="203" y="279"/>
                  </a:lnTo>
                  <a:lnTo>
                    <a:pt x="25" y="159"/>
                  </a:lnTo>
                  <a:close/>
                  <a:moveTo>
                    <a:pt x="443" y="179"/>
                  </a:moveTo>
                  <a:lnTo>
                    <a:pt x="241" y="279"/>
                  </a:lnTo>
                  <a:lnTo>
                    <a:pt x="222" y="299"/>
                  </a:lnTo>
                  <a:lnTo>
                    <a:pt x="241" y="299"/>
                  </a:lnTo>
                  <a:lnTo>
                    <a:pt x="443" y="17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6"/>
            <p:cNvSpPr/>
            <p:nvPr/>
          </p:nvSpPr>
          <p:spPr>
            <a:xfrm>
              <a:off x="7006036" y="3054337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03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79" y="280"/>
                  </a:lnTo>
                  <a:lnTo>
                    <a:pt x="222" y="280"/>
                  </a:lnTo>
                  <a:lnTo>
                    <a:pt x="419" y="159"/>
                  </a:lnTo>
                  <a:cubicBezTo>
                    <a:pt x="443" y="159"/>
                    <a:pt x="443" y="140"/>
                    <a:pt x="419" y="140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6"/>
            <p:cNvSpPr/>
            <p:nvPr/>
          </p:nvSpPr>
          <p:spPr>
            <a:xfrm>
              <a:off x="7006036" y="3054337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22" y="1"/>
                  </a:moveTo>
                  <a:cubicBezTo>
                    <a:pt x="222" y="1"/>
                    <a:pt x="241" y="1"/>
                    <a:pt x="241" y="20"/>
                  </a:cubicBezTo>
                  <a:lnTo>
                    <a:pt x="419" y="140"/>
                  </a:lnTo>
                  <a:lnTo>
                    <a:pt x="419" y="140"/>
                  </a:lnTo>
                  <a:lnTo>
                    <a:pt x="241" y="1"/>
                  </a:lnTo>
                  <a:close/>
                  <a:moveTo>
                    <a:pt x="419" y="140"/>
                  </a:moveTo>
                  <a:lnTo>
                    <a:pt x="419" y="159"/>
                  </a:lnTo>
                  <a:lnTo>
                    <a:pt x="443" y="159"/>
                  </a:lnTo>
                  <a:cubicBezTo>
                    <a:pt x="443" y="140"/>
                    <a:pt x="443" y="140"/>
                    <a:pt x="419" y="140"/>
                  </a:cubicBezTo>
                  <a:close/>
                  <a:moveTo>
                    <a:pt x="1" y="140"/>
                  </a:moveTo>
                  <a:lnTo>
                    <a:pt x="1" y="159"/>
                  </a:lnTo>
                  <a:lnTo>
                    <a:pt x="179" y="280"/>
                  </a:lnTo>
                  <a:lnTo>
                    <a:pt x="203" y="280"/>
                  </a:lnTo>
                  <a:lnTo>
                    <a:pt x="179" y="260"/>
                  </a:lnTo>
                  <a:lnTo>
                    <a:pt x="20" y="1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6"/>
            <p:cNvSpPr/>
            <p:nvPr/>
          </p:nvSpPr>
          <p:spPr>
            <a:xfrm>
              <a:off x="7034432" y="3037136"/>
              <a:ext cx="45087" cy="29108"/>
            </a:xfrm>
            <a:custGeom>
              <a:rect b="b" l="l" r="r" t="t"/>
              <a:pathLst>
                <a:path extrusionOk="0" h="286" w="443">
                  <a:moveTo>
                    <a:pt x="227" y="1"/>
                  </a:moveTo>
                  <a:cubicBezTo>
                    <a:pt x="224" y="1"/>
                    <a:pt x="222" y="3"/>
                    <a:pt x="222" y="11"/>
                  </a:cubicBezTo>
                  <a:lnTo>
                    <a:pt x="20" y="107"/>
                  </a:lnTo>
                  <a:cubicBezTo>
                    <a:pt x="1" y="131"/>
                    <a:pt x="1" y="131"/>
                    <a:pt x="20" y="151"/>
                  </a:cubicBezTo>
                  <a:lnTo>
                    <a:pt x="202" y="271"/>
                  </a:lnTo>
                  <a:cubicBezTo>
                    <a:pt x="202" y="280"/>
                    <a:pt x="207" y="285"/>
                    <a:pt x="214" y="285"/>
                  </a:cubicBezTo>
                  <a:cubicBezTo>
                    <a:pt x="222" y="285"/>
                    <a:pt x="231" y="280"/>
                    <a:pt x="241" y="271"/>
                  </a:cubicBezTo>
                  <a:lnTo>
                    <a:pt x="443" y="170"/>
                  </a:lnTo>
                  <a:lnTo>
                    <a:pt x="443" y="131"/>
                  </a:lnTo>
                  <a:lnTo>
                    <a:pt x="260" y="11"/>
                  </a:lnTo>
                  <a:cubicBezTo>
                    <a:pt x="247" y="11"/>
                    <a:pt x="234" y="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6"/>
            <p:cNvSpPr/>
            <p:nvPr/>
          </p:nvSpPr>
          <p:spPr>
            <a:xfrm>
              <a:off x="7034432" y="3035813"/>
              <a:ext cx="45087" cy="30839"/>
            </a:xfrm>
            <a:custGeom>
              <a:rect b="b" l="l" r="r" t="t"/>
              <a:pathLst>
                <a:path extrusionOk="0" h="303" w="443">
                  <a:moveTo>
                    <a:pt x="241" y="0"/>
                  </a:moveTo>
                  <a:cubicBezTo>
                    <a:pt x="222" y="0"/>
                    <a:pt x="222" y="0"/>
                    <a:pt x="202" y="24"/>
                  </a:cubicBezTo>
                  <a:lnTo>
                    <a:pt x="20" y="120"/>
                  </a:lnTo>
                  <a:cubicBezTo>
                    <a:pt x="1" y="120"/>
                    <a:pt x="1" y="144"/>
                    <a:pt x="1" y="144"/>
                  </a:cubicBezTo>
                  <a:cubicBezTo>
                    <a:pt x="1" y="164"/>
                    <a:pt x="1" y="164"/>
                    <a:pt x="20" y="164"/>
                  </a:cubicBezTo>
                  <a:lnTo>
                    <a:pt x="20" y="144"/>
                  </a:lnTo>
                  <a:lnTo>
                    <a:pt x="222" y="24"/>
                  </a:lnTo>
                  <a:lnTo>
                    <a:pt x="260" y="24"/>
                  </a:lnTo>
                  <a:cubicBezTo>
                    <a:pt x="260" y="0"/>
                    <a:pt x="241" y="0"/>
                    <a:pt x="241" y="0"/>
                  </a:cubicBezTo>
                  <a:close/>
                  <a:moveTo>
                    <a:pt x="260" y="24"/>
                  </a:moveTo>
                  <a:lnTo>
                    <a:pt x="423" y="164"/>
                  </a:lnTo>
                  <a:lnTo>
                    <a:pt x="443" y="164"/>
                  </a:lnTo>
                  <a:lnTo>
                    <a:pt x="443" y="144"/>
                  </a:lnTo>
                  <a:lnTo>
                    <a:pt x="260" y="24"/>
                  </a:lnTo>
                  <a:close/>
                  <a:moveTo>
                    <a:pt x="443" y="164"/>
                  </a:moveTo>
                  <a:lnTo>
                    <a:pt x="423" y="183"/>
                  </a:lnTo>
                  <a:lnTo>
                    <a:pt x="241" y="284"/>
                  </a:lnTo>
                  <a:lnTo>
                    <a:pt x="202" y="284"/>
                  </a:lnTo>
                  <a:lnTo>
                    <a:pt x="20" y="164"/>
                  </a:lnTo>
                  <a:lnTo>
                    <a:pt x="20" y="164"/>
                  </a:lnTo>
                  <a:lnTo>
                    <a:pt x="202" y="303"/>
                  </a:lnTo>
                  <a:lnTo>
                    <a:pt x="241" y="303"/>
                  </a:lnTo>
                  <a:lnTo>
                    <a:pt x="443" y="183"/>
                  </a:lnTo>
                  <a:lnTo>
                    <a:pt x="443" y="1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6"/>
            <p:cNvSpPr/>
            <p:nvPr/>
          </p:nvSpPr>
          <p:spPr>
            <a:xfrm>
              <a:off x="7109749" y="3031844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02" y="1"/>
                  </a:moveTo>
                  <a:lnTo>
                    <a:pt x="0" y="121"/>
                  </a:lnTo>
                  <a:lnTo>
                    <a:pt x="0" y="140"/>
                  </a:lnTo>
                  <a:lnTo>
                    <a:pt x="183" y="280"/>
                  </a:lnTo>
                  <a:lnTo>
                    <a:pt x="221" y="280"/>
                  </a:lnTo>
                  <a:lnTo>
                    <a:pt x="423" y="159"/>
                  </a:lnTo>
                  <a:cubicBezTo>
                    <a:pt x="442" y="159"/>
                    <a:pt x="442" y="140"/>
                    <a:pt x="423" y="140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6"/>
            <p:cNvSpPr/>
            <p:nvPr/>
          </p:nvSpPr>
          <p:spPr>
            <a:xfrm>
              <a:off x="7109749" y="3031844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21" y="1"/>
                  </a:moveTo>
                  <a:cubicBezTo>
                    <a:pt x="221" y="1"/>
                    <a:pt x="241" y="1"/>
                    <a:pt x="241" y="20"/>
                  </a:cubicBezTo>
                  <a:lnTo>
                    <a:pt x="423" y="140"/>
                  </a:lnTo>
                  <a:lnTo>
                    <a:pt x="423" y="159"/>
                  </a:lnTo>
                  <a:cubicBezTo>
                    <a:pt x="442" y="159"/>
                    <a:pt x="442" y="159"/>
                    <a:pt x="442" y="140"/>
                  </a:cubicBezTo>
                  <a:lnTo>
                    <a:pt x="423" y="121"/>
                  </a:lnTo>
                  <a:lnTo>
                    <a:pt x="241" y="1"/>
                  </a:lnTo>
                  <a:close/>
                  <a:moveTo>
                    <a:pt x="0" y="140"/>
                  </a:moveTo>
                  <a:lnTo>
                    <a:pt x="183" y="280"/>
                  </a:lnTo>
                  <a:lnTo>
                    <a:pt x="202" y="280"/>
                  </a:lnTo>
                  <a:lnTo>
                    <a:pt x="183" y="26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6"/>
            <p:cNvSpPr/>
            <p:nvPr/>
          </p:nvSpPr>
          <p:spPr>
            <a:xfrm>
              <a:off x="7065271" y="3019630"/>
              <a:ext cx="44579" cy="28498"/>
            </a:xfrm>
            <a:custGeom>
              <a:rect b="b" l="l" r="r" t="t"/>
              <a:pathLst>
                <a:path extrusionOk="0" h="280" w="438">
                  <a:moveTo>
                    <a:pt x="197" y="1"/>
                  </a:moveTo>
                  <a:lnTo>
                    <a:pt x="0" y="121"/>
                  </a:lnTo>
                  <a:lnTo>
                    <a:pt x="0" y="140"/>
                  </a:lnTo>
                  <a:lnTo>
                    <a:pt x="178" y="279"/>
                  </a:lnTo>
                  <a:lnTo>
                    <a:pt x="221" y="279"/>
                  </a:lnTo>
                  <a:lnTo>
                    <a:pt x="418" y="159"/>
                  </a:lnTo>
                  <a:cubicBezTo>
                    <a:pt x="437" y="159"/>
                    <a:pt x="437" y="140"/>
                    <a:pt x="418" y="140"/>
                  </a:cubicBezTo>
                  <a:lnTo>
                    <a:pt x="240" y="20"/>
                  </a:lnTo>
                  <a:cubicBezTo>
                    <a:pt x="240" y="1"/>
                    <a:pt x="221" y="1"/>
                    <a:pt x="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6"/>
            <p:cNvSpPr/>
            <p:nvPr/>
          </p:nvSpPr>
          <p:spPr>
            <a:xfrm>
              <a:off x="7065271" y="3019630"/>
              <a:ext cx="44579" cy="30940"/>
            </a:xfrm>
            <a:custGeom>
              <a:rect b="b" l="l" r="r" t="t"/>
              <a:pathLst>
                <a:path extrusionOk="0" h="304" w="438">
                  <a:moveTo>
                    <a:pt x="197" y="1"/>
                  </a:moveTo>
                  <a:lnTo>
                    <a:pt x="0" y="121"/>
                  </a:lnTo>
                  <a:lnTo>
                    <a:pt x="0" y="140"/>
                  </a:lnTo>
                  <a:lnTo>
                    <a:pt x="19" y="121"/>
                  </a:lnTo>
                  <a:lnTo>
                    <a:pt x="197" y="20"/>
                  </a:lnTo>
                  <a:lnTo>
                    <a:pt x="240" y="20"/>
                  </a:lnTo>
                  <a:lnTo>
                    <a:pt x="418" y="140"/>
                  </a:lnTo>
                  <a:lnTo>
                    <a:pt x="260" y="1"/>
                  </a:lnTo>
                  <a:close/>
                  <a:moveTo>
                    <a:pt x="0" y="140"/>
                  </a:moveTo>
                  <a:lnTo>
                    <a:pt x="0" y="159"/>
                  </a:lnTo>
                  <a:lnTo>
                    <a:pt x="178" y="279"/>
                  </a:lnTo>
                  <a:lnTo>
                    <a:pt x="19" y="140"/>
                  </a:lnTo>
                  <a:close/>
                  <a:moveTo>
                    <a:pt x="418" y="140"/>
                  </a:moveTo>
                  <a:lnTo>
                    <a:pt x="418" y="159"/>
                  </a:lnTo>
                  <a:lnTo>
                    <a:pt x="221" y="279"/>
                  </a:lnTo>
                  <a:lnTo>
                    <a:pt x="178" y="279"/>
                  </a:lnTo>
                  <a:lnTo>
                    <a:pt x="197" y="303"/>
                  </a:lnTo>
                  <a:cubicBezTo>
                    <a:pt x="221" y="303"/>
                    <a:pt x="221" y="279"/>
                    <a:pt x="240" y="279"/>
                  </a:cubicBezTo>
                  <a:lnTo>
                    <a:pt x="418" y="183"/>
                  </a:lnTo>
                  <a:lnTo>
                    <a:pt x="437" y="159"/>
                  </a:lnTo>
                  <a:cubicBezTo>
                    <a:pt x="437" y="140"/>
                    <a:pt x="437" y="140"/>
                    <a:pt x="418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6"/>
            <p:cNvSpPr/>
            <p:nvPr/>
          </p:nvSpPr>
          <p:spPr>
            <a:xfrm>
              <a:off x="6824664" y="3121409"/>
              <a:ext cx="45087" cy="28905"/>
            </a:xfrm>
            <a:custGeom>
              <a:rect b="b" l="l" r="r" t="t"/>
              <a:pathLst>
                <a:path extrusionOk="0" h="284" w="443">
                  <a:moveTo>
                    <a:pt x="202" y="0"/>
                  </a:moveTo>
                  <a:lnTo>
                    <a:pt x="20" y="120"/>
                  </a:lnTo>
                  <a:cubicBezTo>
                    <a:pt x="1" y="120"/>
                    <a:pt x="1" y="144"/>
                    <a:pt x="20" y="144"/>
                  </a:cubicBezTo>
                  <a:lnTo>
                    <a:pt x="202" y="283"/>
                  </a:lnTo>
                  <a:lnTo>
                    <a:pt x="241" y="283"/>
                  </a:lnTo>
                  <a:lnTo>
                    <a:pt x="423" y="163"/>
                  </a:lnTo>
                  <a:cubicBezTo>
                    <a:pt x="443" y="163"/>
                    <a:pt x="443" y="144"/>
                    <a:pt x="423" y="144"/>
                  </a:cubicBez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6"/>
            <p:cNvSpPr/>
            <p:nvPr/>
          </p:nvSpPr>
          <p:spPr>
            <a:xfrm>
              <a:off x="6824664" y="3121409"/>
              <a:ext cx="45087" cy="28905"/>
            </a:xfrm>
            <a:custGeom>
              <a:rect b="b" l="l" r="r" t="t"/>
              <a:pathLst>
                <a:path extrusionOk="0" h="284" w="443">
                  <a:moveTo>
                    <a:pt x="202" y="0"/>
                  </a:moveTo>
                  <a:lnTo>
                    <a:pt x="20" y="101"/>
                  </a:lnTo>
                  <a:lnTo>
                    <a:pt x="1" y="120"/>
                  </a:lnTo>
                  <a:cubicBezTo>
                    <a:pt x="1" y="144"/>
                    <a:pt x="1" y="144"/>
                    <a:pt x="20" y="144"/>
                  </a:cubicBezTo>
                  <a:lnTo>
                    <a:pt x="20" y="120"/>
                  </a:lnTo>
                  <a:lnTo>
                    <a:pt x="222" y="0"/>
                  </a:lnTo>
                  <a:close/>
                  <a:moveTo>
                    <a:pt x="241" y="0"/>
                  </a:moveTo>
                  <a:lnTo>
                    <a:pt x="423" y="144"/>
                  </a:lnTo>
                  <a:lnTo>
                    <a:pt x="443" y="144"/>
                  </a:lnTo>
                  <a:lnTo>
                    <a:pt x="443" y="120"/>
                  </a:lnTo>
                  <a:lnTo>
                    <a:pt x="260" y="0"/>
                  </a:lnTo>
                  <a:close/>
                  <a:moveTo>
                    <a:pt x="20" y="144"/>
                  </a:moveTo>
                  <a:lnTo>
                    <a:pt x="183" y="283"/>
                  </a:lnTo>
                  <a:lnTo>
                    <a:pt x="222" y="283"/>
                  </a:lnTo>
                  <a:cubicBezTo>
                    <a:pt x="202" y="283"/>
                    <a:pt x="202" y="283"/>
                    <a:pt x="202" y="264"/>
                  </a:cubicBezTo>
                  <a:lnTo>
                    <a:pt x="20" y="144"/>
                  </a:lnTo>
                  <a:close/>
                  <a:moveTo>
                    <a:pt x="443" y="144"/>
                  </a:moveTo>
                  <a:lnTo>
                    <a:pt x="423" y="163"/>
                  </a:lnTo>
                  <a:lnTo>
                    <a:pt x="241" y="264"/>
                  </a:lnTo>
                  <a:lnTo>
                    <a:pt x="222" y="283"/>
                  </a:lnTo>
                  <a:lnTo>
                    <a:pt x="241" y="283"/>
                  </a:lnTo>
                  <a:lnTo>
                    <a:pt x="443" y="163"/>
                  </a:lnTo>
                  <a:lnTo>
                    <a:pt x="443" y="1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6"/>
            <p:cNvSpPr/>
            <p:nvPr/>
          </p:nvSpPr>
          <p:spPr>
            <a:xfrm>
              <a:off x="6826598" y="3082733"/>
              <a:ext cx="45087" cy="28905"/>
            </a:xfrm>
            <a:custGeom>
              <a:rect b="b" l="l" r="r" t="t"/>
              <a:pathLst>
                <a:path extrusionOk="0" h="284" w="443">
                  <a:moveTo>
                    <a:pt x="203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83" y="284"/>
                  </a:lnTo>
                  <a:lnTo>
                    <a:pt x="222" y="284"/>
                  </a:lnTo>
                  <a:lnTo>
                    <a:pt x="424" y="164"/>
                  </a:lnTo>
                  <a:cubicBezTo>
                    <a:pt x="443" y="164"/>
                    <a:pt x="443" y="140"/>
                    <a:pt x="424" y="140"/>
                  </a:cubicBezTo>
                  <a:lnTo>
                    <a:pt x="241" y="20"/>
                  </a:lnTo>
                  <a:cubicBezTo>
                    <a:pt x="241" y="1"/>
                    <a:pt x="222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6"/>
            <p:cNvSpPr/>
            <p:nvPr/>
          </p:nvSpPr>
          <p:spPr>
            <a:xfrm>
              <a:off x="6824664" y="3082733"/>
              <a:ext cx="47021" cy="30940"/>
            </a:xfrm>
            <a:custGeom>
              <a:rect b="b" l="l" r="r" t="t"/>
              <a:pathLst>
                <a:path extrusionOk="0" h="304" w="462">
                  <a:moveTo>
                    <a:pt x="222" y="1"/>
                  </a:moveTo>
                  <a:lnTo>
                    <a:pt x="20" y="121"/>
                  </a:lnTo>
                  <a:lnTo>
                    <a:pt x="20" y="121"/>
                  </a:lnTo>
                  <a:lnTo>
                    <a:pt x="222" y="20"/>
                  </a:lnTo>
                  <a:lnTo>
                    <a:pt x="260" y="20"/>
                  </a:lnTo>
                  <a:lnTo>
                    <a:pt x="443" y="140"/>
                  </a:lnTo>
                  <a:lnTo>
                    <a:pt x="260" y="1"/>
                  </a:lnTo>
                  <a:close/>
                  <a:moveTo>
                    <a:pt x="20" y="121"/>
                  </a:moveTo>
                  <a:cubicBezTo>
                    <a:pt x="20" y="121"/>
                    <a:pt x="1" y="121"/>
                    <a:pt x="1" y="140"/>
                  </a:cubicBezTo>
                  <a:cubicBezTo>
                    <a:pt x="1" y="140"/>
                    <a:pt x="20" y="140"/>
                    <a:pt x="20" y="164"/>
                  </a:cubicBezTo>
                  <a:lnTo>
                    <a:pt x="202" y="284"/>
                  </a:lnTo>
                  <a:lnTo>
                    <a:pt x="20" y="140"/>
                  </a:lnTo>
                  <a:lnTo>
                    <a:pt x="20" y="121"/>
                  </a:lnTo>
                  <a:close/>
                  <a:moveTo>
                    <a:pt x="443" y="140"/>
                  </a:moveTo>
                  <a:lnTo>
                    <a:pt x="443" y="164"/>
                  </a:lnTo>
                  <a:lnTo>
                    <a:pt x="241" y="284"/>
                  </a:lnTo>
                  <a:lnTo>
                    <a:pt x="443" y="183"/>
                  </a:lnTo>
                  <a:cubicBezTo>
                    <a:pt x="443" y="164"/>
                    <a:pt x="462" y="164"/>
                    <a:pt x="462" y="164"/>
                  </a:cubicBezTo>
                  <a:cubicBezTo>
                    <a:pt x="462" y="140"/>
                    <a:pt x="443" y="140"/>
                    <a:pt x="443" y="140"/>
                  </a:cubicBezTo>
                  <a:close/>
                  <a:moveTo>
                    <a:pt x="202" y="284"/>
                  </a:moveTo>
                  <a:lnTo>
                    <a:pt x="222" y="303"/>
                  </a:lnTo>
                  <a:cubicBezTo>
                    <a:pt x="241" y="303"/>
                    <a:pt x="241" y="303"/>
                    <a:pt x="241" y="2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6"/>
            <p:cNvSpPr/>
            <p:nvPr/>
          </p:nvSpPr>
          <p:spPr>
            <a:xfrm>
              <a:off x="6855504" y="3103801"/>
              <a:ext cx="44579" cy="29414"/>
            </a:xfrm>
            <a:custGeom>
              <a:rect b="b" l="l" r="r" t="t"/>
              <a:pathLst>
                <a:path extrusionOk="0" h="289" w="438">
                  <a:moveTo>
                    <a:pt x="226" y="0"/>
                  </a:moveTo>
                  <a:cubicBezTo>
                    <a:pt x="218" y="0"/>
                    <a:pt x="207" y="5"/>
                    <a:pt x="197" y="15"/>
                  </a:cubicBezTo>
                  <a:lnTo>
                    <a:pt x="0" y="115"/>
                  </a:lnTo>
                  <a:lnTo>
                    <a:pt x="0" y="154"/>
                  </a:lnTo>
                  <a:lnTo>
                    <a:pt x="178" y="274"/>
                  </a:lnTo>
                  <a:cubicBezTo>
                    <a:pt x="188" y="284"/>
                    <a:pt x="197" y="288"/>
                    <a:pt x="204" y="288"/>
                  </a:cubicBezTo>
                  <a:cubicBezTo>
                    <a:pt x="212" y="288"/>
                    <a:pt x="217" y="284"/>
                    <a:pt x="217" y="274"/>
                  </a:cubicBezTo>
                  <a:lnTo>
                    <a:pt x="418" y="173"/>
                  </a:lnTo>
                  <a:cubicBezTo>
                    <a:pt x="437" y="154"/>
                    <a:pt x="437" y="154"/>
                    <a:pt x="418" y="135"/>
                  </a:cubicBezTo>
                  <a:lnTo>
                    <a:pt x="241" y="15"/>
                  </a:lnTo>
                  <a:cubicBezTo>
                    <a:pt x="241" y="5"/>
                    <a:pt x="235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6"/>
            <p:cNvSpPr/>
            <p:nvPr/>
          </p:nvSpPr>
          <p:spPr>
            <a:xfrm>
              <a:off x="6855504" y="3103292"/>
              <a:ext cx="44579" cy="30431"/>
            </a:xfrm>
            <a:custGeom>
              <a:rect b="b" l="l" r="r" t="t"/>
              <a:pathLst>
                <a:path extrusionOk="0" h="299" w="438">
                  <a:moveTo>
                    <a:pt x="197" y="0"/>
                  </a:moveTo>
                  <a:lnTo>
                    <a:pt x="0" y="120"/>
                  </a:lnTo>
                  <a:lnTo>
                    <a:pt x="0" y="140"/>
                  </a:lnTo>
                  <a:lnTo>
                    <a:pt x="197" y="20"/>
                  </a:lnTo>
                  <a:lnTo>
                    <a:pt x="241" y="20"/>
                  </a:lnTo>
                  <a:cubicBezTo>
                    <a:pt x="241" y="0"/>
                    <a:pt x="217" y="0"/>
                    <a:pt x="217" y="0"/>
                  </a:cubicBezTo>
                  <a:close/>
                  <a:moveTo>
                    <a:pt x="0" y="140"/>
                  </a:moveTo>
                  <a:lnTo>
                    <a:pt x="0" y="159"/>
                  </a:lnTo>
                  <a:lnTo>
                    <a:pt x="178" y="279"/>
                  </a:lnTo>
                  <a:lnTo>
                    <a:pt x="0" y="140"/>
                  </a:lnTo>
                  <a:close/>
                  <a:moveTo>
                    <a:pt x="418" y="140"/>
                  </a:moveTo>
                  <a:lnTo>
                    <a:pt x="418" y="159"/>
                  </a:lnTo>
                  <a:lnTo>
                    <a:pt x="217" y="279"/>
                  </a:lnTo>
                  <a:lnTo>
                    <a:pt x="178" y="279"/>
                  </a:lnTo>
                  <a:cubicBezTo>
                    <a:pt x="178" y="298"/>
                    <a:pt x="197" y="298"/>
                    <a:pt x="197" y="298"/>
                  </a:cubicBezTo>
                  <a:lnTo>
                    <a:pt x="217" y="298"/>
                  </a:lnTo>
                  <a:lnTo>
                    <a:pt x="418" y="178"/>
                  </a:lnTo>
                  <a:lnTo>
                    <a:pt x="437" y="159"/>
                  </a:lnTo>
                  <a:cubicBezTo>
                    <a:pt x="437" y="159"/>
                    <a:pt x="437" y="140"/>
                    <a:pt x="418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6"/>
            <p:cNvSpPr/>
            <p:nvPr/>
          </p:nvSpPr>
          <p:spPr>
            <a:xfrm>
              <a:off x="6883798" y="3087109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22" y="1"/>
                  </a:moveTo>
                  <a:lnTo>
                    <a:pt x="20" y="121"/>
                  </a:lnTo>
                  <a:cubicBezTo>
                    <a:pt x="1" y="121"/>
                    <a:pt x="1" y="140"/>
                    <a:pt x="20" y="140"/>
                  </a:cubicBezTo>
                  <a:lnTo>
                    <a:pt x="203" y="279"/>
                  </a:lnTo>
                  <a:lnTo>
                    <a:pt x="241" y="279"/>
                  </a:lnTo>
                  <a:lnTo>
                    <a:pt x="443" y="159"/>
                  </a:lnTo>
                  <a:lnTo>
                    <a:pt x="443" y="140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6"/>
            <p:cNvSpPr/>
            <p:nvPr/>
          </p:nvSpPr>
          <p:spPr>
            <a:xfrm>
              <a:off x="6883798" y="3087109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03" y="1"/>
                  </a:moveTo>
                  <a:lnTo>
                    <a:pt x="20" y="121"/>
                  </a:lnTo>
                  <a:lnTo>
                    <a:pt x="222" y="20"/>
                  </a:lnTo>
                  <a:lnTo>
                    <a:pt x="222" y="1"/>
                  </a:lnTo>
                  <a:close/>
                  <a:moveTo>
                    <a:pt x="222" y="1"/>
                  </a:moveTo>
                  <a:cubicBezTo>
                    <a:pt x="241" y="1"/>
                    <a:pt x="241" y="1"/>
                    <a:pt x="260" y="20"/>
                  </a:cubicBezTo>
                  <a:lnTo>
                    <a:pt x="419" y="140"/>
                  </a:lnTo>
                  <a:lnTo>
                    <a:pt x="443" y="159"/>
                  </a:lnTo>
                  <a:lnTo>
                    <a:pt x="443" y="140"/>
                  </a:lnTo>
                  <a:lnTo>
                    <a:pt x="260" y="1"/>
                  </a:lnTo>
                  <a:close/>
                  <a:moveTo>
                    <a:pt x="20" y="121"/>
                  </a:moveTo>
                  <a:cubicBezTo>
                    <a:pt x="1" y="121"/>
                    <a:pt x="1" y="121"/>
                    <a:pt x="1" y="140"/>
                  </a:cubicBezTo>
                  <a:lnTo>
                    <a:pt x="20" y="159"/>
                  </a:lnTo>
                  <a:lnTo>
                    <a:pt x="179" y="279"/>
                  </a:lnTo>
                  <a:lnTo>
                    <a:pt x="203" y="279"/>
                  </a:lnTo>
                  <a:lnTo>
                    <a:pt x="20" y="140"/>
                  </a:lnTo>
                  <a:lnTo>
                    <a:pt x="20" y="121"/>
                  </a:lnTo>
                  <a:close/>
                  <a:moveTo>
                    <a:pt x="419" y="159"/>
                  </a:moveTo>
                  <a:lnTo>
                    <a:pt x="241" y="279"/>
                  </a:lnTo>
                  <a:lnTo>
                    <a:pt x="443" y="179"/>
                  </a:lnTo>
                  <a:lnTo>
                    <a:pt x="443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6"/>
            <p:cNvSpPr/>
            <p:nvPr/>
          </p:nvSpPr>
          <p:spPr>
            <a:xfrm>
              <a:off x="6722986" y="3217183"/>
              <a:ext cx="44579" cy="29007"/>
            </a:xfrm>
            <a:custGeom>
              <a:rect b="b" l="l" r="r" t="t"/>
              <a:pathLst>
                <a:path extrusionOk="0" h="285" w="438">
                  <a:moveTo>
                    <a:pt x="197" y="1"/>
                  </a:moveTo>
                  <a:lnTo>
                    <a:pt x="20" y="121"/>
                  </a:lnTo>
                  <a:cubicBezTo>
                    <a:pt x="0" y="121"/>
                    <a:pt x="0" y="140"/>
                    <a:pt x="20" y="140"/>
                  </a:cubicBezTo>
                  <a:lnTo>
                    <a:pt x="197" y="284"/>
                  </a:lnTo>
                  <a:lnTo>
                    <a:pt x="241" y="284"/>
                  </a:lnTo>
                  <a:lnTo>
                    <a:pt x="418" y="164"/>
                  </a:lnTo>
                  <a:cubicBezTo>
                    <a:pt x="438" y="164"/>
                    <a:pt x="438" y="140"/>
                    <a:pt x="418" y="140"/>
                  </a:cubicBez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6"/>
            <p:cNvSpPr/>
            <p:nvPr/>
          </p:nvSpPr>
          <p:spPr>
            <a:xfrm>
              <a:off x="6722986" y="3217183"/>
              <a:ext cx="44579" cy="29007"/>
            </a:xfrm>
            <a:custGeom>
              <a:rect b="b" l="l" r="r" t="t"/>
              <a:pathLst>
                <a:path extrusionOk="0" h="285" w="438">
                  <a:moveTo>
                    <a:pt x="197" y="1"/>
                  </a:moveTo>
                  <a:lnTo>
                    <a:pt x="20" y="121"/>
                  </a:lnTo>
                  <a:lnTo>
                    <a:pt x="221" y="20"/>
                  </a:lnTo>
                  <a:lnTo>
                    <a:pt x="221" y="1"/>
                  </a:lnTo>
                  <a:close/>
                  <a:moveTo>
                    <a:pt x="221" y="1"/>
                  </a:moveTo>
                  <a:cubicBezTo>
                    <a:pt x="241" y="1"/>
                    <a:pt x="241" y="1"/>
                    <a:pt x="241" y="20"/>
                  </a:cubicBezTo>
                  <a:lnTo>
                    <a:pt x="418" y="140"/>
                  </a:lnTo>
                  <a:lnTo>
                    <a:pt x="438" y="164"/>
                  </a:lnTo>
                  <a:lnTo>
                    <a:pt x="438" y="140"/>
                  </a:lnTo>
                  <a:lnTo>
                    <a:pt x="260" y="1"/>
                  </a:lnTo>
                  <a:close/>
                  <a:moveTo>
                    <a:pt x="418" y="164"/>
                  </a:moveTo>
                  <a:lnTo>
                    <a:pt x="241" y="284"/>
                  </a:lnTo>
                  <a:lnTo>
                    <a:pt x="241" y="284"/>
                  </a:lnTo>
                  <a:lnTo>
                    <a:pt x="438" y="183"/>
                  </a:lnTo>
                  <a:lnTo>
                    <a:pt x="438" y="164"/>
                  </a:lnTo>
                  <a:close/>
                  <a:moveTo>
                    <a:pt x="20" y="121"/>
                  </a:moveTo>
                  <a:cubicBezTo>
                    <a:pt x="0" y="121"/>
                    <a:pt x="0" y="121"/>
                    <a:pt x="0" y="140"/>
                  </a:cubicBezTo>
                  <a:lnTo>
                    <a:pt x="20" y="164"/>
                  </a:lnTo>
                  <a:lnTo>
                    <a:pt x="178" y="284"/>
                  </a:lnTo>
                  <a:lnTo>
                    <a:pt x="197" y="284"/>
                  </a:lnTo>
                  <a:lnTo>
                    <a:pt x="20" y="140"/>
                  </a:lnTo>
                  <a:lnTo>
                    <a:pt x="20" y="1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6"/>
            <p:cNvSpPr/>
            <p:nvPr/>
          </p:nvSpPr>
          <p:spPr>
            <a:xfrm>
              <a:off x="6753317" y="3237742"/>
              <a:ext cx="77860" cy="52924"/>
            </a:xfrm>
            <a:custGeom>
              <a:rect b="b" l="l" r="r" t="t"/>
              <a:pathLst>
                <a:path extrusionOk="0" h="520" w="765">
                  <a:moveTo>
                    <a:pt x="202" y="0"/>
                  </a:moveTo>
                  <a:lnTo>
                    <a:pt x="0" y="121"/>
                  </a:lnTo>
                  <a:lnTo>
                    <a:pt x="0" y="140"/>
                  </a:lnTo>
                  <a:lnTo>
                    <a:pt x="524" y="519"/>
                  </a:lnTo>
                  <a:lnTo>
                    <a:pt x="562" y="519"/>
                  </a:lnTo>
                  <a:lnTo>
                    <a:pt x="740" y="399"/>
                  </a:lnTo>
                  <a:cubicBezTo>
                    <a:pt x="764" y="399"/>
                    <a:pt x="764" y="380"/>
                    <a:pt x="740" y="380"/>
                  </a:cubicBezTo>
                  <a:lnTo>
                    <a:pt x="2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6"/>
            <p:cNvSpPr/>
            <p:nvPr/>
          </p:nvSpPr>
          <p:spPr>
            <a:xfrm>
              <a:off x="6753317" y="3237742"/>
              <a:ext cx="77860" cy="52924"/>
            </a:xfrm>
            <a:custGeom>
              <a:rect b="b" l="l" r="r" t="t"/>
              <a:pathLst>
                <a:path extrusionOk="0" h="520" w="765">
                  <a:moveTo>
                    <a:pt x="202" y="0"/>
                  </a:moveTo>
                  <a:lnTo>
                    <a:pt x="0" y="121"/>
                  </a:lnTo>
                  <a:lnTo>
                    <a:pt x="19" y="121"/>
                  </a:lnTo>
                  <a:lnTo>
                    <a:pt x="202" y="20"/>
                  </a:lnTo>
                  <a:lnTo>
                    <a:pt x="221" y="0"/>
                  </a:lnTo>
                  <a:close/>
                  <a:moveTo>
                    <a:pt x="221" y="0"/>
                  </a:moveTo>
                  <a:cubicBezTo>
                    <a:pt x="221" y="0"/>
                    <a:pt x="240" y="0"/>
                    <a:pt x="240" y="20"/>
                  </a:cubicBezTo>
                  <a:lnTo>
                    <a:pt x="740" y="380"/>
                  </a:lnTo>
                  <a:lnTo>
                    <a:pt x="764" y="399"/>
                  </a:lnTo>
                  <a:lnTo>
                    <a:pt x="764" y="380"/>
                  </a:lnTo>
                  <a:lnTo>
                    <a:pt x="240" y="0"/>
                  </a:lnTo>
                  <a:close/>
                  <a:moveTo>
                    <a:pt x="0" y="121"/>
                  </a:moveTo>
                  <a:lnTo>
                    <a:pt x="0" y="140"/>
                  </a:lnTo>
                  <a:lnTo>
                    <a:pt x="524" y="519"/>
                  </a:lnTo>
                  <a:lnTo>
                    <a:pt x="543" y="519"/>
                  </a:lnTo>
                  <a:cubicBezTo>
                    <a:pt x="543" y="519"/>
                    <a:pt x="524" y="519"/>
                    <a:pt x="524" y="500"/>
                  </a:cubicBezTo>
                  <a:lnTo>
                    <a:pt x="19" y="140"/>
                  </a:lnTo>
                  <a:lnTo>
                    <a:pt x="0" y="121"/>
                  </a:lnTo>
                  <a:close/>
                  <a:moveTo>
                    <a:pt x="740" y="399"/>
                  </a:moveTo>
                  <a:lnTo>
                    <a:pt x="562" y="519"/>
                  </a:lnTo>
                  <a:lnTo>
                    <a:pt x="764" y="418"/>
                  </a:lnTo>
                  <a:lnTo>
                    <a:pt x="764" y="3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6"/>
            <p:cNvSpPr/>
            <p:nvPr/>
          </p:nvSpPr>
          <p:spPr>
            <a:xfrm>
              <a:off x="6782120" y="3221559"/>
              <a:ext cx="44579" cy="28498"/>
            </a:xfrm>
            <a:custGeom>
              <a:rect b="b" l="l" r="r" t="t"/>
              <a:pathLst>
                <a:path extrusionOk="0" h="280" w="438">
                  <a:moveTo>
                    <a:pt x="198" y="1"/>
                  </a:moveTo>
                  <a:lnTo>
                    <a:pt x="1" y="121"/>
                  </a:lnTo>
                  <a:lnTo>
                    <a:pt x="1" y="140"/>
                  </a:lnTo>
                  <a:lnTo>
                    <a:pt x="178" y="280"/>
                  </a:lnTo>
                  <a:lnTo>
                    <a:pt x="217" y="280"/>
                  </a:lnTo>
                  <a:lnTo>
                    <a:pt x="419" y="159"/>
                  </a:lnTo>
                  <a:cubicBezTo>
                    <a:pt x="438" y="159"/>
                    <a:pt x="438" y="140"/>
                    <a:pt x="419" y="140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6"/>
            <p:cNvSpPr/>
            <p:nvPr/>
          </p:nvSpPr>
          <p:spPr>
            <a:xfrm>
              <a:off x="6782120" y="3221559"/>
              <a:ext cx="44579" cy="28498"/>
            </a:xfrm>
            <a:custGeom>
              <a:rect b="b" l="l" r="r" t="t"/>
              <a:pathLst>
                <a:path extrusionOk="0" h="280" w="438">
                  <a:moveTo>
                    <a:pt x="198" y="1"/>
                  </a:moveTo>
                  <a:lnTo>
                    <a:pt x="1" y="97"/>
                  </a:lnTo>
                  <a:lnTo>
                    <a:pt x="1" y="121"/>
                  </a:lnTo>
                  <a:lnTo>
                    <a:pt x="198" y="1"/>
                  </a:lnTo>
                  <a:close/>
                  <a:moveTo>
                    <a:pt x="217" y="1"/>
                  </a:moveTo>
                  <a:cubicBezTo>
                    <a:pt x="217" y="1"/>
                    <a:pt x="241" y="1"/>
                    <a:pt x="241" y="20"/>
                  </a:cubicBezTo>
                  <a:lnTo>
                    <a:pt x="419" y="140"/>
                  </a:lnTo>
                  <a:lnTo>
                    <a:pt x="419" y="159"/>
                  </a:lnTo>
                  <a:cubicBezTo>
                    <a:pt x="438" y="159"/>
                    <a:pt x="438" y="159"/>
                    <a:pt x="438" y="140"/>
                  </a:cubicBezTo>
                  <a:lnTo>
                    <a:pt x="419" y="121"/>
                  </a:lnTo>
                  <a:lnTo>
                    <a:pt x="241" y="1"/>
                  </a:lnTo>
                  <a:close/>
                  <a:moveTo>
                    <a:pt x="1" y="140"/>
                  </a:moveTo>
                  <a:lnTo>
                    <a:pt x="178" y="280"/>
                  </a:lnTo>
                  <a:lnTo>
                    <a:pt x="198" y="280"/>
                  </a:lnTo>
                  <a:lnTo>
                    <a:pt x="178" y="260"/>
                  </a:lnTo>
                  <a:lnTo>
                    <a:pt x="1" y="140"/>
                  </a:lnTo>
                  <a:close/>
                  <a:moveTo>
                    <a:pt x="419" y="159"/>
                  </a:moveTo>
                  <a:lnTo>
                    <a:pt x="217" y="260"/>
                  </a:lnTo>
                  <a:lnTo>
                    <a:pt x="198" y="280"/>
                  </a:lnTo>
                  <a:lnTo>
                    <a:pt x="217" y="280"/>
                  </a:lnTo>
                  <a:lnTo>
                    <a:pt x="419" y="1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6"/>
            <p:cNvSpPr/>
            <p:nvPr/>
          </p:nvSpPr>
          <p:spPr>
            <a:xfrm>
              <a:off x="6810517" y="3241610"/>
              <a:ext cx="48955" cy="32365"/>
            </a:xfrm>
            <a:custGeom>
              <a:rect b="b" l="l" r="r" t="t"/>
              <a:pathLst>
                <a:path extrusionOk="0" h="318" w="481">
                  <a:moveTo>
                    <a:pt x="202" y="1"/>
                  </a:moveTo>
                  <a:lnTo>
                    <a:pt x="20" y="102"/>
                  </a:lnTo>
                  <a:cubicBezTo>
                    <a:pt x="0" y="121"/>
                    <a:pt x="0" y="121"/>
                    <a:pt x="20" y="140"/>
                  </a:cubicBezTo>
                  <a:lnTo>
                    <a:pt x="241" y="303"/>
                  </a:lnTo>
                  <a:cubicBezTo>
                    <a:pt x="250" y="313"/>
                    <a:pt x="260" y="318"/>
                    <a:pt x="267" y="318"/>
                  </a:cubicBezTo>
                  <a:cubicBezTo>
                    <a:pt x="274" y="318"/>
                    <a:pt x="279" y="313"/>
                    <a:pt x="279" y="303"/>
                  </a:cubicBezTo>
                  <a:lnTo>
                    <a:pt x="481" y="203"/>
                  </a:lnTo>
                  <a:lnTo>
                    <a:pt x="481" y="164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6"/>
            <p:cNvSpPr/>
            <p:nvPr/>
          </p:nvSpPr>
          <p:spPr>
            <a:xfrm>
              <a:off x="6810517" y="3241610"/>
              <a:ext cx="48955" cy="32874"/>
            </a:xfrm>
            <a:custGeom>
              <a:rect b="b" l="l" r="r" t="t"/>
              <a:pathLst>
                <a:path extrusionOk="0" h="323" w="481">
                  <a:moveTo>
                    <a:pt x="202" y="1"/>
                  </a:moveTo>
                  <a:lnTo>
                    <a:pt x="20" y="102"/>
                  </a:lnTo>
                  <a:cubicBezTo>
                    <a:pt x="0" y="102"/>
                    <a:pt x="0" y="121"/>
                    <a:pt x="0" y="121"/>
                  </a:cubicBezTo>
                  <a:cubicBezTo>
                    <a:pt x="0" y="140"/>
                    <a:pt x="0" y="140"/>
                    <a:pt x="20" y="140"/>
                  </a:cubicBezTo>
                  <a:lnTo>
                    <a:pt x="20" y="121"/>
                  </a:lnTo>
                  <a:lnTo>
                    <a:pt x="202" y="1"/>
                  </a:lnTo>
                  <a:close/>
                  <a:moveTo>
                    <a:pt x="241" y="1"/>
                  </a:moveTo>
                  <a:lnTo>
                    <a:pt x="462" y="183"/>
                  </a:lnTo>
                  <a:lnTo>
                    <a:pt x="481" y="183"/>
                  </a:lnTo>
                  <a:lnTo>
                    <a:pt x="481" y="164"/>
                  </a:lnTo>
                  <a:lnTo>
                    <a:pt x="260" y="1"/>
                  </a:lnTo>
                  <a:close/>
                  <a:moveTo>
                    <a:pt x="481" y="183"/>
                  </a:moveTo>
                  <a:lnTo>
                    <a:pt x="462" y="203"/>
                  </a:lnTo>
                  <a:lnTo>
                    <a:pt x="279" y="303"/>
                  </a:lnTo>
                  <a:lnTo>
                    <a:pt x="241" y="303"/>
                  </a:lnTo>
                  <a:cubicBezTo>
                    <a:pt x="241" y="323"/>
                    <a:pt x="260" y="323"/>
                    <a:pt x="260" y="323"/>
                  </a:cubicBezTo>
                  <a:lnTo>
                    <a:pt x="279" y="323"/>
                  </a:lnTo>
                  <a:lnTo>
                    <a:pt x="481" y="203"/>
                  </a:lnTo>
                  <a:lnTo>
                    <a:pt x="481" y="1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6"/>
            <p:cNvSpPr/>
            <p:nvPr/>
          </p:nvSpPr>
          <p:spPr>
            <a:xfrm>
              <a:off x="6840847" y="3186853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02" y="1"/>
                  </a:moveTo>
                  <a:lnTo>
                    <a:pt x="0" y="121"/>
                  </a:lnTo>
                  <a:lnTo>
                    <a:pt x="0" y="140"/>
                  </a:lnTo>
                  <a:lnTo>
                    <a:pt x="183" y="279"/>
                  </a:lnTo>
                  <a:lnTo>
                    <a:pt x="221" y="279"/>
                  </a:lnTo>
                  <a:lnTo>
                    <a:pt x="423" y="159"/>
                  </a:lnTo>
                  <a:cubicBezTo>
                    <a:pt x="442" y="159"/>
                    <a:pt x="442" y="140"/>
                    <a:pt x="423" y="140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6"/>
            <p:cNvSpPr/>
            <p:nvPr/>
          </p:nvSpPr>
          <p:spPr>
            <a:xfrm>
              <a:off x="6840847" y="3186853"/>
              <a:ext cx="45087" cy="28498"/>
            </a:xfrm>
            <a:custGeom>
              <a:rect b="b" l="l" r="r" t="t"/>
              <a:pathLst>
                <a:path extrusionOk="0" h="280" w="443">
                  <a:moveTo>
                    <a:pt x="221" y="1"/>
                  </a:moveTo>
                  <a:lnTo>
                    <a:pt x="240" y="20"/>
                  </a:lnTo>
                  <a:lnTo>
                    <a:pt x="423" y="140"/>
                  </a:lnTo>
                  <a:lnTo>
                    <a:pt x="423" y="140"/>
                  </a:lnTo>
                  <a:lnTo>
                    <a:pt x="264" y="1"/>
                  </a:lnTo>
                  <a:close/>
                  <a:moveTo>
                    <a:pt x="202" y="1"/>
                  </a:moveTo>
                  <a:lnTo>
                    <a:pt x="0" y="121"/>
                  </a:lnTo>
                  <a:lnTo>
                    <a:pt x="0" y="140"/>
                  </a:lnTo>
                  <a:lnTo>
                    <a:pt x="24" y="121"/>
                  </a:lnTo>
                  <a:lnTo>
                    <a:pt x="202" y="20"/>
                  </a:lnTo>
                  <a:lnTo>
                    <a:pt x="221" y="1"/>
                  </a:lnTo>
                  <a:close/>
                  <a:moveTo>
                    <a:pt x="0" y="140"/>
                  </a:moveTo>
                  <a:lnTo>
                    <a:pt x="0" y="159"/>
                  </a:lnTo>
                  <a:lnTo>
                    <a:pt x="183" y="279"/>
                  </a:lnTo>
                  <a:lnTo>
                    <a:pt x="24" y="140"/>
                  </a:lnTo>
                  <a:close/>
                  <a:moveTo>
                    <a:pt x="423" y="140"/>
                  </a:moveTo>
                  <a:lnTo>
                    <a:pt x="423" y="159"/>
                  </a:lnTo>
                  <a:lnTo>
                    <a:pt x="221" y="279"/>
                  </a:lnTo>
                  <a:lnTo>
                    <a:pt x="240" y="279"/>
                  </a:lnTo>
                  <a:lnTo>
                    <a:pt x="423" y="179"/>
                  </a:lnTo>
                  <a:lnTo>
                    <a:pt x="442" y="159"/>
                  </a:lnTo>
                  <a:cubicBezTo>
                    <a:pt x="442" y="140"/>
                    <a:pt x="442" y="140"/>
                    <a:pt x="423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6"/>
            <p:cNvSpPr/>
            <p:nvPr/>
          </p:nvSpPr>
          <p:spPr>
            <a:xfrm>
              <a:off x="6810517" y="3203545"/>
              <a:ext cx="45087" cy="29719"/>
            </a:xfrm>
            <a:custGeom>
              <a:rect b="b" l="l" r="r" t="t"/>
              <a:pathLst>
                <a:path extrusionOk="0" h="292" w="443">
                  <a:moveTo>
                    <a:pt x="233" y="0"/>
                  </a:moveTo>
                  <a:cubicBezTo>
                    <a:pt x="226" y="0"/>
                    <a:pt x="221" y="5"/>
                    <a:pt x="221" y="15"/>
                  </a:cubicBezTo>
                  <a:lnTo>
                    <a:pt x="20" y="115"/>
                  </a:lnTo>
                  <a:cubicBezTo>
                    <a:pt x="0" y="135"/>
                    <a:pt x="0" y="135"/>
                    <a:pt x="20" y="154"/>
                  </a:cubicBezTo>
                  <a:lnTo>
                    <a:pt x="202" y="274"/>
                  </a:lnTo>
                  <a:cubicBezTo>
                    <a:pt x="202" y="286"/>
                    <a:pt x="207" y="292"/>
                    <a:pt x="214" y="292"/>
                  </a:cubicBezTo>
                  <a:cubicBezTo>
                    <a:pt x="221" y="292"/>
                    <a:pt x="231" y="286"/>
                    <a:pt x="241" y="274"/>
                  </a:cubicBezTo>
                  <a:lnTo>
                    <a:pt x="442" y="178"/>
                  </a:lnTo>
                  <a:lnTo>
                    <a:pt x="442" y="135"/>
                  </a:lnTo>
                  <a:lnTo>
                    <a:pt x="260" y="15"/>
                  </a:lnTo>
                  <a:cubicBezTo>
                    <a:pt x="250" y="5"/>
                    <a:pt x="241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6"/>
            <p:cNvSpPr/>
            <p:nvPr/>
          </p:nvSpPr>
          <p:spPr>
            <a:xfrm>
              <a:off x="6810517" y="3203036"/>
              <a:ext cx="45087" cy="30839"/>
            </a:xfrm>
            <a:custGeom>
              <a:rect b="b" l="l" r="r" t="t"/>
              <a:pathLst>
                <a:path extrusionOk="0" h="303" w="443">
                  <a:moveTo>
                    <a:pt x="202" y="0"/>
                  </a:moveTo>
                  <a:lnTo>
                    <a:pt x="20" y="120"/>
                  </a:lnTo>
                  <a:cubicBezTo>
                    <a:pt x="0" y="120"/>
                    <a:pt x="0" y="140"/>
                    <a:pt x="0" y="140"/>
                  </a:cubicBezTo>
                  <a:cubicBezTo>
                    <a:pt x="0" y="140"/>
                    <a:pt x="0" y="159"/>
                    <a:pt x="20" y="159"/>
                  </a:cubicBezTo>
                  <a:lnTo>
                    <a:pt x="20" y="140"/>
                  </a:lnTo>
                  <a:lnTo>
                    <a:pt x="221" y="20"/>
                  </a:lnTo>
                  <a:lnTo>
                    <a:pt x="260" y="20"/>
                  </a:lnTo>
                  <a:cubicBezTo>
                    <a:pt x="260" y="0"/>
                    <a:pt x="241" y="0"/>
                    <a:pt x="241" y="0"/>
                  </a:cubicBezTo>
                  <a:close/>
                  <a:moveTo>
                    <a:pt x="260" y="20"/>
                  </a:moveTo>
                  <a:lnTo>
                    <a:pt x="418" y="159"/>
                  </a:lnTo>
                  <a:lnTo>
                    <a:pt x="241" y="279"/>
                  </a:lnTo>
                  <a:lnTo>
                    <a:pt x="202" y="279"/>
                  </a:lnTo>
                  <a:lnTo>
                    <a:pt x="20" y="159"/>
                  </a:lnTo>
                  <a:lnTo>
                    <a:pt x="20" y="159"/>
                  </a:lnTo>
                  <a:lnTo>
                    <a:pt x="178" y="279"/>
                  </a:lnTo>
                  <a:cubicBezTo>
                    <a:pt x="202" y="303"/>
                    <a:pt x="202" y="303"/>
                    <a:pt x="221" y="303"/>
                  </a:cubicBezTo>
                  <a:lnTo>
                    <a:pt x="241" y="303"/>
                  </a:lnTo>
                  <a:lnTo>
                    <a:pt x="442" y="183"/>
                  </a:lnTo>
                  <a:lnTo>
                    <a:pt x="442" y="159"/>
                  </a:lnTo>
                  <a:lnTo>
                    <a:pt x="442" y="140"/>
                  </a:lnTo>
                  <a:lnTo>
                    <a:pt x="260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6"/>
            <p:cNvSpPr/>
            <p:nvPr/>
          </p:nvSpPr>
          <p:spPr>
            <a:xfrm>
              <a:off x="6840847" y="3206903"/>
              <a:ext cx="77860" cy="49057"/>
            </a:xfrm>
            <a:custGeom>
              <a:rect b="b" l="l" r="r" t="t"/>
              <a:pathLst>
                <a:path extrusionOk="0" h="482" w="765">
                  <a:moveTo>
                    <a:pt x="481" y="1"/>
                  </a:moveTo>
                  <a:lnTo>
                    <a:pt x="0" y="284"/>
                  </a:lnTo>
                  <a:lnTo>
                    <a:pt x="0" y="323"/>
                  </a:lnTo>
                  <a:lnTo>
                    <a:pt x="221" y="481"/>
                  </a:lnTo>
                  <a:lnTo>
                    <a:pt x="284" y="481"/>
                  </a:lnTo>
                  <a:lnTo>
                    <a:pt x="764" y="203"/>
                  </a:lnTo>
                  <a:lnTo>
                    <a:pt x="764" y="183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6"/>
            <p:cNvSpPr/>
            <p:nvPr/>
          </p:nvSpPr>
          <p:spPr>
            <a:xfrm>
              <a:off x="6838812" y="3206903"/>
              <a:ext cx="81829" cy="49057"/>
            </a:xfrm>
            <a:custGeom>
              <a:rect b="b" l="l" r="r" t="t"/>
              <a:pathLst>
                <a:path extrusionOk="0" h="482" w="804">
                  <a:moveTo>
                    <a:pt x="525" y="1"/>
                  </a:moveTo>
                  <a:cubicBezTo>
                    <a:pt x="544" y="1"/>
                    <a:pt x="544" y="1"/>
                    <a:pt x="544" y="25"/>
                  </a:cubicBezTo>
                  <a:lnTo>
                    <a:pt x="784" y="183"/>
                  </a:lnTo>
                  <a:lnTo>
                    <a:pt x="784" y="203"/>
                  </a:lnTo>
                  <a:cubicBezTo>
                    <a:pt x="784" y="203"/>
                    <a:pt x="803" y="203"/>
                    <a:pt x="803" y="183"/>
                  </a:cubicBezTo>
                  <a:cubicBezTo>
                    <a:pt x="803" y="183"/>
                    <a:pt x="784" y="183"/>
                    <a:pt x="784" y="164"/>
                  </a:cubicBezTo>
                  <a:lnTo>
                    <a:pt x="563" y="1"/>
                  </a:lnTo>
                  <a:close/>
                  <a:moveTo>
                    <a:pt x="501" y="1"/>
                  </a:moveTo>
                  <a:lnTo>
                    <a:pt x="20" y="284"/>
                  </a:lnTo>
                  <a:lnTo>
                    <a:pt x="525" y="1"/>
                  </a:lnTo>
                  <a:close/>
                  <a:moveTo>
                    <a:pt x="20" y="284"/>
                  </a:moveTo>
                  <a:cubicBezTo>
                    <a:pt x="20" y="284"/>
                    <a:pt x="1" y="284"/>
                    <a:pt x="1" y="303"/>
                  </a:cubicBezTo>
                  <a:lnTo>
                    <a:pt x="20" y="323"/>
                  </a:lnTo>
                  <a:lnTo>
                    <a:pt x="241" y="481"/>
                  </a:lnTo>
                  <a:lnTo>
                    <a:pt x="260" y="481"/>
                  </a:lnTo>
                  <a:lnTo>
                    <a:pt x="20" y="303"/>
                  </a:lnTo>
                  <a:lnTo>
                    <a:pt x="20" y="284"/>
                  </a:lnTo>
                  <a:close/>
                  <a:moveTo>
                    <a:pt x="784" y="203"/>
                  </a:moveTo>
                  <a:lnTo>
                    <a:pt x="284" y="481"/>
                  </a:lnTo>
                  <a:lnTo>
                    <a:pt x="304" y="481"/>
                  </a:lnTo>
                  <a:lnTo>
                    <a:pt x="784" y="2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6"/>
            <p:cNvSpPr/>
            <p:nvPr/>
          </p:nvSpPr>
          <p:spPr>
            <a:xfrm>
              <a:off x="6782120" y="3182476"/>
              <a:ext cx="44579" cy="28905"/>
            </a:xfrm>
            <a:custGeom>
              <a:rect b="b" l="l" r="r" t="t"/>
              <a:pathLst>
                <a:path extrusionOk="0" h="284" w="438">
                  <a:moveTo>
                    <a:pt x="217" y="1"/>
                  </a:moveTo>
                  <a:lnTo>
                    <a:pt x="20" y="121"/>
                  </a:lnTo>
                  <a:cubicBezTo>
                    <a:pt x="1" y="121"/>
                    <a:pt x="1" y="145"/>
                    <a:pt x="20" y="164"/>
                  </a:cubicBezTo>
                  <a:lnTo>
                    <a:pt x="198" y="284"/>
                  </a:lnTo>
                  <a:lnTo>
                    <a:pt x="241" y="284"/>
                  </a:lnTo>
                  <a:lnTo>
                    <a:pt x="438" y="164"/>
                  </a:lnTo>
                  <a:lnTo>
                    <a:pt x="438" y="145"/>
                  </a:lnTo>
                  <a:lnTo>
                    <a:pt x="260" y="25"/>
                  </a:lnTo>
                  <a:cubicBezTo>
                    <a:pt x="241" y="1"/>
                    <a:pt x="217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6"/>
            <p:cNvSpPr/>
            <p:nvPr/>
          </p:nvSpPr>
          <p:spPr>
            <a:xfrm>
              <a:off x="6782120" y="3182476"/>
              <a:ext cx="44579" cy="30940"/>
            </a:xfrm>
            <a:custGeom>
              <a:rect b="b" l="l" r="r" t="t"/>
              <a:pathLst>
                <a:path extrusionOk="0" h="304" w="438">
                  <a:moveTo>
                    <a:pt x="198" y="1"/>
                  </a:moveTo>
                  <a:lnTo>
                    <a:pt x="20" y="121"/>
                  </a:lnTo>
                  <a:lnTo>
                    <a:pt x="20" y="121"/>
                  </a:lnTo>
                  <a:lnTo>
                    <a:pt x="217" y="25"/>
                  </a:lnTo>
                  <a:lnTo>
                    <a:pt x="260" y="25"/>
                  </a:lnTo>
                  <a:lnTo>
                    <a:pt x="419" y="145"/>
                  </a:lnTo>
                  <a:lnTo>
                    <a:pt x="438" y="164"/>
                  </a:lnTo>
                  <a:lnTo>
                    <a:pt x="438" y="145"/>
                  </a:lnTo>
                  <a:lnTo>
                    <a:pt x="260" y="1"/>
                  </a:lnTo>
                  <a:close/>
                  <a:moveTo>
                    <a:pt x="419" y="164"/>
                  </a:moveTo>
                  <a:lnTo>
                    <a:pt x="241" y="284"/>
                  </a:lnTo>
                  <a:lnTo>
                    <a:pt x="438" y="183"/>
                  </a:lnTo>
                  <a:lnTo>
                    <a:pt x="438" y="164"/>
                  </a:lnTo>
                  <a:close/>
                  <a:moveTo>
                    <a:pt x="20" y="121"/>
                  </a:moveTo>
                  <a:cubicBezTo>
                    <a:pt x="1" y="121"/>
                    <a:pt x="1" y="121"/>
                    <a:pt x="1" y="145"/>
                  </a:cubicBezTo>
                  <a:cubicBezTo>
                    <a:pt x="1" y="145"/>
                    <a:pt x="1" y="164"/>
                    <a:pt x="20" y="164"/>
                  </a:cubicBezTo>
                  <a:lnTo>
                    <a:pt x="178" y="284"/>
                  </a:lnTo>
                  <a:cubicBezTo>
                    <a:pt x="198" y="284"/>
                    <a:pt x="198" y="303"/>
                    <a:pt x="217" y="303"/>
                  </a:cubicBezTo>
                  <a:cubicBezTo>
                    <a:pt x="217" y="303"/>
                    <a:pt x="241" y="303"/>
                    <a:pt x="241" y="284"/>
                  </a:cubicBezTo>
                  <a:lnTo>
                    <a:pt x="198" y="284"/>
                  </a:lnTo>
                  <a:lnTo>
                    <a:pt x="20" y="145"/>
                  </a:lnTo>
                  <a:lnTo>
                    <a:pt x="20" y="1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6"/>
            <p:cNvSpPr/>
            <p:nvPr/>
          </p:nvSpPr>
          <p:spPr>
            <a:xfrm>
              <a:off x="6991888" y="2504832"/>
              <a:ext cx="85697" cy="53230"/>
            </a:xfrm>
            <a:custGeom>
              <a:rect b="b" l="l" r="r" t="t"/>
              <a:pathLst>
                <a:path extrusionOk="0" h="523" w="842">
                  <a:moveTo>
                    <a:pt x="537" y="0"/>
                  </a:moveTo>
                  <a:cubicBezTo>
                    <a:pt x="519" y="0"/>
                    <a:pt x="500" y="5"/>
                    <a:pt x="481" y="15"/>
                  </a:cubicBezTo>
                  <a:lnTo>
                    <a:pt x="20" y="274"/>
                  </a:lnTo>
                  <a:cubicBezTo>
                    <a:pt x="1" y="274"/>
                    <a:pt x="1" y="317"/>
                    <a:pt x="20" y="336"/>
                  </a:cubicBezTo>
                  <a:lnTo>
                    <a:pt x="260" y="495"/>
                  </a:lnTo>
                  <a:cubicBezTo>
                    <a:pt x="287" y="509"/>
                    <a:pt x="317" y="522"/>
                    <a:pt x="339" y="522"/>
                  </a:cubicBezTo>
                  <a:cubicBezTo>
                    <a:pt x="348" y="522"/>
                    <a:pt x="355" y="520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197"/>
                    <a:pt x="822" y="173"/>
                  </a:cubicBezTo>
                  <a:lnTo>
                    <a:pt x="582" y="15"/>
                  </a:lnTo>
                  <a:cubicBezTo>
                    <a:pt x="570" y="5"/>
                    <a:pt x="554" y="0"/>
                    <a:pt x="537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6"/>
            <p:cNvSpPr/>
            <p:nvPr/>
          </p:nvSpPr>
          <p:spPr>
            <a:xfrm>
              <a:off x="6987512" y="2500354"/>
              <a:ext cx="93941" cy="61270"/>
            </a:xfrm>
            <a:custGeom>
              <a:rect b="b" l="l" r="r" t="t"/>
              <a:pathLst>
                <a:path extrusionOk="0" h="602" w="923">
                  <a:moveTo>
                    <a:pt x="562" y="78"/>
                  </a:moveTo>
                  <a:cubicBezTo>
                    <a:pt x="582" y="78"/>
                    <a:pt x="601" y="78"/>
                    <a:pt x="601" y="97"/>
                  </a:cubicBezTo>
                  <a:lnTo>
                    <a:pt x="841" y="260"/>
                  </a:lnTo>
                  <a:lnTo>
                    <a:pt x="385" y="520"/>
                  </a:lnTo>
                  <a:lnTo>
                    <a:pt x="322" y="520"/>
                  </a:lnTo>
                  <a:lnTo>
                    <a:pt x="101" y="337"/>
                  </a:lnTo>
                  <a:lnTo>
                    <a:pt x="82" y="337"/>
                  </a:lnTo>
                  <a:lnTo>
                    <a:pt x="543" y="78"/>
                  </a:lnTo>
                  <a:close/>
                  <a:moveTo>
                    <a:pt x="562" y="1"/>
                  </a:moveTo>
                  <a:cubicBezTo>
                    <a:pt x="543" y="1"/>
                    <a:pt x="524" y="1"/>
                    <a:pt x="505" y="20"/>
                  </a:cubicBezTo>
                  <a:lnTo>
                    <a:pt x="44" y="280"/>
                  </a:lnTo>
                  <a:cubicBezTo>
                    <a:pt x="24" y="299"/>
                    <a:pt x="0" y="318"/>
                    <a:pt x="0" y="337"/>
                  </a:cubicBezTo>
                  <a:cubicBezTo>
                    <a:pt x="0" y="380"/>
                    <a:pt x="24" y="400"/>
                    <a:pt x="44" y="400"/>
                  </a:cubicBezTo>
                  <a:lnTo>
                    <a:pt x="284" y="577"/>
                  </a:lnTo>
                  <a:cubicBezTo>
                    <a:pt x="303" y="601"/>
                    <a:pt x="342" y="601"/>
                    <a:pt x="361" y="601"/>
                  </a:cubicBezTo>
                  <a:lnTo>
                    <a:pt x="423" y="601"/>
                  </a:lnTo>
                  <a:lnTo>
                    <a:pt x="884" y="318"/>
                  </a:lnTo>
                  <a:cubicBezTo>
                    <a:pt x="904" y="318"/>
                    <a:pt x="923" y="299"/>
                    <a:pt x="923" y="260"/>
                  </a:cubicBezTo>
                  <a:cubicBezTo>
                    <a:pt x="923" y="241"/>
                    <a:pt x="904" y="217"/>
                    <a:pt x="884" y="198"/>
                  </a:cubicBezTo>
                  <a:lnTo>
                    <a:pt x="644" y="20"/>
                  </a:lnTo>
                  <a:cubicBezTo>
                    <a:pt x="625" y="1"/>
                    <a:pt x="601" y="1"/>
                    <a:pt x="562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6"/>
            <p:cNvSpPr/>
            <p:nvPr/>
          </p:nvSpPr>
          <p:spPr>
            <a:xfrm>
              <a:off x="7063338" y="2464222"/>
              <a:ext cx="85595" cy="53230"/>
            </a:xfrm>
            <a:custGeom>
              <a:rect b="b" l="l" r="r" t="t"/>
              <a:pathLst>
                <a:path extrusionOk="0" h="523" w="841">
                  <a:moveTo>
                    <a:pt x="521" y="0"/>
                  </a:moveTo>
                  <a:cubicBezTo>
                    <a:pt x="504" y="0"/>
                    <a:pt x="490" y="5"/>
                    <a:pt x="480" y="15"/>
                  </a:cubicBezTo>
                  <a:lnTo>
                    <a:pt x="19" y="274"/>
                  </a:lnTo>
                  <a:cubicBezTo>
                    <a:pt x="0" y="274"/>
                    <a:pt x="0" y="313"/>
                    <a:pt x="19" y="332"/>
                  </a:cubicBezTo>
                  <a:lnTo>
                    <a:pt x="259" y="495"/>
                  </a:lnTo>
                  <a:cubicBezTo>
                    <a:pt x="273" y="509"/>
                    <a:pt x="296" y="522"/>
                    <a:pt x="324" y="522"/>
                  </a:cubicBezTo>
                  <a:cubicBezTo>
                    <a:pt x="335" y="522"/>
                    <a:pt x="348" y="520"/>
                    <a:pt x="360" y="514"/>
                  </a:cubicBezTo>
                  <a:lnTo>
                    <a:pt x="817" y="255"/>
                  </a:lnTo>
                  <a:cubicBezTo>
                    <a:pt x="841" y="236"/>
                    <a:pt x="841" y="193"/>
                    <a:pt x="817" y="173"/>
                  </a:cubicBezTo>
                  <a:lnTo>
                    <a:pt x="577" y="15"/>
                  </a:lnTo>
                  <a:cubicBezTo>
                    <a:pt x="557" y="5"/>
                    <a:pt x="538" y="0"/>
                    <a:pt x="521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6"/>
            <p:cNvSpPr/>
            <p:nvPr/>
          </p:nvSpPr>
          <p:spPr>
            <a:xfrm>
              <a:off x="7058859" y="2459337"/>
              <a:ext cx="94042" cy="61168"/>
            </a:xfrm>
            <a:custGeom>
              <a:rect b="b" l="l" r="r" t="t"/>
              <a:pathLst>
                <a:path extrusionOk="0" h="601" w="924">
                  <a:moveTo>
                    <a:pt x="601" y="82"/>
                  </a:moveTo>
                  <a:lnTo>
                    <a:pt x="822" y="260"/>
                  </a:lnTo>
                  <a:lnTo>
                    <a:pt x="842" y="260"/>
                  </a:lnTo>
                  <a:lnTo>
                    <a:pt x="380" y="524"/>
                  </a:lnTo>
                  <a:lnTo>
                    <a:pt x="323" y="524"/>
                  </a:lnTo>
                  <a:lnTo>
                    <a:pt x="82" y="341"/>
                  </a:lnTo>
                  <a:lnTo>
                    <a:pt x="544" y="82"/>
                  </a:lnTo>
                  <a:close/>
                  <a:moveTo>
                    <a:pt x="563" y="0"/>
                  </a:moveTo>
                  <a:cubicBezTo>
                    <a:pt x="544" y="0"/>
                    <a:pt x="524" y="0"/>
                    <a:pt x="500" y="20"/>
                  </a:cubicBezTo>
                  <a:lnTo>
                    <a:pt x="44" y="284"/>
                  </a:lnTo>
                  <a:cubicBezTo>
                    <a:pt x="20" y="284"/>
                    <a:pt x="1" y="322"/>
                    <a:pt x="1" y="341"/>
                  </a:cubicBezTo>
                  <a:cubicBezTo>
                    <a:pt x="1" y="380"/>
                    <a:pt x="20" y="404"/>
                    <a:pt x="44" y="404"/>
                  </a:cubicBezTo>
                  <a:lnTo>
                    <a:pt x="284" y="582"/>
                  </a:lnTo>
                  <a:cubicBezTo>
                    <a:pt x="303" y="601"/>
                    <a:pt x="323" y="601"/>
                    <a:pt x="361" y="601"/>
                  </a:cubicBezTo>
                  <a:lnTo>
                    <a:pt x="424" y="601"/>
                  </a:lnTo>
                  <a:lnTo>
                    <a:pt x="885" y="322"/>
                  </a:lnTo>
                  <a:lnTo>
                    <a:pt x="861" y="322"/>
                  </a:lnTo>
                  <a:cubicBezTo>
                    <a:pt x="904" y="322"/>
                    <a:pt x="923" y="303"/>
                    <a:pt x="923" y="260"/>
                  </a:cubicBezTo>
                  <a:cubicBezTo>
                    <a:pt x="923" y="241"/>
                    <a:pt x="904" y="221"/>
                    <a:pt x="885" y="202"/>
                  </a:cubicBezTo>
                  <a:lnTo>
                    <a:pt x="861" y="202"/>
                  </a:lnTo>
                  <a:lnTo>
                    <a:pt x="645" y="20"/>
                  </a:lnTo>
                  <a:cubicBezTo>
                    <a:pt x="621" y="0"/>
                    <a:pt x="582" y="0"/>
                    <a:pt x="56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6"/>
            <p:cNvSpPr/>
            <p:nvPr/>
          </p:nvSpPr>
          <p:spPr>
            <a:xfrm>
              <a:off x="6284825" y="2912050"/>
              <a:ext cx="85697" cy="54451"/>
            </a:xfrm>
            <a:custGeom>
              <a:rect b="b" l="l" r="r" t="t"/>
              <a:pathLst>
                <a:path extrusionOk="0" h="535" w="842">
                  <a:moveTo>
                    <a:pt x="539" y="1"/>
                  </a:moveTo>
                  <a:cubicBezTo>
                    <a:pt x="521" y="1"/>
                    <a:pt x="501" y="6"/>
                    <a:pt x="481" y="15"/>
                  </a:cubicBezTo>
                  <a:lnTo>
                    <a:pt x="39" y="280"/>
                  </a:lnTo>
                  <a:cubicBezTo>
                    <a:pt x="1" y="299"/>
                    <a:pt x="1" y="318"/>
                    <a:pt x="39" y="337"/>
                  </a:cubicBezTo>
                  <a:lnTo>
                    <a:pt x="260" y="520"/>
                  </a:lnTo>
                  <a:cubicBezTo>
                    <a:pt x="280" y="529"/>
                    <a:pt x="300" y="534"/>
                    <a:pt x="318" y="534"/>
                  </a:cubicBezTo>
                  <a:cubicBezTo>
                    <a:pt x="336" y="534"/>
                    <a:pt x="352" y="529"/>
                    <a:pt x="361" y="520"/>
                  </a:cubicBezTo>
                  <a:lnTo>
                    <a:pt x="822" y="256"/>
                  </a:lnTo>
                  <a:cubicBezTo>
                    <a:pt x="842" y="236"/>
                    <a:pt x="842" y="217"/>
                    <a:pt x="822" y="198"/>
                  </a:cubicBezTo>
                  <a:lnTo>
                    <a:pt x="582" y="15"/>
                  </a:lnTo>
                  <a:cubicBezTo>
                    <a:pt x="573" y="6"/>
                    <a:pt x="557" y="1"/>
                    <a:pt x="539" y="1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6"/>
            <p:cNvSpPr/>
            <p:nvPr/>
          </p:nvSpPr>
          <p:spPr>
            <a:xfrm>
              <a:off x="6282891" y="2907673"/>
              <a:ext cx="91600" cy="63204"/>
            </a:xfrm>
            <a:custGeom>
              <a:rect b="b" l="l" r="r" t="t"/>
              <a:pathLst>
                <a:path extrusionOk="0" h="621" w="900">
                  <a:moveTo>
                    <a:pt x="539" y="82"/>
                  </a:moveTo>
                  <a:cubicBezTo>
                    <a:pt x="558" y="82"/>
                    <a:pt x="582" y="102"/>
                    <a:pt x="582" y="102"/>
                  </a:cubicBezTo>
                  <a:lnTo>
                    <a:pt x="822" y="260"/>
                  </a:lnTo>
                  <a:lnTo>
                    <a:pt x="361" y="520"/>
                  </a:lnTo>
                  <a:cubicBezTo>
                    <a:pt x="361" y="520"/>
                    <a:pt x="361" y="539"/>
                    <a:pt x="342" y="539"/>
                  </a:cubicBezTo>
                  <a:cubicBezTo>
                    <a:pt x="342" y="539"/>
                    <a:pt x="318" y="520"/>
                    <a:pt x="299" y="520"/>
                  </a:cubicBezTo>
                  <a:lnTo>
                    <a:pt x="78" y="361"/>
                  </a:lnTo>
                  <a:lnTo>
                    <a:pt x="520" y="102"/>
                  </a:lnTo>
                  <a:cubicBezTo>
                    <a:pt x="520" y="82"/>
                    <a:pt x="539" y="82"/>
                    <a:pt x="539" y="82"/>
                  </a:cubicBezTo>
                  <a:close/>
                  <a:moveTo>
                    <a:pt x="539" y="1"/>
                  </a:moveTo>
                  <a:cubicBezTo>
                    <a:pt x="520" y="1"/>
                    <a:pt x="500" y="20"/>
                    <a:pt x="481" y="20"/>
                  </a:cubicBezTo>
                  <a:lnTo>
                    <a:pt x="39" y="279"/>
                  </a:lnTo>
                  <a:cubicBezTo>
                    <a:pt x="1" y="299"/>
                    <a:pt x="1" y="323"/>
                    <a:pt x="1" y="342"/>
                  </a:cubicBezTo>
                  <a:cubicBezTo>
                    <a:pt x="1" y="380"/>
                    <a:pt x="1" y="399"/>
                    <a:pt x="20" y="419"/>
                  </a:cubicBezTo>
                  <a:lnTo>
                    <a:pt x="260" y="582"/>
                  </a:lnTo>
                  <a:cubicBezTo>
                    <a:pt x="279" y="601"/>
                    <a:pt x="318" y="620"/>
                    <a:pt x="342" y="620"/>
                  </a:cubicBezTo>
                  <a:cubicBezTo>
                    <a:pt x="361" y="620"/>
                    <a:pt x="380" y="601"/>
                    <a:pt x="400" y="601"/>
                  </a:cubicBezTo>
                  <a:lnTo>
                    <a:pt x="861" y="342"/>
                  </a:lnTo>
                  <a:cubicBezTo>
                    <a:pt x="880" y="323"/>
                    <a:pt x="899" y="299"/>
                    <a:pt x="899" y="260"/>
                  </a:cubicBezTo>
                  <a:cubicBezTo>
                    <a:pt x="899" y="241"/>
                    <a:pt x="880" y="222"/>
                    <a:pt x="861" y="202"/>
                  </a:cubicBezTo>
                  <a:lnTo>
                    <a:pt x="620" y="39"/>
                  </a:lnTo>
                  <a:cubicBezTo>
                    <a:pt x="601" y="20"/>
                    <a:pt x="582" y="1"/>
                    <a:pt x="539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6"/>
            <p:cNvSpPr/>
            <p:nvPr/>
          </p:nvSpPr>
          <p:spPr>
            <a:xfrm>
              <a:off x="6920541" y="2545340"/>
              <a:ext cx="87630" cy="53739"/>
            </a:xfrm>
            <a:custGeom>
              <a:rect b="b" l="l" r="r" t="t"/>
              <a:pathLst>
                <a:path extrusionOk="0" h="528" w="861">
                  <a:moveTo>
                    <a:pt x="538" y="1"/>
                  </a:moveTo>
                  <a:cubicBezTo>
                    <a:pt x="520" y="1"/>
                    <a:pt x="500" y="6"/>
                    <a:pt x="481" y="15"/>
                  </a:cubicBezTo>
                  <a:lnTo>
                    <a:pt x="39" y="280"/>
                  </a:lnTo>
                  <a:cubicBezTo>
                    <a:pt x="0" y="280"/>
                    <a:pt x="0" y="318"/>
                    <a:pt x="39" y="337"/>
                  </a:cubicBezTo>
                  <a:lnTo>
                    <a:pt x="260" y="496"/>
                  </a:lnTo>
                  <a:cubicBezTo>
                    <a:pt x="287" y="513"/>
                    <a:pt x="317" y="528"/>
                    <a:pt x="346" y="528"/>
                  </a:cubicBezTo>
                  <a:cubicBezTo>
                    <a:pt x="357" y="528"/>
                    <a:pt x="369" y="525"/>
                    <a:pt x="380" y="520"/>
                  </a:cubicBezTo>
                  <a:lnTo>
                    <a:pt x="822" y="256"/>
                  </a:lnTo>
                  <a:cubicBezTo>
                    <a:pt x="860" y="236"/>
                    <a:pt x="860" y="198"/>
                    <a:pt x="822" y="179"/>
                  </a:cubicBezTo>
                  <a:lnTo>
                    <a:pt x="582" y="15"/>
                  </a:lnTo>
                  <a:cubicBezTo>
                    <a:pt x="572" y="6"/>
                    <a:pt x="556" y="1"/>
                    <a:pt x="538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6"/>
            <p:cNvSpPr/>
            <p:nvPr/>
          </p:nvSpPr>
          <p:spPr>
            <a:xfrm>
              <a:off x="6918607" y="2540964"/>
              <a:ext cx="91498" cy="61270"/>
            </a:xfrm>
            <a:custGeom>
              <a:rect b="b" l="l" r="r" t="t"/>
              <a:pathLst>
                <a:path extrusionOk="0" h="602" w="899">
                  <a:moveTo>
                    <a:pt x="557" y="82"/>
                  </a:moveTo>
                  <a:cubicBezTo>
                    <a:pt x="557" y="82"/>
                    <a:pt x="581" y="82"/>
                    <a:pt x="581" y="102"/>
                  </a:cubicBezTo>
                  <a:lnTo>
                    <a:pt x="822" y="260"/>
                  </a:lnTo>
                  <a:lnTo>
                    <a:pt x="380" y="519"/>
                  </a:lnTo>
                  <a:lnTo>
                    <a:pt x="317" y="519"/>
                  </a:lnTo>
                  <a:lnTo>
                    <a:pt x="77" y="342"/>
                  </a:lnTo>
                  <a:lnTo>
                    <a:pt x="519" y="82"/>
                  </a:lnTo>
                  <a:close/>
                  <a:moveTo>
                    <a:pt x="557" y="1"/>
                  </a:moveTo>
                  <a:cubicBezTo>
                    <a:pt x="519" y="1"/>
                    <a:pt x="500" y="1"/>
                    <a:pt x="480" y="20"/>
                  </a:cubicBezTo>
                  <a:lnTo>
                    <a:pt x="38" y="279"/>
                  </a:lnTo>
                  <a:cubicBezTo>
                    <a:pt x="19" y="299"/>
                    <a:pt x="0" y="323"/>
                    <a:pt x="0" y="342"/>
                  </a:cubicBezTo>
                  <a:cubicBezTo>
                    <a:pt x="0" y="380"/>
                    <a:pt x="19" y="399"/>
                    <a:pt x="38" y="419"/>
                  </a:cubicBezTo>
                  <a:lnTo>
                    <a:pt x="259" y="582"/>
                  </a:lnTo>
                  <a:cubicBezTo>
                    <a:pt x="298" y="601"/>
                    <a:pt x="317" y="601"/>
                    <a:pt x="341" y="601"/>
                  </a:cubicBezTo>
                  <a:lnTo>
                    <a:pt x="418" y="601"/>
                  </a:lnTo>
                  <a:lnTo>
                    <a:pt x="860" y="323"/>
                  </a:lnTo>
                  <a:cubicBezTo>
                    <a:pt x="879" y="323"/>
                    <a:pt x="898" y="299"/>
                    <a:pt x="898" y="260"/>
                  </a:cubicBezTo>
                  <a:cubicBezTo>
                    <a:pt x="898" y="241"/>
                    <a:pt x="879" y="222"/>
                    <a:pt x="860" y="202"/>
                  </a:cubicBezTo>
                  <a:lnTo>
                    <a:pt x="639" y="20"/>
                  </a:lnTo>
                  <a:cubicBezTo>
                    <a:pt x="601" y="1"/>
                    <a:pt x="581" y="1"/>
                    <a:pt x="557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6"/>
            <p:cNvSpPr/>
            <p:nvPr/>
          </p:nvSpPr>
          <p:spPr>
            <a:xfrm>
              <a:off x="6851127" y="2586459"/>
              <a:ext cx="85595" cy="53230"/>
            </a:xfrm>
            <a:custGeom>
              <a:rect b="b" l="l" r="r" t="t"/>
              <a:pathLst>
                <a:path extrusionOk="0" h="523" w="841">
                  <a:moveTo>
                    <a:pt x="524" y="0"/>
                  </a:moveTo>
                  <a:cubicBezTo>
                    <a:pt x="506" y="0"/>
                    <a:pt x="490" y="5"/>
                    <a:pt x="480" y="15"/>
                  </a:cubicBezTo>
                  <a:lnTo>
                    <a:pt x="19" y="274"/>
                  </a:lnTo>
                  <a:cubicBezTo>
                    <a:pt x="0" y="274"/>
                    <a:pt x="0" y="313"/>
                    <a:pt x="19" y="332"/>
                  </a:cubicBezTo>
                  <a:lnTo>
                    <a:pt x="260" y="495"/>
                  </a:lnTo>
                  <a:cubicBezTo>
                    <a:pt x="276" y="509"/>
                    <a:pt x="301" y="522"/>
                    <a:pt x="327" y="522"/>
                  </a:cubicBezTo>
                  <a:cubicBezTo>
                    <a:pt x="338" y="522"/>
                    <a:pt x="349" y="520"/>
                    <a:pt x="360" y="514"/>
                  </a:cubicBezTo>
                  <a:lnTo>
                    <a:pt x="802" y="255"/>
                  </a:lnTo>
                  <a:cubicBezTo>
                    <a:pt x="841" y="236"/>
                    <a:pt x="841" y="193"/>
                    <a:pt x="802" y="173"/>
                  </a:cubicBezTo>
                  <a:lnTo>
                    <a:pt x="581" y="15"/>
                  </a:lnTo>
                  <a:cubicBezTo>
                    <a:pt x="562" y="5"/>
                    <a:pt x="542" y="0"/>
                    <a:pt x="524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6"/>
            <p:cNvSpPr/>
            <p:nvPr/>
          </p:nvSpPr>
          <p:spPr>
            <a:xfrm>
              <a:off x="6847158" y="2581574"/>
              <a:ext cx="94042" cy="61168"/>
            </a:xfrm>
            <a:custGeom>
              <a:rect b="b" l="l" r="r" t="t"/>
              <a:pathLst>
                <a:path extrusionOk="0" h="601" w="924">
                  <a:moveTo>
                    <a:pt x="563" y="82"/>
                  </a:moveTo>
                  <a:cubicBezTo>
                    <a:pt x="582" y="82"/>
                    <a:pt x="582" y="82"/>
                    <a:pt x="601" y="101"/>
                  </a:cubicBezTo>
                  <a:lnTo>
                    <a:pt x="822" y="260"/>
                  </a:lnTo>
                  <a:lnTo>
                    <a:pt x="380" y="524"/>
                  </a:lnTo>
                  <a:lnTo>
                    <a:pt x="323" y="524"/>
                  </a:lnTo>
                  <a:lnTo>
                    <a:pt x="82" y="341"/>
                  </a:lnTo>
                  <a:lnTo>
                    <a:pt x="539" y="82"/>
                  </a:lnTo>
                  <a:close/>
                  <a:moveTo>
                    <a:pt x="563" y="0"/>
                  </a:moveTo>
                  <a:cubicBezTo>
                    <a:pt x="539" y="0"/>
                    <a:pt x="519" y="0"/>
                    <a:pt x="500" y="20"/>
                  </a:cubicBezTo>
                  <a:lnTo>
                    <a:pt x="39" y="284"/>
                  </a:lnTo>
                  <a:cubicBezTo>
                    <a:pt x="20" y="303"/>
                    <a:pt x="1" y="322"/>
                    <a:pt x="1" y="341"/>
                  </a:cubicBezTo>
                  <a:cubicBezTo>
                    <a:pt x="1" y="380"/>
                    <a:pt x="20" y="404"/>
                    <a:pt x="39" y="423"/>
                  </a:cubicBezTo>
                  <a:lnTo>
                    <a:pt x="279" y="582"/>
                  </a:lnTo>
                  <a:cubicBezTo>
                    <a:pt x="299" y="601"/>
                    <a:pt x="323" y="601"/>
                    <a:pt x="361" y="601"/>
                  </a:cubicBezTo>
                  <a:lnTo>
                    <a:pt x="419" y="601"/>
                  </a:lnTo>
                  <a:lnTo>
                    <a:pt x="861" y="322"/>
                  </a:lnTo>
                  <a:cubicBezTo>
                    <a:pt x="899" y="322"/>
                    <a:pt x="923" y="303"/>
                    <a:pt x="899" y="260"/>
                  </a:cubicBezTo>
                  <a:cubicBezTo>
                    <a:pt x="899" y="241"/>
                    <a:pt x="899" y="221"/>
                    <a:pt x="880" y="202"/>
                  </a:cubicBezTo>
                  <a:lnTo>
                    <a:pt x="640" y="20"/>
                  </a:lnTo>
                  <a:cubicBezTo>
                    <a:pt x="620" y="0"/>
                    <a:pt x="582" y="0"/>
                    <a:pt x="56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6"/>
            <p:cNvSpPr/>
            <p:nvPr/>
          </p:nvSpPr>
          <p:spPr>
            <a:xfrm>
              <a:off x="6779678" y="2627069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33" y="0"/>
                  </a:moveTo>
                  <a:cubicBezTo>
                    <a:pt x="514" y="0"/>
                    <a:pt x="493" y="5"/>
                    <a:pt x="481" y="15"/>
                  </a:cubicBezTo>
                  <a:lnTo>
                    <a:pt x="25" y="274"/>
                  </a:lnTo>
                  <a:cubicBezTo>
                    <a:pt x="1" y="274"/>
                    <a:pt x="1" y="317"/>
                    <a:pt x="25" y="336"/>
                  </a:cubicBezTo>
                  <a:lnTo>
                    <a:pt x="265" y="514"/>
                  </a:lnTo>
                  <a:cubicBezTo>
                    <a:pt x="275" y="524"/>
                    <a:pt x="294" y="529"/>
                    <a:pt x="313" y="529"/>
                  </a:cubicBezTo>
                  <a:cubicBezTo>
                    <a:pt x="332" y="529"/>
                    <a:pt x="351" y="524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216"/>
                    <a:pt x="822" y="197"/>
                  </a:cubicBezTo>
                  <a:lnTo>
                    <a:pt x="582" y="15"/>
                  </a:lnTo>
                  <a:cubicBezTo>
                    <a:pt x="572" y="5"/>
                    <a:pt x="553" y="0"/>
                    <a:pt x="53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6"/>
            <p:cNvSpPr/>
            <p:nvPr/>
          </p:nvSpPr>
          <p:spPr>
            <a:xfrm>
              <a:off x="6775810" y="2622590"/>
              <a:ext cx="93941" cy="61270"/>
            </a:xfrm>
            <a:custGeom>
              <a:rect b="b" l="l" r="r" t="t"/>
              <a:pathLst>
                <a:path extrusionOk="0" h="602" w="923">
                  <a:moveTo>
                    <a:pt x="562" y="78"/>
                  </a:moveTo>
                  <a:cubicBezTo>
                    <a:pt x="582" y="78"/>
                    <a:pt x="601" y="78"/>
                    <a:pt x="601" y="97"/>
                  </a:cubicBezTo>
                  <a:lnTo>
                    <a:pt x="841" y="260"/>
                  </a:lnTo>
                  <a:lnTo>
                    <a:pt x="380" y="520"/>
                  </a:lnTo>
                  <a:lnTo>
                    <a:pt x="322" y="520"/>
                  </a:lnTo>
                  <a:lnTo>
                    <a:pt x="101" y="337"/>
                  </a:lnTo>
                  <a:lnTo>
                    <a:pt x="82" y="337"/>
                  </a:lnTo>
                  <a:lnTo>
                    <a:pt x="543" y="78"/>
                  </a:lnTo>
                  <a:close/>
                  <a:moveTo>
                    <a:pt x="562" y="1"/>
                  </a:moveTo>
                  <a:cubicBezTo>
                    <a:pt x="543" y="1"/>
                    <a:pt x="519" y="1"/>
                    <a:pt x="500" y="20"/>
                  </a:cubicBezTo>
                  <a:lnTo>
                    <a:pt x="39" y="280"/>
                  </a:lnTo>
                  <a:cubicBezTo>
                    <a:pt x="19" y="299"/>
                    <a:pt x="0" y="318"/>
                    <a:pt x="0" y="337"/>
                  </a:cubicBezTo>
                  <a:cubicBezTo>
                    <a:pt x="0" y="380"/>
                    <a:pt x="19" y="400"/>
                    <a:pt x="39" y="419"/>
                  </a:cubicBezTo>
                  <a:lnTo>
                    <a:pt x="279" y="577"/>
                  </a:lnTo>
                  <a:cubicBezTo>
                    <a:pt x="303" y="601"/>
                    <a:pt x="341" y="601"/>
                    <a:pt x="361" y="601"/>
                  </a:cubicBezTo>
                  <a:lnTo>
                    <a:pt x="423" y="601"/>
                  </a:lnTo>
                  <a:lnTo>
                    <a:pt x="879" y="337"/>
                  </a:lnTo>
                  <a:cubicBezTo>
                    <a:pt x="903" y="318"/>
                    <a:pt x="923" y="299"/>
                    <a:pt x="923" y="260"/>
                  </a:cubicBezTo>
                  <a:cubicBezTo>
                    <a:pt x="923" y="241"/>
                    <a:pt x="903" y="217"/>
                    <a:pt x="879" y="198"/>
                  </a:cubicBezTo>
                  <a:lnTo>
                    <a:pt x="639" y="20"/>
                  </a:lnTo>
                  <a:cubicBezTo>
                    <a:pt x="620" y="1"/>
                    <a:pt x="601" y="1"/>
                    <a:pt x="562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6"/>
            <p:cNvSpPr/>
            <p:nvPr/>
          </p:nvSpPr>
          <p:spPr>
            <a:xfrm>
              <a:off x="6708839" y="2667577"/>
              <a:ext cx="85595" cy="54451"/>
            </a:xfrm>
            <a:custGeom>
              <a:rect b="b" l="l" r="r" t="t"/>
              <a:pathLst>
                <a:path extrusionOk="0" h="535" w="841">
                  <a:moveTo>
                    <a:pt x="536" y="1"/>
                  </a:moveTo>
                  <a:cubicBezTo>
                    <a:pt x="519" y="1"/>
                    <a:pt x="500" y="6"/>
                    <a:pt x="481" y="15"/>
                  </a:cubicBezTo>
                  <a:lnTo>
                    <a:pt x="39" y="280"/>
                  </a:lnTo>
                  <a:cubicBezTo>
                    <a:pt x="0" y="299"/>
                    <a:pt x="0" y="318"/>
                    <a:pt x="39" y="337"/>
                  </a:cubicBezTo>
                  <a:lnTo>
                    <a:pt x="260" y="520"/>
                  </a:lnTo>
                  <a:cubicBezTo>
                    <a:pt x="279" y="529"/>
                    <a:pt x="298" y="534"/>
                    <a:pt x="315" y="534"/>
                  </a:cubicBezTo>
                  <a:cubicBezTo>
                    <a:pt x="333" y="534"/>
                    <a:pt x="348" y="529"/>
                    <a:pt x="360" y="520"/>
                  </a:cubicBezTo>
                  <a:lnTo>
                    <a:pt x="817" y="256"/>
                  </a:lnTo>
                  <a:cubicBezTo>
                    <a:pt x="841" y="236"/>
                    <a:pt x="841" y="217"/>
                    <a:pt x="817" y="198"/>
                  </a:cubicBezTo>
                  <a:lnTo>
                    <a:pt x="577" y="15"/>
                  </a:lnTo>
                  <a:cubicBezTo>
                    <a:pt x="567" y="6"/>
                    <a:pt x="553" y="1"/>
                    <a:pt x="536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6"/>
            <p:cNvSpPr/>
            <p:nvPr/>
          </p:nvSpPr>
          <p:spPr>
            <a:xfrm>
              <a:off x="6706396" y="2663200"/>
              <a:ext cx="92007" cy="61270"/>
            </a:xfrm>
            <a:custGeom>
              <a:rect b="b" l="l" r="r" t="t"/>
              <a:pathLst>
                <a:path extrusionOk="0" h="602" w="904">
                  <a:moveTo>
                    <a:pt x="543" y="82"/>
                  </a:moveTo>
                  <a:cubicBezTo>
                    <a:pt x="562" y="82"/>
                    <a:pt x="581" y="82"/>
                    <a:pt x="581" y="102"/>
                  </a:cubicBezTo>
                  <a:lnTo>
                    <a:pt x="822" y="260"/>
                  </a:lnTo>
                  <a:lnTo>
                    <a:pt x="360" y="519"/>
                  </a:lnTo>
                  <a:lnTo>
                    <a:pt x="322" y="519"/>
                  </a:lnTo>
                  <a:lnTo>
                    <a:pt x="82" y="342"/>
                  </a:lnTo>
                  <a:lnTo>
                    <a:pt x="524" y="82"/>
                  </a:lnTo>
                  <a:close/>
                  <a:moveTo>
                    <a:pt x="543" y="1"/>
                  </a:moveTo>
                  <a:cubicBezTo>
                    <a:pt x="524" y="1"/>
                    <a:pt x="505" y="1"/>
                    <a:pt x="480" y="20"/>
                  </a:cubicBezTo>
                  <a:lnTo>
                    <a:pt x="43" y="279"/>
                  </a:lnTo>
                  <a:cubicBezTo>
                    <a:pt x="24" y="299"/>
                    <a:pt x="0" y="323"/>
                    <a:pt x="0" y="342"/>
                  </a:cubicBezTo>
                  <a:cubicBezTo>
                    <a:pt x="0" y="380"/>
                    <a:pt x="0" y="399"/>
                    <a:pt x="43" y="419"/>
                  </a:cubicBezTo>
                  <a:lnTo>
                    <a:pt x="264" y="582"/>
                  </a:lnTo>
                  <a:cubicBezTo>
                    <a:pt x="284" y="601"/>
                    <a:pt x="322" y="601"/>
                    <a:pt x="341" y="601"/>
                  </a:cubicBezTo>
                  <a:lnTo>
                    <a:pt x="404" y="601"/>
                  </a:lnTo>
                  <a:lnTo>
                    <a:pt x="865" y="342"/>
                  </a:lnTo>
                  <a:cubicBezTo>
                    <a:pt x="884" y="323"/>
                    <a:pt x="903" y="299"/>
                    <a:pt x="903" y="260"/>
                  </a:cubicBezTo>
                  <a:cubicBezTo>
                    <a:pt x="903" y="241"/>
                    <a:pt x="884" y="222"/>
                    <a:pt x="865" y="202"/>
                  </a:cubicBezTo>
                  <a:lnTo>
                    <a:pt x="644" y="20"/>
                  </a:lnTo>
                  <a:cubicBezTo>
                    <a:pt x="601" y="20"/>
                    <a:pt x="581" y="1"/>
                    <a:pt x="543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6"/>
            <p:cNvSpPr/>
            <p:nvPr/>
          </p:nvSpPr>
          <p:spPr>
            <a:xfrm>
              <a:off x="6639324" y="2708695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23" y="0"/>
                  </a:moveTo>
                  <a:cubicBezTo>
                    <a:pt x="505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3"/>
                    <a:pt x="20" y="332"/>
                  </a:cubicBezTo>
                  <a:lnTo>
                    <a:pt x="260" y="514"/>
                  </a:lnTo>
                  <a:cubicBezTo>
                    <a:pt x="270" y="524"/>
                    <a:pt x="286" y="529"/>
                    <a:pt x="304" y="529"/>
                  </a:cubicBezTo>
                  <a:cubicBezTo>
                    <a:pt x="322" y="529"/>
                    <a:pt x="342" y="524"/>
                    <a:pt x="361" y="514"/>
                  </a:cubicBezTo>
                  <a:lnTo>
                    <a:pt x="803" y="255"/>
                  </a:lnTo>
                  <a:cubicBezTo>
                    <a:pt x="842" y="236"/>
                    <a:pt x="842" y="212"/>
                    <a:pt x="803" y="193"/>
                  </a:cubicBezTo>
                  <a:lnTo>
                    <a:pt x="582" y="15"/>
                  </a:lnTo>
                  <a:cubicBezTo>
                    <a:pt x="561" y="5"/>
                    <a:pt x="540" y="0"/>
                    <a:pt x="52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6"/>
            <p:cNvSpPr/>
            <p:nvPr/>
          </p:nvSpPr>
          <p:spPr>
            <a:xfrm>
              <a:off x="6635456" y="2703810"/>
              <a:ext cx="91498" cy="61168"/>
            </a:xfrm>
            <a:custGeom>
              <a:rect b="b" l="l" r="r" t="t"/>
              <a:pathLst>
                <a:path extrusionOk="0" h="601" w="899">
                  <a:moveTo>
                    <a:pt x="558" y="82"/>
                  </a:moveTo>
                  <a:cubicBezTo>
                    <a:pt x="558" y="82"/>
                    <a:pt x="577" y="82"/>
                    <a:pt x="601" y="101"/>
                  </a:cubicBezTo>
                  <a:lnTo>
                    <a:pt x="817" y="260"/>
                  </a:lnTo>
                  <a:lnTo>
                    <a:pt x="380" y="524"/>
                  </a:lnTo>
                  <a:lnTo>
                    <a:pt x="318" y="524"/>
                  </a:lnTo>
                  <a:lnTo>
                    <a:pt x="77" y="341"/>
                  </a:lnTo>
                  <a:lnTo>
                    <a:pt x="539" y="82"/>
                  </a:lnTo>
                  <a:close/>
                  <a:moveTo>
                    <a:pt x="558" y="0"/>
                  </a:moveTo>
                  <a:cubicBezTo>
                    <a:pt x="539" y="0"/>
                    <a:pt x="519" y="0"/>
                    <a:pt x="500" y="20"/>
                  </a:cubicBezTo>
                  <a:lnTo>
                    <a:pt x="39" y="284"/>
                  </a:lnTo>
                  <a:cubicBezTo>
                    <a:pt x="20" y="303"/>
                    <a:pt x="0" y="322"/>
                    <a:pt x="0" y="341"/>
                  </a:cubicBezTo>
                  <a:cubicBezTo>
                    <a:pt x="0" y="380"/>
                    <a:pt x="20" y="404"/>
                    <a:pt x="39" y="423"/>
                  </a:cubicBezTo>
                  <a:lnTo>
                    <a:pt x="279" y="582"/>
                  </a:lnTo>
                  <a:cubicBezTo>
                    <a:pt x="298" y="601"/>
                    <a:pt x="318" y="601"/>
                    <a:pt x="361" y="601"/>
                  </a:cubicBezTo>
                  <a:lnTo>
                    <a:pt x="418" y="601"/>
                  </a:lnTo>
                  <a:lnTo>
                    <a:pt x="860" y="341"/>
                  </a:lnTo>
                  <a:cubicBezTo>
                    <a:pt x="899" y="322"/>
                    <a:pt x="899" y="303"/>
                    <a:pt x="899" y="260"/>
                  </a:cubicBezTo>
                  <a:cubicBezTo>
                    <a:pt x="899" y="241"/>
                    <a:pt x="899" y="221"/>
                    <a:pt x="880" y="202"/>
                  </a:cubicBezTo>
                  <a:lnTo>
                    <a:pt x="639" y="20"/>
                  </a:lnTo>
                  <a:cubicBezTo>
                    <a:pt x="620" y="20"/>
                    <a:pt x="577" y="0"/>
                    <a:pt x="558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6"/>
            <p:cNvSpPr/>
            <p:nvPr/>
          </p:nvSpPr>
          <p:spPr>
            <a:xfrm>
              <a:off x="6567976" y="2749305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31" y="0"/>
                  </a:moveTo>
                  <a:cubicBezTo>
                    <a:pt x="511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7"/>
                    <a:pt x="20" y="336"/>
                  </a:cubicBezTo>
                  <a:lnTo>
                    <a:pt x="260" y="514"/>
                  </a:lnTo>
                  <a:cubicBezTo>
                    <a:pt x="270" y="524"/>
                    <a:pt x="290" y="529"/>
                    <a:pt x="310" y="529"/>
                  </a:cubicBezTo>
                  <a:cubicBezTo>
                    <a:pt x="331" y="529"/>
                    <a:pt x="351" y="524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216"/>
                    <a:pt x="822" y="197"/>
                  </a:cubicBezTo>
                  <a:lnTo>
                    <a:pt x="582" y="15"/>
                  </a:lnTo>
                  <a:cubicBezTo>
                    <a:pt x="572" y="5"/>
                    <a:pt x="552" y="0"/>
                    <a:pt x="531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6"/>
            <p:cNvSpPr/>
            <p:nvPr/>
          </p:nvSpPr>
          <p:spPr>
            <a:xfrm>
              <a:off x="6564108" y="2744827"/>
              <a:ext cx="93432" cy="61270"/>
            </a:xfrm>
            <a:custGeom>
              <a:rect b="b" l="l" r="r" t="t"/>
              <a:pathLst>
                <a:path extrusionOk="0" h="602" w="918">
                  <a:moveTo>
                    <a:pt x="557" y="78"/>
                  </a:moveTo>
                  <a:cubicBezTo>
                    <a:pt x="581" y="78"/>
                    <a:pt x="581" y="78"/>
                    <a:pt x="601" y="97"/>
                  </a:cubicBezTo>
                  <a:lnTo>
                    <a:pt x="841" y="260"/>
                  </a:lnTo>
                  <a:lnTo>
                    <a:pt x="380" y="520"/>
                  </a:lnTo>
                  <a:lnTo>
                    <a:pt x="317" y="520"/>
                  </a:lnTo>
                  <a:lnTo>
                    <a:pt x="94" y="350"/>
                  </a:lnTo>
                  <a:lnTo>
                    <a:pt x="94" y="350"/>
                  </a:lnTo>
                  <a:lnTo>
                    <a:pt x="538" y="78"/>
                  </a:lnTo>
                  <a:close/>
                  <a:moveTo>
                    <a:pt x="557" y="1"/>
                  </a:moveTo>
                  <a:cubicBezTo>
                    <a:pt x="538" y="1"/>
                    <a:pt x="519" y="1"/>
                    <a:pt x="500" y="20"/>
                  </a:cubicBezTo>
                  <a:lnTo>
                    <a:pt x="39" y="280"/>
                  </a:lnTo>
                  <a:cubicBezTo>
                    <a:pt x="19" y="299"/>
                    <a:pt x="0" y="318"/>
                    <a:pt x="0" y="337"/>
                  </a:cubicBezTo>
                  <a:cubicBezTo>
                    <a:pt x="0" y="380"/>
                    <a:pt x="19" y="400"/>
                    <a:pt x="39" y="419"/>
                  </a:cubicBezTo>
                  <a:lnTo>
                    <a:pt x="279" y="577"/>
                  </a:lnTo>
                  <a:cubicBezTo>
                    <a:pt x="298" y="601"/>
                    <a:pt x="317" y="601"/>
                    <a:pt x="360" y="601"/>
                  </a:cubicBezTo>
                  <a:lnTo>
                    <a:pt x="418" y="601"/>
                  </a:lnTo>
                  <a:lnTo>
                    <a:pt x="879" y="337"/>
                  </a:lnTo>
                  <a:cubicBezTo>
                    <a:pt x="898" y="318"/>
                    <a:pt x="918" y="299"/>
                    <a:pt x="918" y="260"/>
                  </a:cubicBezTo>
                  <a:cubicBezTo>
                    <a:pt x="918" y="241"/>
                    <a:pt x="898" y="217"/>
                    <a:pt x="879" y="198"/>
                  </a:cubicBezTo>
                  <a:lnTo>
                    <a:pt x="639" y="20"/>
                  </a:lnTo>
                  <a:cubicBezTo>
                    <a:pt x="620" y="20"/>
                    <a:pt x="601" y="1"/>
                    <a:pt x="557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6"/>
            <p:cNvSpPr/>
            <p:nvPr/>
          </p:nvSpPr>
          <p:spPr>
            <a:xfrm>
              <a:off x="6496628" y="2789813"/>
              <a:ext cx="85595" cy="54451"/>
            </a:xfrm>
            <a:custGeom>
              <a:rect b="b" l="l" r="r" t="t"/>
              <a:pathLst>
                <a:path extrusionOk="0" h="535" w="841">
                  <a:moveTo>
                    <a:pt x="540" y="1"/>
                  </a:moveTo>
                  <a:cubicBezTo>
                    <a:pt x="523" y="1"/>
                    <a:pt x="502" y="6"/>
                    <a:pt x="481" y="15"/>
                  </a:cubicBezTo>
                  <a:lnTo>
                    <a:pt x="43" y="280"/>
                  </a:lnTo>
                  <a:cubicBezTo>
                    <a:pt x="0" y="299"/>
                    <a:pt x="0" y="318"/>
                    <a:pt x="43" y="337"/>
                  </a:cubicBezTo>
                  <a:lnTo>
                    <a:pt x="260" y="520"/>
                  </a:lnTo>
                  <a:cubicBezTo>
                    <a:pt x="281" y="529"/>
                    <a:pt x="302" y="534"/>
                    <a:pt x="319" y="534"/>
                  </a:cubicBezTo>
                  <a:cubicBezTo>
                    <a:pt x="336" y="534"/>
                    <a:pt x="351" y="529"/>
                    <a:pt x="360" y="520"/>
                  </a:cubicBezTo>
                  <a:lnTo>
                    <a:pt x="822" y="256"/>
                  </a:lnTo>
                  <a:cubicBezTo>
                    <a:pt x="841" y="236"/>
                    <a:pt x="841" y="217"/>
                    <a:pt x="822" y="198"/>
                  </a:cubicBezTo>
                  <a:lnTo>
                    <a:pt x="581" y="15"/>
                  </a:lnTo>
                  <a:cubicBezTo>
                    <a:pt x="572" y="6"/>
                    <a:pt x="557" y="1"/>
                    <a:pt x="540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6"/>
            <p:cNvSpPr/>
            <p:nvPr/>
          </p:nvSpPr>
          <p:spPr>
            <a:xfrm>
              <a:off x="6494593" y="2785437"/>
              <a:ext cx="92109" cy="61270"/>
            </a:xfrm>
            <a:custGeom>
              <a:rect b="b" l="l" r="r" t="t"/>
              <a:pathLst>
                <a:path extrusionOk="0" h="602" w="905">
                  <a:moveTo>
                    <a:pt x="544" y="82"/>
                  </a:moveTo>
                  <a:cubicBezTo>
                    <a:pt x="563" y="82"/>
                    <a:pt x="582" y="82"/>
                    <a:pt x="582" y="102"/>
                  </a:cubicBezTo>
                  <a:lnTo>
                    <a:pt x="822" y="260"/>
                  </a:lnTo>
                  <a:lnTo>
                    <a:pt x="361" y="520"/>
                  </a:lnTo>
                  <a:lnTo>
                    <a:pt x="323" y="520"/>
                  </a:lnTo>
                  <a:lnTo>
                    <a:pt x="97" y="352"/>
                  </a:lnTo>
                  <a:lnTo>
                    <a:pt x="97" y="352"/>
                  </a:lnTo>
                  <a:lnTo>
                    <a:pt x="520" y="82"/>
                  </a:lnTo>
                  <a:close/>
                  <a:moveTo>
                    <a:pt x="544" y="1"/>
                  </a:moveTo>
                  <a:cubicBezTo>
                    <a:pt x="520" y="1"/>
                    <a:pt x="501" y="1"/>
                    <a:pt x="481" y="20"/>
                  </a:cubicBezTo>
                  <a:lnTo>
                    <a:pt x="39" y="279"/>
                  </a:lnTo>
                  <a:cubicBezTo>
                    <a:pt x="20" y="299"/>
                    <a:pt x="1" y="323"/>
                    <a:pt x="1" y="342"/>
                  </a:cubicBezTo>
                  <a:cubicBezTo>
                    <a:pt x="1" y="380"/>
                    <a:pt x="1" y="399"/>
                    <a:pt x="20" y="419"/>
                  </a:cubicBezTo>
                  <a:lnTo>
                    <a:pt x="260" y="582"/>
                  </a:lnTo>
                  <a:cubicBezTo>
                    <a:pt x="280" y="601"/>
                    <a:pt x="323" y="601"/>
                    <a:pt x="342" y="601"/>
                  </a:cubicBezTo>
                  <a:lnTo>
                    <a:pt x="400" y="601"/>
                  </a:lnTo>
                  <a:lnTo>
                    <a:pt x="861" y="342"/>
                  </a:lnTo>
                  <a:cubicBezTo>
                    <a:pt x="880" y="323"/>
                    <a:pt x="904" y="299"/>
                    <a:pt x="904" y="260"/>
                  </a:cubicBezTo>
                  <a:cubicBezTo>
                    <a:pt x="904" y="241"/>
                    <a:pt x="880" y="222"/>
                    <a:pt x="861" y="202"/>
                  </a:cubicBezTo>
                  <a:lnTo>
                    <a:pt x="640" y="20"/>
                  </a:lnTo>
                  <a:lnTo>
                    <a:pt x="621" y="20"/>
                  </a:lnTo>
                  <a:cubicBezTo>
                    <a:pt x="601" y="20"/>
                    <a:pt x="582" y="1"/>
                    <a:pt x="544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6"/>
            <p:cNvSpPr/>
            <p:nvPr/>
          </p:nvSpPr>
          <p:spPr>
            <a:xfrm>
              <a:off x="6427622" y="2830932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22" y="0"/>
                  </a:moveTo>
                  <a:cubicBezTo>
                    <a:pt x="505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3"/>
                    <a:pt x="20" y="332"/>
                  </a:cubicBezTo>
                  <a:lnTo>
                    <a:pt x="260" y="514"/>
                  </a:lnTo>
                  <a:cubicBezTo>
                    <a:pt x="270" y="524"/>
                    <a:pt x="284" y="529"/>
                    <a:pt x="302" y="529"/>
                  </a:cubicBezTo>
                  <a:cubicBezTo>
                    <a:pt x="319" y="529"/>
                    <a:pt x="339" y="524"/>
                    <a:pt x="361" y="514"/>
                  </a:cubicBezTo>
                  <a:lnTo>
                    <a:pt x="798" y="255"/>
                  </a:lnTo>
                  <a:cubicBezTo>
                    <a:pt x="841" y="236"/>
                    <a:pt x="841" y="212"/>
                    <a:pt x="798" y="193"/>
                  </a:cubicBezTo>
                  <a:lnTo>
                    <a:pt x="577" y="15"/>
                  </a:lnTo>
                  <a:cubicBezTo>
                    <a:pt x="558" y="5"/>
                    <a:pt x="539" y="0"/>
                    <a:pt x="522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6"/>
            <p:cNvSpPr/>
            <p:nvPr/>
          </p:nvSpPr>
          <p:spPr>
            <a:xfrm>
              <a:off x="6423245" y="2826047"/>
              <a:ext cx="92007" cy="63204"/>
            </a:xfrm>
            <a:custGeom>
              <a:rect b="b" l="l" r="r" t="t"/>
              <a:pathLst>
                <a:path extrusionOk="0" h="621" w="904">
                  <a:moveTo>
                    <a:pt x="563" y="82"/>
                  </a:moveTo>
                  <a:cubicBezTo>
                    <a:pt x="563" y="82"/>
                    <a:pt x="582" y="82"/>
                    <a:pt x="582" y="101"/>
                  </a:cubicBezTo>
                  <a:lnTo>
                    <a:pt x="822" y="260"/>
                  </a:lnTo>
                  <a:lnTo>
                    <a:pt x="380" y="524"/>
                  </a:lnTo>
                  <a:cubicBezTo>
                    <a:pt x="361" y="524"/>
                    <a:pt x="361" y="543"/>
                    <a:pt x="361" y="543"/>
                  </a:cubicBezTo>
                  <a:cubicBezTo>
                    <a:pt x="342" y="543"/>
                    <a:pt x="322" y="524"/>
                    <a:pt x="322" y="524"/>
                  </a:cubicBezTo>
                  <a:lnTo>
                    <a:pt x="96" y="352"/>
                  </a:lnTo>
                  <a:lnTo>
                    <a:pt x="96" y="352"/>
                  </a:lnTo>
                  <a:lnTo>
                    <a:pt x="543" y="82"/>
                  </a:lnTo>
                  <a:close/>
                  <a:moveTo>
                    <a:pt x="563" y="0"/>
                  </a:moveTo>
                  <a:cubicBezTo>
                    <a:pt x="543" y="0"/>
                    <a:pt x="524" y="0"/>
                    <a:pt x="500" y="20"/>
                  </a:cubicBezTo>
                  <a:lnTo>
                    <a:pt x="44" y="284"/>
                  </a:lnTo>
                  <a:cubicBezTo>
                    <a:pt x="20" y="303"/>
                    <a:pt x="1" y="322"/>
                    <a:pt x="1" y="341"/>
                  </a:cubicBezTo>
                  <a:cubicBezTo>
                    <a:pt x="1" y="380"/>
                    <a:pt x="20" y="404"/>
                    <a:pt x="44" y="423"/>
                  </a:cubicBezTo>
                  <a:lnTo>
                    <a:pt x="260" y="582"/>
                  </a:lnTo>
                  <a:cubicBezTo>
                    <a:pt x="303" y="601"/>
                    <a:pt x="322" y="601"/>
                    <a:pt x="361" y="620"/>
                  </a:cubicBezTo>
                  <a:cubicBezTo>
                    <a:pt x="380" y="620"/>
                    <a:pt x="404" y="601"/>
                    <a:pt x="423" y="601"/>
                  </a:cubicBezTo>
                  <a:lnTo>
                    <a:pt x="860" y="341"/>
                  </a:lnTo>
                  <a:cubicBezTo>
                    <a:pt x="884" y="322"/>
                    <a:pt x="904" y="303"/>
                    <a:pt x="904" y="260"/>
                  </a:cubicBezTo>
                  <a:cubicBezTo>
                    <a:pt x="904" y="241"/>
                    <a:pt x="904" y="221"/>
                    <a:pt x="884" y="202"/>
                  </a:cubicBezTo>
                  <a:lnTo>
                    <a:pt x="644" y="44"/>
                  </a:lnTo>
                  <a:cubicBezTo>
                    <a:pt x="620" y="20"/>
                    <a:pt x="582" y="0"/>
                    <a:pt x="563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6"/>
            <p:cNvSpPr/>
            <p:nvPr/>
          </p:nvSpPr>
          <p:spPr>
            <a:xfrm>
              <a:off x="6356274" y="2871542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29" y="0"/>
                  </a:moveTo>
                  <a:cubicBezTo>
                    <a:pt x="510" y="0"/>
                    <a:pt x="490" y="5"/>
                    <a:pt x="481" y="15"/>
                  </a:cubicBezTo>
                  <a:lnTo>
                    <a:pt x="20" y="274"/>
                  </a:lnTo>
                  <a:cubicBezTo>
                    <a:pt x="0" y="293"/>
                    <a:pt x="0" y="317"/>
                    <a:pt x="20" y="336"/>
                  </a:cubicBezTo>
                  <a:lnTo>
                    <a:pt x="260" y="514"/>
                  </a:lnTo>
                  <a:cubicBezTo>
                    <a:pt x="269" y="524"/>
                    <a:pt x="290" y="529"/>
                    <a:pt x="310" y="529"/>
                  </a:cubicBezTo>
                  <a:cubicBezTo>
                    <a:pt x="331" y="529"/>
                    <a:pt x="351" y="524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216"/>
                    <a:pt x="822" y="197"/>
                  </a:cubicBezTo>
                  <a:lnTo>
                    <a:pt x="582" y="15"/>
                  </a:lnTo>
                  <a:cubicBezTo>
                    <a:pt x="570" y="5"/>
                    <a:pt x="549" y="0"/>
                    <a:pt x="52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6"/>
            <p:cNvSpPr/>
            <p:nvPr/>
          </p:nvSpPr>
          <p:spPr>
            <a:xfrm>
              <a:off x="6351898" y="2867063"/>
              <a:ext cx="93941" cy="63204"/>
            </a:xfrm>
            <a:custGeom>
              <a:rect b="b" l="l" r="r" t="t"/>
              <a:pathLst>
                <a:path extrusionOk="0" h="621" w="923">
                  <a:moveTo>
                    <a:pt x="562" y="78"/>
                  </a:moveTo>
                  <a:cubicBezTo>
                    <a:pt x="581" y="78"/>
                    <a:pt x="581" y="78"/>
                    <a:pt x="601" y="97"/>
                  </a:cubicBezTo>
                  <a:lnTo>
                    <a:pt x="822" y="260"/>
                  </a:lnTo>
                  <a:lnTo>
                    <a:pt x="841" y="260"/>
                  </a:lnTo>
                  <a:lnTo>
                    <a:pt x="384" y="520"/>
                  </a:lnTo>
                  <a:lnTo>
                    <a:pt x="360" y="539"/>
                  </a:lnTo>
                  <a:cubicBezTo>
                    <a:pt x="341" y="539"/>
                    <a:pt x="322" y="520"/>
                    <a:pt x="322" y="520"/>
                  </a:cubicBezTo>
                  <a:lnTo>
                    <a:pt x="82" y="361"/>
                  </a:lnTo>
                  <a:lnTo>
                    <a:pt x="543" y="97"/>
                  </a:lnTo>
                  <a:lnTo>
                    <a:pt x="543" y="78"/>
                  </a:lnTo>
                  <a:close/>
                  <a:moveTo>
                    <a:pt x="562" y="1"/>
                  </a:moveTo>
                  <a:cubicBezTo>
                    <a:pt x="543" y="1"/>
                    <a:pt x="524" y="1"/>
                    <a:pt x="505" y="20"/>
                  </a:cubicBezTo>
                  <a:lnTo>
                    <a:pt x="43" y="280"/>
                  </a:lnTo>
                  <a:cubicBezTo>
                    <a:pt x="24" y="299"/>
                    <a:pt x="0" y="318"/>
                    <a:pt x="0" y="337"/>
                  </a:cubicBezTo>
                  <a:cubicBezTo>
                    <a:pt x="0" y="380"/>
                    <a:pt x="24" y="400"/>
                    <a:pt x="43" y="419"/>
                  </a:cubicBezTo>
                  <a:lnTo>
                    <a:pt x="284" y="577"/>
                  </a:lnTo>
                  <a:cubicBezTo>
                    <a:pt x="303" y="601"/>
                    <a:pt x="322" y="621"/>
                    <a:pt x="360" y="621"/>
                  </a:cubicBezTo>
                  <a:cubicBezTo>
                    <a:pt x="384" y="621"/>
                    <a:pt x="404" y="601"/>
                    <a:pt x="423" y="601"/>
                  </a:cubicBezTo>
                  <a:lnTo>
                    <a:pt x="884" y="337"/>
                  </a:lnTo>
                  <a:cubicBezTo>
                    <a:pt x="903" y="318"/>
                    <a:pt x="923" y="299"/>
                    <a:pt x="923" y="260"/>
                  </a:cubicBezTo>
                  <a:cubicBezTo>
                    <a:pt x="923" y="241"/>
                    <a:pt x="903" y="217"/>
                    <a:pt x="884" y="198"/>
                  </a:cubicBezTo>
                  <a:lnTo>
                    <a:pt x="644" y="39"/>
                  </a:lnTo>
                  <a:lnTo>
                    <a:pt x="644" y="20"/>
                  </a:lnTo>
                  <a:cubicBezTo>
                    <a:pt x="625" y="20"/>
                    <a:pt x="581" y="1"/>
                    <a:pt x="562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6"/>
            <p:cNvSpPr/>
            <p:nvPr/>
          </p:nvSpPr>
          <p:spPr>
            <a:xfrm>
              <a:off x="6213477" y="2953168"/>
              <a:ext cx="87630" cy="53840"/>
            </a:xfrm>
            <a:custGeom>
              <a:rect b="b" l="l" r="r" t="t"/>
              <a:pathLst>
                <a:path extrusionOk="0" h="529" w="861">
                  <a:moveTo>
                    <a:pt x="543" y="0"/>
                  </a:moveTo>
                  <a:cubicBezTo>
                    <a:pt x="525" y="0"/>
                    <a:pt x="510" y="5"/>
                    <a:pt x="500" y="15"/>
                  </a:cubicBezTo>
                  <a:lnTo>
                    <a:pt x="39" y="274"/>
                  </a:lnTo>
                  <a:cubicBezTo>
                    <a:pt x="20" y="294"/>
                    <a:pt x="1" y="313"/>
                    <a:pt x="39" y="332"/>
                  </a:cubicBezTo>
                  <a:lnTo>
                    <a:pt x="279" y="514"/>
                  </a:lnTo>
                  <a:cubicBezTo>
                    <a:pt x="291" y="524"/>
                    <a:pt x="307" y="529"/>
                    <a:pt x="324" y="529"/>
                  </a:cubicBezTo>
                  <a:cubicBezTo>
                    <a:pt x="342" y="529"/>
                    <a:pt x="361" y="524"/>
                    <a:pt x="380" y="514"/>
                  </a:cubicBezTo>
                  <a:lnTo>
                    <a:pt x="822" y="255"/>
                  </a:lnTo>
                  <a:cubicBezTo>
                    <a:pt x="861" y="236"/>
                    <a:pt x="861" y="212"/>
                    <a:pt x="822" y="193"/>
                  </a:cubicBezTo>
                  <a:lnTo>
                    <a:pt x="601" y="15"/>
                  </a:lnTo>
                  <a:cubicBezTo>
                    <a:pt x="582" y="5"/>
                    <a:pt x="561" y="0"/>
                    <a:pt x="543" y="0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6"/>
            <p:cNvSpPr/>
            <p:nvPr/>
          </p:nvSpPr>
          <p:spPr>
            <a:xfrm>
              <a:off x="6211544" y="2948283"/>
              <a:ext cx="91498" cy="63204"/>
            </a:xfrm>
            <a:custGeom>
              <a:rect b="b" l="l" r="r" t="t"/>
              <a:pathLst>
                <a:path extrusionOk="0" h="621" w="899">
                  <a:moveTo>
                    <a:pt x="562" y="82"/>
                  </a:moveTo>
                  <a:lnTo>
                    <a:pt x="582" y="101"/>
                  </a:lnTo>
                  <a:lnTo>
                    <a:pt x="822" y="260"/>
                  </a:lnTo>
                  <a:lnTo>
                    <a:pt x="380" y="524"/>
                  </a:lnTo>
                  <a:cubicBezTo>
                    <a:pt x="361" y="524"/>
                    <a:pt x="361" y="543"/>
                    <a:pt x="361" y="543"/>
                  </a:cubicBezTo>
                  <a:cubicBezTo>
                    <a:pt x="341" y="543"/>
                    <a:pt x="322" y="524"/>
                    <a:pt x="322" y="524"/>
                  </a:cubicBezTo>
                  <a:lnTo>
                    <a:pt x="82" y="361"/>
                  </a:lnTo>
                  <a:lnTo>
                    <a:pt x="538" y="101"/>
                  </a:lnTo>
                  <a:cubicBezTo>
                    <a:pt x="538" y="82"/>
                    <a:pt x="538" y="82"/>
                    <a:pt x="562" y="82"/>
                  </a:cubicBezTo>
                  <a:close/>
                  <a:moveTo>
                    <a:pt x="562" y="0"/>
                  </a:moveTo>
                  <a:cubicBezTo>
                    <a:pt x="538" y="0"/>
                    <a:pt x="519" y="20"/>
                    <a:pt x="500" y="20"/>
                  </a:cubicBezTo>
                  <a:lnTo>
                    <a:pt x="39" y="284"/>
                  </a:lnTo>
                  <a:cubicBezTo>
                    <a:pt x="20" y="303"/>
                    <a:pt x="0" y="322"/>
                    <a:pt x="0" y="342"/>
                  </a:cubicBezTo>
                  <a:cubicBezTo>
                    <a:pt x="0" y="380"/>
                    <a:pt x="20" y="404"/>
                    <a:pt x="39" y="423"/>
                  </a:cubicBezTo>
                  <a:lnTo>
                    <a:pt x="260" y="582"/>
                  </a:lnTo>
                  <a:cubicBezTo>
                    <a:pt x="298" y="601"/>
                    <a:pt x="322" y="620"/>
                    <a:pt x="361" y="620"/>
                  </a:cubicBezTo>
                  <a:cubicBezTo>
                    <a:pt x="380" y="620"/>
                    <a:pt x="399" y="601"/>
                    <a:pt x="418" y="601"/>
                  </a:cubicBezTo>
                  <a:lnTo>
                    <a:pt x="860" y="342"/>
                  </a:lnTo>
                  <a:cubicBezTo>
                    <a:pt x="880" y="322"/>
                    <a:pt x="899" y="303"/>
                    <a:pt x="899" y="260"/>
                  </a:cubicBezTo>
                  <a:cubicBezTo>
                    <a:pt x="899" y="241"/>
                    <a:pt x="899" y="221"/>
                    <a:pt x="860" y="202"/>
                  </a:cubicBezTo>
                  <a:lnTo>
                    <a:pt x="639" y="44"/>
                  </a:lnTo>
                  <a:cubicBezTo>
                    <a:pt x="620" y="20"/>
                    <a:pt x="582" y="0"/>
                    <a:pt x="562" y="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6"/>
            <p:cNvSpPr/>
            <p:nvPr/>
          </p:nvSpPr>
          <p:spPr>
            <a:xfrm>
              <a:off x="6144064" y="2993778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33" y="0"/>
                  </a:moveTo>
                  <a:cubicBezTo>
                    <a:pt x="513" y="0"/>
                    <a:pt x="493" y="5"/>
                    <a:pt x="481" y="15"/>
                  </a:cubicBezTo>
                  <a:lnTo>
                    <a:pt x="24" y="274"/>
                  </a:lnTo>
                  <a:cubicBezTo>
                    <a:pt x="0" y="293"/>
                    <a:pt x="0" y="317"/>
                    <a:pt x="24" y="336"/>
                  </a:cubicBezTo>
                  <a:lnTo>
                    <a:pt x="265" y="514"/>
                  </a:lnTo>
                  <a:cubicBezTo>
                    <a:pt x="274" y="524"/>
                    <a:pt x="293" y="529"/>
                    <a:pt x="313" y="529"/>
                  </a:cubicBezTo>
                  <a:cubicBezTo>
                    <a:pt x="332" y="529"/>
                    <a:pt x="351" y="524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216"/>
                    <a:pt x="822" y="197"/>
                  </a:cubicBezTo>
                  <a:lnTo>
                    <a:pt x="582" y="15"/>
                  </a:lnTo>
                  <a:cubicBezTo>
                    <a:pt x="572" y="5"/>
                    <a:pt x="553" y="0"/>
                    <a:pt x="533" y="0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6"/>
            <p:cNvSpPr/>
            <p:nvPr/>
          </p:nvSpPr>
          <p:spPr>
            <a:xfrm>
              <a:off x="6140094" y="2989300"/>
              <a:ext cx="94042" cy="63204"/>
            </a:xfrm>
            <a:custGeom>
              <a:rect b="b" l="l" r="r" t="t"/>
              <a:pathLst>
                <a:path extrusionOk="0" h="621" w="924">
                  <a:moveTo>
                    <a:pt x="563" y="78"/>
                  </a:moveTo>
                  <a:cubicBezTo>
                    <a:pt x="582" y="78"/>
                    <a:pt x="582" y="97"/>
                    <a:pt x="601" y="97"/>
                  </a:cubicBezTo>
                  <a:lnTo>
                    <a:pt x="822" y="260"/>
                  </a:lnTo>
                  <a:lnTo>
                    <a:pt x="829" y="267"/>
                  </a:lnTo>
                  <a:lnTo>
                    <a:pt x="829" y="267"/>
                  </a:lnTo>
                  <a:lnTo>
                    <a:pt x="381" y="520"/>
                  </a:lnTo>
                  <a:lnTo>
                    <a:pt x="361" y="539"/>
                  </a:lnTo>
                  <a:cubicBezTo>
                    <a:pt x="342" y="539"/>
                    <a:pt x="323" y="520"/>
                    <a:pt x="323" y="520"/>
                  </a:cubicBezTo>
                  <a:lnTo>
                    <a:pt x="83" y="361"/>
                  </a:lnTo>
                  <a:lnTo>
                    <a:pt x="544" y="97"/>
                  </a:lnTo>
                  <a:cubicBezTo>
                    <a:pt x="544" y="78"/>
                    <a:pt x="563" y="78"/>
                    <a:pt x="563" y="78"/>
                  </a:cubicBezTo>
                  <a:close/>
                  <a:moveTo>
                    <a:pt x="563" y="1"/>
                  </a:moveTo>
                  <a:cubicBezTo>
                    <a:pt x="544" y="1"/>
                    <a:pt x="520" y="20"/>
                    <a:pt x="501" y="20"/>
                  </a:cubicBezTo>
                  <a:lnTo>
                    <a:pt x="39" y="280"/>
                  </a:lnTo>
                  <a:cubicBezTo>
                    <a:pt x="20" y="299"/>
                    <a:pt x="1" y="318"/>
                    <a:pt x="1" y="361"/>
                  </a:cubicBezTo>
                  <a:cubicBezTo>
                    <a:pt x="1" y="380"/>
                    <a:pt x="20" y="400"/>
                    <a:pt x="39" y="419"/>
                  </a:cubicBezTo>
                  <a:lnTo>
                    <a:pt x="280" y="577"/>
                  </a:lnTo>
                  <a:cubicBezTo>
                    <a:pt x="304" y="601"/>
                    <a:pt x="323" y="621"/>
                    <a:pt x="361" y="621"/>
                  </a:cubicBezTo>
                  <a:cubicBezTo>
                    <a:pt x="381" y="621"/>
                    <a:pt x="400" y="601"/>
                    <a:pt x="424" y="601"/>
                  </a:cubicBezTo>
                  <a:lnTo>
                    <a:pt x="880" y="337"/>
                  </a:lnTo>
                  <a:cubicBezTo>
                    <a:pt x="904" y="318"/>
                    <a:pt x="923" y="299"/>
                    <a:pt x="923" y="260"/>
                  </a:cubicBezTo>
                  <a:cubicBezTo>
                    <a:pt x="923" y="241"/>
                    <a:pt x="904" y="217"/>
                    <a:pt x="880" y="198"/>
                  </a:cubicBezTo>
                  <a:lnTo>
                    <a:pt x="640" y="39"/>
                  </a:lnTo>
                  <a:cubicBezTo>
                    <a:pt x="621" y="20"/>
                    <a:pt x="582" y="1"/>
                    <a:pt x="563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6"/>
            <p:cNvSpPr/>
            <p:nvPr/>
          </p:nvSpPr>
          <p:spPr>
            <a:xfrm>
              <a:off x="6991888" y="2504832"/>
              <a:ext cx="85697" cy="53230"/>
            </a:xfrm>
            <a:custGeom>
              <a:rect b="b" l="l" r="r" t="t"/>
              <a:pathLst>
                <a:path extrusionOk="0" h="523" w="842">
                  <a:moveTo>
                    <a:pt x="537" y="0"/>
                  </a:moveTo>
                  <a:cubicBezTo>
                    <a:pt x="519" y="0"/>
                    <a:pt x="500" y="5"/>
                    <a:pt x="481" y="15"/>
                  </a:cubicBezTo>
                  <a:lnTo>
                    <a:pt x="20" y="274"/>
                  </a:lnTo>
                  <a:cubicBezTo>
                    <a:pt x="1" y="274"/>
                    <a:pt x="1" y="317"/>
                    <a:pt x="20" y="336"/>
                  </a:cubicBezTo>
                  <a:lnTo>
                    <a:pt x="260" y="495"/>
                  </a:lnTo>
                  <a:cubicBezTo>
                    <a:pt x="287" y="509"/>
                    <a:pt x="317" y="522"/>
                    <a:pt x="339" y="522"/>
                  </a:cubicBezTo>
                  <a:cubicBezTo>
                    <a:pt x="348" y="522"/>
                    <a:pt x="355" y="520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197"/>
                    <a:pt x="822" y="173"/>
                  </a:cubicBezTo>
                  <a:lnTo>
                    <a:pt x="582" y="15"/>
                  </a:lnTo>
                  <a:cubicBezTo>
                    <a:pt x="570" y="5"/>
                    <a:pt x="554" y="0"/>
                    <a:pt x="537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6"/>
            <p:cNvSpPr/>
            <p:nvPr/>
          </p:nvSpPr>
          <p:spPr>
            <a:xfrm>
              <a:off x="6991888" y="2504323"/>
              <a:ext cx="85697" cy="54858"/>
            </a:xfrm>
            <a:custGeom>
              <a:rect b="b" l="l" r="r" t="t"/>
              <a:pathLst>
                <a:path extrusionOk="0" h="539" w="842">
                  <a:moveTo>
                    <a:pt x="519" y="0"/>
                  </a:moveTo>
                  <a:cubicBezTo>
                    <a:pt x="539" y="0"/>
                    <a:pt x="558" y="20"/>
                    <a:pt x="582" y="20"/>
                  </a:cubicBezTo>
                  <a:cubicBezTo>
                    <a:pt x="558" y="0"/>
                    <a:pt x="539" y="0"/>
                    <a:pt x="519" y="0"/>
                  </a:cubicBezTo>
                  <a:close/>
                  <a:moveTo>
                    <a:pt x="582" y="20"/>
                  </a:moveTo>
                  <a:lnTo>
                    <a:pt x="822" y="202"/>
                  </a:lnTo>
                  <a:lnTo>
                    <a:pt x="841" y="221"/>
                  </a:lnTo>
                  <a:cubicBezTo>
                    <a:pt x="841" y="202"/>
                    <a:pt x="841" y="202"/>
                    <a:pt x="822" y="178"/>
                  </a:cubicBezTo>
                  <a:lnTo>
                    <a:pt x="582" y="20"/>
                  </a:lnTo>
                  <a:close/>
                  <a:moveTo>
                    <a:pt x="841" y="221"/>
                  </a:moveTo>
                  <a:lnTo>
                    <a:pt x="841" y="221"/>
                  </a:lnTo>
                  <a:cubicBezTo>
                    <a:pt x="841" y="241"/>
                    <a:pt x="822" y="241"/>
                    <a:pt x="822" y="241"/>
                  </a:cubicBezTo>
                  <a:lnTo>
                    <a:pt x="361" y="519"/>
                  </a:lnTo>
                  <a:lnTo>
                    <a:pt x="361" y="519"/>
                  </a:lnTo>
                  <a:lnTo>
                    <a:pt x="822" y="260"/>
                  </a:lnTo>
                  <a:cubicBezTo>
                    <a:pt x="841" y="260"/>
                    <a:pt x="841" y="241"/>
                    <a:pt x="841" y="221"/>
                  </a:cubicBezTo>
                  <a:close/>
                  <a:moveTo>
                    <a:pt x="481" y="0"/>
                  </a:moveTo>
                  <a:lnTo>
                    <a:pt x="20" y="260"/>
                  </a:lnTo>
                  <a:cubicBezTo>
                    <a:pt x="20" y="279"/>
                    <a:pt x="1" y="279"/>
                    <a:pt x="1" y="298"/>
                  </a:cubicBezTo>
                  <a:cubicBezTo>
                    <a:pt x="1" y="322"/>
                    <a:pt x="20" y="341"/>
                    <a:pt x="20" y="341"/>
                  </a:cubicBezTo>
                  <a:lnTo>
                    <a:pt x="260" y="519"/>
                  </a:lnTo>
                  <a:cubicBezTo>
                    <a:pt x="279" y="519"/>
                    <a:pt x="299" y="538"/>
                    <a:pt x="318" y="538"/>
                  </a:cubicBezTo>
                  <a:cubicBezTo>
                    <a:pt x="342" y="538"/>
                    <a:pt x="361" y="519"/>
                    <a:pt x="361" y="519"/>
                  </a:cubicBezTo>
                  <a:lnTo>
                    <a:pt x="318" y="519"/>
                  </a:lnTo>
                  <a:cubicBezTo>
                    <a:pt x="299" y="519"/>
                    <a:pt x="279" y="519"/>
                    <a:pt x="260" y="500"/>
                  </a:cubicBezTo>
                  <a:lnTo>
                    <a:pt x="39" y="341"/>
                  </a:lnTo>
                  <a:cubicBezTo>
                    <a:pt x="20" y="322"/>
                    <a:pt x="20" y="322"/>
                    <a:pt x="20" y="298"/>
                  </a:cubicBezTo>
                  <a:cubicBezTo>
                    <a:pt x="20" y="298"/>
                    <a:pt x="20" y="279"/>
                    <a:pt x="39" y="279"/>
                  </a:cubicBezTo>
                  <a:lnTo>
                    <a:pt x="481" y="20"/>
                  </a:lnTo>
                  <a:cubicBezTo>
                    <a:pt x="500" y="0"/>
                    <a:pt x="519" y="0"/>
                    <a:pt x="519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6"/>
            <p:cNvSpPr/>
            <p:nvPr/>
          </p:nvSpPr>
          <p:spPr>
            <a:xfrm>
              <a:off x="7063338" y="2464222"/>
              <a:ext cx="85595" cy="53230"/>
            </a:xfrm>
            <a:custGeom>
              <a:rect b="b" l="l" r="r" t="t"/>
              <a:pathLst>
                <a:path extrusionOk="0" h="523" w="841">
                  <a:moveTo>
                    <a:pt x="521" y="0"/>
                  </a:moveTo>
                  <a:cubicBezTo>
                    <a:pt x="504" y="0"/>
                    <a:pt x="490" y="5"/>
                    <a:pt x="480" y="15"/>
                  </a:cubicBezTo>
                  <a:lnTo>
                    <a:pt x="19" y="274"/>
                  </a:lnTo>
                  <a:cubicBezTo>
                    <a:pt x="0" y="274"/>
                    <a:pt x="0" y="313"/>
                    <a:pt x="19" y="332"/>
                  </a:cubicBezTo>
                  <a:lnTo>
                    <a:pt x="259" y="495"/>
                  </a:lnTo>
                  <a:cubicBezTo>
                    <a:pt x="273" y="509"/>
                    <a:pt x="296" y="522"/>
                    <a:pt x="324" y="522"/>
                  </a:cubicBezTo>
                  <a:cubicBezTo>
                    <a:pt x="335" y="522"/>
                    <a:pt x="348" y="520"/>
                    <a:pt x="360" y="514"/>
                  </a:cubicBezTo>
                  <a:lnTo>
                    <a:pt x="817" y="255"/>
                  </a:lnTo>
                  <a:cubicBezTo>
                    <a:pt x="841" y="236"/>
                    <a:pt x="841" y="193"/>
                    <a:pt x="817" y="173"/>
                  </a:cubicBezTo>
                  <a:lnTo>
                    <a:pt x="577" y="15"/>
                  </a:lnTo>
                  <a:cubicBezTo>
                    <a:pt x="557" y="5"/>
                    <a:pt x="538" y="0"/>
                    <a:pt x="521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6"/>
            <p:cNvSpPr/>
            <p:nvPr/>
          </p:nvSpPr>
          <p:spPr>
            <a:xfrm>
              <a:off x="7063338" y="2463714"/>
              <a:ext cx="85595" cy="54858"/>
            </a:xfrm>
            <a:custGeom>
              <a:rect b="b" l="l" r="r" t="t"/>
              <a:pathLst>
                <a:path extrusionOk="0" h="539" w="841">
                  <a:moveTo>
                    <a:pt x="519" y="1"/>
                  </a:moveTo>
                  <a:cubicBezTo>
                    <a:pt x="538" y="1"/>
                    <a:pt x="557" y="20"/>
                    <a:pt x="577" y="20"/>
                  </a:cubicBezTo>
                  <a:cubicBezTo>
                    <a:pt x="557" y="1"/>
                    <a:pt x="538" y="1"/>
                    <a:pt x="519" y="1"/>
                  </a:cubicBezTo>
                  <a:close/>
                  <a:moveTo>
                    <a:pt x="480" y="1"/>
                  </a:moveTo>
                  <a:lnTo>
                    <a:pt x="19" y="260"/>
                  </a:lnTo>
                  <a:cubicBezTo>
                    <a:pt x="0" y="279"/>
                    <a:pt x="0" y="279"/>
                    <a:pt x="0" y="298"/>
                  </a:cubicBezTo>
                  <a:lnTo>
                    <a:pt x="19" y="279"/>
                  </a:lnTo>
                  <a:lnTo>
                    <a:pt x="480" y="20"/>
                  </a:lnTo>
                  <a:cubicBezTo>
                    <a:pt x="480" y="1"/>
                    <a:pt x="500" y="1"/>
                    <a:pt x="519" y="1"/>
                  </a:cubicBezTo>
                  <a:close/>
                  <a:moveTo>
                    <a:pt x="0" y="298"/>
                  </a:moveTo>
                  <a:cubicBezTo>
                    <a:pt x="0" y="318"/>
                    <a:pt x="0" y="337"/>
                    <a:pt x="19" y="337"/>
                  </a:cubicBezTo>
                  <a:cubicBezTo>
                    <a:pt x="19" y="318"/>
                    <a:pt x="0" y="318"/>
                    <a:pt x="0" y="298"/>
                  </a:cubicBezTo>
                  <a:close/>
                  <a:moveTo>
                    <a:pt x="577" y="20"/>
                  </a:moveTo>
                  <a:lnTo>
                    <a:pt x="798" y="198"/>
                  </a:lnTo>
                  <a:cubicBezTo>
                    <a:pt x="817" y="198"/>
                    <a:pt x="817" y="217"/>
                    <a:pt x="817" y="217"/>
                  </a:cubicBezTo>
                  <a:cubicBezTo>
                    <a:pt x="817" y="241"/>
                    <a:pt x="817" y="241"/>
                    <a:pt x="798" y="241"/>
                  </a:cubicBezTo>
                  <a:lnTo>
                    <a:pt x="360" y="519"/>
                  </a:lnTo>
                  <a:lnTo>
                    <a:pt x="360" y="519"/>
                  </a:lnTo>
                  <a:lnTo>
                    <a:pt x="817" y="260"/>
                  </a:lnTo>
                  <a:cubicBezTo>
                    <a:pt x="817" y="260"/>
                    <a:pt x="841" y="241"/>
                    <a:pt x="841" y="217"/>
                  </a:cubicBezTo>
                  <a:cubicBezTo>
                    <a:pt x="841" y="198"/>
                    <a:pt x="817" y="198"/>
                    <a:pt x="817" y="178"/>
                  </a:cubicBezTo>
                  <a:lnTo>
                    <a:pt x="577" y="20"/>
                  </a:lnTo>
                  <a:close/>
                  <a:moveTo>
                    <a:pt x="19" y="337"/>
                  </a:moveTo>
                  <a:lnTo>
                    <a:pt x="259" y="519"/>
                  </a:lnTo>
                  <a:cubicBezTo>
                    <a:pt x="259" y="519"/>
                    <a:pt x="298" y="539"/>
                    <a:pt x="317" y="539"/>
                  </a:cubicBezTo>
                  <a:cubicBezTo>
                    <a:pt x="336" y="539"/>
                    <a:pt x="336" y="519"/>
                    <a:pt x="360" y="519"/>
                  </a:cubicBezTo>
                  <a:lnTo>
                    <a:pt x="317" y="519"/>
                  </a:lnTo>
                  <a:cubicBezTo>
                    <a:pt x="298" y="519"/>
                    <a:pt x="279" y="519"/>
                    <a:pt x="259" y="500"/>
                  </a:cubicBezTo>
                  <a:lnTo>
                    <a:pt x="19" y="33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6"/>
            <p:cNvSpPr/>
            <p:nvPr/>
          </p:nvSpPr>
          <p:spPr>
            <a:xfrm>
              <a:off x="6284825" y="2912050"/>
              <a:ext cx="85697" cy="54451"/>
            </a:xfrm>
            <a:custGeom>
              <a:rect b="b" l="l" r="r" t="t"/>
              <a:pathLst>
                <a:path extrusionOk="0" h="535" w="842">
                  <a:moveTo>
                    <a:pt x="539" y="1"/>
                  </a:moveTo>
                  <a:cubicBezTo>
                    <a:pt x="521" y="1"/>
                    <a:pt x="501" y="6"/>
                    <a:pt x="481" y="15"/>
                  </a:cubicBezTo>
                  <a:lnTo>
                    <a:pt x="39" y="280"/>
                  </a:lnTo>
                  <a:cubicBezTo>
                    <a:pt x="1" y="299"/>
                    <a:pt x="1" y="318"/>
                    <a:pt x="39" y="337"/>
                  </a:cubicBezTo>
                  <a:lnTo>
                    <a:pt x="260" y="520"/>
                  </a:lnTo>
                  <a:cubicBezTo>
                    <a:pt x="280" y="529"/>
                    <a:pt x="300" y="534"/>
                    <a:pt x="318" y="534"/>
                  </a:cubicBezTo>
                  <a:cubicBezTo>
                    <a:pt x="336" y="534"/>
                    <a:pt x="352" y="529"/>
                    <a:pt x="361" y="520"/>
                  </a:cubicBezTo>
                  <a:lnTo>
                    <a:pt x="822" y="256"/>
                  </a:lnTo>
                  <a:cubicBezTo>
                    <a:pt x="842" y="236"/>
                    <a:pt x="842" y="217"/>
                    <a:pt x="822" y="198"/>
                  </a:cubicBezTo>
                  <a:lnTo>
                    <a:pt x="582" y="15"/>
                  </a:lnTo>
                  <a:cubicBezTo>
                    <a:pt x="573" y="6"/>
                    <a:pt x="557" y="1"/>
                    <a:pt x="539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6"/>
            <p:cNvSpPr/>
            <p:nvPr/>
          </p:nvSpPr>
          <p:spPr>
            <a:xfrm>
              <a:off x="6284825" y="2911643"/>
              <a:ext cx="85697" cy="55265"/>
            </a:xfrm>
            <a:custGeom>
              <a:rect b="b" l="l" r="r" t="t"/>
              <a:pathLst>
                <a:path extrusionOk="0" h="543" w="842">
                  <a:moveTo>
                    <a:pt x="520" y="0"/>
                  </a:moveTo>
                  <a:cubicBezTo>
                    <a:pt x="520" y="0"/>
                    <a:pt x="501" y="0"/>
                    <a:pt x="481" y="19"/>
                  </a:cubicBezTo>
                  <a:lnTo>
                    <a:pt x="582" y="19"/>
                  </a:lnTo>
                  <a:cubicBezTo>
                    <a:pt x="582" y="0"/>
                    <a:pt x="539" y="0"/>
                    <a:pt x="520" y="0"/>
                  </a:cubicBezTo>
                  <a:close/>
                  <a:moveTo>
                    <a:pt x="582" y="19"/>
                  </a:moveTo>
                  <a:lnTo>
                    <a:pt x="582" y="19"/>
                  </a:lnTo>
                  <a:lnTo>
                    <a:pt x="582" y="19"/>
                  </a:lnTo>
                  <a:close/>
                  <a:moveTo>
                    <a:pt x="582" y="19"/>
                  </a:moveTo>
                  <a:lnTo>
                    <a:pt x="822" y="202"/>
                  </a:lnTo>
                  <a:lnTo>
                    <a:pt x="842" y="221"/>
                  </a:lnTo>
                  <a:cubicBezTo>
                    <a:pt x="842" y="221"/>
                    <a:pt x="842" y="202"/>
                    <a:pt x="822" y="183"/>
                  </a:cubicBezTo>
                  <a:lnTo>
                    <a:pt x="582" y="19"/>
                  </a:lnTo>
                  <a:close/>
                  <a:moveTo>
                    <a:pt x="842" y="221"/>
                  </a:moveTo>
                  <a:cubicBezTo>
                    <a:pt x="842" y="240"/>
                    <a:pt x="822" y="240"/>
                    <a:pt x="822" y="260"/>
                  </a:cubicBezTo>
                  <a:cubicBezTo>
                    <a:pt x="842" y="260"/>
                    <a:pt x="842" y="240"/>
                    <a:pt x="842" y="221"/>
                  </a:cubicBezTo>
                  <a:close/>
                  <a:moveTo>
                    <a:pt x="481" y="19"/>
                  </a:moveTo>
                  <a:lnTo>
                    <a:pt x="20" y="284"/>
                  </a:lnTo>
                  <a:lnTo>
                    <a:pt x="1" y="303"/>
                  </a:lnTo>
                  <a:cubicBezTo>
                    <a:pt x="1" y="322"/>
                    <a:pt x="20" y="341"/>
                    <a:pt x="20" y="341"/>
                  </a:cubicBezTo>
                  <a:lnTo>
                    <a:pt x="260" y="524"/>
                  </a:lnTo>
                  <a:cubicBezTo>
                    <a:pt x="280" y="543"/>
                    <a:pt x="299" y="543"/>
                    <a:pt x="323" y="543"/>
                  </a:cubicBezTo>
                  <a:cubicBezTo>
                    <a:pt x="342" y="543"/>
                    <a:pt x="361" y="543"/>
                    <a:pt x="361" y="524"/>
                  </a:cubicBezTo>
                  <a:lnTo>
                    <a:pt x="323" y="524"/>
                  </a:lnTo>
                  <a:cubicBezTo>
                    <a:pt x="299" y="524"/>
                    <a:pt x="280" y="524"/>
                    <a:pt x="260" y="500"/>
                  </a:cubicBezTo>
                  <a:lnTo>
                    <a:pt x="39" y="341"/>
                  </a:lnTo>
                  <a:cubicBezTo>
                    <a:pt x="20" y="322"/>
                    <a:pt x="20" y="322"/>
                    <a:pt x="20" y="303"/>
                  </a:cubicBezTo>
                  <a:lnTo>
                    <a:pt x="39" y="284"/>
                  </a:lnTo>
                  <a:lnTo>
                    <a:pt x="481" y="19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6"/>
            <p:cNvSpPr/>
            <p:nvPr/>
          </p:nvSpPr>
          <p:spPr>
            <a:xfrm>
              <a:off x="6920541" y="2545340"/>
              <a:ext cx="87630" cy="53739"/>
            </a:xfrm>
            <a:custGeom>
              <a:rect b="b" l="l" r="r" t="t"/>
              <a:pathLst>
                <a:path extrusionOk="0" h="528" w="861">
                  <a:moveTo>
                    <a:pt x="538" y="1"/>
                  </a:moveTo>
                  <a:cubicBezTo>
                    <a:pt x="520" y="1"/>
                    <a:pt x="500" y="6"/>
                    <a:pt x="481" y="15"/>
                  </a:cubicBezTo>
                  <a:lnTo>
                    <a:pt x="39" y="280"/>
                  </a:lnTo>
                  <a:cubicBezTo>
                    <a:pt x="0" y="280"/>
                    <a:pt x="0" y="318"/>
                    <a:pt x="39" y="337"/>
                  </a:cubicBezTo>
                  <a:lnTo>
                    <a:pt x="260" y="496"/>
                  </a:lnTo>
                  <a:cubicBezTo>
                    <a:pt x="287" y="513"/>
                    <a:pt x="317" y="528"/>
                    <a:pt x="346" y="528"/>
                  </a:cubicBezTo>
                  <a:cubicBezTo>
                    <a:pt x="357" y="528"/>
                    <a:pt x="369" y="525"/>
                    <a:pt x="380" y="520"/>
                  </a:cubicBezTo>
                  <a:lnTo>
                    <a:pt x="822" y="256"/>
                  </a:lnTo>
                  <a:cubicBezTo>
                    <a:pt x="860" y="236"/>
                    <a:pt x="860" y="198"/>
                    <a:pt x="822" y="179"/>
                  </a:cubicBezTo>
                  <a:lnTo>
                    <a:pt x="582" y="15"/>
                  </a:lnTo>
                  <a:cubicBezTo>
                    <a:pt x="572" y="6"/>
                    <a:pt x="556" y="1"/>
                    <a:pt x="538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6"/>
            <p:cNvSpPr/>
            <p:nvPr/>
          </p:nvSpPr>
          <p:spPr>
            <a:xfrm>
              <a:off x="6920541" y="2544933"/>
              <a:ext cx="85595" cy="55265"/>
            </a:xfrm>
            <a:custGeom>
              <a:rect b="b" l="l" r="r" t="t"/>
              <a:pathLst>
                <a:path extrusionOk="0" h="543" w="841">
                  <a:moveTo>
                    <a:pt x="538" y="0"/>
                  </a:moveTo>
                  <a:cubicBezTo>
                    <a:pt x="562" y="0"/>
                    <a:pt x="582" y="19"/>
                    <a:pt x="582" y="19"/>
                  </a:cubicBezTo>
                  <a:lnTo>
                    <a:pt x="822" y="202"/>
                  </a:lnTo>
                  <a:cubicBezTo>
                    <a:pt x="841" y="202"/>
                    <a:pt x="841" y="221"/>
                    <a:pt x="841" y="221"/>
                  </a:cubicBezTo>
                  <a:cubicBezTo>
                    <a:pt x="841" y="202"/>
                    <a:pt x="841" y="202"/>
                    <a:pt x="822" y="183"/>
                  </a:cubicBezTo>
                  <a:lnTo>
                    <a:pt x="601" y="19"/>
                  </a:lnTo>
                  <a:cubicBezTo>
                    <a:pt x="582" y="0"/>
                    <a:pt x="562" y="0"/>
                    <a:pt x="538" y="0"/>
                  </a:cubicBezTo>
                  <a:close/>
                  <a:moveTo>
                    <a:pt x="481" y="0"/>
                  </a:moveTo>
                  <a:lnTo>
                    <a:pt x="39" y="260"/>
                  </a:lnTo>
                  <a:cubicBezTo>
                    <a:pt x="19" y="284"/>
                    <a:pt x="0" y="284"/>
                    <a:pt x="0" y="303"/>
                  </a:cubicBezTo>
                  <a:cubicBezTo>
                    <a:pt x="0" y="322"/>
                    <a:pt x="19" y="341"/>
                    <a:pt x="39" y="341"/>
                  </a:cubicBezTo>
                  <a:cubicBezTo>
                    <a:pt x="19" y="322"/>
                    <a:pt x="19" y="322"/>
                    <a:pt x="19" y="303"/>
                  </a:cubicBezTo>
                  <a:cubicBezTo>
                    <a:pt x="19" y="303"/>
                    <a:pt x="19" y="284"/>
                    <a:pt x="39" y="284"/>
                  </a:cubicBezTo>
                  <a:lnTo>
                    <a:pt x="500" y="19"/>
                  </a:lnTo>
                  <a:cubicBezTo>
                    <a:pt x="500" y="19"/>
                    <a:pt x="519" y="0"/>
                    <a:pt x="538" y="0"/>
                  </a:cubicBezTo>
                  <a:close/>
                  <a:moveTo>
                    <a:pt x="841" y="222"/>
                  </a:moveTo>
                  <a:cubicBezTo>
                    <a:pt x="841" y="240"/>
                    <a:pt x="841" y="240"/>
                    <a:pt x="822" y="240"/>
                  </a:cubicBezTo>
                  <a:lnTo>
                    <a:pt x="361" y="524"/>
                  </a:lnTo>
                  <a:lnTo>
                    <a:pt x="322" y="524"/>
                  </a:lnTo>
                  <a:cubicBezTo>
                    <a:pt x="298" y="524"/>
                    <a:pt x="279" y="524"/>
                    <a:pt x="279" y="500"/>
                  </a:cubicBezTo>
                  <a:lnTo>
                    <a:pt x="39" y="341"/>
                  </a:lnTo>
                  <a:lnTo>
                    <a:pt x="260" y="524"/>
                  </a:lnTo>
                  <a:cubicBezTo>
                    <a:pt x="279" y="524"/>
                    <a:pt x="298" y="543"/>
                    <a:pt x="322" y="543"/>
                  </a:cubicBezTo>
                  <a:cubicBezTo>
                    <a:pt x="341" y="543"/>
                    <a:pt x="361" y="524"/>
                    <a:pt x="380" y="524"/>
                  </a:cubicBezTo>
                  <a:lnTo>
                    <a:pt x="822" y="260"/>
                  </a:lnTo>
                  <a:cubicBezTo>
                    <a:pt x="841" y="260"/>
                    <a:pt x="841" y="241"/>
                    <a:pt x="841" y="22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6"/>
            <p:cNvSpPr/>
            <p:nvPr/>
          </p:nvSpPr>
          <p:spPr>
            <a:xfrm>
              <a:off x="6851127" y="2586459"/>
              <a:ext cx="85595" cy="53230"/>
            </a:xfrm>
            <a:custGeom>
              <a:rect b="b" l="l" r="r" t="t"/>
              <a:pathLst>
                <a:path extrusionOk="0" h="523" w="841">
                  <a:moveTo>
                    <a:pt x="524" y="0"/>
                  </a:moveTo>
                  <a:cubicBezTo>
                    <a:pt x="506" y="0"/>
                    <a:pt x="490" y="5"/>
                    <a:pt x="480" y="15"/>
                  </a:cubicBezTo>
                  <a:lnTo>
                    <a:pt x="19" y="274"/>
                  </a:lnTo>
                  <a:cubicBezTo>
                    <a:pt x="0" y="274"/>
                    <a:pt x="0" y="313"/>
                    <a:pt x="19" y="332"/>
                  </a:cubicBezTo>
                  <a:lnTo>
                    <a:pt x="260" y="495"/>
                  </a:lnTo>
                  <a:cubicBezTo>
                    <a:pt x="276" y="509"/>
                    <a:pt x="301" y="522"/>
                    <a:pt x="327" y="522"/>
                  </a:cubicBezTo>
                  <a:cubicBezTo>
                    <a:pt x="338" y="522"/>
                    <a:pt x="349" y="520"/>
                    <a:pt x="360" y="514"/>
                  </a:cubicBezTo>
                  <a:lnTo>
                    <a:pt x="802" y="255"/>
                  </a:lnTo>
                  <a:cubicBezTo>
                    <a:pt x="841" y="236"/>
                    <a:pt x="841" y="193"/>
                    <a:pt x="802" y="173"/>
                  </a:cubicBezTo>
                  <a:lnTo>
                    <a:pt x="581" y="15"/>
                  </a:lnTo>
                  <a:cubicBezTo>
                    <a:pt x="562" y="5"/>
                    <a:pt x="542" y="0"/>
                    <a:pt x="524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6"/>
            <p:cNvSpPr/>
            <p:nvPr/>
          </p:nvSpPr>
          <p:spPr>
            <a:xfrm>
              <a:off x="6851127" y="2585950"/>
              <a:ext cx="85595" cy="54858"/>
            </a:xfrm>
            <a:custGeom>
              <a:rect b="b" l="l" r="r" t="t"/>
              <a:pathLst>
                <a:path extrusionOk="0" h="539" w="841">
                  <a:moveTo>
                    <a:pt x="524" y="1"/>
                  </a:moveTo>
                  <a:cubicBezTo>
                    <a:pt x="543" y="1"/>
                    <a:pt x="562" y="20"/>
                    <a:pt x="581" y="20"/>
                  </a:cubicBezTo>
                  <a:cubicBezTo>
                    <a:pt x="562" y="1"/>
                    <a:pt x="543" y="1"/>
                    <a:pt x="524" y="1"/>
                  </a:cubicBezTo>
                  <a:close/>
                  <a:moveTo>
                    <a:pt x="480" y="1"/>
                  </a:moveTo>
                  <a:lnTo>
                    <a:pt x="19" y="260"/>
                  </a:lnTo>
                  <a:cubicBezTo>
                    <a:pt x="0" y="279"/>
                    <a:pt x="0" y="298"/>
                    <a:pt x="0" y="298"/>
                  </a:cubicBezTo>
                  <a:lnTo>
                    <a:pt x="19" y="279"/>
                  </a:lnTo>
                  <a:lnTo>
                    <a:pt x="480" y="20"/>
                  </a:lnTo>
                  <a:cubicBezTo>
                    <a:pt x="480" y="20"/>
                    <a:pt x="500" y="1"/>
                    <a:pt x="524" y="1"/>
                  </a:cubicBezTo>
                  <a:close/>
                  <a:moveTo>
                    <a:pt x="0" y="298"/>
                  </a:moveTo>
                  <a:cubicBezTo>
                    <a:pt x="0" y="318"/>
                    <a:pt x="0" y="337"/>
                    <a:pt x="19" y="337"/>
                  </a:cubicBezTo>
                  <a:cubicBezTo>
                    <a:pt x="19" y="318"/>
                    <a:pt x="0" y="318"/>
                    <a:pt x="0" y="298"/>
                  </a:cubicBezTo>
                  <a:close/>
                  <a:moveTo>
                    <a:pt x="581" y="20"/>
                  </a:moveTo>
                  <a:lnTo>
                    <a:pt x="802" y="198"/>
                  </a:lnTo>
                  <a:cubicBezTo>
                    <a:pt x="822" y="198"/>
                    <a:pt x="822" y="217"/>
                    <a:pt x="822" y="217"/>
                  </a:cubicBezTo>
                  <a:cubicBezTo>
                    <a:pt x="822" y="241"/>
                    <a:pt x="822" y="241"/>
                    <a:pt x="802" y="260"/>
                  </a:cubicBezTo>
                  <a:lnTo>
                    <a:pt x="360" y="519"/>
                  </a:lnTo>
                  <a:lnTo>
                    <a:pt x="822" y="260"/>
                  </a:lnTo>
                  <a:cubicBezTo>
                    <a:pt x="822" y="260"/>
                    <a:pt x="841" y="241"/>
                    <a:pt x="841" y="217"/>
                  </a:cubicBezTo>
                  <a:cubicBezTo>
                    <a:pt x="841" y="198"/>
                    <a:pt x="822" y="198"/>
                    <a:pt x="822" y="178"/>
                  </a:cubicBezTo>
                  <a:lnTo>
                    <a:pt x="581" y="20"/>
                  </a:lnTo>
                  <a:close/>
                  <a:moveTo>
                    <a:pt x="19" y="337"/>
                  </a:moveTo>
                  <a:lnTo>
                    <a:pt x="260" y="519"/>
                  </a:lnTo>
                  <a:cubicBezTo>
                    <a:pt x="260" y="519"/>
                    <a:pt x="303" y="539"/>
                    <a:pt x="322" y="539"/>
                  </a:cubicBezTo>
                  <a:cubicBezTo>
                    <a:pt x="322" y="539"/>
                    <a:pt x="341" y="519"/>
                    <a:pt x="360" y="519"/>
                  </a:cubicBezTo>
                  <a:lnTo>
                    <a:pt x="322" y="519"/>
                  </a:lnTo>
                  <a:cubicBezTo>
                    <a:pt x="303" y="519"/>
                    <a:pt x="284" y="519"/>
                    <a:pt x="260" y="500"/>
                  </a:cubicBezTo>
                  <a:lnTo>
                    <a:pt x="19" y="33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6"/>
            <p:cNvSpPr/>
            <p:nvPr/>
          </p:nvSpPr>
          <p:spPr>
            <a:xfrm>
              <a:off x="6779678" y="2627069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33" y="0"/>
                  </a:moveTo>
                  <a:cubicBezTo>
                    <a:pt x="514" y="0"/>
                    <a:pt x="493" y="5"/>
                    <a:pt x="481" y="15"/>
                  </a:cubicBezTo>
                  <a:lnTo>
                    <a:pt x="25" y="274"/>
                  </a:lnTo>
                  <a:cubicBezTo>
                    <a:pt x="1" y="274"/>
                    <a:pt x="1" y="317"/>
                    <a:pt x="25" y="336"/>
                  </a:cubicBezTo>
                  <a:lnTo>
                    <a:pt x="265" y="514"/>
                  </a:lnTo>
                  <a:cubicBezTo>
                    <a:pt x="275" y="524"/>
                    <a:pt x="294" y="529"/>
                    <a:pt x="313" y="529"/>
                  </a:cubicBezTo>
                  <a:cubicBezTo>
                    <a:pt x="332" y="529"/>
                    <a:pt x="351" y="524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216"/>
                    <a:pt x="822" y="197"/>
                  </a:cubicBezTo>
                  <a:lnTo>
                    <a:pt x="582" y="15"/>
                  </a:lnTo>
                  <a:cubicBezTo>
                    <a:pt x="572" y="5"/>
                    <a:pt x="553" y="0"/>
                    <a:pt x="53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6"/>
            <p:cNvSpPr/>
            <p:nvPr/>
          </p:nvSpPr>
          <p:spPr>
            <a:xfrm>
              <a:off x="6779678" y="2626560"/>
              <a:ext cx="85697" cy="54858"/>
            </a:xfrm>
            <a:custGeom>
              <a:rect b="b" l="l" r="r" t="t"/>
              <a:pathLst>
                <a:path extrusionOk="0" h="539" w="842">
                  <a:moveTo>
                    <a:pt x="524" y="0"/>
                  </a:moveTo>
                  <a:cubicBezTo>
                    <a:pt x="544" y="0"/>
                    <a:pt x="563" y="20"/>
                    <a:pt x="582" y="20"/>
                  </a:cubicBezTo>
                  <a:cubicBezTo>
                    <a:pt x="563" y="0"/>
                    <a:pt x="544" y="0"/>
                    <a:pt x="524" y="0"/>
                  </a:cubicBezTo>
                  <a:close/>
                  <a:moveTo>
                    <a:pt x="582" y="20"/>
                  </a:moveTo>
                  <a:lnTo>
                    <a:pt x="822" y="202"/>
                  </a:lnTo>
                  <a:lnTo>
                    <a:pt x="841" y="221"/>
                  </a:lnTo>
                  <a:cubicBezTo>
                    <a:pt x="841" y="202"/>
                    <a:pt x="841" y="202"/>
                    <a:pt x="822" y="178"/>
                  </a:cubicBezTo>
                  <a:lnTo>
                    <a:pt x="582" y="20"/>
                  </a:lnTo>
                  <a:close/>
                  <a:moveTo>
                    <a:pt x="841" y="221"/>
                  </a:moveTo>
                  <a:lnTo>
                    <a:pt x="841" y="221"/>
                  </a:lnTo>
                  <a:cubicBezTo>
                    <a:pt x="841" y="241"/>
                    <a:pt x="822" y="241"/>
                    <a:pt x="822" y="260"/>
                  </a:cubicBezTo>
                  <a:cubicBezTo>
                    <a:pt x="841" y="260"/>
                    <a:pt x="841" y="241"/>
                    <a:pt x="841" y="221"/>
                  </a:cubicBezTo>
                  <a:close/>
                  <a:moveTo>
                    <a:pt x="481" y="0"/>
                  </a:moveTo>
                  <a:lnTo>
                    <a:pt x="25" y="260"/>
                  </a:lnTo>
                  <a:cubicBezTo>
                    <a:pt x="1" y="279"/>
                    <a:pt x="1" y="298"/>
                    <a:pt x="1" y="298"/>
                  </a:cubicBezTo>
                  <a:cubicBezTo>
                    <a:pt x="1" y="322"/>
                    <a:pt x="1" y="341"/>
                    <a:pt x="25" y="341"/>
                  </a:cubicBezTo>
                  <a:lnTo>
                    <a:pt x="265" y="519"/>
                  </a:lnTo>
                  <a:cubicBezTo>
                    <a:pt x="284" y="519"/>
                    <a:pt x="303" y="538"/>
                    <a:pt x="323" y="538"/>
                  </a:cubicBezTo>
                  <a:cubicBezTo>
                    <a:pt x="342" y="538"/>
                    <a:pt x="361" y="538"/>
                    <a:pt x="361" y="519"/>
                  </a:cubicBezTo>
                  <a:lnTo>
                    <a:pt x="323" y="519"/>
                  </a:lnTo>
                  <a:cubicBezTo>
                    <a:pt x="303" y="519"/>
                    <a:pt x="284" y="519"/>
                    <a:pt x="265" y="500"/>
                  </a:cubicBezTo>
                  <a:lnTo>
                    <a:pt x="44" y="341"/>
                  </a:lnTo>
                  <a:cubicBezTo>
                    <a:pt x="25" y="322"/>
                    <a:pt x="25" y="322"/>
                    <a:pt x="25" y="298"/>
                  </a:cubicBezTo>
                  <a:cubicBezTo>
                    <a:pt x="25" y="298"/>
                    <a:pt x="25" y="279"/>
                    <a:pt x="44" y="279"/>
                  </a:cubicBezTo>
                  <a:lnTo>
                    <a:pt x="481" y="20"/>
                  </a:lnTo>
                  <a:cubicBezTo>
                    <a:pt x="505" y="20"/>
                    <a:pt x="505" y="0"/>
                    <a:pt x="524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6"/>
            <p:cNvSpPr/>
            <p:nvPr/>
          </p:nvSpPr>
          <p:spPr>
            <a:xfrm>
              <a:off x="6708839" y="2667577"/>
              <a:ext cx="85595" cy="54451"/>
            </a:xfrm>
            <a:custGeom>
              <a:rect b="b" l="l" r="r" t="t"/>
              <a:pathLst>
                <a:path extrusionOk="0" h="535" w="841">
                  <a:moveTo>
                    <a:pt x="536" y="1"/>
                  </a:moveTo>
                  <a:cubicBezTo>
                    <a:pt x="519" y="1"/>
                    <a:pt x="500" y="6"/>
                    <a:pt x="481" y="15"/>
                  </a:cubicBezTo>
                  <a:lnTo>
                    <a:pt x="39" y="280"/>
                  </a:lnTo>
                  <a:cubicBezTo>
                    <a:pt x="0" y="299"/>
                    <a:pt x="0" y="318"/>
                    <a:pt x="39" y="337"/>
                  </a:cubicBezTo>
                  <a:lnTo>
                    <a:pt x="260" y="520"/>
                  </a:lnTo>
                  <a:cubicBezTo>
                    <a:pt x="279" y="529"/>
                    <a:pt x="298" y="534"/>
                    <a:pt x="315" y="534"/>
                  </a:cubicBezTo>
                  <a:cubicBezTo>
                    <a:pt x="333" y="534"/>
                    <a:pt x="348" y="529"/>
                    <a:pt x="360" y="520"/>
                  </a:cubicBezTo>
                  <a:lnTo>
                    <a:pt x="817" y="256"/>
                  </a:lnTo>
                  <a:cubicBezTo>
                    <a:pt x="841" y="236"/>
                    <a:pt x="841" y="217"/>
                    <a:pt x="817" y="198"/>
                  </a:cubicBezTo>
                  <a:lnTo>
                    <a:pt x="577" y="15"/>
                  </a:lnTo>
                  <a:cubicBezTo>
                    <a:pt x="567" y="6"/>
                    <a:pt x="553" y="1"/>
                    <a:pt x="536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6"/>
            <p:cNvSpPr/>
            <p:nvPr/>
          </p:nvSpPr>
          <p:spPr>
            <a:xfrm>
              <a:off x="6708839" y="2667170"/>
              <a:ext cx="85595" cy="55265"/>
            </a:xfrm>
            <a:custGeom>
              <a:rect b="b" l="l" r="r" t="t"/>
              <a:pathLst>
                <a:path extrusionOk="0" h="543" w="841">
                  <a:moveTo>
                    <a:pt x="519" y="0"/>
                  </a:moveTo>
                  <a:cubicBezTo>
                    <a:pt x="538" y="0"/>
                    <a:pt x="557" y="19"/>
                    <a:pt x="577" y="19"/>
                  </a:cubicBezTo>
                  <a:lnTo>
                    <a:pt x="817" y="202"/>
                  </a:lnTo>
                  <a:cubicBezTo>
                    <a:pt x="841" y="202"/>
                    <a:pt x="841" y="221"/>
                    <a:pt x="841" y="221"/>
                  </a:cubicBezTo>
                  <a:lnTo>
                    <a:pt x="841" y="221"/>
                  </a:lnTo>
                  <a:cubicBezTo>
                    <a:pt x="841" y="221"/>
                    <a:pt x="841" y="202"/>
                    <a:pt x="817" y="183"/>
                  </a:cubicBezTo>
                  <a:lnTo>
                    <a:pt x="601" y="19"/>
                  </a:lnTo>
                  <a:cubicBezTo>
                    <a:pt x="577" y="0"/>
                    <a:pt x="557" y="0"/>
                    <a:pt x="519" y="0"/>
                  </a:cubicBezTo>
                  <a:close/>
                  <a:moveTo>
                    <a:pt x="841" y="222"/>
                  </a:moveTo>
                  <a:cubicBezTo>
                    <a:pt x="841" y="240"/>
                    <a:pt x="840" y="241"/>
                    <a:pt x="817" y="260"/>
                  </a:cubicBezTo>
                  <a:cubicBezTo>
                    <a:pt x="840" y="260"/>
                    <a:pt x="841" y="241"/>
                    <a:pt x="841" y="222"/>
                  </a:cubicBezTo>
                  <a:close/>
                  <a:moveTo>
                    <a:pt x="481" y="0"/>
                  </a:moveTo>
                  <a:lnTo>
                    <a:pt x="39" y="260"/>
                  </a:lnTo>
                  <a:cubicBezTo>
                    <a:pt x="19" y="284"/>
                    <a:pt x="0" y="303"/>
                    <a:pt x="0" y="303"/>
                  </a:cubicBezTo>
                  <a:cubicBezTo>
                    <a:pt x="0" y="322"/>
                    <a:pt x="19" y="341"/>
                    <a:pt x="39" y="341"/>
                  </a:cubicBezTo>
                  <a:cubicBezTo>
                    <a:pt x="19" y="322"/>
                    <a:pt x="19" y="322"/>
                    <a:pt x="19" y="303"/>
                  </a:cubicBezTo>
                  <a:cubicBezTo>
                    <a:pt x="19" y="303"/>
                    <a:pt x="19" y="284"/>
                    <a:pt x="39" y="284"/>
                  </a:cubicBezTo>
                  <a:lnTo>
                    <a:pt x="500" y="19"/>
                  </a:lnTo>
                  <a:lnTo>
                    <a:pt x="519" y="0"/>
                  </a:lnTo>
                  <a:close/>
                  <a:moveTo>
                    <a:pt x="817" y="260"/>
                  </a:moveTo>
                  <a:lnTo>
                    <a:pt x="360" y="524"/>
                  </a:lnTo>
                  <a:lnTo>
                    <a:pt x="317" y="524"/>
                  </a:lnTo>
                  <a:cubicBezTo>
                    <a:pt x="298" y="524"/>
                    <a:pt x="279" y="524"/>
                    <a:pt x="279" y="500"/>
                  </a:cubicBezTo>
                  <a:lnTo>
                    <a:pt x="39" y="341"/>
                  </a:lnTo>
                  <a:lnTo>
                    <a:pt x="260" y="524"/>
                  </a:lnTo>
                  <a:cubicBezTo>
                    <a:pt x="279" y="524"/>
                    <a:pt x="298" y="543"/>
                    <a:pt x="317" y="543"/>
                  </a:cubicBezTo>
                  <a:cubicBezTo>
                    <a:pt x="336" y="543"/>
                    <a:pt x="360" y="543"/>
                    <a:pt x="380" y="524"/>
                  </a:cubicBezTo>
                  <a:lnTo>
                    <a:pt x="817" y="26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6"/>
            <p:cNvSpPr/>
            <p:nvPr/>
          </p:nvSpPr>
          <p:spPr>
            <a:xfrm>
              <a:off x="6639324" y="2708695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23" y="0"/>
                  </a:moveTo>
                  <a:cubicBezTo>
                    <a:pt x="505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3"/>
                    <a:pt x="20" y="332"/>
                  </a:cubicBezTo>
                  <a:lnTo>
                    <a:pt x="260" y="514"/>
                  </a:lnTo>
                  <a:cubicBezTo>
                    <a:pt x="270" y="524"/>
                    <a:pt x="286" y="529"/>
                    <a:pt x="304" y="529"/>
                  </a:cubicBezTo>
                  <a:cubicBezTo>
                    <a:pt x="322" y="529"/>
                    <a:pt x="342" y="524"/>
                    <a:pt x="361" y="514"/>
                  </a:cubicBezTo>
                  <a:lnTo>
                    <a:pt x="803" y="255"/>
                  </a:lnTo>
                  <a:cubicBezTo>
                    <a:pt x="842" y="236"/>
                    <a:pt x="842" y="212"/>
                    <a:pt x="803" y="193"/>
                  </a:cubicBezTo>
                  <a:lnTo>
                    <a:pt x="582" y="15"/>
                  </a:lnTo>
                  <a:cubicBezTo>
                    <a:pt x="561" y="5"/>
                    <a:pt x="540" y="0"/>
                    <a:pt x="52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6"/>
            <p:cNvSpPr/>
            <p:nvPr/>
          </p:nvSpPr>
          <p:spPr>
            <a:xfrm>
              <a:off x="6639324" y="2708187"/>
              <a:ext cx="85697" cy="54858"/>
            </a:xfrm>
            <a:custGeom>
              <a:rect b="b" l="l" r="r" t="t"/>
              <a:pathLst>
                <a:path extrusionOk="0" h="539" w="842">
                  <a:moveTo>
                    <a:pt x="520" y="1"/>
                  </a:moveTo>
                  <a:cubicBezTo>
                    <a:pt x="539" y="1"/>
                    <a:pt x="563" y="20"/>
                    <a:pt x="582" y="20"/>
                  </a:cubicBezTo>
                  <a:cubicBezTo>
                    <a:pt x="563" y="1"/>
                    <a:pt x="539" y="1"/>
                    <a:pt x="520" y="1"/>
                  </a:cubicBezTo>
                  <a:close/>
                  <a:moveTo>
                    <a:pt x="481" y="1"/>
                  </a:moveTo>
                  <a:lnTo>
                    <a:pt x="20" y="260"/>
                  </a:lnTo>
                  <a:cubicBezTo>
                    <a:pt x="1" y="279"/>
                    <a:pt x="1" y="298"/>
                    <a:pt x="1" y="298"/>
                  </a:cubicBezTo>
                  <a:lnTo>
                    <a:pt x="20" y="279"/>
                  </a:lnTo>
                  <a:lnTo>
                    <a:pt x="481" y="20"/>
                  </a:lnTo>
                  <a:cubicBezTo>
                    <a:pt x="481" y="20"/>
                    <a:pt x="501" y="1"/>
                    <a:pt x="520" y="1"/>
                  </a:cubicBezTo>
                  <a:close/>
                  <a:moveTo>
                    <a:pt x="1" y="299"/>
                  </a:moveTo>
                  <a:cubicBezTo>
                    <a:pt x="1" y="318"/>
                    <a:pt x="1" y="337"/>
                    <a:pt x="20" y="337"/>
                  </a:cubicBezTo>
                  <a:cubicBezTo>
                    <a:pt x="20" y="318"/>
                    <a:pt x="1" y="318"/>
                    <a:pt x="1" y="299"/>
                  </a:cubicBezTo>
                  <a:close/>
                  <a:moveTo>
                    <a:pt x="582" y="20"/>
                  </a:moveTo>
                  <a:lnTo>
                    <a:pt x="803" y="198"/>
                  </a:lnTo>
                  <a:cubicBezTo>
                    <a:pt x="822" y="198"/>
                    <a:pt x="822" y="217"/>
                    <a:pt x="822" y="217"/>
                  </a:cubicBezTo>
                  <a:cubicBezTo>
                    <a:pt x="822" y="241"/>
                    <a:pt x="822" y="241"/>
                    <a:pt x="803" y="260"/>
                  </a:cubicBezTo>
                  <a:lnTo>
                    <a:pt x="361" y="519"/>
                  </a:lnTo>
                  <a:lnTo>
                    <a:pt x="822" y="260"/>
                  </a:lnTo>
                  <a:cubicBezTo>
                    <a:pt x="822" y="260"/>
                    <a:pt x="842" y="241"/>
                    <a:pt x="842" y="217"/>
                  </a:cubicBezTo>
                  <a:cubicBezTo>
                    <a:pt x="842" y="217"/>
                    <a:pt x="822" y="198"/>
                    <a:pt x="822" y="178"/>
                  </a:cubicBezTo>
                  <a:lnTo>
                    <a:pt x="582" y="20"/>
                  </a:lnTo>
                  <a:close/>
                  <a:moveTo>
                    <a:pt x="20" y="337"/>
                  </a:moveTo>
                  <a:lnTo>
                    <a:pt x="260" y="519"/>
                  </a:lnTo>
                  <a:cubicBezTo>
                    <a:pt x="260" y="519"/>
                    <a:pt x="280" y="539"/>
                    <a:pt x="323" y="539"/>
                  </a:cubicBezTo>
                  <a:cubicBezTo>
                    <a:pt x="323" y="539"/>
                    <a:pt x="342" y="539"/>
                    <a:pt x="361" y="519"/>
                  </a:cubicBezTo>
                  <a:lnTo>
                    <a:pt x="323" y="519"/>
                  </a:lnTo>
                  <a:cubicBezTo>
                    <a:pt x="299" y="519"/>
                    <a:pt x="280" y="519"/>
                    <a:pt x="260" y="500"/>
                  </a:cubicBezTo>
                  <a:lnTo>
                    <a:pt x="20" y="33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6"/>
            <p:cNvSpPr/>
            <p:nvPr/>
          </p:nvSpPr>
          <p:spPr>
            <a:xfrm>
              <a:off x="6567976" y="2749305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31" y="0"/>
                  </a:moveTo>
                  <a:cubicBezTo>
                    <a:pt x="511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7"/>
                    <a:pt x="20" y="336"/>
                  </a:cubicBezTo>
                  <a:lnTo>
                    <a:pt x="260" y="514"/>
                  </a:lnTo>
                  <a:cubicBezTo>
                    <a:pt x="270" y="524"/>
                    <a:pt x="290" y="529"/>
                    <a:pt x="310" y="529"/>
                  </a:cubicBezTo>
                  <a:cubicBezTo>
                    <a:pt x="331" y="529"/>
                    <a:pt x="351" y="524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216"/>
                    <a:pt x="822" y="197"/>
                  </a:cubicBezTo>
                  <a:lnTo>
                    <a:pt x="582" y="15"/>
                  </a:lnTo>
                  <a:cubicBezTo>
                    <a:pt x="572" y="5"/>
                    <a:pt x="552" y="0"/>
                    <a:pt x="531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6"/>
            <p:cNvSpPr/>
            <p:nvPr/>
          </p:nvSpPr>
          <p:spPr>
            <a:xfrm>
              <a:off x="6567976" y="2748796"/>
              <a:ext cx="85697" cy="54858"/>
            </a:xfrm>
            <a:custGeom>
              <a:rect b="b" l="l" r="r" t="t"/>
              <a:pathLst>
                <a:path extrusionOk="0" h="539" w="842">
                  <a:moveTo>
                    <a:pt x="519" y="0"/>
                  </a:moveTo>
                  <a:cubicBezTo>
                    <a:pt x="543" y="0"/>
                    <a:pt x="563" y="20"/>
                    <a:pt x="582" y="20"/>
                  </a:cubicBezTo>
                  <a:cubicBezTo>
                    <a:pt x="563" y="0"/>
                    <a:pt x="543" y="0"/>
                    <a:pt x="519" y="0"/>
                  </a:cubicBezTo>
                  <a:close/>
                  <a:moveTo>
                    <a:pt x="582" y="20"/>
                  </a:moveTo>
                  <a:lnTo>
                    <a:pt x="822" y="202"/>
                  </a:lnTo>
                  <a:lnTo>
                    <a:pt x="822" y="221"/>
                  </a:lnTo>
                  <a:lnTo>
                    <a:pt x="822" y="260"/>
                  </a:lnTo>
                  <a:cubicBezTo>
                    <a:pt x="841" y="260"/>
                    <a:pt x="841" y="241"/>
                    <a:pt x="841" y="221"/>
                  </a:cubicBezTo>
                  <a:cubicBezTo>
                    <a:pt x="841" y="221"/>
                    <a:pt x="841" y="202"/>
                    <a:pt x="822" y="178"/>
                  </a:cubicBezTo>
                  <a:lnTo>
                    <a:pt x="582" y="20"/>
                  </a:lnTo>
                  <a:close/>
                  <a:moveTo>
                    <a:pt x="481" y="0"/>
                  </a:moveTo>
                  <a:lnTo>
                    <a:pt x="20" y="279"/>
                  </a:lnTo>
                  <a:lnTo>
                    <a:pt x="481" y="20"/>
                  </a:lnTo>
                  <a:cubicBezTo>
                    <a:pt x="500" y="20"/>
                    <a:pt x="500" y="0"/>
                    <a:pt x="519" y="0"/>
                  </a:cubicBezTo>
                  <a:close/>
                  <a:moveTo>
                    <a:pt x="20" y="279"/>
                  </a:moveTo>
                  <a:cubicBezTo>
                    <a:pt x="1" y="279"/>
                    <a:pt x="1" y="298"/>
                    <a:pt x="1" y="298"/>
                  </a:cubicBezTo>
                  <a:cubicBezTo>
                    <a:pt x="1" y="322"/>
                    <a:pt x="1" y="341"/>
                    <a:pt x="20" y="341"/>
                  </a:cubicBezTo>
                  <a:lnTo>
                    <a:pt x="20" y="298"/>
                  </a:lnTo>
                  <a:lnTo>
                    <a:pt x="20" y="279"/>
                  </a:lnTo>
                  <a:close/>
                  <a:moveTo>
                    <a:pt x="20" y="341"/>
                  </a:moveTo>
                  <a:lnTo>
                    <a:pt x="260" y="519"/>
                  </a:lnTo>
                  <a:cubicBezTo>
                    <a:pt x="279" y="519"/>
                    <a:pt x="303" y="538"/>
                    <a:pt x="322" y="538"/>
                  </a:cubicBezTo>
                  <a:cubicBezTo>
                    <a:pt x="342" y="538"/>
                    <a:pt x="361" y="538"/>
                    <a:pt x="361" y="519"/>
                  </a:cubicBezTo>
                  <a:lnTo>
                    <a:pt x="322" y="519"/>
                  </a:lnTo>
                  <a:cubicBezTo>
                    <a:pt x="303" y="519"/>
                    <a:pt x="279" y="519"/>
                    <a:pt x="260" y="500"/>
                  </a:cubicBezTo>
                  <a:lnTo>
                    <a:pt x="20" y="34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6"/>
            <p:cNvSpPr/>
            <p:nvPr/>
          </p:nvSpPr>
          <p:spPr>
            <a:xfrm>
              <a:off x="6496628" y="2789813"/>
              <a:ext cx="85595" cy="54451"/>
            </a:xfrm>
            <a:custGeom>
              <a:rect b="b" l="l" r="r" t="t"/>
              <a:pathLst>
                <a:path extrusionOk="0" h="535" w="841">
                  <a:moveTo>
                    <a:pt x="540" y="1"/>
                  </a:moveTo>
                  <a:cubicBezTo>
                    <a:pt x="523" y="1"/>
                    <a:pt x="502" y="6"/>
                    <a:pt x="481" y="15"/>
                  </a:cubicBezTo>
                  <a:lnTo>
                    <a:pt x="43" y="280"/>
                  </a:lnTo>
                  <a:cubicBezTo>
                    <a:pt x="0" y="299"/>
                    <a:pt x="0" y="318"/>
                    <a:pt x="43" y="337"/>
                  </a:cubicBezTo>
                  <a:lnTo>
                    <a:pt x="260" y="520"/>
                  </a:lnTo>
                  <a:cubicBezTo>
                    <a:pt x="281" y="529"/>
                    <a:pt x="302" y="534"/>
                    <a:pt x="319" y="534"/>
                  </a:cubicBezTo>
                  <a:cubicBezTo>
                    <a:pt x="336" y="534"/>
                    <a:pt x="351" y="529"/>
                    <a:pt x="360" y="520"/>
                  </a:cubicBezTo>
                  <a:lnTo>
                    <a:pt x="822" y="256"/>
                  </a:lnTo>
                  <a:cubicBezTo>
                    <a:pt x="841" y="236"/>
                    <a:pt x="841" y="217"/>
                    <a:pt x="822" y="198"/>
                  </a:cubicBezTo>
                  <a:lnTo>
                    <a:pt x="581" y="15"/>
                  </a:lnTo>
                  <a:cubicBezTo>
                    <a:pt x="572" y="6"/>
                    <a:pt x="557" y="1"/>
                    <a:pt x="540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6"/>
            <p:cNvSpPr/>
            <p:nvPr/>
          </p:nvSpPr>
          <p:spPr>
            <a:xfrm>
              <a:off x="6496628" y="2789406"/>
              <a:ext cx="85595" cy="55265"/>
            </a:xfrm>
            <a:custGeom>
              <a:rect b="b" l="l" r="r" t="t"/>
              <a:pathLst>
                <a:path extrusionOk="0" h="543" w="841">
                  <a:moveTo>
                    <a:pt x="841" y="221"/>
                  </a:moveTo>
                  <a:lnTo>
                    <a:pt x="841" y="221"/>
                  </a:lnTo>
                  <a:cubicBezTo>
                    <a:pt x="841" y="240"/>
                    <a:pt x="822" y="240"/>
                    <a:pt x="822" y="260"/>
                  </a:cubicBezTo>
                  <a:cubicBezTo>
                    <a:pt x="841" y="260"/>
                    <a:pt x="841" y="240"/>
                    <a:pt x="841" y="221"/>
                  </a:cubicBezTo>
                  <a:close/>
                  <a:moveTo>
                    <a:pt x="481" y="0"/>
                  </a:moveTo>
                  <a:lnTo>
                    <a:pt x="43" y="284"/>
                  </a:lnTo>
                  <a:lnTo>
                    <a:pt x="481" y="19"/>
                  </a:lnTo>
                  <a:lnTo>
                    <a:pt x="581" y="19"/>
                  </a:lnTo>
                  <a:lnTo>
                    <a:pt x="822" y="202"/>
                  </a:lnTo>
                  <a:lnTo>
                    <a:pt x="841" y="221"/>
                  </a:lnTo>
                  <a:cubicBezTo>
                    <a:pt x="841" y="221"/>
                    <a:pt x="841" y="202"/>
                    <a:pt x="822" y="183"/>
                  </a:cubicBezTo>
                  <a:lnTo>
                    <a:pt x="601" y="19"/>
                  </a:lnTo>
                  <a:cubicBezTo>
                    <a:pt x="581" y="0"/>
                    <a:pt x="562" y="0"/>
                    <a:pt x="524" y="0"/>
                  </a:cubicBezTo>
                  <a:close/>
                  <a:moveTo>
                    <a:pt x="822" y="260"/>
                  </a:moveTo>
                  <a:lnTo>
                    <a:pt x="360" y="524"/>
                  </a:lnTo>
                  <a:lnTo>
                    <a:pt x="322" y="524"/>
                  </a:lnTo>
                  <a:cubicBezTo>
                    <a:pt x="303" y="524"/>
                    <a:pt x="284" y="524"/>
                    <a:pt x="284" y="500"/>
                  </a:cubicBezTo>
                  <a:lnTo>
                    <a:pt x="43" y="341"/>
                  </a:lnTo>
                  <a:cubicBezTo>
                    <a:pt x="19" y="322"/>
                    <a:pt x="19" y="322"/>
                    <a:pt x="19" y="303"/>
                  </a:cubicBezTo>
                  <a:cubicBezTo>
                    <a:pt x="19" y="303"/>
                    <a:pt x="19" y="284"/>
                    <a:pt x="43" y="284"/>
                  </a:cubicBezTo>
                  <a:lnTo>
                    <a:pt x="43" y="284"/>
                  </a:lnTo>
                  <a:cubicBezTo>
                    <a:pt x="19" y="284"/>
                    <a:pt x="0" y="303"/>
                    <a:pt x="0" y="303"/>
                  </a:cubicBezTo>
                  <a:cubicBezTo>
                    <a:pt x="0" y="322"/>
                    <a:pt x="19" y="341"/>
                    <a:pt x="19" y="341"/>
                  </a:cubicBezTo>
                  <a:lnTo>
                    <a:pt x="260" y="524"/>
                  </a:lnTo>
                  <a:cubicBezTo>
                    <a:pt x="284" y="524"/>
                    <a:pt x="303" y="543"/>
                    <a:pt x="322" y="543"/>
                  </a:cubicBezTo>
                  <a:cubicBezTo>
                    <a:pt x="341" y="543"/>
                    <a:pt x="360" y="543"/>
                    <a:pt x="380" y="524"/>
                  </a:cubicBezTo>
                  <a:lnTo>
                    <a:pt x="822" y="26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6"/>
            <p:cNvSpPr/>
            <p:nvPr/>
          </p:nvSpPr>
          <p:spPr>
            <a:xfrm>
              <a:off x="6427622" y="2830932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22" y="0"/>
                  </a:moveTo>
                  <a:cubicBezTo>
                    <a:pt x="505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3"/>
                    <a:pt x="20" y="332"/>
                  </a:cubicBezTo>
                  <a:lnTo>
                    <a:pt x="260" y="514"/>
                  </a:lnTo>
                  <a:cubicBezTo>
                    <a:pt x="270" y="524"/>
                    <a:pt x="284" y="529"/>
                    <a:pt x="302" y="529"/>
                  </a:cubicBezTo>
                  <a:cubicBezTo>
                    <a:pt x="319" y="529"/>
                    <a:pt x="339" y="524"/>
                    <a:pt x="361" y="514"/>
                  </a:cubicBezTo>
                  <a:lnTo>
                    <a:pt x="798" y="255"/>
                  </a:lnTo>
                  <a:cubicBezTo>
                    <a:pt x="841" y="236"/>
                    <a:pt x="841" y="212"/>
                    <a:pt x="798" y="193"/>
                  </a:cubicBezTo>
                  <a:lnTo>
                    <a:pt x="577" y="15"/>
                  </a:lnTo>
                  <a:cubicBezTo>
                    <a:pt x="558" y="5"/>
                    <a:pt x="539" y="0"/>
                    <a:pt x="522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6"/>
            <p:cNvSpPr/>
            <p:nvPr/>
          </p:nvSpPr>
          <p:spPr>
            <a:xfrm>
              <a:off x="6427622" y="2830423"/>
              <a:ext cx="85697" cy="54858"/>
            </a:xfrm>
            <a:custGeom>
              <a:rect b="b" l="l" r="r" t="t"/>
              <a:pathLst>
                <a:path extrusionOk="0" h="539" w="842">
                  <a:moveTo>
                    <a:pt x="520" y="1"/>
                  </a:moveTo>
                  <a:cubicBezTo>
                    <a:pt x="500" y="1"/>
                    <a:pt x="481" y="1"/>
                    <a:pt x="457" y="20"/>
                  </a:cubicBezTo>
                  <a:lnTo>
                    <a:pt x="20" y="279"/>
                  </a:lnTo>
                  <a:lnTo>
                    <a:pt x="481" y="20"/>
                  </a:lnTo>
                  <a:lnTo>
                    <a:pt x="558" y="20"/>
                  </a:lnTo>
                  <a:lnTo>
                    <a:pt x="798" y="198"/>
                  </a:lnTo>
                  <a:cubicBezTo>
                    <a:pt x="817" y="198"/>
                    <a:pt x="817" y="217"/>
                    <a:pt x="817" y="217"/>
                  </a:cubicBezTo>
                  <a:cubicBezTo>
                    <a:pt x="817" y="241"/>
                    <a:pt x="817" y="241"/>
                    <a:pt x="798" y="260"/>
                  </a:cubicBezTo>
                  <a:cubicBezTo>
                    <a:pt x="817" y="260"/>
                    <a:pt x="841" y="241"/>
                    <a:pt x="841" y="217"/>
                  </a:cubicBezTo>
                  <a:cubicBezTo>
                    <a:pt x="841" y="217"/>
                    <a:pt x="817" y="198"/>
                    <a:pt x="817" y="178"/>
                  </a:cubicBezTo>
                  <a:lnTo>
                    <a:pt x="577" y="20"/>
                  </a:lnTo>
                  <a:cubicBezTo>
                    <a:pt x="558" y="1"/>
                    <a:pt x="539" y="1"/>
                    <a:pt x="520" y="1"/>
                  </a:cubicBezTo>
                  <a:close/>
                  <a:moveTo>
                    <a:pt x="1" y="300"/>
                  </a:moveTo>
                  <a:cubicBezTo>
                    <a:pt x="1" y="319"/>
                    <a:pt x="1" y="337"/>
                    <a:pt x="20" y="337"/>
                  </a:cubicBezTo>
                  <a:cubicBezTo>
                    <a:pt x="1" y="318"/>
                    <a:pt x="1" y="318"/>
                    <a:pt x="1" y="300"/>
                  </a:cubicBezTo>
                  <a:close/>
                  <a:moveTo>
                    <a:pt x="20" y="337"/>
                  </a:moveTo>
                  <a:lnTo>
                    <a:pt x="241" y="519"/>
                  </a:lnTo>
                  <a:cubicBezTo>
                    <a:pt x="260" y="519"/>
                    <a:pt x="279" y="539"/>
                    <a:pt x="318" y="539"/>
                  </a:cubicBezTo>
                  <a:cubicBezTo>
                    <a:pt x="318" y="539"/>
                    <a:pt x="337" y="539"/>
                    <a:pt x="361" y="519"/>
                  </a:cubicBezTo>
                  <a:lnTo>
                    <a:pt x="318" y="519"/>
                  </a:lnTo>
                  <a:cubicBezTo>
                    <a:pt x="299" y="519"/>
                    <a:pt x="279" y="519"/>
                    <a:pt x="260" y="500"/>
                  </a:cubicBezTo>
                  <a:lnTo>
                    <a:pt x="20" y="337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6"/>
            <p:cNvSpPr/>
            <p:nvPr/>
          </p:nvSpPr>
          <p:spPr>
            <a:xfrm>
              <a:off x="6356274" y="2871542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29" y="0"/>
                  </a:moveTo>
                  <a:cubicBezTo>
                    <a:pt x="510" y="0"/>
                    <a:pt x="490" y="5"/>
                    <a:pt x="481" y="15"/>
                  </a:cubicBezTo>
                  <a:lnTo>
                    <a:pt x="20" y="274"/>
                  </a:lnTo>
                  <a:cubicBezTo>
                    <a:pt x="0" y="293"/>
                    <a:pt x="0" y="317"/>
                    <a:pt x="20" y="336"/>
                  </a:cubicBezTo>
                  <a:lnTo>
                    <a:pt x="260" y="514"/>
                  </a:lnTo>
                  <a:cubicBezTo>
                    <a:pt x="269" y="524"/>
                    <a:pt x="290" y="529"/>
                    <a:pt x="310" y="529"/>
                  </a:cubicBezTo>
                  <a:cubicBezTo>
                    <a:pt x="331" y="529"/>
                    <a:pt x="351" y="524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216"/>
                    <a:pt x="822" y="197"/>
                  </a:cubicBezTo>
                  <a:lnTo>
                    <a:pt x="582" y="15"/>
                  </a:lnTo>
                  <a:cubicBezTo>
                    <a:pt x="570" y="5"/>
                    <a:pt x="549" y="0"/>
                    <a:pt x="52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6"/>
            <p:cNvSpPr/>
            <p:nvPr/>
          </p:nvSpPr>
          <p:spPr>
            <a:xfrm>
              <a:off x="6356274" y="2871033"/>
              <a:ext cx="85697" cy="54858"/>
            </a:xfrm>
            <a:custGeom>
              <a:rect b="b" l="l" r="r" t="t"/>
              <a:pathLst>
                <a:path extrusionOk="0" h="539" w="842">
                  <a:moveTo>
                    <a:pt x="519" y="0"/>
                  </a:moveTo>
                  <a:cubicBezTo>
                    <a:pt x="500" y="0"/>
                    <a:pt x="481" y="0"/>
                    <a:pt x="481" y="20"/>
                  </a:cubicBezTo>
                  <a:lnTo>
                    <a:pt x="582" y="20"/>
                  </a:lnTo>
                  <a:cubicBezTo>
                    <a:pt x="558" y="0"/>
                    <a:pt x="538" y="0"/>
                    <a:pt x="519" y="0"/>
                  </a:cubicBezTo>
                  <a:close/>
                  <a:moveTo>
                    <a:pt x="582" y="20"/>
                  </a:moveTo>
                  <a:lnTo>
                    <a:pt x="798" y="202"/>
                  </a:lnTo>
                  <a:cubicBezTo>
                    <a:pt x="822" y="202"/>
                    <a:pt x="822" y="221"/>
                    <a:pt x="822" y="221"/>
                  </a:cubicBezTo>
                  <a:cubicBezTo>
                    <a:pt x="822" y="241"/>
                    <a:pt x="822" y="241"/>
                    <a:pt x="798" y="260"/>
                  </a:cubicBezTo>
                  <a:lnTo>
                    <a:pt x="822" y="260"/>
                  </a:lnTo>
                  <a:cubicBezTo>
                    <a:pt x="841" y="260"/>
                    <a:pt x="841" y="241"/>
                    <a:pt x="841" y="221"/>
                  </a:cubicBezTo>
                  <a:cubicBezTo>
                    <a:pt x="841" y="221"/>
                    <a:pt x="841" y="202"/>
                    <a:pt x="822" y="178"/>
                  </a:cubicBezTo>
                  <a:lnTo>
                    <a:pt x="582" y="20"/>
                  </a:lnTo>
                  <a:close/>
                  <a:moveTo>
                    <a:pt x="20" y="279"/>
                  </a:moveTo>
                  <a:cubicBezTo>
                    <a:pt x="0" y="279"/>
                    <a:pt x="0" y="298"/>
                    <a:pt x="0" y="298"/>
                  </a:cubicBezTo>
                  <a:cubicBezTo>
                    <a:pt x="0" y="322"/>
                    <a:pt x="0" y="341"/>
                    <a:pt x="20" y="341"/>
                  </a:cubicBezTo>
                  <a:lnTo>
                    <a:pt x="20" y="298"/>
                  </a:lnTo>
                  <a:lnTo>
                    <a:pt x="20" y="279"/>
                  </a:lnTo>
                  <a:close/>
                  <a:moveTo>
                    <a:pt x="20" y="341"/>
                  </a:moveTo>
                  <a:lnTo>
                    <a:pt x="260" y="519"/>
                  </a:lnTo>
                  <a:cubicBezTo>
                    <a:pt x="279" y="538"/>
                    <a:pt x="298" y="538"/>
                    <a:pt x="317" y="538"/>
                  </a:cubicBezTo>
                  <a:cubicBezTo>
                    <a:pt x="341" y="538"/>
                    <a:pt x="341" y="538"/>
                    <a:pt x="361" y="519"/>
                  </a:cubicBezTo>
                  <a:lnTo>
                    <a:pt x="317" y="519"/>
                  </a:lnTo>
                  <a:cubicBezTo>
                    <a:pt x="298" y="519"/>
                    <a:pt x="279" y="519"/>
                    <a:pt x="260" y="500"/>
                  </a:cubicBezTo>
                  <a:lnTo>
                    <a:pt x="20" y="3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6"/>
            <p:cNvSpPr/>
            <p:nvPr/>
          </p:nvSpPr>
          <p:spPr>
            <a:xfrm>
              <a:off x="6213477" y="2953168"/>
              <a:ext cx="87630" cy="53840"/>
            </a:xfrm>
            <a:custGeom>
              <a:rect b="b" l="l" r="r" t="t"/>
              <a:pathLst>
                <a:path extrusionOk="0" h="529" w="861">
                  <a:moveTo>
                    <a:pt x="543" y="0"/>
                  </a:moveTo>
                  <a:cubicBezTo>
                    <a:pt x="525" y="0"/>
                    <a:pt x="510" y="5"/>
                    <a:pt x="500" y="15"/>
                  </a:cubicBezTo>
                  <a:lnTo>
                    <a:pt x="39" y="274"/>
                  </a:lnTo>
                  <a:cubicBezTo>
                    <a:pt x="20" y="294"/>
                    <a:pt x="1" y="313"/>
                    <a:pt x="39" y="332"/>
                  </a:cubicBezTo>
                  <a:lnTo>
                    <a:pt x="279" y="514"/>
                  </a:lnTo>
                  <a:cubicBezTo>
                    <a:pt x="291" y="524"/>
                    <a:pt x="307" y="529"/>
                    <a:pt x="324" y="529"/>
                  </a:cubicBezTo>
                  <a:cubicBezTo>
                    <a:pt x="342" y="529"/>
                    <a:pt x="361" y="524"/>
                    <a:pt x="380" y="514"/>
                  </a:cubicBezTo>
                  <a:lnTo>
                    <a:pt x="822" y="255"/>
                  </a:lnTo>
                  <a:cubicBezTo>
                    <a:pt x="861" y="236"/>
                    <a:pt x="861" y="212"/>
                    <a:pt x="822" y="193"/>
                  </a:cubicBezTo>
                  <a:lnTo>
                    <a:pt x="601" y="15"/>
                  </a:lnTo>
                  <a:cubicBezTo>
                    <a:pt x="582" y="5"/>
                    <a:pt x="561" y="0"/>
                    <a:pt x="543" y="0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6"/>
            <p:cNvSpPr/>
            <p:nvPr/>
          </p:nvSpPr>
          <p:spPr>
            <a:xfrm>
              <a:off x="6215411" y="2952660"/>
              <a:ext cx="85697" cy="54858"/>
            </a:xfrm>
            <a:custGeom>
              <a:rect b="b" l="l" r="r" t="t"/>
              <a:pathLst>
                <a:path extrusionOk="0" h="539" w="842">
                  <a:moveTo>
                    <a:pt x="524" y="1"/>
                  </a:moveTo>
                  <a:cubicBezTo>
                    <a:pt x="500" y="1"/>
                    <a:pt x="481" y="1"/>
                    <a:pt x="462" y="20"/>
                  </a:cubicBezTo>
                  <a:lnTo>
                    <a:pt x="20" y="279"/>
                  </a:lnTo>
                  <a:lnTo>
                    <a:pt x="481" y="20"/>
                  </a:lnTo>
                  <a:lnTo>
                    <a:pt x="563" y="20"/>
                  </a:lnTo>
                  <a:lnTo>
                    <a:pt x="803" y="198"/>
                  </a:lnTo>
                  <a:cubicBezTo>
                    <a:pt x="822" y="198"/>
                    <a:pt x="822" y="217"/>
                    <a:pt x="822" y="217"/>
                  </a:cubicBezTo>
                  <a:cubicBezTo>
                    <a:pt x="822" y="241"/>
                    <a:pt x="822" y="241"/>
                    <a:pt x="803" y="260"/>
                  </a:cubicBezTo>
                  <a:cubicBezTo>
                    <a:pt x="822" y="260"/>
                    <a:pt x="842" y="241"/>
                    <a:pt x="842" y="217"/>
                  </a:cubicBezTo>
                  <a:cubicBezTo>
                    <a:pt x="842" y="217"/>
                    <a:pt x="822" y="198"/>
                    <a:pt x="803" y="178"/>
                  </a:cubicBezTo>
                  <a:lnTo>
                    <a:pt x="582" y="20"/>
                  </a:lnTo>
                  <a:cubicBezTo>
                    <a:pt x="563" y="1"/>
                    <a:pt x="544" y="1"/>
                    <a:pt x="524" y="1"/>
                  </a:cubicBezTo>
                  <a:close/>
                  <a:moveTo>
                    <a:pt x="20" y="279"/>
                  </a:moveTo>
                  <a:cubicBezTo>
                    <a:pt x="1" y="279"/>
                    <a:pt x="1" y="299"/>
                    <a:pt x="1" y="299"/>
                  </a:cubicBezTo>
                  <a:lnTo>
                    <a:pt x="20" y="279"/>
                  </a:lnTo>
                  <a:close/>
                  <a:moveTo>
                    <a:pt x="1" y="300"/>
                  </a:moveTo>
                  <a:cubicBezTo>
                    <a:pt x="1" y="319"/>
                    <a:pt x="1" y="337"/>
                    <a:pt x="20" y="337"/>
                  </a:cubicBezTo>
                  <a:cubicBezTo>
                    <a:pt x="1" y="318"/>
                    <a:pt x="1" y="318"/>
                    <a:pt x="1" y="300"/>
                  </a:cubicBezTo>
                  <a:close/>
                  <a:moveTo>
                    <a:pt x="803" y="260"/>
                  </a:moveTo>
                  <a:lnTo>
                    <a:pt x="342" y="519"/>
                  </a:lnTo>
                  <a:lnTo>
                    <a:pt x="323" y="519"/>
                  </a:lnTo>
                  <a:cubicBezTo>
                    <a:pt x="303" y="519"/>
                    <a:pt x="260" y="519"/>
                    <a:pt x="260" y="500"/>
                  </a:cubicBezTo>
                  <a:lnTo>
                    <a:pt x="20" y="337"/>
                  </a:lnTo>
                  <a:lnTo>
                    <a:pt x="241" y="519"/>
                  </a:lnTo>
                  <a:cubicBezTo>
                    <a:pt x="260" y="539"/>
                    <a:pt x="284" y="539"/>
                    <a:pt x="323" y="539"/>
                  </a:cubicBezTo>
                  <a:cubicBezTo>
                    <a:pt x="323" y="539"/>
                    <a:pt x="342" y="539"/>
                    <a:pt x="361" y="519"/>
                  </a:cubicBezTo>
                  <a:lnTo>
                    <a:pt x="803" y="26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6"/>
            <p:cNvSpPr/>
            <p:nvPr/>
          </p:nvSpPr>
          <p:spPr>
            <a:xfrm>
              <a:off x="6144064" y="2993778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33" y="0"/>
                  </a:moveTo>
                  <a:cubicBezTo>
                    <a:pt x="513" y="0"/>
                    <a:pt x="493" y="5"/>
                    <a:pt x="481" y="15"/>
                  </a:cubicBezTo>
                  <a:lnTo>
                    <a:pt x="24" y="274"/>
                  </a:lnTo>
                  <a:cubicBezTo>
                    <a:pt x="0" y="293"/>
                    <a:pt x="0" y="317"/>
                    <a:pt x="24" y="336"/>
                  </a:cubicBezTo>
                  <a:lnTo>
                    <a:pt x="265" y="514"/>
                  </a:lnTo>
                  <a:cubicBezTo>
                    <a:pt x="274" y="524"/>
                    <a:pt x="293" y="529"/>
                    <a:pt x="313" y="529"/>
                  </a:cubicBezTo>
                  <a:cubicBezTo>
                    <a:pt x="332" y="529"/>
                    <a:pt x="351" y="524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216"/>
                    <a:pt x="822" y="197"/>
                  </a:cubicBezTo>
                  <a:lnTo>
                    <a:pt x="582" y="15"/>
                  </a:lnTo>
                  <a:cubicBezTo>
                    <a:pt x="572" y="5"/>
                    <a:pt x="553" y="0"/>
                    <a:pt x="533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6"/>
            <p:cNvSpPr/>
            <p:nvPr/>
          </p:nvSpPr>
          <p:spPr>
            <a:xfrm>
              <a:off x="6144064" y="2993269"/>
              <a:ext cx="85697" cy="54858"/>
            </a:xfrm>
            <a:custGeom>
              <a:rect b="b" l="l" r="r" t="t"/>
              <a:pathLst>
                <a:path extrusionOk="0" h="539" w="842">
                  <a:moveTo>
                    <a:pt x="524" y="0"/>
                  </a:moveTo>
                  <a:cubicBezTo>
                    <a:pt x="505" y="0"/>
                    <a:pt x="481" y="0"/>
                    <a:pt x="481" y="20"/>
                  </a:cubicBezTo>
                  <a:lnTo>
                    <a:pt x="582" y="20"/>
                  </a:lnTo>
                  <a:cubicBezTo>
                    <a:pt x="562" y="0"/>
                    <a:pt x="543" y="0"/>
                    <a:pt x="524" y="0"/>
                  </a:cubicBezTo>
                  <a:close/>
                  <a:moveTo>
                    <a:pt x="24" y="279"/>
                  </a:moveTo>
                  <a:cubicBezTo>
                    <a:pt x="0" y="279"/>
                    <a:pt x="0" y="298"/>
                    <a:pt x="0" y="322"/>
                  </a:cubicBezTo>
                  <a:cubicBezTo>
                    <a:pt x="0" y="298"/>
                    <a:pt x="24" y="298"/>
                    <a:pt x="24" y="279"/>
                  </a:cubicBezTo>
                  <a:close/>
                  <a:moveTo>
                    <a:pt x="0" y="322"/>
                  </a:moveTo>
                  <a:cubicBezTo>
                    <a:pt x="0" y="322"/>
                    <a:pt x="0" y="341"/>
                    <a:pt x="24" y="341"/>
                  </a:cubicBezTo>
                  <a:lnTo>
                    <a:pt x="0" y="322"/>
                  </a:lnTo>
                  <a:close/>
                  <a:moveTo>
                    <a:pt x="582" y="20"/>
                  </a:moveTo>
                  <a:lnTo>
                    <a:pt x="803" y="202"/>
                  </a:lnTo>
                  <a:cubicBezTo>
                    <a:pt x="822" y="202"/>
                    <a:pt x="822" y="221"/>
                    <a:pt x="822" y="221"/>
                  </a:cubicBezTo>
                  <a:cubicBezTo>
                    <a:pt x="822" y="241"/>
                    <a:pt x="822" y="241"/>
                    <a:pt x="803" y="260"/>
                  </a:cubicBezTo>
                  <a:lnTo>
                    <a:pt x="361" y="519"/>
                  </a:lnTo>
                  <a:lnTo>
                    <a:pt x="822" y="260"/>
                  </a:lnTo>
                  <a:cubicBezTo>
                    <a:pt x="841" y="260"/>
                    <a:pt x="841" y="241"/>
                    <a:pt x="841" y="221"/>
                  </a:cubicBezTo>
                  <a:cubicBezTo>
                    <a:pt x="841" y="221"/>
                    <a:pt x="841" y="202"/>
                    <a:pt x="822" y="178"/>
                  </a:cubicBezTo>
                  <a:lnTo>
                    <a:pt x="582" y="20"/>
                  </a:lnTo>
                  <a:close/>
                  <a:moveTo>
                    <a:pt x="24" y="341"/>
                  </a:moveTo>
                  <a:lnTo>
                    <a:pt x="265" y="519"/>
                  </a:lnTo>
                  <a:cubicBezTo>
                    <a:pt x="284" y="538"/>
                    <a:pt x="303" y="538"/>
                    <a:pt x="322" y="538"/>
                  </a:cubicBezTo>
                  <a:cubicBezTo>
                    <a:pt x="342" y="538"/>
                    <a:pt x="342" y="538"/>
                    <a:pt x="361" y="519"/>
                  </a:cubicBezTo>
                  <a:lnTo>
                    <a:pt x="322" y="519"/>
                  </a:lnTo>
                  <a:cubicBezTo>
                    <a:pt x="303" y="519"/>
                    <a:pt x="284" y="519"/>
                    <a:pt x="265" y="500"/>
                  </a:cubicBezTo>
                  <a:lnTo>
                    <a:pt x="24" y="34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6"/>
            <p:cNvSpPr/>
            <p:nvPr/>
          </p:nvSpPr>
          <p:spPr>
            <a:xfrm>
              <a:off x="7044712" y="2545340"/>
              <a:ext cx="85697" cy="54451"/>
            </a:xfrm>
            <a:custGeom>
              <a:rect b="b" l="l" r="r" t="t"/>
              <a:pathLst>
                <a:path extrusionOk="0" h="535" w="842">
                  <a:moveTo>
                    <a:pt x="539" y="1"/>
                  </a:moveTo>
                  <a:cubicBezTo>
                    <a:pt x="521" y="1"/>
                    <a:pt x="500" y="6"/>
                    <a:pt x="481" y="15"/>
                  </a:cubicBezTo>
                  <a:lnTo>
                    <a:pt x="39" y="280"/>
                  </a:lnTo>
                  <a:cubicBezTo>
                    <a:pt x="0" y="299"/>
                    <a:pt x="0" y="318"/>
                    <a:pt x="39" y="337"/>
                  </a:cubicBezTo>
                  <a:lnTo>
                    <a:pt x="260" y="520"/>
                  </a:lnTo>
                  <a:cubicBezTo>
                    <a:pt x="282" y="529"/>
                    <a:pt x="302" y="534"/>
                    <a:pt x="319" y="534"/>
                  </a:cubicBezTo>
                  <a:cubicBezTo>
                    <a:pt x="337" y="534"/>
                    <a:pt x="351" y="529"/>
                    <a:pt x="361" y="520"/>
                  </a:cubicBezTo>
                  <a:lnTo>
                    <a:pt x="822" y="256"/>
                  </a:lnTo>
                  <a:cubicBezTo>
                    <a:pt x="841" y="236"/>
                    <a:pt x="841" y="217"/>
                    <a:pt x="822" y="198"/>
                  </a:cubicBezTo>
                  <a:lnTo>
                    <a:pt x="582" y="15"/>
                  </a:lnTo>
                  <a:cubicBezTo>
                    <a:pt x="572" y="6"/>
                    <a:pt x="557" y="1"/>
                    <a:pt x="539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6"/>
            <p:cNvSpPr/>
            <p:nvPr/>
          </p:nvSpPr>
          <p:spPr>
            <a:xfrm>
              <a:off x="7042778" y="2540964"/>
              <a:ext cx="91498" cy="63204"/>
            </a:xfrm>
            <a:custGeom>
              <a:rect b="b" l="l" r="r" t="t"/>
              <a:pathLst>
                <a:path extrusionOk="0" h="621" w="899">
                  <a:moveTo>
                    <a:pt x="538" y="82"/>
                  </a:moveTo>
                  <a:cubicBezTo>
                    <a:pt x="562" y="82"/>
                    <a:pt x="582" y="102"/>
                    <a:pt x="582" y="102"/>
                  </a:cubicBezTo>
                  <a:lnTo>
                    <a:pt x="822" y="260"/>
                  </a:lnTo>
                  <a:lnTo>
                    <a:pt x="361" y="519"/>
                  </a:lnTo>
                  <a:cubicBezTo>
                    <a:pt x="361" y="539"/>
                    <a:pt x="361" y="539"/>
                    <a:pt x="341" y="539"/>
                  </a:cubicBezTo>
                  <a:cubicBezTo>
                    <a:pt x="341" y="539"/>
                    <a:pt x="322" y="519"/>
                    <a:pt x="298" y="519"/>
                  </a:cubicBezTo>
                  <a:lnTo>
                    <a:pt x="82" y="361"/>
                  </a:lnTo>
                  <a:lnTo>
                    <a:pt x="519" y="102"/>
                  </a:lnTo>
                  <a:lnTo>
                    <a:pt x="538" y="82"/>
                  </a:lnTo>
                  <a:close/>
                  <a:moveTo>
                    <a:pt x="538" y="1"/>
                  </a:moveTo>
                  <a:cubicBezTo>
                    <a:pt x="519" y="1"/>
                    <a:pt x="500" y="20"/>
                    <a:pt x="481" y="20"/>
                  </a:cubicBezTo>
                  <a:lnTo>
                    <a:pt x="39" y="279"/>
                  </a:lnTo>
                  <a:cubicBezTo>
                    <a:pt x="0" y="299"/>
                    <a:pt x="0" y="323"/>
                    <a:pt x="0" y="361"/>
                  </a:cubicBezTo>
                  <a:cubicBezTo>
                    <a:pt x="0" y="380"/>
                    <a:pt x="0" y="399"/>
                    <a:pt x="19" y="419"/>
                  </a:cubicBezTo>
                  <a:lnTo>
                    <a:pt x="260" y="582"/>
                  </a:lnTo>
                  <a:cubicBezTo>
                    <a:pt x="279" y="601"/>
                    <a:pt x="322" y="620"/>
                    <a:pt x="341" y="620"/>
                  </a:cubicBezTo>
                  <a:cubicBezTo>
                    <a:pt x="361" y="620"/>
                    <a:pt x="380" y="601"/>
                    <a:pt x="399" y="601"/>
                  </a:cubicBezTo>
                  <a:lnTo>
                    <a:pt x="860" y="342"/>
                  </a:lnTo>
                  <a:cubicBezTo>
                    <a:pt x="879" y="323"/>
                    <a:pt x="899" y="299"/>
                    <a:pt x="899" y="279"/>
                  </a:cubicBezTo>
                  <a:cubicBezTo>
                    <a:pt x="899" y="241"/>
                    <a:pt x="879" y="222"/>
                    <a:pt x="860" y="202"/>
                  </a:cubicBezTo>
                  <a:lnTo>
                    <a:pt x="620" y="39"/>
                  </a:lnTo>
                  <a:cubicBezTo>
                    <a:pt x="601" y="20"/>
                    <a:pt x="582" y="1"/>
                    <a:pt x="538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6"/>
            <p:cNvSpPr/>
            <p:nvPr/>
          </p:nvSpPr>
          <p:spPr>
            <a:xfrm>
              <a:off x="7116060" y="2504832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32" y="0"/>
                  </a:moveTo>
                  <a:cubicBezTo>
                    <a:pt x="511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7"/>
                    <a:pt x="20" y="336"/>
                  </a:cubicBezTo>
                  <a:lnTo>
                    <a:pt x="260" y="514"/>
                  </a:lnTo>
                  <a:cubicBezTo>
                    <a:pt x="270" y="524"/>
                    <a:pt x="290" y="529"/>
                    <a:pt x="311" y="529"/>
                  </a:cubicBezTo>
                  <a:cubicBezTo>
                    <a:pt x="331" y="529"/>
                    <a:pt x="352" y="524"/>
                    <a:pt x="361" y="514"/>
                  </a:cubicBezTo>
                  <a:lnTo>
                    <a:pt x="822" y="255"/>
                  </a:lnTo>
                  <a:cubicBezTo>
                    <a:pt x="842" y="236"/>
                    <a:pt x="842" y="216"/>
                    <a:pt x="822" y="197"/>
                  </a:cubicBezTo>
                  <a:lnTo>
                    <a:pt x="582" y="15"/>
                  </a:lnTo>
                  <a:cubicBezTo>
                    <a:pt x="573" y="5"/>
                    <a:pt x="552" y="0"/>
                    <a:pt x="532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6"/>
            <p:cNvSpPr/>
            <p:nvPr/>
          </p:nvSpPr>
          <p:spPr>
            <a:xfrm>
              <a:off x="7112192" y="2500354"/>
              <a:ext cx="93534" cy="63204"/>
            </a:xfrm>
            <a:custGeom>
              <a:rect b="b" l="l" r="r" t="t"/>
              <a:pathLst>
                <a:path extrusionOk="0" h="621" w="919">
                  <a:moveTo>
                    <a:pt x="558" y="78"/>
                  </a:moveTo>
                  <a:cubicBezTo>
                    <a:pt x="577" y="78"/>
                    <a:pt x="577" y="97"/>
                    <a:pt x="601" y="97"/>
                  </a:cubicBezTo>
                  <a:lnTo>
                    <a:pt x="817" y="260"/>
                  </a:lnTo>
                  <a:lnTo>
                    <a:pt x="827" y="268"/>
                  </a:lnTo>
                  <a:lnTo>
                    <a:pt x="827" y="268"/>
                  </a:lnTo>
                  <a:lnTo>
                    <a:pt x="380" y="520"/>
                  </a:lnTo>
                  <a:cubicBezTo>
                    <a:pt x="380" y="539"/>
                    <a:pt x="361" y="539"/>
                    <a:pt x="361" y="539"/>
                  </a:cubicBezTo>
                  <a:cubicBezTo>
                    <a:pt x="337" y="539"/>
                    <a:pt x="318" y="520"/>
                    <a:pt x="318" y="520"/>
                  </a:cubicBezTo>
                  <a:lnTo>
                    <a:pt x="77" y="361"/>
                  </a:lnTo>
                  <a:lnTo>
                    <a:pt x="539" y="97"/>
                  </a:lnTo>
                  <a:lnTo>
                    <a:pt x="558" y="78"/>
                  </a:lnTo>
                  <a:close/>
                  <a:moveTo>
                    <a:pt x="558" y="1"/>
                  </a:moveTo>
                  <a:cubicBezTo>
                    <a:pt x="539" y="1"/>
                    <a:pt x="519" y="20"/>
                    <a:pt x="500" y="20"/>
                  </a:cubicBezTo>
                  <a:lnTo>
                    <a:pt x="39" y="280"/>
                  </a:lnTo>
                  <a:cubicBezTo>
                    <a:pt x="20" y="299"/>
                    <a:pt x="0" y="318"/>
                    <a:pt x="0" y="361"/>
                  </a:cubicBezTo>
                  <a:cubicBezTo>
                    <a:pt x="0" y="380"/>
                    <a:pt x="20" y="400"/>
                    <a:pt x="39" y="419"/>
                  </a:cubicBezTo>
                  <a:lnTo>
                    <a:pt x="279" y="577"/>
                  </a:lnTo>
                  <a:cubicBezTo>
                    <a:pt x="298" y="601"/>
                    <a:pt x="318" y="621"/>
                    <a:pt x="361" y="621"/>
                  </a:cubicBezTo>
                  <a:cubicBezTo>
                    <a:pt x="380" y="621"/>
                    <a:pt x="399" y="601"/>
                    <a:pt x="418" y="601"/>
                  </a:cubicBezTo>
                  <a:lnTo>
                    <a:pt x="880" y="337"/>
                  </a:lnTo>
                  <a:cubicBezTo>
                    <a:pt x="899" y="318"/>
                    <a:pt x="918" y="299"/>
                    <a:pt x="918" y="260"/>
                  </a:cubicBezTo>
                  <a:cubicBezTo>
                    <a:pt x="918" y="241"/>
                    <a:pt x="899" y="217"/>
                    <a:pt x="880" y="198"/>
                  </a:cubicBezTo>
                  <a:lnTo>
                    <a:pt x="639" y="39"/>
                  </a:lnTo>
                  <a:cubicBezTo>
                    <a:pt x="620" y="20"/>
                    <a:pt x="577" y="1"/>
                    <a:pt x="558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6"/>
            <p:cNvSpPr/>
            <p:nvPr/>
          </p:nvSpPr>
          <p:spPr>
            <a:xfrm>
              <a:off x="6337649" y="2953779"/>
              <a:ext cx="85697" cy="53230"/>
            </a:xfrm>
            <a:custGeom>
              <a:rect b="b" l="l" r="r" t="t"/>
              <a:pathLst>
                <a:path extrusionOk="0" h="523" w="842">
                  <a:moveTo>
                    <a:pt x="518" y="1"/>
                  </a:moveTo>
                  <a:cubicBezTo>
                    <a:pt x="506" y="1"/>
                    <a:pt x="494" y="3"/>
                    <a:pt x="481" y="9"/>
                  </a:cubicBezTo>
                  <a:lnTo>
                    <a:pt x="44" y="268"/>
                  </a:lnTo>
                  <a:cubicBezTo>
                    <a:pt x="1" y="288"/>
                    <a:pt x="1" y="326"/>
                    <a:pt x="44" y="350"/>
                  </a:cubicBezTo>
                  <a:lnTo>
                    <a:pt x="260" y="508"/>
                  </a:lnTo>
                  <a:cubicBezTo>
                    <a:pt x="282" y="518"/>
                    <a:pt x="302" y="523"/>
                    <a:pt x="320" y="523"/>
                  </a:cubicBezTo>
                  <a:cubicBezTo>
                    <a:pt x="337" y="523"/>
                    <a:pt x="352" y="518"/>
                    <a:pt x="361" y="508"/>
                  </a:cubicBezTo>
                  <a:lnTo>
                    <a:pt x="822" y="249"/>
                  </a:lnTo>
                  <a:cubicBezTo>
                    <a:pt x="842" y="249"/>
                    <a:pt x="842" y="206"/>
                    <a:pt x="822" y="187"/>
                  </a:cubicBezTo>
                  <a:lnTo>
                    <a:pt x="582" y="28"/>
                  </a:lnTo>
                  <a:cubicBezTo>
                    <a:pt x="569" y="14"/>
                    <a:pt x="545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6"/>
            <p:cNvSpPr/>
            <p:nvPr/>
          </p:nvSpPr>
          <p:spPr>
            <a:xfrm>
              <a:off x="6335715" y="2950217"/>
              <a:ext cx="92007" cy="61270"/>
            </a:xfrm>
            <a:custGeom>
              <a:rect b="b" l="l" r="r" t="t"/>
              <a:pathLst>
                <a:path extrusionOk="0" h="602" w="904">
                  <a:moveTo>
                    <a:pt x="582" y="82"/>
                  </a:moveTo>
                  <a:lnTo>
                    <a:pt x="822" y="265"/>
                  </a:lnTo>
                  <a:lnTo>
                    <a:pt x="361" y="524"/>
                  </a:lnTo>
                  <a:lnTo>
                    <a:pt x="342" y="524"/>
                  </a:lnTo>
                  <a:cubicBezTo>
                    <a:pt x="342" y="524"/>
                    <a:pt x="322" y="524"/>
                    <a:pt x="322" y="505"/>
                  </a:cubicBezTo>
                  <a:lnTo>
                    <a:pt x="82" y="342"/>
                  </a:lnTo>
                  <a:lnTo>
                    <a:pt x="519" y="82"/>
                  </a:lnTo>
                  <a:close/>
                  <a:moveTo>
                    <a:pt x="481" y="1"/>
                  </a:moveTo>
                  <a:lnTo>
                    <a:pt x="39" y="284"/>
                  </a:lnTo>
                  <a:cubicBezTo>
                    <a:pt x="20" y="284"/>
                    <a:pt x="1" y="303"/>
                    <a:pt x="1" y="342"/>
                  </a:cubicBezTo>
                  <a:cubicBezTo>
                    <a:pt x="1" y="361"/>
                    <a:pt x="1" y="385"/>
                    <a:pt x="39" y="404"/>
                  </a:cubicBezTo>
                  <a:lnTo>
                    <a:pt x="260" y="582"/>
                  </a:lnTo>
                  <a:cubicBezTo>
                    <a:pt x="279" y="601"/>
                    <a:pt x="322" y="601"/>
                    <a:pt x="342" y="601"/>
                  </a:cubicBezTo>
                  <a:cubicBezTo>
                    <a:pt x="361" y="601"/>
                    <a:pt x="380" y="601"/>
                    <a:pt x="399" y="582"/>
                  </a:cubicBezTo>
                  <a:lnTo>
                    <a:pt x="423" y="582"/>
                  </a:lnTo>
                  <a:lnTo>
                    <a:pt x="861" y="323"/>
                  </a:lnTo>
                  <a:cubicBezTo>
                    <a:pt x="880" y="303"/>
                    <a:pt x="904" y="284"/>
                    <a:pt x="904" y="265"/>
                  </a:cubicBezTo>
                  <a:cubicBezTo>
                    <a:pt x="904" y="222"/>
                    <a:pt x="880" y="202"/>
                    <a:pt x="861" y="183"/>
                  </a:cubicBezTo>
                  <a:lnTo>
                    <a:pt x="620" y="25"/>
                  </a:lnTo>
                  <a:lnTo>
                    <a:pt x="640" y="25"/>
                  </a:lnTo>
                  <a:cubicBezTo>
                    <a:pt x="601" y="1"/>
                    <a:pt x="582" y="1"/>
                    <a:pt x="543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6"/>
            <p:cNvSpPr/>
            <p:nvPr/>
          </p:nvSpPr>
          <p:spPr>
            <a:xfrm>
              <a:off x="6973364" y="2586459"/>
              <a:ext cx="87630" cy="53840"/>
            </a:xfrm>
            <a:custGeom>
              <a:rect b="b" l="l" r="r" t="t"/>
              <a:pathLst>
                <a:path extrusionOk="0" h="529" w="861">
                  <a:moveTo>
                    <a:pt x="545" y="0"/>
                  </a:moveTo>
                  <a:cubicBezTo>
                    <a:pt x="527" y="0"/>
                    <a:pt x="512" y="5"/>
                    <a:pt x="500" y="15"/>
                  </a:cubicBezTo>
                  <a:lnTo>
                    <a:pt x="43" y="274"/>
                  </a:lnTo>
                  <a:cubicBezTo>
                    <a:pt x="19" y="293"/>
                    <a:pt x="0" y="313"/>
                    <a:pt x="43" y="332"/>
                  </a:cubicBezTo>
                  <a:lnTo>
                    <a:pt x="284" y="514"/>
                  </a:lnTo>
                  <a:cubicBezTo>
                    <a:pt x="293" y="524"/>
                    <a:pt x="308" y="529"/>
                    <a:pt x="324" y="529"/>
                  </a:cubicBezTo>
                  <a:cubicBezTo>
                    <a:pt x="341" y="529"/>
                    <a:pt x="360" y="524"/>
                    <a:pt x="380" y="514"/>
                  </a:cubicBezTo>
                  <a:lnTo>
                    <a:pt x="822" y="255"/>
                  </a:lnTo>
                  <a:cubicBezTo>
                    <a:pt x="860" y="236"/>
                    <a:pt x="860" y="212"/>
                    <a:pt x="822" y="193"/>
                  </a:cubicBezTo>
                  <a:lnTo>
                    <a:pt x="601" y="15"/>
                  </a:lnTo>
                  <a:cubicBezTo>
                    <a:pt x="581" y="5"/>
                    <a:pt x="562" y="0"/>
                    <a:pt x="545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6"/>
            <p:cNvSpPr/>
            <p:nvPr/>
          </p:nvSpPr>
          <p:spPr>
            <a:xfrm>
              <a:off x="6971329" y="2581574"/>
              <a:ext cx="92109" cy="63204"/>
            </a:xfrm>
            <a:custGeom>
              <a:rect b="b" l="l" r="r" t="t"/>
              <a:pathLst>
                <a:path extrusionOk="0" h="621" w="905">
                  <a:moveTo>
                    <a:pt x="563" y="82"/>
                  </a:moveTo>
                  <a:lnTo>
                    <a:pt x="582" y="101"/>
                  </a:lnTo>
                  <a:lnTo>
                    <a:pt x="822" y="260"/>
                  </a:lnTo>
                  <a:lnTo>
                    <a:pt x="380" y="524"/>
                  </a:lnTo>
                  <a:cubicBezTo>
                    <a:pt x="361" y="543"/>
                    <a:pt x="361" y="543"/>
                    <a:pt x="342" y="543"/>
                  </a:cubicBezTo>
                  <a:cubicBezTo>
                    <a:pt x="342" y="543"/>
                    <a:pt x="323" y="543"/>
                    <a:pt x="323" y="524"/>
                  </a:cubicBezTo>
                  <a:lnTo>
                    <a:pt x="83" y="361"/>
                  </a:lnTo>
                  <a:lnTo>
                    <a:pt x="544" y="101"/>
                  </a:lnTo>
                  <a:cubicBezTo>
                    <a:pt x="544" y="101"/>
                    <a:pt x="544" y="82"/>
                    <a:pt x="563" y="82"/>
                  </a:cubicBezTo>
                  <a:close/>
                  <a:moveTo>
                    <a:pt x="563" y="0"/>
                  </a:moveTo>
                  <a:cubicBezTo>
                    <a:pt x="544" y="0"/>
                    <a:pt x="520" y="20"/>
                    <a:pt x="501" y="20"/>
                  </a:cubicBezTo>
                  <a:lnTo>
                    <a:pt x="39" y="284"/>
                  </a:lnTo>
                  <a:cubicBezTo>
                    <a:pt x="20" y="303"/>
                    <a:pt x="1" y="322"/>
                    <a:pt x="1" y="361"/>
                  </a:cubicBezTo>
                  <a:cubicBezTo>
                    <a:pt x="1" y="380"/>
                    <a:pt x="20" y="404"/>
                    <a:pt x="39" y="423"/>
                  </a:cubicBezTo>
                  <a:lnTo>
                    <a:pt x="260" y="582"/>
                  </a:lnTo>
                  <a:cubicBezTo>
                    <a:pt x="304" y="601"/>
                    <a:pt x="323" y="620"/>
                    <a:pt x="342" y="620"/>
                  </a:cubicBezTo>
                  <a:cubicBezTo>
                    <a:pt x="380" y="620"/>
                    <a:pt x="400" y="620"/>
                    <a:pt x="424" y="601"/>
                  </a:cubicBezTo>
                  <a:lnTo>
                    <a:pt x="861" y="341"/>
                  </a:lnTo>
                  <a:cubicBezTo>
                    <a:pt x="880" y="322"/>
                    <a:pt x="904" y="303"/>
                    <a:pt x="904" y="284"/>
                  </a:cubicBezTo>
                  <a:cubicBezTo>
                    <a:pt x="904" y="241"/>
                    <a:pt x="904" y="221"/>
                    <a:pt x="861" y="202"/>
                  </a:cubicBezTo>
                  <a:lnTo>
                    <a:pt x="640" y="44"/>
                  </a:lnTo>
                  <a:cubicBezTo>
                    <a:pt x="621" y="20"/>
                    <a:pt x="582" y="0"/>
                    <a:pt x="56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6"/>
            <p:cNvSpPr/>
            <p:nvPr/>
          </p:nvSpPr>
          <p:spPr>
            <a:xfrm>
              <a:off x="6904358" y="2627069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29" y="0"/>
                  </a:moveTo>
                  <a:cubicBezTo>
                    <a:pt x="510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7"/>
                    <a:pt x="20" y="336"/>
                  </a:cubicBezTo>
                  <a:lnTo>
                    <a:pt x="260" y="514"/>
                  </a:lnTo>
                  <a:cubicBezTo>
                    <a:pt x="270" y="524"/>
                    <a:pt x="289" y="529"/>
                    <a:pt x="309" y="529"/>
                  </a:cubicBezTo>
                  <a:cubicBezTo>
                    <a:pt x="329" y="529"/>
                    <a:pt x="349" y="524"/>
                    <a:pt x="361" y="514"/>
                  </a:cubicBezTo>
                  <a:lnTo>
                    <a:pt x="817" y="255"/>
                  </a:lnTo>
                  <a:cubicBezTo>
                    <a:pt x="841" y="236"/>
                    <a:pt x="841" y="216"/>
                    <a:pt x="817" y="197"/>
                  </a:cubicBezTo>
                  <a:lnTo>
                    <a:pt x="577" y="15"/>
                  </a:lnTo>
                  <a:cubicBezTo>
                    <a:pt x="568" y="5"/>
                    <a:pt x="548" y="0"/>
                    <a:pt x="529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6"/>
            <p:cNvSpPr/>
            <p:nvPr/>
          </p:nvSpPr>
          <p:spPr>
            <a:xfrm>
              <a:off x="6899981" y="2622590"/>
              <a:ext cx="93941" cy="63204"/>
            </a:xfrm>
            <a:custGeom>
              <a:rect b="b" l="l" r="r" t="t"/>
              <a:pathLst>
                <a:path extrusionOk="0" h="621" w="923">
                  <a:moveTo>
                    <a:pt x="563" y="78"/>
                  </a:moveTo>
                  <a:cubicBezTo>
                    <a:pt x="582" y="78"/>
                    <a:pt x="582" y="97"/>
                    <a:pt x="601" y="97"/>
                  </a:cubicBezTo>
                  <a:lnTo>
                    <a:pt x="822" y="260"/>
                  </a:lnTo>
                  <a:lnTo>
                    <a:pt x="829" y="268"/>
                  </a:lnTo>
                  <a:lnTo>
                    <a:pt x="829" y="268"/>
                  </a:lnTo>
                  <a:lnTo>
                    <a:pt x="380" y="539"/>
                  </a:lnTo>
                  <a:lnTo>
                    <a:pt x="361" y="539"/>
                  </a:lnTo>
                  <a:cubicBezTo>
                    <a:pt x="342" y="539"/>
                    <a:pt x="322" y="539"/>
                    <a:pt x="322" y="520"/>
                  </a:cubicBezTo>
                  <a:lnTo>
                    <a:pt x="82" y="361"/>
                  </a:lnTo>
                  <a:lnTo>
                    <a:pt x="543" y="97"/>
                  </a:lnTo>
                  <a:cubicBezTo>
                    <a:pt x="543" y="97"/>
                    <a:pt x="543" y="78"/>
                    <a:pt x="563" y="78"/>
                  </a:cubicBezTo>
                  <a:close/>
                  <a:moveTo>
                    <a:pt x="563" y="1"/>
                  </a:moveTo>
                  <a:cubicBezTo>
                    <a:pt x="543" y="1"/>
                    <a:pt x="524" y="20"/>
                    <a:pt x="500" y="20"/>
                  </a:cubicBezTo>
                  <a:lnTo>
                    <a:pt x="44" y="280"/>
                  </a:lnTo>
                  <a:cubicBezTo>
                    <a:pt x="20" y="299"/>
                    <a:pt x="0" y="318"/>
                    <a:pt x="0" y="361"/>
                  </a:cubicBezTo>
                  <a:cubicBezTo>
                    <a:pt x="0" y="380"/>
                    <a:pt x="20" y="400"/>
                    <a:pt x="44" y="419"/>
                  </a:cubicBezTo>
                  <a:lnTo>
                    <a:pt x="284" y="577"/>
                  </a:lnTo>
                  <a:cubicBezTo>
                    <a:pt x="303" y="601"/>
                    <a:pt x="322" y="621"/>
                    <a:pt x="361" y="621"/>
                  </a:cubicBezTo>
                  <a:cubicBezTo>
                    <a:pt x="380" y="621"/>
                    <a:pt x="404" y="621"/>
                    <a:pt x="423" y="601"/>
                  </a:cubicBezTo>
                  <a:lnTo>
                    <a:pt x="884" y="337"/>
                  </a:lnTo>
                  <a:cubicBezTo>
                    <a:pt x="904" y="318"/>
                    <a:pt x="923" y="299"/>
                    <a:pt x="923" y="280"/>
                  </a:cubicBezTo>
                  <a:cubicBezTo>
                    <a:pt x="923" y="241"/>
                    <a:pt x="904" y="217"/>
                    <a:pt x="884" y="198"/>
                  </a:cubicBezTo>
                  <a:lnTo>
                    <a:pt x="644" y="39"/>
                  </a:lnTo>
                  <a:cubicBezTo>
                    <a:pt x="620" y="20"/>
                    <a:pt x="582" y="1"/>
                    <a:pt x="563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6"/>
            <p:cNvSpPr/>
            <p:nvPr/>
          </p:nvSpPr>
          <p:spPr>
            <a:xfrm>
              <a:off x="6833010" y="2667577"/>
              <a:ext cx="85697" cy="54451"/>
            </a:xfrm>
            <a:custGeom>
              <a:rect b="b" l="l" r="r" t="t"/>
              <a:pathLst>
                <a:path extrusionOk="0" h="535" w="842">
                  <a:moveTo>
                    <a:pt x="537" y="1"/>
                  </a:moveTo>
                  <a:cubicBezTo>
                    <a:pt x="519" y="1"/>
                    <a:pt x="500" y="6"/>
                    <a:pt x="481" y="15"/>
                  </a:cubicBezTo>
                  <a:lnTo>
                    <a:pt x="39" y="280"/>
                  </a:lnTo>
                  <a:cubicBezTo>
                    <a:pt x="0" y="299"/>
                    <a:pt x="0" y="318"/>
                    <a:pt x="20" y="337"/>
                  </a:cubicBezTo>
                  <a:lnTo>
                    <a:pt x="260" y="520"/>
                  </a:lnTo>
                  <a:cubicBezTo>
                    <a:pt x="279" y="529"/>
                    <a:pt x="299" y="534"/>
                    <a:pt x="317" y="534"/>
                  </a:cubicBezTo>
                  <a:cubicBezTo>
                    <a:pt x="335" y="534"/>
                    <a:pt x="351" y="529"/>
                    <a:pt x="361" y="520"/>
                  </a:cubicBezTo>
                  <a:lnTo>
                    <a:pt x="822" y="256"/>
                  </a:lnTo>
                  <a:cubicBezTo>
                    <a:pt x="841" y="236"/>
                    <a:pt x="841" y="217"/>
                    <a:pt x="822" y="198"/>
                  </a:cubicBezTo>
                  <a:lnTo>
                    <a:pt x="582" y="15"/>
                  </a:lnTo>
                  <a:cubicBezTo>
                    <a:pt x="570" y="6"/>
                    <a:pt x="554" y="1"/>
                    <a:pt x="537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6"/>
            <p:cNvSpPr/>
            <p:nvPr/>
          </p:nvSpPr>
          <p:spPr>
            <a:xfrm>
              <a:off x="6828634" y="2663200"/>
              <a:ext cx="93941" cy="63204"/>
            </a:xfrm>
            <a:custGeom>
              <a:rect b="b" l="l" r="r" t="t"/>
              <a:pathLst>
                <a:path extrusionOk="0" h="621" w="923">
                  <a:moveTo>
                    <a:pt x="562" y="82"/>
                  </a:moveTo>
                  <a:cubicBezTo>
                    <a:pt x="581" y="82"/>
                    <a:pt x="601" y="102"/>
                    <a:pt x="601" y="102"/>
                  </a:cubicBezTo>
                  <a:lnTo>
                    <a:pt x="827" y="269"/>
                  </a:lnTo>
                  <a:lnTo>
                    <a:pt x="384" y="539"/>
                  </a:lnTo>
                  <a:lnTo>
                    <a:pt x="360" y="539"/>
                  </a:lnTo>
                  <a:cubicBezTo>
                    <a:pt x="341" y="539"/>
                    <a:pt x="341" y="539"/>
                    <a:pt x="322" y="519"/>
                  </a:cubicBezTo>
                  <a:lnTo>
                    <a:pt x="101" y="361"/>
                  </a:lnTo>
                  <a:lnTo>
                    <a:pt x="543" y="102"/>
                  </a:lnTo>
                  <a:lnTo>
                    <a:pt x="562" y="82"/>
                  </a:lnTo>
                  <a:close/>
                  <a:moveTo>
                    <a:pt x="562" y="1"/>
                  </a:moveTo>
                  <a:cubicBezTo>
                    <a:pt x="543" y="1"/>
                    <a:pt x="524" y="20"/>
                    <a:pt x="505" y="20"/>
                  </a:cubicBezTo>
                  <a:lnTo>
                    <a:pt x="63" y="279"/>
                  </a:lnTo>
                  <a:cubicBezTo>
                    <a:pt x="24" y="299"/>
                    <a:pt x="0" y="323"/>
                    <a:pt x="0" y="361"/>
                  </a:cubicBezTo>
                  <a:cubicBezTo>
                    <a:pt x="0" y="380"/>
                    <a:pt x="24" y="399"/>
                    <a:pt x="43" y="419"/>
                  </a:cubicBezTo>
                  <a:lnTo>
                    <a:pt x="284" y="601"/>
                  </a:lnTo>
                  <a:cubicBezTo>
                    <a:pt x="303" y="601"/>
                    <a:pt x="341" y="620"/>
                    <a:pt x="360" y="620"/>
                  </a:cubicBezTo>
                  <a:cubicBezTo>
                    <a:pt x="384" y="620"/>
                    <a:pt x="404" y="620"/>
                    <a:pt x="423" y="601"/>
                  </a:cubicBezTo>
                  <a:lnTo>
                    <a:pt x="884" y="342"/>
                  </a:lnTo>
                  <a:cubicBezTo>
                    <a:pt x="903" y="323"/>
                    <a:pt x="922" y="299"/>
                    <a:pt x="922" y="279"/>
                  </a:cubicBezTo>
                  <a:cubicBezTo>
                    <a:pt x="922" y="241"/>
                    <a:pt x="903" y="222"/>
                    <a:pt x="884" y="202"/>
                  </a:cubicBezTo>
                  <a:lnTo>
                    <a:pt x="644" y="39"/>
                  </a:lnTo>
                  <a:cubicBezTo>
                    <a:pt x="625" y="20"/>
                    <a:pt x="601" y="20"/>
                    <a:pt x="562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6"/>
            <p:cNvSpPr/>
            <p:nvPr/>
          </p:nvSpPr>
          <p:spPr>
            <a:xfrm>
              <a:off x="6761561" y="2708695"/>
              <a:ext cx="87630" cy="53840"/>
            </a:xfrm>
            <a:custGeom>
              <a:rect b="b" l="l" r="r" t="t"/>
              <a:pathLst>
                <a:path extrusionOk="0" h="529" w="861">
                  <a:moveTo>
                    <a:pt x="539" y="0"/>
                  </a:moveTo>
                  <a:cubicBezTo>
                    <a:pt x="521" y="0"/>
                    <a:pt x="501" y="5"/>
                    <a:pt x="481" y="15"/>
                  </a:cubicBezTo>
                  <a:lnTo>
                    <a:pt x="39" y="274"/>
                  </a:lnTo>
                  <a:cubicBezTo>
                    <a:pt x="1" y="293"/>
                    <a:pt x="1" y="313"/>
                    <a:pt x="39" y="332"/>
                  </a:cubicBezTo>
                  <a:lnTo>
                    <a:pt x="280" y="514"/>
                  </a:lnTo>
                  <a:cubicBezTo>
                    <a:pt x="289" y="524"/>
                    <a:pt x="305" y="529"/>
                    <a:pt x="323" y="529"/>
                  </a:cubicBezTo>
                  <a:cubicBezTo>
                    <a:pt x="341" y="529"/>
                    <a:pt x="361" y="524"/>
                    <a:pt x="380" y="514"/>
                  </a:cubicBezTo>
                  <a:lnTo>
                    <a:pt x="822" y="255"/>
                  </a:lnTo>
                  <a:cubicBezTo>
                    <a:pt x="861" y="236"/>
                    <a:pt x="861" y="212"/>
                    <a:pt x="822" y="193"/>
                  </a:cubicBezTo>
                  <a:lnTo>
                    <a:pt x="582" y="15"/>
                  </a:lnTo>
                  <a:cubicBezTo>
                    <a:pt x="573" y="5"/>
                    <a:pt x="557" y="0"/>
                    <a:pt x="539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6"/>
            <p:cNvSpPr/>
            <p:nvPr/>
          </p:nvSpPr>
          <p:spPr>
            <a:xfrm>
              <a:off x="6759627" y="2705744"/>
              <a:ext cx="91600" cy="61270"/>
            </a:xfrm>
            <a:custGeom>
              <a:rect b="b" l="l" r="r" t="t"/>
              <a:pathLst>
                <a:path extrusionOk="0" h="602" w="900">
                  <a:moveTo>
                    <a:pt x="582" y="82"/>
                  </a:moveTo>
                  <a:lnTo>
                    <a:pt x="805" y="252"/>
                  </a:lnTo>
                  <a:lnTo>
                    <a:pt x="805" y="252"/>
                  </a:lnTo>
                  <a:lnTo>
                    <a:pt x="380" y="524"/>
                  </a:lnTo>
                  <a:lnTo>
                    <a:pt x="342" y="524"/>
                  </a:lnTo>
                  <a:cubicBezTo>
                    <a:pt x="342" y="524"/>
                    <a:pt x="318" y="524"/>
                    <a:pt x="318" y="505"/>
                  </a:cubicBezTo>
                  <a:lnTo>
                    <a:pt x="78" y="342"/>
                  </a:lnTo>
                  <a:lnTo>
                    <a:pt x="520" y="82"/>
                  </a:lnTo>
                  <a:close/>
                  <a:moveTo>
                    <a:pt x="481" y="1"/>
                  </a:moveTo>
                  <a:lnTo>
                    <a:pt x="39" y="265"/>
                  </a:lnTo>
                  <a:cubicBezTo>
                    <a:pt x="20" y="284"/>
                    <a:pt x="1" y="303"/>
                    <a:pt x="1" y="342"/>
                  </a:cubicBezTo>
                  <a:cubicBezTo>
                    <a:pt x="1" y="361"/>
                    <a:pt x="20" y="385"/>
                    <a:pt x="39" y="404"/>
                  </a:cubicBezTo>
                  <a:lnTo>
                    <a:pt x="260" y="582"/>
                  </a:lnTo>
                  <a:cubicBezTo>
                    <a:pt x="299" y="582"/>
                    <a:pt x="318" y="601"/>
                    <a:pt x="342" y="601"/>
                  </a:cubicBezTo>
                  <a:cubicBezTo>
                    <a:pt x="361" y="601"/>
                    <a:pt x="399" y="601"/>
                    <a:pt x="419" y="582"/>
                  </a:cubicBezTo>
                  <a:lnTo>
                    <a:pt x="861" y="322"/>
                  </a:lnTo>
                  <a:cubicBezTo>
                    <a:pt x="880" y="303"/>
                    <a:pt x="899" y="284"/>
                    <a:pt x="899" y="265"/>
                  </a:cubicBezTo>
                  <a:cubicBezTo>
                    <a:pt x="899" y="222"/>
                    <a:pt x="880" y="202"/>
                    <a:pt x="861" y="183"/>
                  </a:cubicBezTo>
                  <a:lnTo>
                    <a:pt x="640" y="25"/>
                  </a:lnTo>
                  <a:cubicBezTo>
                    <a:pt x="601" y="1"/>
                    <a:pt x="582" y="1"/>
                    <a:pt x="558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6"/>
            <p:cNvSpPr/>
            <p:nvPr/>
          </p:nvSpPr>
          <p:spPr>
            <a:xfrm>
              <a:off x="6692147" y="2749305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24" y="0"/>
                  </a:moveTo>
                  <a:cubicBezTo>
                    <a:pt x="506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7"/>
                    <a:pt x="20" y="336"/>
                  </a:cubicBezTo>
                  <a:lnTo>
                    <a:pt x="260" y="514"/>
                  </a:lnTo>
                  <a:cubicBezTo>
                    <a:pt x="272" y="524"/>
                    <a:pt x="288" y="529"/>
                    <a:pt x="305" y="529"/>
                  </a:cubicBezTo>
                  <a:cubicBezTo>
                    <a:pt x="323" y="529"/>
                    <a:pt x="342" y="524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216"/>
                    <a:pt x="822" y="197"/>
                  </a:cubicBezTo>
                  <a:lnTo>
                    <a:pt x="582" y="15"/>
                  </a:lnTo>
                  <a:cubicBezTo>
                    <a:pt x="563" y="5"/>
                    <a:pt x="542" y="0"/>
                    <a:pt x="524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6"/>
            <p:cNvSpPr/>
            <p:nvPr/>
          </p:nvSpPr>
          <p:spPr>
            <a:xfrm>
              <a:off x="6688280" y="2746863"/>
              <a:ext cx="93941" cy="61168"/>
            </a:xfrm>
            <a:custGeom>
              <a:rect b="b" l="l" r="r" t="t"/>
              <a:pathLst>
                <a:path extrusionOk="0" h="601" w="923">
                  <a:moveTo>
                    <a:pt x="601" y="77"/>
                  </a:moveTo>
                  <a:lnTo>
                    <a:pt x="817" y="255"/>
                  </a:lnTo>
                  <a:lnTo>
                    <a:pt x="817" y="255"/>
                  </a:lnTo>
                  <a:lnTo>
                    <a:pt x="380" y="519"/>
                  </a:lnTo>
                  <a:lnTo>
                    <a:pt x="361" y="519"/>
                  </a:lnTo>
                  <a:cubicBezTo>
                    <a:pt x="341" y="519"/>
                    <a:pt x="322" y="519"/>
                    <a:pt x="322" y="500"/>
                  </a:cubicBezTo>
                  <a:lnTo>
                    <a:pt x="82" y="341"/>
                  </a:lnTo>
                  <a:lnTo>
                    <a:pt x="538" y="77"/>
                  </a:lnTo>
                  <a:close/>
                  <a:moveTo>
                    <a:pt x="500" y="0"/>
                  </a:moveTo>
                  <a:lnTo>
                    <a:pt x="39" y="260"/>
                  </a:lnTo>
                  <a:cubicBezTo>
                    <a:pt x="20" y="279"/>
                    <a:pt x="0" y="298"/>
                    <a:pt x="0" y="341"/>
                  </a:cubicBezTo>
                  <a:cubicBezTo>
                    <a:pt x="0" y="360"/>
                    <a:pt x="20" y="380"/>
                    <a:pt x="39" y="399"/>
                  </a:cubicBezTo>
                  <a:lnTo>
                    <a:pt x="279" y="581"/>
                  </a:lnTo>
                  <a:cubicBezTo>
                    <a:pt x="298" y="581"/>
                    <a:pt x="322" y="601"/>
                    <a:pt x="361" y="601"/>
                  </a:cubicBezTo>
                  <a:cubicBezTo>
                    <a:pt x="380" y="601"/>
                    <a:pt x="399" y="601"/>
                    <a:pt x="418" y="581"/>
                  </a:cubicBezTo>
                  <a:lnTo>
                    <a:pt x="879" y="317"/>
                  </a:lnTo>
                  <a:cubicBezTo>
                    <a:pt x="899" y="298"/>
                    <a:pt x="923" y="279"/>
                    <a:pt x="923" y="260"/>
                  </a:cubicBezTo>
                  <a:cubicBezTo>
                    <a:pt x="923" y="221"/>
                    <a:pt x="899" y="197"/>
                    <a:pt x="879" y="178"/>
                  </a:cubicBezTo>
                  <a:lnTo>
                    <a:pt x="639" y="19"/>
                  </a:lnTo>
                  <a:cubicBezTo>
                    <a:pt x="620" y="0"/>
                    <a:pt x="582" y="0"/>
                    <a:pt x="562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6"/>
            <p:cNvSpPr/>
            <p:nvPr/>
          </p:nvSpPr>
          <p:spPr>
            <a:xfrm>
              <a:off x="6620800" y="2789813"/>
              <a:ext cx="85697" cy="54451"/>
            </a:xfrm>
            <a:custGeom>
              <a:rect b="b" l="l" r="r" t="t"/>
              <a:pathLst>
                <a:path extrusionOk="0" h="535" w="842">
                  <a:moveTo>
                    <a:pt x="540" y="1"/>
                  </a:moveTo>
                  <a:cubicBezTo>
                    <a:pt x="523" y="1"/>
                    <a:pt x="502" y="6"/>
                    <a:pt x="481" y="15"/>
                  </a:cubicBezTo>
                  <a:lnTo>
                    <a:pt x="24" y="280"/>
                  </a:lnTo>
                  <a:cubicBezTo>
                    <a:pt x="0" y="299"/>
                    <a:pt x="0" y="318"/>
                    <a:pt x="24" y="337"/>
                  </a:cubicBezTo>
                  <a:lnTo>
                    <a:pt x="265" y="520"/>
                  </a:lnTo>
                  <a:cubicBezTo>
                    <a:pt x="284" y="529"/>
                    <a:pt x="303" y="534"/>
                    <a:pt x="320" y="534"/>
                  </a:cubicBezTo>
                  <a:cubicBezTo>
                    <a:pt x="337" y="534"/>
                    <a:pt x="351" y="529"/>
                    <a:pt x="361" y="520"/>
                  </a:cubicBezTo>
                  <a:lnTo>
                    <a:pt x="822" y="256"/>
                  </a:lnTo>
                  <a:cubicBezTo>
                    <a:pt x="841" y="236"/>
                    <a:pt x="841" y="217"/>
                    <a:pt x="822" y="198"/>
                  </a:cubicBezTo>
                  <a:lnTo>
                    <a:pt x="582" y="15"/>
                  </a:lnTo>
                  <a:cubicBezTo>
                    <a:pt x="572" y="6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6"/>
            <p:cNvSpPr/>
            <p:nvPr/>
          </p:nvSpPr>
          <p:spPr>
            <a:xfrm>
              <a:off x="6616830" y="2787371"/>
              <a:ext cx="94042" cy="61270"/>
            </a:xfrm>
            <a:custGeom>
              <a:rect b="b" l="l" r="r" t="t"/>
              <a:pathLst>
                <a:path extrusionOk="0" h="602" w="924">
                  <a:moveTo>
                    <a:pt x="601" y="83"/>
                  </a:moveTo>
                  <a:lnTo>
                    <a:pt x="842" y="260"/>
                  </a:lnTo>
                  <a:lnTo>
                    <a:pt x="380" y="520"/>
                  </a:lnTo>
                  <a:lnTo>
                    <a:pt x="361" y="520"/>
                  </a:lnTo>
                  <a:cubicBezTo>
                    <a:pt x="342" y="520"/>
                    <a:pt x="342" y="520"/>
                    <a:pt x="323" y="501"/>
                  </a:cubicBezTo>
                  <a:lnTo>
                    <a:pt x="102" y="342"/>
                  </a:lnTo>
                  <a:lnTo>
                    <a:pt x="83" y="342"/>
                  </a:lnTo>
                  <a:lnTo>
                    <a:pt x="544" y="83"/>
                  </a:lnTo>
                  <a:close/>
                  <a:moveTo>
                    <a:pt x="501" y="1"/>
                  </a:moveTo>
                  <a:lnTo>
                    <a:pt x="39" y="260"/>
                  </a:lnTo>
                  <a:cubicBezTo>
                    <a:pt x="20" y="280"/>
                    <a:pt x="1" y="304"/>
                    <a:pt x="1" y="342"/>
                  </a:cubicBezTo>
                  <a:cubicBezTo>
                    <a:pt x="1" y="361"/>
                    <a:pt x="20" y="380"/>
                    <a:pt x="39" y="400"/>
                  </a:cubicBezTo>
                  <a:lnTo>
                    <a:pt x="280" y="582"/>
                  </a:lnTo>
                  <a:cubicBezTo>
                    <a:pt x="304" y="601"/>
                    <a:pt x="342" y="601"/>
                    <a:pt x="361" y="601"/>
                  </a:cubicBezTo>
                  <a:cubicBezTo>
                    <a:pt x="380" y="601"/>
                    <a:pt x="400" y="601"/>
                    <a:pt x="424" y="582"/>
                  </a:cubicBezTo>
                  <a:lnTo>
                    <a:pt x="880" y="323"/>
                  </a:lnTo>
                  <a:cubicBezTo>
                    <a:pt x="904" y="304"/>
                    <a:pt x="923" y="280"/>
                    <a:pt x="923" y="260"/>
                  </a:cubicBezTo>
                  <a:cubicBezTo>
                    <a:pt x="923" y="222"/>
                    <a:pt x="904" y="203"/>
                    <a:pt x="880" y="183"/>
                  </a:cubicBezTo>
                  <a:lnTo>
                    <a:pt x="640" y="20"/>
                  </a:lnTo>
                  <a:cubicBezTo>
                    <a:pt x="621" y="1"/>
                    <a:pt x="601" y="1"/>
                    <a:pt x="563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6"/>
            <p:cNvSpPr/>
            <p:nvPr/>
          </p:nvSpPr>
          <p:spPr>
            <a:xfrm>
              <a:off x="6549859" y="2830932"/>
              <a:ext cx="87630" cy="53840"/>
            </a:xfrm>
            <a:custGeom>
              <a:rect b="b" l="l" r="r" t="t"/>
              <a:pathLst>
                <a:path extrusionOk="0" h="529" w="861">
                  <a:moveTo>
                    <a:pt x="536" y="0"/>
                  </a:moveTo>
                  <a:cubicBezTo>
                    <a:pt x="520" y="0"/>
                    <a:pt x="500" y="5"/>
                    <a:pt x="481" y="15"/>
                  </a:cubicBezTo>
                  <a:lnTo>
                    <a:pt x="39" y="274"/>
                  </a:lnTo>
                  <a:cubicBezTo>
                    <a:pt x="1" y="293"/>
                    <a:pt x="1" y="313"/>
                    <a:pt x="39" y="332"/>
                  </a:cubicBezTo>
                  <a:lnTo>
                    <a:pt x="260" y="514"/>
                  </a:lnTo>
                  <a:cubicBezTo>
                    <a:pt x="279" y="524"/>
                    <a:pt x="299" y="529"/>
                    <a:pt x="316" y="529"/>
                  </a:cubicBezTo>
                  <a:cubicBezTo>
                    <a:pt x="333" y="529"/>
                    <a:pt x="349" y="524"/>
                    <a:pt x="361" y="514"/>
                  </a:cubicBezTo>
                  <a:lnTo>
                    <a:pt x="817" y="255"/>
                  </a:lnTo>
                  <a:cubicBezTo>
                    <a:pt x="861" y="236"/>
                    <a:pt x="861" y="212"/>
                    <a:pt x="817" y="193"/>
                  </a:cubicBezTo>
                  <a:lnTo>
                    <a:pt x="577" y="15"/>
                  </a:lnTo>
                  <a:cubicBezTo>
                    <a:pt x="568" y="5"/>
                    <a:pt x="553" y="0"/>
                    <a:pt x="53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6"/>
            <p:cNvSpPr/>
            <p:nvPr/>
          </p:nvSpPr>
          <p:spPr>
            <a:xfrm>
              <a:off x="6547417" y="2827980"/>
              <a:ext cx="92007" cy="61270"/>
            </a:xfrm>
            <a:custGeom>
              <a:rect b="b" l="l" r="r" t="t"/>
              <a:pathLst>
                <a:path extrusionOk="0" h="602" w="904">
                  <a:moveTo>
                    <a:pt x="582" y="82"/>
                  </a:moveTo>
                  <a:lnTo>
                    <a:pt x="822" y="265"/>
                  </a:lnTo>
                  <a:lnTo>
                    <a:pt x="361" y="524"/>
                  </a:lnTo>
                  <a:lnTo>
                    <a:pt x="342" y="524"/>
                  </a:lnTo>
                  <a:cubicBezTo>
                    <a:pt x="342" y="524"/>
                    <a:pt x="323" y="524"/>
                    <a:pt x="323" y="505"/>
                  </a:cubicBezTo>
                  <a:lnTo>
                    <a:pt x="82" y="342"/>
                  </a:lnTo>
                  <a:lnTo>
                    <a:pt x="524" y="82"/>
                  </a:lnTo>
                  <a:close/>
                  <a:moveTo>
                    <a:pt x="481" y="1"/>
                  </a:moveTo>
                  <a:lnTo>
                    <a:pt x="44" y="265"/>
                  </a:lnTo>
                  <a:cubicBezTo>
                    <a:pt x="25" y="284"/>
                    <a:pt x="1" y="303"/>
                    <a:pt x="1" y="342"/>
                  </a:cubicBezTo>
                  <a:cubicBezTo>
                    <a:pt x="1" y="361"/>
                    <a:pt x="25" y="385"/>
                    <a:pt x="44" y="404"/>
                  </a:cubicBezTo>
                  <a:lnTo>
                    <a:pt x="265" y="582"/>
                  </a:lnTo>
                  <a:cubicBezTo>
                    <a:pt x="303" y="582"/>
                    <a:pt x="323" y="601"/>
                    <a:pt x="342" y="601"/>
                  </a:cubicBezTo>
                  <a:cubicBezTo>
                    <a:pt x="361" y="601"/>
                    <a:pt x="404" y="601"/>
                    <a:pt x="404" y="582"/>
                  </a:cubicBezTo>
                  <a:lnTo>
                    <a:pt x="865" y="322"/>
                  </a:lnTo>
                  <a:cubicBezTo>
                    <a:pt x="885" y="303"/>
                    <a:pt x="904" y="284"/>
                    <a:pt x="904" y="265"/>
                  </a:cubicBezTo>
                  <a:cubicBezTo>
                    <a:pt x="904" y="222"/>
                    <a:pt x="885" y="202"/>
                    <a:pt x="865" y="183"/>
                  </a:cubicBezTo>
                  <a:lnTo>
                    <a:pt x="645" y="25"/>
                  </a:lnTo>
                  <a:cubicBezTo>
                    <a:pt x="601" y="1"/>
                    <a:pt x="582" y="1"/>
                    <a:pt x="563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6"/>
            <p:cNvSpPr/>
            <p:nvPr/>
          </p:nvSpPr>
          <p:spPr>
            <a:xfrm>
              <a:off x="6480446" y="2872152"/>
              <a:ext cx="85697" cy="53230"/>
            </a:xfrm>
            <a:custGeom>
              <a:rect b="b" l="l" r="r" t="t"/>
              <a:pathLst>
                <a:path extrusionOk="0" h="523" w="842">
                  <a:moveTo>
                    <a:pt x="502" y="1"/>
                  </a:moveTo>
                  <a:cubicBezTo>
                    <a:pt x="494" y="1"/>
                    <a:pt x="487" y="3"/>
                    <a:pt x="481" y="9"/>
                  </a:cubicBezTo>
                  <a:lnTo>
                    <a:pt x="20" y="268"/>
                  </a:lnTo>
                  <a:cubicBezTo>
                    <a:pt x="1" y="287"/>
                    <a:pt x="1" y="311"/>
                    <a:pt x="20" y="350"/>
                  </a:cubicBezTo>
                  <a:lnTo>
                    <a:pt x="260" y="508"/>
                  </a:lnTo>
                  <a:cubicBezTo>
                    <a:pt x="270" y="518"/>
                    <a:pt x="285" y="523"/>
                    <a:pt x="303" y="523"/>
                  </a:cubicBezTo>
                  <a:cubicBezTo>
                    <a:pt x="321" y="523"/>
                    <a:pt x="342" y="518"/>
                    <a:pt x="361" y="508"/>
                  </a:cubicBezTo>
                  <a:lnTo>
                    <a:pt x="803" y="249"/>
                  </a:lnTo>
                  <a:cubicBezTo>
                    <a:pt x="841" y="249"/>
                    <a:pt x="841" y="210"/>
                    <a:pt x="803" y="191"/>
                  </a:cubicBezTo>
                  <a:lnTo>
                    <a:pt x="582" y="28"/>
                  </a:lnTo>
                  <a:cubicBezTo>
                    <a:pt x="551" y="14"/>
                    <a:pt x="523" y="1"/>
                    <a:pt x="502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6"/>
            <p:cNvSpPr/>
            <p:nvPr/>
          </p:nvSpPr>
          <p:spPr>
            <a:xfrm>
              <a:off x="6476578" y="2869099"/>
              <a:ext cx="91498" cy="61168"/>
            </a:xfrm>
            <a:custGeom>
              <a:rect b="b" l="l" r="r" t="t"/>
              <a:pathLst>
                <a:path extrusionOk="0" h="601" w="899">
                  <a:moveTo>
                    <a:pt x="601" y="77"/>
                  </a:moveTo>
                  <a:lnTo>
                    <a:pt x="817" y="260"/>
                  </a:lnTo>
                  <a:lnTo>
                    <a:pt x="380" y="519"/>
                  </a:lnTo>
                  <a:lnTo>
                    <a:pt x="360" y="519"/>
                  </a:lnTo>
                  <a:cubicBezTo>
                    <a:pt x="336" y="519"/>
                    <a:pt x="317" y="519"/>
                    <a:pt x="317" y="500"/>
                  </a:cubicBezTo>
                  <a:lnTo>
                    <a:pt x="77" y="341"/>
                  </a:lnTo>
                  <a:lnTo>
                    <a:pt x="538" y="77"/>
                  </a:lnTo>
                  <a:close/>
                  <a:moveTo>
                    <a:pt x="500" y="0"/>
                  </a:moveTo>
                  <a:lnTo>
                    <a:pt x="39" y="260"/>
                  </a:lnTo>
                  <a:cubicBezTo>
                    <a:pt x="19" y="279"/>
                    <a:pt x="0" y="298"/>
                    <a:pt x="0" y="341"/>
                  </a:cubicBezTo>
                  <a:cubicBezTo>
                    <a:pt x="0" y="360"/>
                    <a:pt x="19" y="380"/>
                    <a:pt x="39" y="399"/>
                  </a:cubicBezTo>
                  <a:lnTo>
                    <a:pt x="279" y="581"/>
                  </a:lnTo>
                  <a:cubicBezTo>
                    <a:pt x="298" y="601"/>
                    <a:pt x="317" y="601"/>
                    <a:pt x="360" y="601"/>
                  </a:cubicBezTo>
                  <a:cubicBezTo>
                    <a:pt x="380" y="601"/>
                    <a:pt x="399" y="601"/>
                    <a:pt x="418" y="581"/>
                  </a:cubicBezTo>
                  <a:lnTo>
                    <a:pt x="860" y="317"/>
                  </a:lnTo>
                  <a:cubicBezTo>
                    <a:pt x="899" y="298"/>
                    <a:pt x="899" y="279"/>
                    <a:pt x="899" y="260"/>
                  </a:cubicBezTo>
                  <a:cubicBezTo>
                    <a:pt x="899" y="221"/>
                    <a:pt x="899" y="197"/>
                    <a:pt x="879" y="178"/>
                  </a:cubicBezTo>
                  <a:lnTo>
                    <a:pt x="639" y="19"/>
                  </a:lnTo>
                  <a:cubicBezTo>
                    <a:pt x="620" y="0"/>
                    <a:pt x="577" y="0"/>
                    <a:pt x="557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6"/>
            <p:cNvSpPr/>
            <p:nvPr/>
          </p:nvSpPr>
          <p:spPr>
            <a:xfrm>
              <a:off x="6409098" y="2912762"/>
              <a:ext cx="85595" cy="53739"/>
            </a:xfrm>
            <a:custGeom>
              <a:rect b="b" l="l" r="r" t="t"/>
              <a:pathLst>
                <a:path extrusionOk="0" h="528" w="841">
                  <a:moveTo>
                    <a:pt x="506" y="0"/>
                  </a:moveTo>
                  <a:cubicBezTo>
                    <a:pt x="495" y="0"/>
                    <a:pt x="486" y="3"/>
                    <a:pt x="481" y="8"/>
                  </a:cubicBezTo>
                  <a:lnTo>
                    <a:pt x="19" y="273"/>
                  </a:lnTo>
                  <a:cubicBezTo>
                    <a:pt x="0" y="292"/>
                    <a:pt x="0" y="330"/>
                    <a:pt x="19" y="349"/>
                  </a:cubicBezTo>
                  <a:lnTo>
                    <a:pt x="260" y="513"/>
                  </a:lnTo>
                  <a:cubicBezTo>
                    <a:pt x="269" y="522"/>
                    <a:pt x="290" y="527"/>
                    <a:pt x="310" y="527"/>
                  </a:cubicBezTo>
                  <a:cubicBezTo>
                    <a:pt x="330" y="527"/>
                    <a:pt x="351" y="522"/>
                    <a:pt x="361" y="513"/>
                  </a:cubicBezTo>
                  <a:lnTo>
                    <a:pt x="822" y="249"/>
                  </a:lnTo>
                  <a:cubicBezTo>
                    <a:pt x="841" y="249"/>
                    <a:pt x="841" y="210"/>
                    <a:pt x="822" y="191"/>
                  </a:cubicBezTo>
                  <a:lnTo>
                    <a:pt x="582" y="32"/>
                  </a:lnTo>
                  <a:cubicBezTo>
                    <a:pt x="568" y="15"/>
                    <a:pt x="532" y="0"/>
                    <a:pt x="50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6"/>
            <p:cNvSpPr/>
            <p:nvPr/>
          </p:nvSpPr>
          <p:spPr>
            <a:xfrm>
              <a:off x="6405129" y="2909607"/>
              <a:ext cx="93534" cy="61270"/>
            </a:xfrm>
            <a:custGeom>
              <a:rect b="b" l="l" r="r" t="t"/>
              <a:pathLst>
                <a:path extrusionOk="0" h="602" w="919">
                  <a:moveTo>
                    <a:pt x="601" y="83"/>
                  </a:moveTo>
                  <a:lnTo>
                    <a:pt x="841" y="260"/>
                  </a:lnTo>
                  <a:lnTo>
                    <a:pt x="380" y="520"/>
                  </a:lnTo>
                  <a:lnTo>
                    <a:pt x="361" y="520"/>
                  </a:lnTo>
                  <a:cubicBezTo>
                    <a:pt x="342" y="520"/>
                    <a:pt x="342" y="520"/>
                    <a:pt x="318" y="501"/>
                  </a:cubicBezTo>
                  <a:lnTo>
                    <a:pt x="102" y="342"/>
                  </a:lnTo>
                  <a:lnTo>
                    <a:pt x="78" y="342"/>
                  </a:lnTo>
                  <a:lnTo>
                    <a:pt x="539" y="83"/>
                  </a:lnTo>
                  <a:close/>
                  <a:moveTo>
                    <a:pt x="500" y="1"/>
                  </a:moveTo>
                  <a:lnTo>
                    <a:pt x="39" y="280"/>
                  </a:lnTo>
                  <a:cubicBezTo>
                    <a:pt x="20" y="280"/>
                    <a:pt x="1" y="304"/>
                    <a:pt x="1" y="342"/>
                  </a:cubicBezTo>
                  <a:cubicBezTo>
                    <a:pt x="1" y="361"/>
                    <a:pt x="20" y="380"/>
                    <a:pt x="39" y="400"/>
                  </a:cubicBezTo>
                  <a:lnTo>
                    <a:pt x="279" y="582"/>
                  </a:lnTo>
                  <a:cubicBezTo>
                    <a:pt x="299" y="601"/>
                    <a:pt x="342" y="601"/>
                    <a:pt x="361" y="601"/>
                  </a:cubicBezTo>
                  <a:cubicBezTo>
                    <a:pt x="380" y="601"/>
                    <a:pt x="400" y="601"/>
                    <a:pt x="419" y="582"/>
                  </a:cubicBezTo>
                  <a:lnTo>
                    <a:pt x="880" y="323"/>
                  </a:lnTo>
                  <a:cubicBezTo>
                    <a:pt x="899" y="304"/>
                    <a:pt x="918" y="280"/>
                    <a:pt x="918" y="260"/>
                  </a:cubicBezTo>
                  <a:cubicBezTo>
                    <a:pt x="918" y="222"/>
                    <a:pt x="899" y="203"/>
                    <a:pt x="880" y="183"/>
                  </a:cubicBezTo>
                  <a:lnTo>
                    <a:pt x="640" y="20"/>
                  </a:lnTo>
                  <a:cubicBezTo>
                    <a:pt x="621" y="1"/>
                    <a:pt x="601" y="1"/>
                    <a:pt x="558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6"/>
            <p:cNvSpPr/>
            <p:nvPr/>
          </p:nvSpPr>
          <p:spPr>
            <a:xfrm>
              <a:off x="6268744" y="2994389"/>
              <a:ext cx="85697" cy="53230"/>
            </a:xfrm>
            <a:custGeom>
              <a:rect b="b" l="l" r="r" t="t"/>
              <a:pathLst>
                <a:path extrusionOk="0" h="523" w="842">
                  <a:moveTo>
                    <a:pt x="502" y="1"/>
                  </a:moveTo>
                  <a:cubicBezTo>
                    <a:pt x="494" y="1"/>
                    <a:pt x="486" y="3"/>
                    <a:pt x="481" y="9"/>
                  </a:cubicBezTo>
                  <a:lnTo>
                    <a:pt x="20" y="268"/>
                  </a:lnTo>
                  <a:cubicBezTo>
                    <a:pt x="0" y="287"/>
                    <a:pt x="0" y="330"/>
                    <a:pt x="20" y="350"/>
                  </a:cubicBezTo>
                  <a:lnTo>
                    <a:pt x="260" y="508"/>
                  </a:lnTo>
                  <a:cubicBezTo>
                    <a:pt x="269" y="518"/>
                    <a:pt x="284" y="523"/>
                    <a:pt x="301" y="523"/>
                  </a:cubicBezTo>
                  <a:cubicBezTo>
                    <a:pt x="319" y="523"/>
                    <a:pt x="339" y="518"/>
                    <a:pt x="361" y="508"/>
                  </a:cubicBezTo>
                  <a:lnTo>
                    <a:pt x="798" y="249"/>
                  </a:lnTo>
                  <a:cubicBezTo>
                    <a:pt x="841" y="249"/>
                    <a:pt x="841" y="210"/>
                    <a:pt x="798" y="191"/>
                  </a:cubicBezTo>
                  <a:lnTo>
                    <a:pt x="577" y="28"/>
                  </a:lnTo>
                  <a:cubicBezTo>
                    <a:pt x="550" y="14"/>
                    <a:pt x="523" y="1"/>
                    <a:pt x="502" y="1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6"/>
            <p:cNvSpPr/>
            <p:nvPr/>
          </p:nvSpPr>
          <p:spPr>
            <a:xfrm>
              <a:off x="6264367" y="2991335"/>
              <a:ext cx="92007" cy="61168"/>
            </a:xfrm>
            <a:custGeom>
              <a:rect b="b" l="l" r="r" t="t"/>
              <a:pathLst>
                <a:path extrusionOk="0" h="601" w="904">
                  <a:moveTo>
                    <a:pt x="601" y="77"/>
                  </a:moveTo>
                  <a:lnTo>
                    <a:pt x="822" y="260"/>
                  </a:lnTo>
                  <a:lnTo>
                    <a:pt x="380" y="519"/>
                  </a:lnTo>
                  <a:lnTo>
                    <a:pt x="361" y="519"/>
                  </a:lnTo>
                  <a:cubicBezTo>
                    <a:pt x="341" y="519"/>
                    <a:pt x="322" y="519"/>
                    <a:pt x="322" y="500"/>
                  </a:cubicBezTo>
                  <a:lnTo>
                    <a:pt x="82" y="341"/>
                  </a:lnTo>
                  <a:lnTo>
                    <a:pt x="543" y="77"/>
                  </a:lnTo>
                  <a:close/>
                  <a:moveTo>
                    <a:pt x="500" y="0"/>
                  </a:moveTo>
                  <a:lnTo>
                    <a:pt x="43" y="279"/>
                  </a:lnTo>
                  <a:cubicBezTo>
                    <a:pt x="19" y="279"/>
                    <a:pt x="0" y="298"/>
                    <a:pt x="0" y="341"/>
                  </a:cubicBezTo>
                  <a:cubicBezTo>
                    <a:pt x="0" y="360"/>
                    <a:pt x="19" y="380"/>
                    <a:pt x="43" y="399"/>
                  </a:cubicBezTo>
                  <a:lnTo>
                    <a:pt x="284" y="581"/>
                  </a:lnTo>
                  <a:cubicBezTo>
                    <a:pt x="303" y="601"/>
                    <a:pt x="322" y="601"/>
                    <a:pt x="361" y="601"/>
                  </a:cubicBezTo>
                  <a:cubicBezTo>
                    <a:pt x="380" y="601"/>
                    <a:pt x="404" y="601"/>
                    <a:pt x="423" y="581"/>
                  </a:cubicBezTo>
                  <a:lnTo>
                    <a:pt x="860" y="317"/>
                  </a:lnTo>
                  <a:cubicBezTo>
                    <a:pt x="903" y="298"/>
                    <a:pt x="903" y="279"/>
                    <a:pt x="903" y="260"/>
                  </a:cubicBezTo>
                  <a:cubicBezTo>
                    <a:pt x="903" y="221"/>
                    <a:pt x="903" y="197"/>
                    <a:pt x="884" y="197"/>
                  </a:cubicBezTo>
                  <a:lnTo>
                    <a:pt x="644" y="19"/>
                  </a:lnTo>
                  <a:cubicBezTo>
                    <a:pt x="620" y="0"/>
                    <a:pt x="582" y="0"/>
                    <a:pt x="562" y="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6"/>
            <p:cNvSpPr/>
            <p:nvPr/>
          </p:nvSpPr>
          <p:spPr>
            <a:xfrm>
              <a:off x="6197396" y="3034999"/>
              <a:ext cx="85595" cy="54146"/>
            </a:xfrm>
            <a:custGeom>
              <a:rect b="b" l="l" r="r" t="t"/>
              <a:pathLst>
                <a:path extrusionOk="0" h="532" w="841">
                  <a:moveTo>
                    <a:pt x="505" y="0"/>
                  </a:moveTo>
                  <a:cubicBezTo>
                    <a:pt x="495" y="0"/>
                    <a:pt x="486" y="3"/>
                    <a:pt x="480" y="8"/>
                  </a:cubicBezTo>
                  <a:lnTo>
                    <a:pt x="19" y="273"/>
                  </a:lnTo>
                  <a:cubicBezTo>
                    <a:pt x="0" y="292"/>
                    <a:pt x="0" y="330"/>
                    <a:pt x="19" y="349"/>
                  </a:cubicBezTo>
                  <a:lnTo>
                    <a:pt x="259" y="513"/>
                  </a:lnTo>
                  <a:cubicBezTo>
                    <a:pt x="279" y="532"/>
                    <a:pt x="341" y="532"/>
                    <a:pt x="360" y="532"/>
                  </a:cubicBezTo>
                  <a:lnTo>
                    <a:pt x="822" y="249"/>
                  </a:lnTo>
                  <a:cubicBezTo>
                    <a:pt x="841" y="249"/>
                    <a:pt x="841" y="210"/>
                    <a:pt x="822" y="191"/>
                  </a:cubicBezTo>
                  <a:lnTo>
                    <a:pt x="581" y="32"/>
                  </a:lnTo>
                  <a:cubicBezTo>
                    <a:pt x="564" y="15"/>
                    <a:pt x="530" y="0"/>
                    <a:pt x="505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6"/>
            <p:cNvSpPr/>
            <p:nvPr/>
          </p:nvSpPr>
          <p:spPr>
            <a:xfrm>
              <a:off x="6192918" y="3031844"/>
              <a:ext cx="94042" cy="61270"/>
            </a:xfrm>
            <a:custGeom>
              <a:rect b="b" l="l" r="r" t="t"/>
              <a:pathLst>
                <a:path extrusionOk="0" h="602" w="924">
                  <a:moveTo>
                    <a:pt x="601" y="83"/>
                  </a:moveTo>
                  <a:lnTo>
                    <a:pt x="842" y="260"/>
                  </a:lnTo>
                  <a:lnTo>
                    <a:pt x="385" y="520"/>
                  </a:lnTo>
                  <a:lnTo>
                    <a:pt x="323" y="520"/>
                  </a:lnTo>
                  <a:lnTo>
                    <a:pt x="82" y="342"/>
                  </a:lnTo>
                  <a:lnTo>
                    <a:pt x="544" y="83"/>
                  </a:lnTo>
                  <a:close/>
                  <a:moveTo>
                    <a:pt x="563" y="1"/>
                  </a:moveTo>
                  <a:cubicBezTo>
                    <a:pt x="544" y="1"/>
                    <a:pt x="524" y="1"/>
                    <a:pt x="505" y="20"/>
                  </a:cubicBezTo>
                  <a:lnTo>
                    <a:pt x="44" y="280"/>
                  </a:lnTo>
                  <a:cubicBezTo>
                    <a:pt x="25" y="280"/>
                    <a:pt x="1" y="304"/>
                    <a:pt x="1" y="342"/>
                  </a:cubicBezTo>
                  <a:cubicBezTo>
                    <a:pt x="1" y="361"/>
                    <a:pt x="25" y="380"/>
                    <a:pt x="44" y="400"/>
                  </a:cubicBezTo>
                  <a:lnTo>
                    <a:pt x="284" y="582"/>
                  </a:lnTo>
                  <a:cubicBezTo>
                    <a:pt x="303" y="601"/>
                    <a:pt x="342" y="601"/>
                    <a:pt x="361" y="601"/>
                  </a:cubicBezTo>
                  <a:cubicBezTo>
                    <a:pt x="385" y="601"/>
                    <a:pt x="404" y="601"/>
                    <a:pt x="424" y="582"/>
                  </a:cubicBezTo>
                  <a:lnTo>
                    <a:pt x="885" y="323"/>
                  </a:lnTo>
                  <a:cubicBezTo>
                    <a:pt x="904" y="323"/>
                    <a:pt x="923" y="280"/>
                    <a:pt x="923" y="260"/>
                  </a:cubicBezTo>
                  <a:cubicBezTo>
                    <a:pt x="923" y="222"/>
                    <a:pt x="904" y="203"/>
                    <a:pt x="885" y="203"/>
                  </a:cubicBezTo>
                  <a:lnTo>
                    <a:pt x="885" y="183"/>
                  </a:lnTo>
                  <a:lnTo>
                    <a:pt x="645" y="20"/>
                  </a:lnTo>
                  <a:cubicBezTo>
                    <a:pt x="625" y="1"/>
                    <a:pt x="601" y="1"/>
                    <a:pt x="563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6"/>
            <p:cNvSpPr/>
            <p:nvPr/>
          </p:nvSpPr>
          <p:spPr>
            <a:xfrm>
              <a:off x="7044712" y="2545340"/>
              <a:ext cx="85697" cy="54451"/>
            </a:xfrm>
            <a:custGeom>
              <a:rect b="b" l="l" r="r" t="t"/>
              <a:pathLst>
                <a:path extrusionOk="0" h="535" w="842">
                  <a:moveTo>
                    <a:pt x="539" y="1"/>
                  </a:moveTo>
                  <a:cubicBezTo>
                    <a:pt x="521" y="1"/>
                    <a:pt x="500" y="6"/>
                    <a:pt x="481" y="15"/>
                  </a:cubicBezTo>
                  <a:lnTo>
                    <a:pt x="39" y="280"/>
                  </a:lnTo>
                  <a:cubicBezTo>
                    <a:pt x="0" y="299"/>
                    <a:pt x="0" y="318"/>
                    <a:pt x="39" y="337"/>
                  </a:cubicBezTo>
                  <a:lnTo>
                    <a:pt x="260" y="520"/>
                  </a:lnTo>
                  <a:cubicBezTo>
                    <a:pt x="282" y="529"/>
                    <a:pt x="302" y="534"/>
                    <a:pt x="319" y="534"/>
                  </a:cubicBezTo>
                  <a:cubicBezTo>
                    <a:pt x="337" y="534"/>
                    <a:pt x="351" y="529"/>
                    <a:pt x="361" y="520"/>
                  </a:cubicBezTo>
                  <a:lnTo>
                    <a:pt x="822" y="256"/>
                  </a:lnTo>
                  <a:cubicBezTo>
                    <a:pt x="841" y="236"/>
                    <a:pt x="841" y="217"/>
                    <a:pt x="822" y="198"/>
                  </a:cubicBezTo>
                  <a:lnTo>
                    <a:pt x="582" y="15"/>
                  </a:lnTo>
                  <a:cubicBezTo>
                    <a:pt x="572" y="6"/>
                    <a:pt x="557" y="1"/>
                    <a:pt x="539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6"/>
            <p:cNvSpPr/>
            <p:nvPr/>
          </p:nvSpPr>
          <p:spPr>
            <a:xfrm>
              <a:off x="7044712" y="2544933"/>
              <a:ext cx="85697" cy="55265"/>
            </a:xfrm>
            <a:custGeom>
              <a:rect b="b" l="l" r="r" t="t"/>
              <a:pathLst>
                <a:path extrusionOk="0" h="543" w="842">
                  <a:moveTo>
                    <a:pt x="519" y="0"/>
                  </a:moveTo>
                  <a:cubicBezTo>
                    <a:pt x="519" y="0"/>
                    <a:pt x="500" y="0"/>
                    <a:pt x="481" y="19"/>
                  </a:cubicBezTo>
                  <a:lnTo>
                    <a:pt x="519" y="19"/>
                  </a:lnTo>
                  <a:cubicBezTo>
                    <a:pt x="543" y="19"/>
                    <a:pt x="563" y="19"/>
                    <a:pt x="582" y="43"/>
                  </a:cubicBezTo>
                  <a:lnTo>
                    <a:pt x="822" y="202"/>
                  </a:lnTo>
                  <a:lnTo>
                    <a:pt x="822" y="202"/>
                  </a:lnTo>
                  <a:lnTo>
                    <a:pt x="582" y="19"/>
                  </a:lnTo>
                  <a:cubicBezTo>
                    <a:pt x="582" y="0"/>
                    <a:pt x="543" y="0"/>
                    <a:pt x="519" y="0"/>
                  </a:cubicBezTo>
                  <a:close/>
                  <a:moveTo>
                    <a:pt x="822" y="202"/>
                  </a:moveTo>
                  <a:cubicBezTo>
                    <a:pt x="822" y="221"/>
                    <a:pt x="841" y="221"/>
                    <a:pt x="841" y="240"/>
                  </a:cubicBezTo>
                  <a:cubicBezTo>
                    <a:pt x="841" y="221"/>
                    <a:pt x="841" y="202"/>
                    <a:pt x="822" y="202"/>
                  </a:cubicBezTo>
                  <a:close/>
                  <a:moveTo>
                    <a:pt x="841" y="240"/>
                  </a:moveTo>
                  <a:cubicBezTo>
                    <a:pt x="841" y="240"/>
                    <a:pt x="822" y="240"/>
                    <a:pt x="822" y="260"/>
                  </a:cubicBezTo>
                  <a:cubicBezTo>
                    <a:pt x="841" y="260"/>
                    <a:pt x="841" y="240"/>
                    <a:pt x="841" y="240"/>
                  </a:cubicBezTo>
                  <a:close/>
                  <a:moveTo>
                    <a:pt x="481" y="19"/>
                  </a:moveTo>
                  <a:lnTo>
                    <a:pt x="20" y="284"/>
                  </a:lnTo>
                  <a:cubicBezTo>
                    <a:pt x="20" y="284"/>
                    <a:pt x="0" y="303"/>
                    <a:pt x="0" y="322"/>
                  </a:cubicBezTo>
                  <a:cubicBezTo>
                    <a:pt x="0" y="322"/>
                    <a:pt x="20" y="341"/>
                    <a:pt x="20" y="360"/>
                  </a:cubicBezTo>
                  <a:lnTo>
                    <a:pt x="260" y="524"/>
                  </a:lnTo>
                  <a:lnTo>
                    <a:pt x="39" y="341"/>
                  </a:lnTo>
                  <a:cubicBezTo>
                    <a:pt x="20" y="341"/>
                    <a:pt x="20" y="322"/>
                    <a:pt x="20" y="322"/>
                  </a:cubicBezTo>
                  <a:cubicBezTo>
                    <a:pt x="20" y="303"/>
                    <a:pt x="20" y="303"/>
                    <a:pt x="39" y="284"/>
                  </a:cubicBezTo>
                  <a:lnTo>
                    <a:pt x="481" y="19"/>
                  </a:lnTo>
                  <a:close/>
                  <a:moveTo>
                    <a:pt x="260" y="524"/>
                  </a:moveTo>
                  <a:cubicBezTo>
                    <a:pt x="279" y="543"/>
                    <a:pt x="303" y="543"/>
                    <a:pt x="322" y="543"/>
                  </a:cubicBezTo>
                  <a:cubicBezTo>
                    <a:pt x="342" y="543"/>
                    <a:pt x="361" y="543"/>
                    <a:pt x="361" y="524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6"/>
            <p:cNvSpPr/>
            <p:nvPr/>
          </p:nvSpPr>
          <p:spPr>
            <a:xfrm>
              <a:off x="7116060" y="2504832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32" y="0"/>
                  </a:moveTo>
                  <a:cubicBezTo>
                    <a:pt x="511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7"/>
                    <a:pt x="20" y="336"/>
                  </a:cubicBezTo>
                  <a:lnTo>
                    <a:pt x="260" y="514"/>
                  </a:lnTo>
                  <a:cubicBezTo>
                    <a:pt x="270" y="524"/>
                    <a:pt x="290" y="529"/>
                    <a:pt x="311" y="529"/>
                  </a:cubicBezTo>
                  <a:cubicBezTo>
                    <a:pt x="331" y="529"/>
                    <a:pt x="352" y="524"/>
                    <a:pt x="361" y="514"/>
                  </a:cubicBezTo>
                  <a:lnTo>
                    <a:pt x="822" y="255"/>
                  </a:lnTo>
                  <a:cubicBezTo>
                    <a:pt x="842" y="236"/>
                    <a:pt x="842" y="216"/>
                    <a:pt x="822" y="197"/>
                  </a:cubicBezTo>
                  <a:lnTo>
                    <a:pt x="582" y="15"/>
                  </a:lnTo>
                  <a:cubicBezTo>
                    <a:pt x="573" y="5"/>
                    <a:pt x="552" y="0"/>
                    <a:pt x="532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6"/>
            <p:cNvSpPr/>
            <p:nvPr/>
          </p:nvSpPr>
          <p:spPr>
            <a:xfrm>
              <a:off x="7116060" y="2504323"/>
              <a:ext cx="85697" cy="54858"/>
            </a:xfrm>
            <a:custGeom>
              <a:rect b="b" l="l" r="r" t="t"/>
              <a:pathLst>
                <a:path extrusionOk="0" h="539" w="842">
                  <a:moveTo>
                    <a:pt x="20" y="279"/>
                  </a:moveTo>
                  <a:cubicBezTo>
                    <a:pt x="1" y="279"/>
                    <a:pt x="1" y="298"/>
                    <a:pt x="1" y="322"/>
                  </a:cubicBezTo>
                  <a:cubicBezTo>
                    <a:pt x="1" y="322"/>
                    <a:pt x="1" y="341"/>
                    <a:pt x="20" y="361"/>
                  </a:cubicBezTo>
                  <a:lnTo>
                    <a:pt x="260" y="519"/>
                  </a:lnTo>
                  <a:lnTo>
                    <a:pt x="20" y="341"/>
                  </a:lnTo>
                  <a:lnTo>
                    <a:pt x="20" y="322"/>
                  </a:lnTo>
                  <a:lnTo>
                    <a:pt x="20" y="279"/>
                  </a:lnTo>
                  <a:close/>
                  <a:moveTo>
                    <a:pt x="520" y="0"/>
                  </a:moveTo>
                  <a:cubicBezTo>
                    <a:pt x="501" y="0"/>
                    <a:pt x="481" y="0"/>
                    <a:pt x="481" y="20"/>
                  </a:cubicBezTo>
                  <a:lnTo>
                    <a:pt x="520" y="20"/>
                  </a:lnTo>
                  <a:cubicBezTo>
                    <a:pt x="539" y="20"/>
                    <a:pt x="563" y="20"/>
                    <a:pt x="582" y="39"/>
                  </a:cubicBezTo>
                  <a:lnTo>
                    <a:pt x="803" y="202"/>
                  </a:lnTo>
                  <a:cubicBezTo>
                    <a:pt x="822" y="202"/>
                    <a:pt x="822" y="221"/>
                    <a:pt x="822" y="221"/>
                  </a:cubicBezTo>
                  <a:cubicBezTo>
                    <a:pt x="822" y="241"/>
                    <a:pt x="822" y="241"/>
                    <a:pt x="803" y="260"/>
                  </a:cubicBezTo>
                  <a:lnTo>
                    <a:pt x="361" y="519"/>
                  </a:lnTo>
                  <a:lnTo>
                    <a:pt x="822" y="260"/>
                  </a:lnTo>
                  <a:cubicBezTo>
                    <a:pt x="842" y="260"/>
                    <a:pt x="842" y="241"/>
                    <a:pt x="842" y="221"/>
                  </a:cubicBezTo>
                  <a:cubicBezTo>
                    <a:pt x="842" y="221"/>
                    <a:pt x="842" y="202"/>
                    <a:pt x="822" y="202"/>
                  </a:cubicBezTo>
                  <a:lnTo>
                    <a:pt x="582" y="20"/>
                  </a:lnTo>
                  <a:cubicBezTo>
                    <a:pt x="563" y="0"/>
                    <a:pt x="539" y="0"/>
                    <a:pt x="520" y="0"/>
                  </a:cubicBezTo>
                  <a:close/>
                  <a:moveTo>
                    <a:pt x="260" y="519"/>
                  </a:moveTo>
                  <a:cubicBezTo>
                    <a:pt x="280" y="538"/>
                    <a:pt x="299" y="538"/>
                    <a:pt x="323" y="538"/>
                  </a:cubicBezTo>
                  <a:cubicBezTo>
                    <a:pt x="342" y="538"/>
                    <a:pt x="342" y="538"/>
                    <a:pt x="361" y="519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6"/>
            <p:cNvSpPr/>
            <p:nvPr/>
          </p:nvSpPr>
          <p:spPr>
            <a:xfrm>
              <a:off x="6337649" y="2953779"/>
              <a:ext cx="85697" cy="53230"/>
            </a:xfrm>
            <a:custGeom>
              <a:rect b="b" l="l" r="r" t="t"/>
              <a:pathLst>
                <a:path extrusionOk="0" h="523" w="842">
                  <a:moveTo>
                    <a:pt x="518" y="1"/>
                  </a:moveTo>
                  <a:cubicBezTo>
                    <a:pt x="506" y="1"/>
                    <a:pt x="494" y="3"/>
                    <a:pt x="481" y="9"/>
                  </a:cubicBezTo>
                  <a:lnTo>
                    <a:pt x="44" y="268"/>
                  </a:lnTo>
                  <a:cubicBezTo>
                    <a:pt x="1" y="288"/>
                    <a:pt x="1" y="326"/>
                    <a:pt x="44" y="350"/>
                  </a:cubicBezTo>
                  <a:lnTo>
                    <a:pt x="260" y="508"/>
                  </a:lnTo>
                  <a:cubicBezTo>
                    <a:pt x="282" y="518"/>
                    <a:pt x="302" y="523"/>
                    <a:pt x="320" y="523"/>
                  </a:cubicBezTo>
                  <a:cubicBezTo>
                    <a:pt x="337" y="523"/>
                    <a:pt x="352" y="518"/>
                    <a:pt x="361" y="508"/>
                  </a:cubicBezTo>
                  <a:lnTo>
                    <a:pt x="822" y="249"/>
                  </a:lnTo>
                  <a:cubicBezTo>
                    <a:pt x="842" y="249"/>
                    <a:pt x="842" y="206"/>
                    <a:pt x="822" y="187"/>
                  </a:cubicBezTo>
                  <a:lnTo>
                    <a:pt x="582" y="28"/>
                  </a:lnTo>
                  <a:cubicBezTo>
                    <a:pt x="569" y="14"/>
                    <a:pt x="545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6"/>
            <p:cNvSpPr/>
            <p:nvPr/>
          </p:nvSpPr>
          <p:spPr>
            <a:xfrm>
              <a:off x="6337649" y="2952660"/>
              <a:ext cx="85697" cy="54858"/>
            </a:xfrm>
            <a:custGeom>
              <a:rect b="b" l="l" r="r" t="t"/>
              <a:pathLst>
                <a:path extrusionOk="0" h="539" w="842">
                  <a:moveTo>
                    <a:pt x="822" y="198"/>
                  </a:moveTo>
                  <a:cubicBezTo>
                    <a:pt x="842" y="217"/>
                    <a:pt x="842" y="217"/>
                    <a:pt x="842" y="241"/>
                  </a:cubicBezTo>
                  <a:cubicBezTo>
                    <a:pt x="842" y="217"/>
                    <a:pt x="842" y="198"/>
                    <a:pt x="822" y="198"/>
                  </a:cubicBezTo>
                  <a:close/>
                  <a:moveTo>
                    <a:pt x="524" y="1"/>
                  </a:moveTo>
                  <a:cubicBezTo>
                    <a:pt x="524" y="1"/>
                    <a:pt x="500" y="20"/>
                    <a:pt x="481" y="20"/>
                  </a:cubicBezTo>
                  <a:lnTo>
                    <a:pt x="44" y="279"/>
                  </a:lnTo>
                  <a:cubicBezTo>
                    <a:pt x="20" y="279"/>
                    <a:pt x="1" y="299"/>
                    <a:pt x="1" y="318"/>
                  </a:cubicBezTo>
                  <a:cubicBezTo>
                    <a:pt x="1" y="337"/>
                    <a:pt x="20" y="337"/>
                    <a:pt x="44" y="361"/>
                  </a:cubicBezTo>
                  <a:lnTo>
                    <a:pt x="260" y="519"/>
                  </a:lnTo>
                  <a:cubicBezTo>
                    <a:pt x="284" y="539"/>
                    <a:pt x="303" y="539"/>
                    <a:pt x="323" y="539"/>
                  </a:cubicBezTo>
                  <a:cubicBezTo>
                    <a:pt x="303" y="539"/>
                    <a:pt x="284" y="519"/>
                    <a:pt x="284" y="519"/>
                  </a:cubicBezTo>
                  <a:lnTo>
                    <a:pt x="44" y="337"/>
                  </a:lnTo>
                  <a:cubicBezTo>
                    <a:pt x="20" y="337"/>
                    <a:pt x="20" y="318"/>
                    <a:pt x="20" y="318"/>
                  </a:cubicBezTo>
                  <a:cubicBezTo>
                    <a:pt x="20" y="299"/>
                    <a:pt x="20" y="299"/>
                    <a:pt x="44" y="299"/>
                  </a:cubicBezTo>
                  <a:lnTo>
                    <a:pt x="500" y="20"/>
                  </a:lnTo>
                  <a:lnTo>
                    <a:pt x="524" y="20"/>
                  </a:lnTo>
                  <a:cubicBezTo>
                    <a:pt x="544" y="20"/>
                    <a:pt x="563" y="20"/>
                    <a:pt x="582" y="39"/>
                  </a:cubicBezTo>
                  <a:lnTo>
                    <a:pt x="822" y="198"/>
                  </a:lnTo>
                  <a:lnTo>
                    <a:pt x="601" y="20"/>
                  </a:lnTo>
                  <a:cubicBezTo>
                    <a:pt x="582" y="20"/>
                    <a:pt x="563" y="1"/>
                    <a:pt x="524" y="1"/>
                  </a:cubicBezTo>
                  <a:close/>
                  <a:moveTo>
                    <a:pt x="842" y="241"/>
                  </a:moveTo>
                  <a:cubicBezTo>
                    <a:pt x="842" y="241"/>
                    <a:pt x="841" y="260"/>
                    <a:pt x="822" y="260"/>
                  </a:cubicBezTo>
                  <a:lnTo>
                    <a:pt x="361" y="519"/>
                  </a:lnTo>
                  <a:cubicBezTo>
                    <a:pt x="361" y="519"/>
                    <a:pt x="342" y="539"/>
                    <a:pt x="323" y="539"/>
                  </a:cubicBezTo>
                  <a:lnTo>
                    <a:pt x="380" y="539"/>
                  </a:lnTo>
                  <a:lnTo>
                    <a:pt x="822" y="279"/>
                  </a:lnTo>
                  <a:cubicBezTo>
                    <a:pt x="842" y="260"/>
                    <a:pt x="842" y="260"/>
                    <a:pt x="842" y="24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6"/>
            <p:cNvSpPr/>
            <p:nvPr/>
          </p:nvSpPr>
          <p:spPr>
            <a:xfrm>
              <a:off x="6973364" y="2586459"/>
              <a:ext cx="87630" cy="53840"/>
            </a:xfrm>
            <a:custGeom>
              <a:rect b="b" l="l" r="r" t="t"/>
              <a:pathLst>
                <a:path extrusionOk="0" h="529" w="861">
                  <a:moveTo>
                    <a:pt x="545" y="0"/>
                  </a:moveTo>
                  <a:cubicBezTo>
                    <a:pt x="527" y="0"/>
                    <a:pt x="512" y="5"/>
                    <a:pt x="500" y="15"/>
                  </a:cubicBezTo>
                  <a:lnTo>
                    <a:pt x="43" y="274"/>
                  </a:lnTo>
                  <a:cubicBezTo>
                    <a:pt x="19" y="293"/>
                    <a:pt x="0" y="313"/>
                    <a:pt x="43" y="332"/>
                  </a:cubicBezTo>
                  <a:lnTo>
                    <a:pt x="284" y="514"/>
                  </a:lnTo>
                  <a:cubicBezTo>
                    <a:pt x="293" y="524"/>
                    <a:pt x="308" y="529"/>
                    <a:pt x="324" y="529"/>
                  </a:cubicBezTo>
                  <a:cubicBezTo>
                    <a:pt x="341" y="529"/>
                    <a:pt x="360" y="524"/>
                    <a:pt x="380" y="514"/>
                  </a:cubicBezTo>
                  <a:lnTo>
                    <a:pt x="822" y="255"/>
                  </a:lnTo>
                  <a:cubicBezTo>
                    <a:pt x="860" y="236"/>
                    <a:pt x="860" y="212"/>
                    <a:pt x="822" y="193"/>
                  </a:cubicBezTo>
                  <a:lnTo>
                    <a:pt x="601" y="15"/>
                  </a:lnTo>
                  <a:cubicBezTo>
                    <a:pt x="581" y="5"/>
                    <a:pt x="562" y="0"/>
                    <a:pt x="545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6"/>
            <p:cNvSpPr/>
            <p:nvPr/>
          </p:nvSpPr>
          <p:spPr>
            <a:xfrm>
              <a:off x="6975298" y="2585950"/>
              <a:ext cx="85697" cy="54858"/>
            </a:xfrm>
            <a:custGeom>
              <a:rect b="b" l="l" r="r" t="t"/>
              <a:pathLst>
                <a:path extrusionOk="0" h="539" w="842">
                  <a:moveTo>
                    <a:pt x="803" y="198"/>
                  </a:moveTo>
                  <a:cubicBezTo>
                    <a:pt x="822" y="217"/>
                    <a:pt x="822" y="217"/>
                    <a:pt x="822" y="241"/>
                  </a:cubicBezTo>
                  <a:cubicBezTo>
                    <a:pt x="822" y="241"/>
                    <a:pt x="822" y="260"/>
                    <a:pt x="803" y="260"/>
                  </a:cubicBezTo>
                  <a:cubicBezTo>
                    <a:pt x="822" y="260"/>
                    <a:pt x="841" y="241"/>
                    <a:pt x="841" y="241"/>
                  </a:cubicBezTo>
                  <a:cubicBezTo>
                    <a:pt x="841" y="217"/>
                    <a:pt x="822" y="198"/>
                    <a:pt x="803" y="198"/>
                  </a:cubicBezTo>
                  <a:close/>
                  <a:moveTo>
                    <a:pt x="524" y="1"/>
                  </a:moveTo>
                  <a:cubicBezTo>
                    <a:pt x="505" y="1"/>
                    <a:pt x="481" y="1"/>
                    <a:pt x="462" y="20"/>
                  </a:cubicBezTo>
                  <a:lnTo>
                    <a:pt x="24" y="279"/>
                  </a:lnTo>
                  <a:lnTo>
                    <a:pt x="481" y="20"/>
                  </a:lnTo>
                  <a:lnTo>
                    <a:pt x="524" y="20"/>
                  </a:lnTo>
                  <a:cubicBezTo>
                    <a:pt x="543" y="20"/>
                    <a:pt x="562" y="20"/>
                    <a:pt x="562" y="39"/>
                  </a:cubicBezTo>
                  <a:lnTo>
                    <a:pt x="803" y="198"/>
                  </a:lnTo>
                  <a:lnTo>
                    <a:pt x="582" y="20"/>
                  </a:lnTo>
                  <a:cubicBezTo>
                    <a:pt x="562" y="1"/>
                    <a:pt x="543" y="1"/>
                    <a:pt x="524" y="1"/>
                  </a:cubicBezTo>
                  <a:close/>
                  <a:moveTo>
                    <a:pt x="24" y="279"/>
                  </a:moveTo>
                  <a:cubicBezTo>
                    <a:pt x="0" y="279"/>
                    <a:pt x="0" y="298"/>
                    <a:pt x="0" y="318"/>
                  </a:cubicBezTo>
                  <a:cubicBezTo>
                    <a:pt x="0" y="298"/>
                    <a:pt x="0" y="298"/>
                    <a:pt x="24" y="279"/>
                  </a:cubicBezTo>
                  <a:close/>
                  <a:moveTo>
                    <a:pt x="803" y="260"/>
                  </a:moveTo>
                  <a:lnTo>
                    <a:pt x="341" y="519"/>
                  </a:lnTo>
                  <a:lnTo>
                    <a:pt x="265" y="519"/>
                  </a:lnTo>
                  <a:lnTo>
                    <a:pt x="24" y="337"/>
                  </a:lnTo>
                  <a:cubicBezTo>
                    <a:pt x="1" y="337"/>
                    <a:pt x="0" y="319"/>
                    <a:pt x="0" y="318"/>
                  </a:cubicBezTo>
                  <a:lnTo>
                    <a:pt x="0" y="318"/>
                  </a:lnTo>
                  <a:cubicBezTo>
                    <a:pt x="0" y="319"/>
                    <a:pt x="1" y="338"/>
                    <a:pt x="24" y="361"/>
                  </a:cubicBezTo>
                  <a:lnTo>
                    <a:pt x="241" y="519"/>
                  </a:lnTo>
                  <a:cubicBezTo>
                    <a:pt x="265" y="539"/>
                    <a:pt x="284" y="539"/>
                    <a:pt x="303" y="539"/>
                  </a:cubicBezTo>
                  <a:cubicBezTo>
                    <a:pt x="322" y="539"/>
                    <a:pt x="341" y="539"/>
                    <a:pt x="361" y="519"/>
                  </a:cubicBezTo>
                  <a:lnTo>
                    <a:pt x="803" y="26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6"/>
            <p:cNvSpPr/>
            <p:nvPr/>
          </p:nvSpPr>
          <p:spPr>
            <a:xfrm>
              <a:off x="6904358" y="2627069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29" y="0"/>
                  </a:moveTo>
                  <a:cubicBezTo>
                    <a:pt x="510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7"/>
                    <a:pt x="20" y="336"/>
                  </a:cubicBezTo>
                  <a:lnTo>
                    <a:pt x="260" y="514"/>
                  </a:lnTo>
                  <a:cubicBezTo>
                    <a:pt x="270" y="524"/>
                    <a:pt x="289" y="529"/>
                    <a:pt x="309" y="529"/>
                  </a:cubicBezTo>
                  <a:cubicBezTo>
                    <a:pt x="329" y="529"/>
                    <a:pt x="349" y="524"/>
                    <a:pt x="361" y="514"/>
                  </a:cubicBezTo>
                  <a:lnTo>
                    <a:pt x="817" y="255"/>
                  </a:lnTo>
                  <a:cubicBezTo>
                    <a:pt x="841" y="236"/>
                    <a:pt x="841" y="216"/>
                    <a:pt x="817" y="197"/>
                  </a:cubicBezTo>
                  <a:lnTo>
                    <a:pt x="577" y="15"/>
                  </a:lnTo>
                  <a:cubicBezTo>
                    <a:pt x="568" y="5"/>
                    <a:pt x="548" y="0"/>
                    <a:pt x="529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6"/>
            <p:cNvSpPr/>
            <p:nvPr/>
          </p:nvSpPr>
          <p:spPr>
            <a:xfrm>
              <a:off x="6904358" y="2626560"/>
              <a:ext cx="85697" cy="54858"/>
            </a:xfrm>
            <a:custGeom>
              <a:rect b="b" l="l" r="r" t="t"/>
              <a:pathLst>
                <a:path extrusionOk="0" h="539" w="842">
                  <a:moveTo>
                    <a:pt x="20" y="279"/>
                  </a:moveTo>
                  <a:cubicBezTo>
                    <a:pt x="1" y="279"/>
                    <a:pt x="1" y="298"/>
                    <a:pt x="1" y="322"/>
                  </a:cubicBezTo>
                  <a:cubicBezTo>
                    <a:pt x="1" y="298"/>
                    <a:pt x="20" y="298"/>
                    <a:pt x="20" y="279"/>
                  </a:cubicBezTo>
                  <a:close/>
                  <a:moveTo>
                    <a:pt x="1" y="322"/>
                  </a:moveTo>
                  <a:cubicBezTo>
                    <a:pt x="1" y="322"/>
                    <a:pt x="1" y="341"/>
                    <a:pt x="20" y="361"/>
                  </a:cubicBezTo>
                  <a:lnTo>
                    <a:pt x="260" y="519"/>
                  </a:lnTo>
                  <a:lnTo>
                    <a:pt x="260" y="519"/>
                  </a:lnTo>
                  <a:lnTo>
                    <a:pt x="20" y="341"/>
                  </a:lnTo>
                  <a:lnTo>
                    <a:pt x="1" y="322"/>
                  </a:lnTo>
                  <a:close/>
                  <a:moveTo>
                    <a:pt x="520" y="0"/>
                  </a:moveTo>
                  <a:cubicBezTo>
                    <a:pt x="500" y="0"/>
                    <a:pt x="481" y="0"/>
                    <a:pt x="481" y="20"/>
                  </a:cubicBezTo>
                  <a:lnTo>
                    <a:pt x="520" y="20"/>
                  </a:lnTo>
                  <a:cubicBezTo>
                    <a:pt x="539" y="20"/>
                    <a:pt x="558" y="20"/>
                    <a:pt x="577" y="39"/>
                  </a:cubicBezTo>
                  <a:lnTo>
                    <a:pt x="798" y="202"/>
                  </a:lnTo>
                  <a:cubicBezTo>
                    <a:pt x="817" y="221"/>
                    <a:pt x="817" y="221"/>
                    <a:pt x="817" y="241"/>
                  </a:cubicBezTo>
                  <a:cubicBezTo>
                    <a:pt x="817" y="241"/>
                    <a:pt x="817" y="260"/>
                    <a:pt x="798" y="260"/>
                  </a:cubicBezTo>
                  <a:lnTo>
                    <a:pt x="361" y="519"/>
                  </a:lnTo>
                  <a:lnTo>
                    <a:pt x="260" y="519"/>
                  </a:lnTo>
                  <a:cubicBezTo>
                    <a:pt x="279" y="538"/>
                    <a:pt x="299" y="538"/>
                    <a:pt x="318" y="538"/>
                  </a:cubicBezTo>
                  <a:lnTo>
                    <a:pt x="361" y="538"/>
                  </a:lnTo>
                  <a:lnTo>
                    <a:pt x="817" y="260"/>
                  </a:lnTo>
                  <a:lnTo>
                    <a:pt x="841" y="241"/>
                  </a:lnTo>
                  <a:cubicBezTo>
                    <a:pt x="841" y="221"/>
                    <a:pt x="841" y="202"/>
                    <a:pt x="817" y="202"/>
                  </a:cubicBezTo>
                  <a:lnTo>
                    <a:pt x="577" y="20"/>
                  </a:lnTo>
                  <a:cubicBezTo>
                    <a:pt x="558" y="0"/>
                    <a:pt x="539" y="0"/>
                    <a:pt x="520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6"/>
            <p:cNvSpPr/>
            <p:nvPr/>
          </p:nvSpPr>
          <p:spPr>
            <a:xfrm>
              <a:off x="6833010" y="2667577"/>
              <a:ext cx="85697" cy="54451"/>
            </a:xfrm>
            <a:custGeom>
              <a:rect b="b" l="l" r="r" t="t"/>
              <a:pathLst>
                <a:path extrusionOk="0" h="535" w="842">
                  <a:moveTo>
                    <a:pt x="537" y="1"/>
                  </a:moveTo>
                  <a:cubicBezTo>
                    <a:pt x="519" y="1"/>
                    <a:pt x="500" y="6"/>
                    <a:pt x="481" y="15"/>
                  </a:cubicBezTo>
                  <a:lnTo>
                    <a:pt x="39" y="280"/>
                  </a:lnTo>
                  <a:cubicBezTo>
                    <a:pt x="0" y="299"/>
                    <a:pt x="0" y="318"/>
                    <a:pt x="20" y="337"/>
                  </a:cubicBezTo>
                  <a:lnTo>
                    <a:pt x="260" y="520"/>
                  </a:lnTo>
                  <a:cubicBezTo>
                    <a:pt x="279" y="529"/>
                    <a:pt x="299" y="534"/>
                    <a:pt x="317" y="534"/>
                  </a:cubicBezTo>
                  <a:cubicBezTo>
                    <a:pt x="335" y="534"/>
                    <a:pt x="351" y="529"/>
                    <a:pt x="361" y="520"/>
                  </a:cubicBezTo>
                  <a:lnTo>
                    <a:pt x="822" y="256"/>
                  </a:lnTo>
                  <a:cubicBezTo>
                    <a:pt x="841" y="236"/>
                    <a:pt x="841" y="217"/>
                    <a:pt x="822" y="198"/>
                  </a:cubicBezTo>
                  <a:lnTo>
                    <a:pt x="582" y="15"/>
                  </a:lnTo>
                  <a:cubicBezTo>
                    <a:pt x="570" y="6"/>
                    <a:pt x="554" y="1"/>
                    <a:pt x="537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6"/>
            <p:cNvSpPr/>
            <p:nvPr/>
          </p:nvSpPr>
          <p:spPr>
            <a:xfrm>
              <a:off x="6833010" y="2667170"/>
              <a:ext cx="85697" cy="55265"/>
            </a:xfrm>
            <a:custGeom>
              <a:rect b="b" l="l" r="r" t="t"/>
              <a:pathLst>
                <a:path extrusionOk="0" h="543" w="842">
                  <a:moveTo>
                    <a:pt x="519" y="0"/>
                  </a:moveTo>
                  <a:cubicBezTo>
                    <a:pt x="500" y="0"/>
                    <a:pt x="500" y="0"/>
                    <a:pt x="481" y="19"/>
                  </a:cubicBezTo>
                  <a:lnTo>
                    <a:pt x="519" y="19"/>
                  </a:lnTo>
                  <a:cubicBezTo>
                    <a:pt x="538" y="19"/>
                    <a:pt x="558" y="19"/>
                    <a:pt x="582" y="43"/>
                  </a:cubicBezTo>
                  <a:lnTo>
                    <a:pt x="822" y="202"/>
                  </a:lnTo>
                  <a:lnTo>
                    <a:pt x="822" y="202"/>
                  </a:lnTo>
                  <a:lnTo>
                    <a:pt x="582" y="19"/>
                  </a:lnTo>
                  <a:cubicBezTo>
                    <a:pt x="582" y="19"/>
                    <a:pt x="538" y="0"/>
                    <a:pt x="519" y="0"/>
                  </a:cubicBezTo>
                  <a:close/>
                  <a:moveTo>
                    <a:pt x="822" y="202"/>
                  </a:moveTo>
                  <a:cubicBezTo>
                    <a:pt x="822" y="221"/>
                    <a:pt x="841" y="221"/>
                    <a:pt x="841" y="240"/>
                  </a:cubicBezTo>
                  <a:cubicBezTo>
                    <a:pt x="841" y="221"/>
                    <a:pt x="841" y="202"/>
                    <a:pt x="822" y="202"/>
                  </a:cubicBezTo>
                  <a:close/>
                  <a:moveTo>
                    <a:pt x="841" y="240"/>
                  </a:moveTo>
                  <a:lnTo>
                    <a:pt x="822" y="260"/>
                  </a:lnTo>
                  <a:cubicBezTo>
                    <a:pt x="841" y="260"/>
                    <a:pt x="841" y="240"/>
                    <a:pt x="841" y="240"/>
                  </a:cubicBezTo>
                  <a:close/>
                  <a:moveTo>
                    <a:pt x="481" y="19"/>
                  </a:moveTo>
                  <a:lnTo>
                    <a:pt x="20" y="284"/>
                  </a:lnTo>
                  <a:cubicBezTo>
                    <a:pt x="20" y="284"/>
                    <a:pt x="0" y="303"/>
                    <a:pt x="0" y="322"/>
                  </a:cubicBezTo>
                  <a:cubicBezTo>
                    <a:pt x="0" y="322"/>
                    <a:pt x="20" y="341"/>
                    <a:pt x="20" y="360"/>
                  </a:cubicBezTo>
                  <a:lnTo>
                    <a:pt x="260" y="524"/>
                  </a:lnTo>
                  <a:lnTo>
                    <a:pt x="260" y="524"/>
                  </a:lnTo>
                  <a:lnTo>
                    <a:pt x="39" y="341"/>
                  </a:lnTo>
                  <a:cubicBezTo>
                    <a:pt x="20" y="341"/>
                    <a:pt x="20" y="322"/>
                    <a:pt x="20" y="322"/>
                  </a:cubicBezTo>
                  <a:cubicBezTo>
                    <a:pt x="20" y="303"/>
                    <a:pt x="20" y="303"/>
                    <a:pt x="39" y="284"/>
                  </a:cubicBezTo>
                  <a:lnTo>
                    <a:pt x="481" y="19"/>
                  </a:lnTo>
                  <a:close/>
                  <a:moveTo>
                    <a:pt x="822" y="260"/>
                  </a:moveTo>
                  <a:lnTo>
                    <a:pt x="361" y="524"/>
                  </a:lnTo>
                  <a:lnTo>
                    <a:pt x="260" y="524"/>
                  </a:lnTo>
                  <a:cubicBezTo>
                    <a:pt x="279" y="543"/>
                    <a:pt x="298" y="543"/>
                    <a:pt x="317" y="543"/>
                  </a:cubicBezTo>
                  <a:lnTo>
                    <a:pt x="361" y="543"/>
                  </a:lnTo>
                  <a:lnTo>
                    <a:pt x="822" y="26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6"/>
            <p:cNvSpPr/>
            <p:nvPr/>
          </p:nvSpPr>
          <p:spPr>
            <a:xfrm>
              <a:off x="6761561" y="2708695"/>
              <a:ext cx="87630" cy="53840"/>
            </a:xfrm>
            <a:custGeom>
              <a:rect b="b" l="l" r="r" t="t"/>
              <a:pathLst>
                <a:path extrusionOk="0" h="529" w="861">
                  <a:moveTo>
                    <a:pt x="539" y="0"/>
                  </a:moveTo>
                  <a:cubicBezTo>
                    <a:pt x="521" y="0"/>
                    <a:pt x="501" y="5"/>
                    <a:pt x="481" y="15"/>
                  </a:cubicBezTo>
                  <a:lnTo>
                    <a:pt x="39" y="274"/>
                  </a:lnTo>
                  <a:cubicBezTo>
                    <a:pt x="1" y="293"/>
                    <a:pt x="1" y="313"/>
                    <a:pt x="39" y="332"/>
                  </a:cubicBezTo>
                  <a:lnTo>
                    <a:pt x="280" y="514"/>
                  </a:lnTo>
                  <a:cubicBezTo>
                    <a:pt x="289" y="524"/>
                    <a:pt x="305" y="529"/>
                    <a:pt x="323" y="529"/>
                  </a:cubicBezTo>
                  <a:cubicBezTo>
                    <a:pt x="341" y="529"/>
                    <a:pt x="361" y="524"/>
                    <a:pt x="380" y="514"/>
                  </a:cubicBezTo>
                  <a:lnTo>
                    <a:pt x="822" y="255"/>
                  </a:lnTo>
                  <a:cubicBezTo>
                    <a:pt x="861" y="236"/>
                    <a:pt x="861" y="212"/>
                    <a:pt x="822" y="193"/>
                  </a:cubicBezTo>
                  <a:lnTo>
                    <a:pt x="582" y="15"/>
                  </a:lnTo>
                  <a:cubicBezTo>
                    <a:pt x="573" y="5"/>
                    <a:pt x="557" y="0"/>
                    <a:pt x="539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6"/>
            <p:cNvSpPr/>
            <p:nvPr/>
          </p:nvSpPr>
          <p:spPr>
            <a:xfrm>
              <a:off x="6761561" y="2708187"/>
              <a:ext cx="87630" cy="54858"/>
            </a:xfrm>
            <a:custGeom>
              <a:rect b="b" l="l" r="r" t="t"/>
              <a:pathLst>
                <a:path extrusionOk="0" h="539" w="861">
                  <a:moveTo>
                    <a:pt x="822" y="198"/>
                  </a:moveTo>
                  <a:cubicBezTo>
                    <a:pt x="842" y="217"/>
                    <a:pt x="842" y="217"/>
                    <a:pt x="842" y="241"/>
                  </a:cubicBezTo>
                  <a:cubicBezTo>
                    <a:pt x="842" y="241"/>
                    <a:pt x="842" y="260"/>
                    <a:pt x="822" y="260"/>
                  </a:cubicBezTo>
                  <a:cubicBezTo>
                    <a:pt x="842" y="260"/>
                    <a:pt x="861" y="241"/>
                    <a:pt x="861" y="241"/>
                  </a:cubicBezTo>
                  <a:cubicBezTo>
                    <a:pt x="861" y="217"/>
                    <a:pt x="842" y="198"/>
                    <a:pt x="822" y="198"/>
                  </a:cubicBezTo>
                  <a:close/>
                  <a:moveTo>
                    <a:pt x="539" y="1"/>
                  </a:moveTo>
                  <a:cubicBezTo>
                    <a:pt x="520" y="1"/>
                    <a:pt x="501" y="1"/>
                    <a:pt x="481" y="20"/>
                  </a:cubicBezTo>
                  <a:lnTo>
                    <a:pt x="39" y="279"/>
                  </a:lnTo>
                  <a:lnTo>
                    <a:pt x="501" y="20"/>
                  </a:lnTo>
                  <a:lnTo>
                    <a:pt x="539" y="20"/>
                  </a:lnTo>
                  <a:cubicBezTo>
                    <a:pt x="563" y="20"/>
                    <a:pt x="582" y="20"/>
                    <a:pt x="582" y="39"/>
                  </a:cubicBezTo>
                  <a:lnTo>
                    <a:pt x="822" y="198"/>
                  </a:lnTo>
                  <a:lnTo>
                    <a:pt x="822" y="198"/>
                  </a:lnTo>
                  <a:lnTo>
                    <a:pt x="601" y="20"/>
                  </a:lnTo>
                  <a:cubicBezTo>
                    <a:pt x="582" y="20"/>
                    <a:pt x="563" y="1"/>
                    <a:pt x="539" y="1"/>
                  </a:cubicBezTo>
                  <a:close/>
                  <a:moveTo>
                    <a:pt x="39" y="279"/>
                  </a:moveTo>
                  <a:cubicBezTo>
                    <a:pt x="20" y="279"/>
                    <a:pt x="1" y="298"/>
                    <a:pt x="1" y="318"/>
                  </a:cubicBezTo>
                  <a:cubicBezTo>
                    <a:pt x="1" y="318"/>
                    <a:pt x="20" y="337"/>
                    <a:pt x="39" y="361"/>
                  </a:cubicBezTo>
                  <a:lnTo>
                    <a:pt x="260" y="519"/>
                  </a:lnTo>
                  <a:cubicBezTo>
                    <a:pt x="280" y="539"/>
                    <a:pt x="299" y="539"/>
                    <a:pt x="323" y="539"/>
                  </a:cubicBezTo>
                  <a:cubicBezTo>
                    <a:pt x="299" y="539"/>
                    <a:pt x="280" y="519"/>
                    <a:pt x="280" y="519"/>
                  </a:cubicBezTo>
                  <a:lnTo>
                    <a:pt x="39" y="337"/>
                  </a:lnTo>
                  <a:cubicBezTo>
                    <a:pt x="20" y="337"/>
                    <a:pt x="20" y="318"/>
                    <a:pt x="20" y="318"/>
                  </a:cubicBezTo>
                  <a:cubicBezTo>
                    <a:pt x="20" y="298"/>
                    <a:pt x="20" y="298"/>
                    <a:pt x="39" y="279"/>
                  </a:cubicBezTo>
                  <a:close/>
                  <a:moveTo>
                    <a:pt x="822" y="260"/>
                  </a:moveTo>
                  <a:lnTo>
                    <a:pt x="361" y="519"/>
                  </a:lnTo>
                  <a:cubicBezTo>
                    <a:pt x="361" y="519"/>
                    <a:pt x="342" y="539"/>
                    <a:pt x="323" y="539"/>
                  </a:cubicBezTo>
                  <a:lnTo>
                    <a:pt x="380" y="539"/>
                  </a:lnTo>
                  <a:lnTo>
                    <a:pt x="822" y="26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6"/>
            <p:cNvSpPr/>
            <p:nvPr/>
          </p:nvSpPr>
          <p:spPr>
            <a:xfrm>
              <a:off x="6692147" y="2749305"/>
              <a:ext cx="85697" cy="53840"/>
            </a:xfrm>
            <a:custGeom>
              <a:rect b="b" l="l" r="r" t="t"/>
              <a:pathLst>
                <a:path extrusionOk="0" h="529" w="842">
                  <a:moveTo>
                    <a:pt x="524" y="0"/>
                  </a:moveTo>
                  <a:cubicBezTo>
                    <a:pt x="506" y="0"/>
                    <a:pt x="491" y="5"/>
                    <a:pt x="481" y="15"/>
                  </a:cubicBezTo>
                  <a:lnTo>
                    <a:pt x="20" y="274"/>
                  </a:lnTo>
                  <a:cubicBezTo>
                    <a:pt x="1" y="293"/>
                    <a:pt x="1" y="317"/>
                    <a:pt x="20" y="336"/>
                  </a:cubicBezTo>
                  <a:lnTo>
                    <a:pt x="260" y="514"/>
                  </a:lnTo>
                  <a:cubicBezTo>
                    <a:pt x="272" y="524"/>
                    <a:pt x="288" y="529"/>
                    <a:pt x="305" y="529"/>
                  </a:cubicBezTo>
                  <a:cubicBezTo>
                    <a:pt x="323" y="529"/>
                    <a:pt x="342" y="524"/>
                    <a:pt x="361" y="514"/>
                  </a:cubicBezTo>
                  <a:lnTo>
                    <a:pt x="822" y="255"/>
                  </a:lnTo>
                  <a:cubicBezTo>
                    <a:pt x="841" y="236"/>
                    <a:pt x="841" y="216"/>
                    <a:pt x="822" y="197"/>
                  </a:cubicBezTo>
                  <a:lnTo>
                    <a:pt x="582" y="15"/>
                  </a:lnTo>
                  <a:cubicBezTo>
                    <a:pt x="563" y="5"/>
                    <a:pt x="542" y="0"/>
                    <a:pt x="524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6"/>
            <p:cNvSpPr/>
            <p:nvPr/>
          </p:nvSpPr>
          <p:spPr>
            <a:xfrm>
              <a:off x="6692147" y="2748796"/>
              <a:ext cx="85697" cy="54858"/>
            </a:xfrm>
            <a:custGeom>
              <a:rect b="b" l="l" r="r" t="t"/>
              <a:pathLst>
                <a:path extrusionOk="0" h="539" w="842">
                  <a:moveTo>
                    <a:pt x="20" y="279"/>
                  </a:moveTo>
                  <a:cubicBezTo>
                    <a:pt x="1" y="279"/>
                    <a:pt x="1" y="298"/>
                    <a:pt x="1" y="322"/>
                  </a:cubicBezTo>
                  <a:cubicBezTo>
                    <a:pt x="1" y="298"/>
                    <a:pt x="20" y="298"/>
                    <a:pt x="20" y="279"/>
                  </a:cubicBezTo>
                  <a:close/>
                  <a:moveTo>
                    <a:pt x="1" y="322"/>
                  </a:moveTo>
                  <a:cubicBezTo>
                    <a:pt x="1" y="322"/>
                    <a:pt x="1" y="341"/>
                    <a:pt x="20" y="361"/>
                  </a:cubicBezTo>
                  <a:lnTo>
                    <a:pt x="260" y="519"/>
                  </a:lnTo>
                  <a:lnTo>
                    <a:pt x="20" y="341"/>
                  </a:lnTo>
                  <a:lnTo>
                    <a:pt x="1" y="322"/>
                  </a:lnTo>
                  <a:close/>
                  <a:moveTo>
                    <a:pt x="260" y="519"/>
                  </a:moveTo>
                  <a:cubicBezTo>
                    <a:pt x="260" y="538"/>
                    <a:pt x="303" y="538"/>
                    <a:pt x="323" y="538"/>
                  </a:cubicBezTo>
                  <a:cubicBezTo>
                    <a:pt x="303" y="538"/>
                    <a:pt x="284" y="519"/>
                    <a:pt x="260" y="519"/>
                  </a:cubicBezTo>
                  <a:close/>
                  <a:moveTo>
                    <a:pt x="524" y="0"/>
                  </a:moveTo>
                  <a:cubicBezTo>
                    <a:pt x="500" y="0"/>
                    <a:pt x="481" y="0"/>
                    <a:pt x="481" y="20"/>
                  </a:cubicBezTo>
                  <a:lnTo>
                    <a:pt x="524" y="20"/>
                  </a:lnTo>
                  <a:cubicBezTo>
                    <a:pt x="544" y="20"/>
                    <a:pt x="563" y="20"/>
                    <a:pt x="582" y="39"/>
                  </a:cubicBezTo>
                  <a:lnTo>
                    <a:pt x="803" y="202"/>
                  </a:lnTo>
                  <a:cubicBezTo>
                    <a:pt x="822" y="221"/>
                    <a:pt x="822" y="221"/>
                    <a:pt x="822" y="241"/>
                  </a:cubicBezTo>
                  <a:cubicBezTo>
                    <a:pt x="822" y="241"/>
                    <a:pt x="822" y="260"/>
                    <a:pt x="803" y="260"/>
                  </a:cubicBezTo>
                  <a:lnTo>
                    <a:pt x="361" y="519"/>
                  </a:lnTo>
                  <a:cubicBezTo>
                    <a:pt x="342" y="519"/>
                    <a:pt x="323" y="538"/>
                    <a:pt x="323" y="538"/>
                  </a:cubicBezTo>
                  <a:lnTo>
                    <a:pt x="361" y="538"/>
                  </a:lnTo>
                  <a:lnTo>
                    <a:pt x="822" y="260"/>
                  </a:lnTo>
                  <a:lnTo>
                    <a:pt x="841" y="241"/>
                  </a:lnTo>
                  <a:cubicBezTo>
                    <a:pt x="841" y="221"/>
                    <a:pt x="822" y="202"/>
                    <a:pt x="822" y="202"/>
                  </a:cubicBezTo>
                  <a:lnTo>
                    <a:pt x="582" y="20"/>
                  </a:lnTo>
                  <a:cubicBezTo>
                    <a:pt x="563" y="20"/>
                    <a:pt x="544" y="0"/>
                    <a:pt x="524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6"/>
            <p:cNvSpPr/>
            <p:nvPr/>
          </p:nvSpPr>
          <p:spPr>
            <a:xfrm>
              <a:off x="6620800" y="2789813"/>
              <a:ext cx="85697" cy="54451"/>
            </a:xfrm>
            <a:custGeom>
              <a:rect b="b" l="l" r="r" t="t"/>
              <a:pathLst>
                <a:path extrusionOk="0" h="535" w="842">
                  <a:moveTo>
                    <a:pt x="540" y="1"/>
                  </a:moveTo>
                  <a:cubicBezTo>
                    <a:pt x="523" y="1"/>
                    <a:pt x="502" y="6"/>
                    <a:pt x="481" y="15"/>
                  </a:cubicBezTo>
                  <a:lnTo>
                    <a:pt x="24" y="280"/>
                  </a:lnTo>
                  <a:cubicBezTo>
                    <a:pt x="0" y="299"/>
                    <a:pt x="0" y="318"/>
                    <a:pt x="24" y="337"/>
                  </a:cubicBezTo>
                  <a:lnTo>
                    <a:pt x="265" y="520"/>
                  </a:lnTo>
                  <a:cubicBezTo>
                    <a:pt x="284" y="529"/>
                    <a:pt x="303" y="534"/>
                    <a:pt x="320" y="534"/>
                  </a:cubicBezTo>
                  <a:cubicBezTo>
                    <a:pt x="337" y="534"/>
                    <a:pt x="351" y="529"/>
                    <a:pt x="361" y="520"/>
                  </a:cubicBezTo>
                  <a:lnTo>
                    <a:pt x="822" y="256"/>
                  </a:lnTo>
                  <a:cubicBezTo>
                    <a:pt x="841" y="236"/>
                    <a:pt x="841" y="217"/>
                    <a:pt x="822" y="198"/>
                  </a:cubicBezTo>
                  <a:lnTo>
                    <a:pt x="582" y="15"/>
                  </a:lnTo>
                  <a:cubicBezTo>
                    <a:pt x="572" y="6"/>
                    <a:pt x="558" y="1"/>
                    <a:pt x="540" y="1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6"/>
            <p:cNvSpPr/>
            <p:nvPr/>
          </p:nvSpPr>
          <p:spPr>
            <a:xfrm>
              <a:off x="6620800" y="2789406"/>
              <a:ext cx="85697" cy="55265"/>
            </a:xfrm>
            <a:custGeom>
              <a:rect b="b" l="l" r="r" t="t"/>
              <a:pathLst>
                <a:path extrusionOk="0" h="543" w="842">
                  <a:moveTo>
                    <a:pt x="524" y="0"/>
                  </a:moveTo>
                  <a:cubicBezTo>
                    <a:pt x="505" y="0"/>
                    <a:pt x="505" y="0"/>
                    <a:pt x="481" y="19"/>
                  </a:cubicBezTo>
                  <a:lnTo>
                    <a:pt x="524" y="19"/>
                  </a:lnTo>
                  <a:cubicBezTo>
                    <a:pt x="543" y="19"/>
                    <a:pt x="562" y="19"/>
                    <a:pt x="582" y="43"/>
                  </a:cubicBezTo>
                  <a:lnTo>
                    <a:pt x="822" y="202"/>
                  </a:lnTo>
                  <a:lnTo>
                    <a:pt x="822" y="202"/>
                  </a:lnTo>
                  <a:lnTo>
                    <a:pt x="582" y="19"/>
                  </a:lnTo>
                  <a:cubicBezTo>
                    <a:pt x="562" y="19"/>
                    <a:pt x="543" y="0"/>
                    <a:pt x="524" y="0"/>
                  </a:cubicBezTo>
                  <a:close/>
                  <a:moveTo>
                    <a:pt x="822" y="202"/>
                  </a:moveTo>
                  <a:cubicBezTo>
                    <a:pt x="822" y="221"/>
                    <a:pt x="841" y="221"/>
                    <a:pt x="841" y="240"/>
                  </a:cubicBezTo>
                  <a:cubicBezTo>
                    <a:pt x="841" y="221"/>
                    <a:pt x="841" y="202"/>
                    <a:pt x="822" y="202"/>
                  </a:cubicBezTo>
                  <a:close/>
                  <a:moveTo>
                    <a:pt x="481" y="19"/>
                  </a:moveTo>
                  <a:lnTo>
                    <a:pt x="24" y="284"/>
                  </a:lnTo>
                  <a:cubicBezTo>
                    <a:pt x="24" y="284"/>
                    <a:pt x="0" y="303"/>
                    <a:pt x="0" y="322"/>
                  </a:cubicBezTo>
                  <a:cubicBezTo>
                    <a:pt x="0" y="322"/>
                    <a:pt x="0" y="341"/>
                    <a:pt x="24" y="360"/>
                  </a:cubicBezTo>
                  <a:lnTo>
                    <a:pt x="265" y="524"/>
                  </a:lnTo>
                  <a:lnTo>
                    <a:pt x="44" y="341"/>
                  </a:lnTo>
                  <a:cubicBezTo>
                    <a:pt x="24" y="341"/>
                    <a:pt x="24" y="322"/>
                    <a:pt x="24" y="322"/>
                  </a:cubicBezTo>
                  <a:cubicBezTo>
                    <a:pt x="24" y="303"/>
                    <a:pt x="24" y="303"/>
                    <a:pt x="44" y="284"/>
                  </a:cubicBezTo>
                  <a:lnTo>
                    <a:pt x="481" y="19"/>
                  </a:lnTo>
                  <a:close/>
                  <a:moveTo>
                    <a:pt x="265" y="524"/>
                  </a:moveTo>
                  <a:cubicBezTo>
                    <a:pt x="284" y="543"/>
                    <a:pt x="303" y="543"/>
                    <a:pt x="322" y="543"/>
                  </a:cubicBezTo>
                  <a:cubicBezTo>
                    <a:pt x="303" y="543"/>
                    <a:pt x="284" y="524"/>
                    <a:pt x="265" y="524"/>
                  </a:cubicBezTo>
                  <a:close/>
                  <a:moveTo>
                    <a:pt x="841" y="240"/>
                  </a:moveTo>
                  <a:lnTo>
                    <a:pt x="822" y="260"/>
                  </a:lnTo>
                  <a:lnTo>
                    <a:pt x="361" y="524"/>
                  </a:lnTo>
                  <a:cubicBezTo>
                    <a:pt x="341" y="524"/>
                    <a:pt x="341" y="543"/>
                    <a:pt x="322" y="543"/>
                  </a:cubicBezTo>
                  <a:lnTo>
                    <a:pt x="361" y="543"/>
                  </a:lnTo>
                  <a:lnTo>
                    <a:pt x="822" y="284"/>
                  </a:lnTo>
                  <a:cubicBezTo>
                    <a:pt x="841" y="260"/>
                    <a:pt x="841" y="240"/>
                    <a:pt x="841" y="24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6"/>
            <p:cNvSpPr/>
            <p:nvPr/>
          </p:nvSpPr>
          <p:spPr>
            <a:xfrm>
              <a:off x="6549859" y="2830932"/>
              <a:ext cx="87630" cy="53840"/>
            </a:xfrm>
            <a:custGeom>
              <a:rect b="b" l="l" r="r" t="t"/>
              <a:pathLst>
                <a:path extrusionOk="0" h="529" w="861">
                  <a:moveTo>
                    <a:pt x="536" y="0"/>
                  </a:moveTo>
                  <a:cubicBezTo>
                    <a:pt x="520" y="0"/>
                    <a:pt x="500" y="5"/>
                    <a:pt x="481" y="15"/>
                  </a:cubicBezTo>
                  <a:lnTo>
                    <a:pt x="39" y="274"/>
                  </a:lnTo>
                  <a:cubicBezTo>
                    <a:pt x="1" y="293"/>
                    <a:pt x="1" y="313"/>
                    <a:pt x="39" y="332"/>
                  </a:cubicBezTo>
                  <a:lnTo>
                    <a:pt x="260" y="514"/>
                  </a:lnTo>
                  <a:cubicBezTo>
                    <a:pt x="279" y="524"/>
                    <a:pt x="299" y="529"/>
                    <a:pt x="316" y="529"/>
                  </a:cubicBezTo>
                  <a:cubicBezTo>
                    <a:pt x="333" y="529"/>
                    <a:pt x="349" y="524"/>
                    <a:pt x="361" y="514"/>
                  </a:cubicBezTo>
                  <a:lnTo>
                    <a:pt x="817" y="255"/>
                  </a:lnTo>
                  <a:cubicBezTo>
                    <a:pt x="861" y="236"/>
                    <a:pt x="861" y="212"/>
                    <a:pt x="817" y="193"/>
                  </a:cubicBezTo>
                  <a:lnTo>
                    <a:pt x="577" y="15"/>
                  </a:lnTo>
                  <a:cubicBezTo>
                    <a:pt x="568" y="5"/>
                    <a:pt x="553" y="0"/>
                    <a:pt x="53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6"/>
            <p:cNvSpPr/>
            <p:nvPr/>
          </p:nvSpPr>
          <p:spPr>
            <a:xfrm>
              <a:off x="6549859" y="2830423"/>
              <a:ext cx="85697" cy="54858"/>
            </a:xfrm>
            <a:custGeom>
              <a:rect b="b" l="l" r="r" t="t"/>
              <a:pathLst>
                <a:path extrusionOk="0" h="539" w="842">
                  <a:moveTo>
                    <a:pt x="817" y="198"/>
                  </a:moveTo>
                  <a:cubicBezTo>
                    <a:pt x="841" y="217"/>
                    <a:pt x="841" y="217"/>
                    <a:pt x="841" y="241"/>
                  </a:cubicBezTo>
                  <a:cubicBezTo>
                    <a:pt x="841" y="217"/>
                    <a:pt x="841" y="198"/>
                    <a:pt x="817" y="198"/>
                  </a:cubicBezTo>
                  <a:close/>
                  <a:moveTo>
                    <a:pt x="539" y="1"/>
                  </a:moveTo>
                  <a:cubicBezTo>
                    <a:pt x="520" y="1"/>
                    <a:pt x="500" y="1"/>
                    <a:pt x="481" y="20"/>
                  </a:cubicBezTo>
                  <a:lnTo>
                    <a:pt x="39" y="279"/>
                  </a:lnTo>
                  <a:lnTo>
                    <a:pt x="39" y="279"/>
                  </a:lnTo>
                  <a:lnTo>
                    <a:pt x="500" y="20"/>
                  </a:lnTo>
                  <a:lnTo>
                    <a:pt x="539" y="20"/>
                  </a:lnTo>
                  <a:cubicBezTo>
                    <a:pt x="558" y="20"/>
                    <a:pt x="577" y="20"/>
                    <a:pt x="577" y="39"/>
                  </a:cubicBezTo>
                  <a:lnTo>
                    <a:pt x="817" y="198"/>
                  </a:lnTo>
                  <a:lnTo>
                    <a:pt x="817" y="198"/>
                  </a:lnTo>
                  <a:lnTo>
                    <a:pt x="601" y="20"/>
                  </a:lnTo>
                  <a:cubicBezTo>
                    <a:pt x="577" y="20"/>
                    <a:pt x="558" y="1"/>
                    <a:pt x="539" y="1"/>
                  </a:cubicBezTo>
                  <a:close/>
                  <a:moveTo>
                    <a:pt x="39" y="279"/>
                  </a:moveTo>
                  <a:cubicBezTo>
                    <a:pt x="20" y="279"/>
                    <a:pt x="1" y="298"/>
                    <a:pt x="1" y="318"/>
                  </a:cubicBezTo>
                  <a:cubicBezTo>
                    <a:pt x="1" y="318"/>
                    <a:pt x="20" y="337"/>
                    <a:pt x="39" y="361"/>
                  </a:cubicBezTo>
                  <a:lnTo>
                    <a:pt x="260" y="519"/>
                  </a:lnTo>
                  <a:cubicBezTo>
                    <a:pt x="279" y="539"/>
                    <a:pt x="299" y="539"/>
                    <a:pt x="318" y="539"/>
                  </a:cubicBezTo>
                  <a:cubicBezTo>
                    <a:pt x="299" y="539"/>
                    <a:pt x="279" y="519"/>
                    <a:pt x="279" y="519"/>
                  </a:cubicBezTo>
                  <a:lnTo>
                    <a:pt x="39" y="337"/>
                  </a:lnTo>
                  <a:cubicBezTo>
                    <a:pt x="20" y="337"/>
                    <a:pt x="20" y="318"/>
                    <a:pt x="20" y="318"/>
                  </a:cubicBezTo>
                  <a:cubicBezTo>
                    <a:pt x="20" y="298"/>
                    <a:pt x="20" y="298"/>
                    <a:pt x="39" y="279"/>
                  </a:cubicBezTo>
                  <a:close/>
                  <a:moveTo>
                    <a:pt x="841" y="241"/>
                  </a:moveTo>
                  <a:cubicBezTo>
                    <a:pt x="841" y="242"/>
                    <a:pt x="841" y="260"/>
                    <a:pt x="817" y="260"/>
                  </a:cubicBezTo>
                  <a:lnTo>
                    <a:pt x="361" y="519"/>
                  </a:lnTo>
                  <a:cubicBezTo>
                    <a:pt x="361" y="519"/>
                    <a:pt x="337" y="539"/>
                    <a:pt x="318" y="539"/>
                  </a:cubicBezTo>
                  <a:lnTo>
                    <a:pt x="380" y="539"/>
                  </a:lnTo>
                  <a:lnTo>
                    <a:pt x="817" y="279"/>
                  </a:lnTo>
                  <a:cubicBezTo>
                    <a:pt x="841" y="261"/>
                    <a:pt x="841" y="242"/>
                    <a:pt x="841" y="24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6"/>
            <p:cNvSpPr/>
            <p:nvPr/>
          </p:nvSpPr>
          <p:spPr>
            <a:xfrm>
              <a:off x="6480446" y="2872152"/>
              <a:ext cx="85697" cy="53230"/>
            </a:xfrm>
            <a:custGeom>
              <a:rect b="b" l="l" r="r" t="t"/>
              <a:pathLst>
                <a:path extrusionOk="0" h="523" w="842">
                  <a:moveTo>
                    <a:pt x="502" y="1"/>
                  </a:moveTo>
                  <a:cubicBezTo>
                    <a:pt x="494" y="1"/>
                    <a:pt x="487" y="3"/>
                    <a:pt x="481" y="9"/>
                  </a:cubicBezTo>
                  <a:lnTo>
                    <a:pt x="20" y="268"/>
                  </a:lnTo>
                  <a:cubicBezTo>
                    <a:pt x="1" y="287"/>
                    <a:pt x="1" y="311"/>
                    <a:pt x="20" y="350"/>
                  </a:cubicBezTo>
                  <a:lnTo>
                    <a:pt x="260" y="508"/>
                  </a:lnTo>
                  <a:cubicBezTo>
                    <a:pt x="270" y="518"/>
                    <a:pt x="285" y="523"/>
                    <a:pt x="303" y="523"/>
                  </a:cubicBezTo>
                  <a:cubicBezTo>
                    <a:pt x="321" y="523"/>
                    <a:pt x="342" y="518"/>
                    <a:pt x="361" y="508"/>
                  </a:cubicBezTo>
                  <a:lnTo>
                    <a:pt x="803" y="249"/>
                  </a:lnTo>
                  <a:cubicBezTo>
                    <a:pt x="841" y="249"/>
                    <a:pt x="841" y="210"/>
                    <a:pt x="803" y="191"/>
                  </a:cubicBezTo>
                  <a:lnTo>
                    <a:pt x="582" y="28"/>
                  </a:lnTo>
                  <a:cubicBezTo>
                    <a:pt x="551" y="14"/>
                    <a:pt x="523" y="1"/>
                    <a:pt x="502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6"/>
            <p:cNvSpPr/>
            <p:nvPr/>
          </p:nvSpPr>
          <p:spPr>
            <a:xfrm>
              <a:off x="6480446" y="2871033"/>
              <a:ext cx="85697" cy="54858"/>
            </a:xfrm>
            <a:custGeom>
              <a:rect b="b" l="l" r="r" t="t"/>
              <a:pathLst>
                <a:path extrusionOk="0" h="539" w="842">
                  <a:moveTo>
                    <a:pt x="20" y="279"/>
                  </a:moveTo>
                  <a:cubicBezTo>
                    <a:pt x="1" y="279"/>
                    <a:pt x="1" y="298"/>
                    <a:pt x="1" y="322"/>
                  </a:cubicBezTo>
                  <a:cubicBezTo>
                    <a:pt x="1" y="298"/>
                    <a:pt x="20" y="298"/>
                    <a:pt x="20" y="279"/>
                  </a:cubicBezTo>
                  <a:close/>
                  <a:moveTo>
                    <a:pt x="1" y="322"/>
                  </a:moveTo>
                  <a:cubicBezTo>
                    <a:pt x="1" y="341"/>
                    <a:pt x="1" y="341"/>
                    <a:pt x="20" y="361"/>
                  </a:cubicBezTo>
                  <a:lnTo>
                    <a:pt x="260" y="519"/>
                  </a:lnTo>
                  <a:lnTo>
                    <a:pt x="260" y="519"/>
                  </a:lnTo>
                  <a:lnTo>
                    <a:pt x="20" y="341"/>
                  </a:lnTo>
                  <a:lnTo>
                    <a:pt x="1" y="322"/>
                  </a:lnTo>
                  <a:close/>
                  <a:moveTo>
                    <a:pt x="260" y="519"/>
                  </a:moveTo>
                  <a:cubicBezTo>
                    <a:pt x="260" y="538"/>
                    <a:pt x="298" y="538"/>
                    <a:pt x="322" y="538"/>
                  </a:cubicBezTo>
                  <a:cubicBezTo>
                    <a:pt x="298" y="538"/>
                    <a:pt x="279" y="519"/>
                    <a:pt x="260" y="519"/>
                  </a:cubicBezTo>
                  <a:close/>
                  <a:moveTo>
                    <a:pt x="519" y="0"/>
                  </a:moveTo>
                  <a:cubicBezTo>
                    <a:pt x="500" y="0"/>
                    <a:pt x="481" y="20"/>
                    <a:pt x="481" y="20"/>
                  </a:cubicBezTo>
                  <a:lnTo>
                    <a:pt x="519" y="20"/>
                  </a:lnTo>
                  <a:cubicBezTo>
                    <a:pt x="539" y="20"/>
                    <a:pt x="563" y="20"/>
                    <a:pt x="582" y="39"/>
                  </a:cubicBezTo>
                  <a:lnTo>
                    <a:pt x="803" y="202"/>
                  </a:lnTo>
                  <a:cubicBezTo>
                    <a:pt x="822" y="221"/>
                    <a:pt x="822" y="221"/>
                    <a:pt x="822" y="241"/>
                  </a:cubicBezTo>
                  <a:cubicBezTo>
                    <a:pt x="822" y="241"/>
                    <a:pt x="822" y="260"/>
                    <a:pt x="803" y="260"/>
                  </a:cubicBezTo>
                  <a:lnTo>
                    <a:pt x="361" y="519"/>
                  </a:lnTo>
                  <a:cubicBezTo>
                    <a:pt x="342" y="519"/>
                    <a:pt x="322" y="538"/>
                    <a:pt x="322" y="538"/>
                  </a:cubicBezTo>
                  <a:lnTo>
                    <a:pt x="361" y="538"/>
                  </a:lnTo>
                  <a:lnTo>
                    <a:pt x="822" y="279"/>
                  </a:lnTo>
                  <a:cubicBezTo>
                    <a:pt x="822" y="260"/>
                    <a:pt x="841" y="241"/>
                    <a:pt x="841" y="241"/>
                  </a:cubicBezTo>
                  <a:cubicBezTo>
                    <a:pt x="841" y="221"/>
                    <a:pt x="822" y="202"/>
                    <a:pt x="822" y="202"/>
                  </a:cubicBezTo>
                  <a:lnTo>
                    <a:pt x="582" y="20"/>
                  </a:lnTo>
                  <a:cubicBezTo>
                    <a:pt x="563" y="20"/>
                    <a:pt x="539" y="0"/>
                    <a:pt x="51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6"/>
            <p:cNvSpPr/>
            <p:nvPr/>
          </p:nvSpPr>
          <p:spPr>
            <a:xfrm>
              <a:off x="6409098" y="2912762"/>
              <a:ext cx="85595" cy="53739"/>
            </a:xfrm>
            <a:custGeom>
              <a:rect b="b" l="l" r="r" t="t"/>
              <a:pathLst>
                <a:path extrusionOk="0" h="528" w="841">
                  <a:moveTo>
                    <a:pt x="506" y="0"/>
                  </a:moveTo>
                  <a:cubicBezTo>
                    <a:pt x="495" y="0"/>
                    <a:pt x="486" y="3"/>
                    <a:pt x="481" y="8"/>
                  </a:cubicBezTo>
                  <a:lnTo>
                    <a:pt x="19" y="273"/>
                  </a:lnTo>
                  <a:cubicBezTo>
                    <a:pt x="0" y="292"/>
                    <a:pt x="0" y="330"/>
                    <a:pt x="19" y="349"/>
                  </a:cubicBezTo>
                  <a:lnTo>
                    <a:pt x="260" y="513"/>
                  </a:lnTo>
                  <a:cubicBezTo>
                    <a:pt x="269" y="522"/>
                    <a:pt x="290" y="527"/>
                    <a:pt x="310" y="527"/>
                  </a:cubicBezTo>
                  <a:cubicBezTo>
                    <a:pt x="330" y="527"/>
                    <a:pt x="351" y="522"/>
                    <a:pt x="361" y="513"/>
                  </a:cubicBezTo>
                  <a:lnTo>
                    <a:pt x="822" y="249"/>
                  </a:lnTo>
                  <a:cubicBezTo>
                    <a:pt x="841" y="249"/>
                    <a:pt x="841" y="210"/>
                    <a:pt x="822" y="191"/>
                  </a:cubicBezTo>
                  <a:lnTo>
                    <a:pt x="582" y="32"/>
                  </a:lnTo>
                  <a:cubicBezTo>
                    <a:pt x="568" y="15"/>
                    <a:pt x="532" y="0"/>
                    <a:pt x="50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6"/>
            <p:cNvSpPr/>
            <p:nvPr/>
          </p:nvSpPr>
          <p:spPr>
            <a:xfrm>
              <a:off x="6409098" y="2911643"/>
              <a:ext cx="85595" cy="55265"/>
            </a:xfrm>
            <a:custGeom>
              <a:rect b="b" l="l" r="r" t="t"/>
              <a:pathLst>
                <a:path extrusionOk="0" h="543" w="841">
                  <a:moveTo>
                    <a:pt x="519" y="0"/>
                  </a:moveTo>
                  <a:cubicBezTo>
                    <a:pt x="500" y="0"/>
                    <a:pt x="500" y="19"/>
                    <a:pt x="481" y="19"/>
                  </a:cubicBezTo>
                  <a:lnTo>
                    <a:pt x="519" y="19"/>
                  </a:lnTo>
                  <a:cubicBezTo>
                    <a:pt x="543" y="19"/>
                    <a:pt x="562" y="19"/>
                    <a:pt x="582" y="43"/>
                  </a:cubicBezTo>
                  <a:lnTo>
                    <a:pt x="822" y="202"/>
                  </a:lnTo>
                  <a:lnTo>
                    <a:pt x="822" y="202"/>
                  </a:lnTo>
                  <a:lnTo>
                    <a:pt x="582" y="19"/>
                  </a:lnTo>
                  <a:cubicBezTo>
                    <a:pt x="562" y="19"/>
                    <a:pt x="543" y="0"/>
                    <a:pt x="519" y="0"/>
                  </a:cubicBezTo>
                  <a:close/>
                  <a:moveTo>
                    <a:pt x="822" y="202"/>
                  </a:moveTo>
                  <a:cubicBezTo>
                    <a:pt x="822" y="221"/>
                    <a:pt x="841" y="221"/>
                    <a:pt x="841" y="240"/>
                  </a:cubicBezTo>
                  <a:cubicBezTo>
                    <a:pt x="841" y="221"/>
                    <a:pt x="841" y="202"/>
                    <a:pt x="822" y="202"/>
                  </a:cubicBezTo>
                  <a:close/>
                  <a:moveTo>
                    <a:pt x="481" y="19"/>
                  </a:moveTo>
                  <a:lnTo>
                    <a:pt x="19" y="284"/>
                  </a:lnTo>
                  <a:cubicBezTo>
                    <a:pt x="0" y="284"/>
                    <a:pt x="0" y="303"/>
                    <a:pt x="0" y="322"/>
                  </a:cubicBezTo>
                  <a:cubicBezTo>
                    <a:pt x="0" y="341"/>
                    <a:pt x="0" y="341"/>
                    <a:pt x="19" y="360"/>
                  </a:cubicBezTo>
                  <a:lnTo>
                    <a:pt x="260" y="524"/>
                  </a:lnTo>
                  <a:lnTo>
                    <a:pt x="39" y="341"/>
                  </a:lnTo>
                  <a:cubicBezTo>
                    <a:pt x="19" y="341"/>
                    <a:pt x="19" y="322"/>
                    <a:pt x="19" y="322"/>
                  </a:cubicBezTo>
                  <a:cubicBezTo>
                    <a:pt x="19" y="303"/>
                    <a:pt x="19" y="303"/>
                    <a:pt x="39" y="303"/>
                  </a:cubicBezTo>
                  <a:lnTo>
                    <a:pt x="481" y="19"/>
                  </a:lnTo>
                  <a:close/>
                  <a:moveTo>
                    <a:pt x="260" y="524"/>
                  </a:moveTo>
                  <a:lnTo>
                    <a:pt x="260" y="524"/>
                  </a:lnTo>
                  <a:lnTo>
                    <a:pt x="260" y="524"/>
                  </a:lnTo>
                  <a:close/>
                  <a:moveTo>
                    <a:pt x="260" y="524"/>
                  </a:moveTo>
                  <a:cubicBezTo>
                    <a:pt x="279" y="543"/>
                    <a:pt x="303" y="543"/>
                    <a:pt x="322" y="543"/>
                  </a:cubicBezTo>
                  <a:cubicBezTo>
                    <a:pt x="303" y="543"/>
                    <a:pt x="279" y="524"/>
                    <a:pt x="260" y="524"/>
                  </a:cubicBezTo>
                  <a:close/>
                  <a:moveTo>
                    <a:pt x="841" y="240"/>
                  </a:moveTo>
                  <a:lnTo>
                    <a:pt x="822" y="260"/>
                  </a:lnTo>
                  <a:lnTo>
                    <a:pt x="361" y="524"/>
                  </a:lnTo>
                  <a:cubicBezTo>
                    <a:pt x="341" y="524"/>
                    <a:pt x="341" y="543"/>
                    <a:pt x="322" y="543"/>
                  </a:cubicBezTo>
                  <a:lnTo>
                    <a:pt x="361" y="543"/>
                  </a:lnTo>
                  <a:lnTo>
                    <a:pt x="822" y="284"/>
                  </a:lnTo>
                  <a:cubicBezTo>
                    <a:pt x="841" y="260"/>
                    <a:pt x="841" y="240"/>
                    <a:pt x="841" y="24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6"/>
            <p:cNvSpPr/>
            <p:nvPr/>
          </p:nvSpPr>
          <p:spPr>
            <a:xfrm>
              <a:off x="6268744" y="2994389"/>
              <a:ext cx="85697" cy="53230"/>
            </a:xfrm>
            <a:custGeom>
              <a:rect b="b" l="l" r="r" t="t"/>
              <a:pathLst>
                <a:path extrusionOk="0" h="523" w="842">
                  <a:moveTo>
                    <a:pt x="502" y="1"/>
                  </a:moveTo>
                  <a:cubicBezTo>
                    <a:pt x="494" y="1"/>
                    <a:pt x="486" y="3"/>
                    <a:pt x="481" y="9"/>
                  </a:cubicBezTo>
                  <a:lnTo>
                    <a:pt x="20" y="268"/>
                  </a:lnTo>
                  <a:cubicBezTo>
                    <a:pt x="0" y="287"/>
                    <a:pt x="0" y="330"/>
                    <a:pt x="20" y="350"/>
                  </a:cubicBezTo>
                  <a:lnTo>
                    <a:pt x="260" y="508"/>
                  </a:lnTo>
                  <a:cubicBezTo>
                    <a:pt x="269" y="518"/>
                    <a:pt x="284" y="523"/>
                    <a:pt x="301" y="523"/>
                  </a:cubicBezTo>
                  <a:cubicBezTo>
                    <a:pt x="319" y="523"/>
                    <a:pt x="339" y="518"/>
                    <a:pt x="361" y="508"/>
                  </a:cubicBezTo>
                  <a:lnTo>
                    <a:pt x="798" y="249"/>
                  </a:lnTo>
                  <a:cubicBezTo>
                    <a:pt x="841" y="249"/>
                    <a:pt x="841" y="210"/>
                    <a:pt x="798" y="191"/>
                  </a:cubicBezTo>
                  <a:lnTo>
                    <a:pt x="577" y="28"/>
                  </a:lnTo>
                  <a:cubicBezTo>
                    <a:pt x="550" y="14"/>
                    <a:pt x="523" y="1"/>
                    <a:pt x="502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6"/>
            <p:cNvSpPr/>
            <p:nvPr/>
          </p:nvSpPr>
          <p:spPr>
            <a:xfrm>
              <a:off x="6268744" y="2993269"/>
              <a:ext cx="85697" cy="54858"/>
            </a:xfrm>
            <a:custGeom>
              <a:rect b="b" l="l" r="r" t="t"/>
              <a:pathLst>
                <a:path extrusionOk="0" h="539" w="842">
                  <a:moveTo>
                    <a:pt x="481" y="20"/>
                  </a:moveTo>
                  <a:lnTo>
                    <a:pt x="20" y="279"/>
                  </a:lnTo>
                  <a:cubicBezTo>
                    <a:pt x="0" y="279"/>
                    <a:pt x="0" y="298"/>
                    <a:pt x="0" y="322"/>
                  </a:cubicBezTo>
                  <a:cubicBezTo>
                    <a:pt x="0" y="298"/>
                    <a:pt x="20" y="298"/>
                    <a:pt x="20" y="298"/>
                  </a:cubicBezTo>
                  <a:lnTo>
                    <a:pt x="481" y="20"/>
                  </a:lnTo>
                  <a:close/>
                  <a:moveTo>
                    <a:pt x="0" y="322"/>
                  </a:moveTo>
                  <a:cubicBezTo>
                    <a:pt x="0" y="341"/>
                    <a:pt x="0" y="341"/>
                    <a:pt x="20" y="361"/>
                  </a:cubicBezTo>
                  <a:lnTo>
                    <a:pt x="260" y="519"/>
                  </a:lnTo>
                  <a:lnTo>
                    <a:pt x="260" y="519"/>
                  </a:lnTo>
                  <a:lnTo>
                    <a:pt x="20" y="341"/>
                  </a:lnTo>
                  <a:lnTo>
                    <a:pt x="0" y="322"/>
                  </a:lnTo>
                  <a:close/>
                  <a:moveTo>
                    <a:pt x="260" y="519"/>
                  </a:moveTo>
                  <a:cubicBezTo>
                    <a:pt x="260" y="538"/>
                    <a:pt x="298" y="538"/>
                    <a:pt x="318" y="538"/>
                  </a:cubicBezTo>
                  <a:cubicBezTo>
                    <a:pt x="298" y="538"/>
                    <a:pt x="279" y="519"/>
                    <a:pt x="260" y="519"/>
                  </a:cubicBezTo>
                  <a:close/>
                  <a:moveTo>
                    <a:pt x="519" y="0"/>
                  </a:moveTo>
                  <a:cubicBezTo>
                    <a:pt x="500" y="0"/>
                    <a:pt x="481" y="20"/>
                    <a:pt x="481" y="20"/>
                  </a:cubicBezTo>
                  <a:lnTo>
                    <a:pt x="519" y="20"/>
                  </a:lnTo>
                  <a:cubicBezTo>
                    <a:pt x="539" y="20"/>
                    <a:pt x="558" y="20"/>
                    <a:pt x="577" y="39"/>
                  </a:cubicBezTo>
                  <a:lnTo>
                    <a:pt x="798" y="202"/>
                  </a:lnTo>
                  <a:cubicBezTo>
                    <a:pt x="817" y="221"/>
                    <a:pt x="817" y="221"/>
                    <a:pt x="817" y="241"/>
                  </a:cubicBezTo>
                  <a:cubicBezTo>
                    <a:pt x="817" y="241"/>
                    <a:pt x="817" y="260"/>
                    <a:pt x="798" y="260"/>
                  </a:cubicBezTo>
                  <a:lnTo>
                    <a:pt x="361" y="519"/>
                  </a:lnTo>
                  <a:cubicBezTo>
                    <a:pt x="337" y="538"/>
                    <a:pt x="318" y="538"/>
                    <a:pt x="318" y="538"/>
                  </a:cubicBezTo>
                  <a:lnTo>
                    <a:pt x="361" y="538"/>
                  </a:lnTo>
                  <a:lnTo>
                    <a:pt x="817" y="279"/>
                  </a:lnTo>
                  <a:cubicBezTo>
                    <a:pt x="817" y="260"/>
                    <a:pt x="841" y="260"/>
                    <a:pt x="841" y="241"/>
                  </a:cubicBezTo>
                  <a:cubicBezTo>
                    <a:pt x="841" y="221"/>
                    <a:pt x="817" y="202"/>
                    <a:pt x="817" y="202"/>
                  </a:cubicBezTo>
                  <a:lnTo>
                    <a:pt x="577" y="20"/>
                  </a:lnTo>
                  <a:cubicBezTo>
                    <a:pt x="558" y="20"/>
                    <a:pt x="539" y="0"/>
                    <a:pt x="519" y="0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6"/>
            <p:cNvSpPr/>
            <p:nvPr/>
          </p:nvSpPr>
          <p:spPr>
            <a:xfrm>
              <a:off x="6197396" y="3034999"/>
              <a:ext cx="85595" cy="54146"/>
            </a:xfrm>
            <a:custGeom>
              <a:rect b="b" l="l" r="r" t="t"/>
              <a:pathLst>
                <a:path extrusionOk="0" h="532" w="841">
                  <a:moveTo>
                    <a:pt x="505" y="0"/>
                  </a:moveTo>
                  <a:cubicBezTo>
                    <a:pt x="495" y="0"/>
                    <a:pt x="486" y="3"/>
                    <a:pt x="480" y="8"/>
                  </a:cubicBezTo>
                  <a:lnTo>
                    <a:pt x="19" y="273"/>
                  </a:lnTo>
                  <a:cubicBezTo>
                    <a:pt x="0" y="292"/>
                    <a:pt x="0" y="330"/>
                    <a:pt x="19" y="349"/>
                  </a:cubicBezTo>
                  <a:lnTo>
                    <a:pt x="259" y="513"/>
                  </a:lnTo>
                  <a:cubicBezTo>
                    <a:pt x="279" y="532"/>
                    <a:pt x="341" y="532"/>
                    <a:pt x="360" y="532"/>
                  </a:cubicBezTo>
                  <a:lnTo>
                    <a:pt x="822" y="249"/>
                  </a:lnTo>
                  <a:cubicBezTo>
                    <a:pt x="841" y="249"/>
                    <a:pt x="841" y="210"/>
                    <a:pt x="822" y="191"/>
                  </a:cubicBezTo>
                  <a:lnTo>
                    <a:pt x="581" y="32"/>
                  </a:lnTo>
                  <a:cubicBezTo>
                    <a:pt x="564" y="15"/>
                    <a:pt x="530" y="0"/>
                    <a:pt x="505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6"/>
            <p:cNvSpPr/>
            <p:nvPr/>
          </p:nvSpPr>
          <p:spPr>
            <a:xfrm>
              <a:off x="6197396" y="3033879"/>
              <a:ext cx="85595" cy="55265"/>
            </a:xfrm>
            <a:custGeom>
              <a:rect b="b" l="l" r="r" t="t"/>
              <a:pathLst>
                <a:path extrusionOk="0" h="543" w="841">
                  <a:moveTo>
                    <a:pt x="519" y="0"/>
                  </a:moveTo>
                  <a:cubicBezTo>
                    <a:pt x="500" y="0"/>
                    <a:pt x="500" y="19"/>
                    <a:pt x="480" y="19"/>
                  </a:cubicBezTo>
                  <a:lnTo>
                    <a:pt x="19" y="284"/>
                  </a:lnTo>
                  <a:cubicBezTo>
                    <a:pt x="0" y="303"/>
                    <a:pt x="0" y="303"/>
                    <a:pt x="0" y="322"/>
                  </a:cubicBezTo>
                  <a:cubicBezTo>
                    <a:pt x="0" y="341"/>
                    <a:pt x="0" y="341"/>
                    <a:pt x="19" y="360"/>
                  </a:cubicBezTo>
                  <a:lnTo>
                    <a:pt x="259" y="524"/>
                  </a:lnTo>
                  <a:lnTo>
                    <a:pt x="259" y="524"/>
                  </a:lnTo>
                  <a:lnTo>
                    <a:pt x="19" y="341"/>
                  </a:lnTo>
                  <a:lnTo>
                    <a:pt x="19" y="322"/>
                  </a:lnTo>
                  <a:lnTo>
                    <a:pt x="19" y="303"/>
                  </a:lnTo>
                  <a:lnTo>
                    <a:pt x="480" y="43"/>
                  </a:lnTo>
                  <a:cubicBezTo>
                    <a:pt x="500" y="19"/>
                    <a:pt x="500" y="19"/>
                    <a:pt x="519" y="19"/>
                  </a:cubicBezTo>
                  <a:cubicBezTo>
                    <a:pt x="538" y="19"/>
                    <a:pt x="557" y="19"/>
                    <a:pt x="581" y="43"/>
                  </a:cubicBezTo>
                  <a:lnTo>
                    <a:pt x="822" y="202"/>
                  </a:lnTo>
                  <a:lnTo>
                    <a:pt x="822" y="202"/>
                  </a:lnTo>
                  <a:lnTo>
                    <a:pt x="581" y="19"/>
                  </a:lnTo>
                  <a:cubicBezTo>
                    <a:pt x="557" y="19"/>
                    <a:pt x="538" y="0"/>
                    <a:pt x="519" y="0"/>
                  </a:cubicBezTo>
                  <a:close/>
                  <a:moveTo>
                    <a:pt x="259" y="524"/>
                  </a:moveTo>
                  <a:cubicBezTo>
                    <a:pt x="279" y="543"/>
                    <a:pt x="298" y="543"/>
                    <a:pt x="317" y="543"/>
                  </a:cubicBezTo>
                  <a:cubicBezTo>
                    <a:pt x="298" y="543"/>
                    <a:pt x="279" y="524"/>
                    <a:pt x="259" y="524"/>
                  </a:cubicBezTo>
                  <a:close/>
                  <a:moveTo>
                    <a:pt x="822" y="202"/>
                  </a:moveTo>
                  <a:lnTo>
                    <a:pt x="822" y="240"/>
                  </a:lnTo>
                  <a:lnTo>
                    <a:pt x="822" y="260"/>
                  </a:lnTo>
                  <a:lnTo>
                    <a:pt x="360" y="524"/>
                  </a:lnTo>
                  <a:cubicBezTo>
                    <a:pt x="341" y="543"/>
                    <a:pt x="341" y="543"/>
                    <a:pt x="317" y="543"/>
                  </a:cubicBezTo>
                  <a:lnTo>
                    <a:pt x="360" y="543"/>
                  </a:lnTo>
                  <a:lnTo>
                    <a:pt x="822" y="284"/>
                  </a:lnTo>
                  <a:cubicBezTo>
                    <a:pt x="841" y="260"/>
                    <a:pt x="841" y="260"/>
                    <a:pt x="841" y="240"/>
                  </a:cubicBezTo>
                  <a:cubicBezTo>
                    <a:pt x="841" y="221"/>
                    <a:pt x="841" y="202"/>
                    <a:pt x="822" y="20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6"/>
            <p:cNvSpPr/>
            <p:nvPr/>
          </p:nvSpPr>
          <p:spPr>
            <a:xfrm>
              <a:off x="7097536" y="2587884"/>
              <a:ext cx="85697" cy="52924"/>
            </a:xfrm>
            <a:custGeom>
              <a:rect b="b" l="l" r="r" t="t"/>
              <a:pathLst>
                <a:path extrusionOk="0" h="520" w="842">
                  <a:moveTo>
                    <a:pt x="481" y="1"/>
                  </a:moveTo>
                  <a:lnTo>
                    <a:pt x="44" y="260"/>
                  </a:lnTo>
                  <a:cubicBezTo>
                    <a:pt x="0" y="279"/>
                    <a:pt x="0" y="318"/>
                    <a:pt x="44" y="342"/>
                  </a:cubicBezTo>
                  <a:lnTo>
                    <a:pt x="265" y="500"/>
                  </a:lnTo>
                  <a:cubicBezTo>
                    <a:pt x="303" y="520"/>
                    <a:pt x="341" y="520"/>
                    <a:pt x="361" y="520"/>
                  </a:cubicBezTo>
                  <a:lnTo>
                    <a:pt x="822" y="260"/>
                  </a:lnTo>
                  <a:cubicBezTo>
                    <a:pt x="841" y="241"/>
                    <a:pt x="841" y="198"/>
                    <a:pt x="822" y="179"/>
                  </a:cubicBezTo>
                  <a:lnTo>
                    <a:pt x="582" y="20"/>
                  </a:lnTo>
                  <a:cubicBezTo>
                    <a:pt x="562" y="1"/>
                    <a:pt x="524" y="1"/>
                    <a:pt x="481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6"/>
            <p:cNvSpPr/>
            <p:nvPr/>
          </p:nvSpPr>
          <p:spPr>
            <a:xfrm>
              <a:off x="7095602" y="2583507"/>
              <a:ext cx="92007" cy="61270"/>
            </a:xfrm>
            <a:custGeom>
              <a:rect b="b" l="l" r="r" t="t"/>
              <a:pathLst>
                <a:path extrusionOk="0" h="602" w="904">
                  <a:moveTo>
                    <a:pt x="581" y="82"/>
                  </a:moveTo>
                  <a:lnTo>
                    <a:pt x="822" y="265"/>
                  </a:lnTo>
                  <a:lnTo>
                    <a:pt x="360" y="524"/>
                  </a:lnTo>
                  <a:lnTo>
                    <a:pt x="322" y="524"/>
                  </a:lnTo>
                  <a:lnTo>
                    <a:pt x="82" y="342"/>
                  </a:lnTo>
                  <a:lnTo>
                    <a:pt x="524" y="82"/>
                  </a:lnTo>
                  <a:close/>
                  <a:moveTo>
                    <a:pt x="543" y="1"/>
                  </a:moveTo>
                  <a:cubicBezTo>
                    <a:pt x="524" y="1"/>
                    <a:pt x="500" y="1"/>
                    <a:pt x="481" y="25"/>
                  </a:cubicBezTo>
                  <a:lnTo>
                    <a:pt x="43" y="284"/>
                  </a:lnTo>
                  <a:cubicBezTo>
                    <a:pt x="19" y="284"/>
                    <a:pt x="0" y="322"/>
                    <a:pt x="0" y="342"/>
                  </a:cubicBezTo>
                  <a:cubicBezTo>
                    <a:pt x="0" y="361"/>
                    <a:pt x="0" y="404"/>
                    <a:pt x="43" y="404"/>
                  </a:cubicBezTo>
                  <a:lnTo>
                    <a:pt x="260" y="582"/>
                  </a:lnTo>
                  <a:cubicBezTo>
                    <a:pt x="284" y="601"/>
                    <a:pt x="322" y="601"/>
                    <a:pt x="341" y="601"/>
                  </a:cubicBezTo>
                  <a:cubicBezTo>
                    <a:pt x="360" y="601"/>
                    <a:pt x="380" y="601"/>
                    <a:pt x="404" y="582"/>
                  </a:cubicBezTo>
                  <a:lnTo>
                    <a:pt x="860" y="322"/>
                  </a:lnTo>
                  <a:cubicBezTo>
                    <a:pt x="884" y="322"/>
                    <a:pt x="903" y="284"/>
                    <a:pt x="903" y="265"/>
                  </a:cubicBezTo>
                  <a:cubicBezTo>
                    <a:pt x="903" y="241"/>
                    <a:pt x="884" y="202"/>
                    <a:pt x="860" y="202"/>
                  </a:cubicBezTo>
                  <a:lnTo>
                    <a:pt x="644" y="25"/>
                  </a:lnTo>
                  <a:cubicBezTo>
                    <a:pt x="601" y="1"/>
                    <a:pt x="581" y="1"/>
                    <a:pt x="543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6"/>
            <p:cNvSpPr/>
            <p:nvPr/>
          </p:nvSpPr>
          <p:spPr>
            <a:xfrm>
              <a:off x="7168883" y="2546867"/>
              <a:ext cx="85697" cy="53331"/>
            </a:xfrm>
            <a:custGeom>
              <a:rect b="b" l="l" r="r" t="t"/>
              <a:pathLst>
                <a:path extrusionOk="0" h="524" w="842">
                  <a:moveTo>
                    <a:pt x="481" y="0"/>
                  </a:moveTo>
                  <a:lnTo>
                    <a:pt x="20" y="265"/>
                  </a:lnTo>
                  <a:cubicBezTo>
                    <a:pt x="1" y="284"/>
                    <a:pt x="1" y="322"/>
                    <a:pt x="20" y="341"/>
                  </a:cubicBezTo>
                  <a:lnTo>
                    <a:pt x="260" y="505"/>
                  </a:lnTo>
                  <a:cubicBezTo>
                    <a:pt x="284" y="524"/>
                    <a:pt x="342" y="524"/>
                    <a:pt x="361" y="524"/>
                  </a:cubicBezTo>
                  <a:lnTo>
                    <a:pt x="822" y="241"/>
                  </a:lnTo>
                  <a:cubicBezTo>
                    <a:pt x="841" y="241"/>
                    <a:pt x="841" y="202"/>
                    <a:pt x="822" y="183"/>
                  </a:cubicBezTo>
                  <a:lnTo>
                    <a:pt x="582" y="24"/>
                  </a:lnTo>
                  <a:cubicBezTo>
                    <a:pt x="563" y="0"/>
                    <a:pt x="500" y="0"/>
                    <a:pt x="481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6"/>
            <p:cNvSpPr/>
            <p:nvPr/>
          </p:nvSpPr>
          <p:spPr>
            <a:xfrm>
              <a:off x="7165016" y="2542898"/>
              <a:ext cx="93941" cy="61270"/>
            </a:xfrm>
            <a:custGeom>
              <a:rect b="b" l="l" r="r" t="t"/>
              <a:pathLst>
                <a:path extrusionOk="0" h="602" w="923">
                  <a:moveTo>
                    <a:pt x="601" y="83"/>
                  </a:moveTo>
                  <a:lnTo>
                    <a:pt x="841" y="260"/>
                  </a:lnTo>
                  <a:lnTo>
                    <a:pt x="380" y="520"/>
                  </a:lnTo>
                  <a:lnTo>
                    <a:pt x="322" y="520"/>
                  </a:lnTo>
                  <a:lnTo>
                    <a:pt x="101" y="342"/>
                  </a:lnTo>
                  <a:lnTo>
                    <a:pt x="82" y="342"/>
                  </a:lnTo>
                  <a:lnTo>
                    <a:pt x="538" y="83"/>
                  </a:lnTo>
                  <a:close/>
                  <a:moveTo>
                    <a:pt x="562" y="1"/>
                  </a:moveTo>
                  <a:cubicBezTo>
                    <a:pt x="538" y="1"/>
                    <a:pt x="519" y="1"/>
                    <a:pt x="500" y="20"/>
                  </a:cubicBezTo>
                  <a:lnTo>
                    <a:pt x="39" y="280"/>
                  </a:lnTo>
                  <a:cubicBezTo>
                    <a:pt x="20" y="280"/>
                    <a:pt x="0" y="323"/>
                    <a:pt x="0" y="342"/>
                  </a:cubicBezTo>
                  <a:cubicBezTo>
                    <a:pt x="0" y="361"/>
                    <a:pt x="20" y="400"/>
                    <a:pt x="39" y="400"/>
                  </a:cubicBezTo>
                  <a:lnTo>
                    <a:pt x="279" y="582"/>
                  </a:lnTo>
                  <a:cubicBezTo>
                    <a:pt x="298" y="601"/>
                    <a:pt x="341" y="601"/>
                    <a:pt x="361" y="601"/>
                  </a:cubicBezTo>
                  <a:cubicBezTo>
                    <a:pt x="380" y="601"/>
                    <a:pt x="399" y="601"/>
                    <a:pt x="418" y="582"/>
                  </a:cubicBezTo>
                  <a:lnTo>
                    <a:pt x="879" y="323"/>
                  </a:lnTo>
                  <a:cubicBezTo>
                    <a:pt x="899" y="323"/>
                    <a:pt x="923" y="280"/>
                    <a:pt x="923" y="260"/>
                  </a:cubicBezTo>
                  <a:cubicBezTo>
                    <a:pt x="923" y="241"/>
                    <a:pt x="899" y="203"/>
                    <a:pt x="879" y="203"/>
                  </a:cubicBezTo>
                  <a:lnTo>
                    <a:pt x="639" y="20"/>
                  </a:lnTo>
                  <a:cubicBezTo>
                    <a:pt x="620" y="1"/>
                    <a:pt x="601" y="1"/>
                    <a:pt x="562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6"/>
            <p:cNvSpPr/>
            <p:nvPr/>
          </p:nvSpPr>
          <p:spPr>
            <a:xfrm>
              <a:off x="6390981" y="2995712"/>
              <a:ext cx="87630" cy="53433"/>
            </a:xfrm>
            <a:custGeom>
              <a:rect b="b" l="l" r="r" t="t"/>
              <a:pathLst>
                <a:path extrusionOk="0" h="525" w="861">
                  <a:moveTo>
                    <a:pt x="539" y="0"/>
                  </a:moveTo>
                  <a:cubicBezTo>
                    <a:pt x="519" y="0"/>
                    <a:pt x="500" y="5"/>
                    <a:pt x="481" y="15"/>
                  </a:cubicBezTo>
                  <a:lnTo>
                    <a:pt x="39" y="274"/>
                  </a:lnTo>
                  <a:cubicBezTo>
                    <a:pt x="0" y="274"/>
                    <a:pt x="0" y="317"/>
                    <a:pt x="39" y="337"/>
                  </a:cubicBezTo>
                  <a:lnTo>
                    <a:pt x="279" y="495"/>
                  </a:lnTo>
                  <a:cubicBezTo>
                    <a:pt x="293" y="509"/>
                    <a:pt x="315" y="525"/>
                    <a:pt x="343" y="525"/>
                  </a:cubicBezTo>
                  <a:cubicBezTo>
                    <a:pt x="355" y="525"/>
                    <a:pt x="367" y="522"/>
                    <a:pt x="380" y="514"/>
                  </a:cubicBezTo>
                  <a:lnTo>
                    <a:pt x="817" y="255"/>
                  </a:lnTo>
                  <a:cubicBezTo>
                    <a:pt x="860" y="236"/>
                    <a:pt x="860" y="217"/>
                    <a:pt x="817" y="178"/>
                  </a:cubicBezTo>
                  <a:lnTo>
                    <a:pt x="601" y="15"/>
                  </a:lnTo>
                  <a:cubicBezTo>
                    <a:pt x="579" y="5"/>
                    <a:pt x="559" y="0"/>
                    <a:pt x="53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6"/>
            <p:cNvSpPr/>
            <p:nvPr/>
          </p:nvSpPr>
          <p:spPr>
            <a:xfrm>
              <a:off x="6388538" y="2991335"/>
              <a:ext cx="92007" cy="61168"/>
            </a:xfrm>
            <a:custGeom>
              <a:rect b="b" l="l" r="r" t="t"/>
              <a:pathLst>
                <a:path extrusionOk="0" h="601" w="904">
                  <a:moveTo>
                    <a:pt x="563" y="77"/>
                  </a:moveTo>
                  <a:cubicBezTo>
                    <a:pt x="563" y="77"/>
                    <a:pt x="582" y="77"/>
                    <a:pt x="582" y="101"/>
                  </a:cubicBezTo>
                  <a:lnTo>
                    <a:pt x="822" y="260"/>
                  </a:lnTo>
                  <a:lnTo>
                    <a:pt x="385" y="519"/>
                  </a:lnTo>
                  <a:lnTo>
                    <a:pt x="322" y="519"/>
                  </a:lnTo>
                  <a:lnTo>
                    <a:pt x="82" y="341"/>
                  </a:lnTo>
                  <a:lnTo>
                    <a:pt x="524" y="77"/>
                  </a:lnTo>
                  <a:close/>
                  <a:moveTo>
                    <a:pt x="563" y="0"/>
                  </a:moveTo>
                  <a:cubicBezTo>
                    <a:pt x="543" y="0"/>
                    <a:pt x="505" y="0"/>
                    <a:pt x="481" y="19"/>
                  </a:cubicBezTo>
                  <a:lnTo>
                    <a:pt x="44" y="279"/>
                  </a:lnTo>
                  <a:cubicBezTo>
                    <a:pt x="24" y="298"/>
                    <a:pt x="0" y="317"/>
                    <a:pt x="0" y="341"/>
                  </a:cubicBezTo>
                  <a:cubicBezTo>
                    <a:pt x="0" y="380"/>
                    <a:pt x="24" y="399"/>
                    <a:pt x="44" y="418"/>
                  </a:cubicBezTo>
                  <a:lnTo>
                    <a:pt x="265" y="581"/>
                  </a:lnTo>
                  <a:cubicBezTo>
                    <a:pt x="303" y="601"/>
                    <a:pt x="322" y="601"/>
                    <a:pt x="342" y="601"/>
                  </a:cubicBezTo>
                  <a:lnTo>
                    <a:pt x="423" y="601"/>
                  </a:lnTo>
                  <a:lnTo>
                    <a:pt x="855" y="324"/>
                  </a:lnTo>
                  <a:lnTo>
                    <a:pt x="865" y="341"/>
                  </a:lnTo>
                  <a:cubicBezTo>
                    <a:pt x="884" y="317"/>
                    <a:pt x="904" y="298"/>
                    <a:pt x="904" y="260"/>
                  </a:cubicBezTo>
                  <a:cubicBezTo>
                    <a:pt x="904" y="240"/>
                    <a:pt x="884" y="221"/>
                    <a:pt x="865" y="197"/>
                  </a:cubicBezTo>
                  <a:lnTo>
                    <a:pt x="644" y="19"/>
                  </a:lnTo>
                  <a:cubicBezTo>
                    <a:pt x="601" y="0"/>
                    <a:pt x="582" y="0"/>
                    <a:pt x="563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6"/>
            <p:cNvSpPr/>
            <p:nvPr/>
          </p:nvSpPr>
          <p:spPr>
            <a:xfrm>
              <a:off x="7028529" y="2628494"/>
              <a:ext cx="85697" cy="52924"/>
            </a:xfrm>
            <a:custGeom>
              <a:rect b="b" l="l" r="r" t="t"/>
              <a:pathLst>
                <a:path extrusionOk="0" h="520" w="842">
                  <a:moveTo>
                    <a:pt x="481" y="1"/>
                  </a:moveTo>
                  <a:lnTo>
                    <a:pt x="20" y="260"/>
                  </a:lnTo>
                  <a:cubicBezTo>
                    <a:pt x="1" y="279"/>
                    <a:pt x="1" y="322"/>
                    <a:pt x="20" y="342"/>
                  </a:cubicBezTo>
                  <a:lnTo>
                    <a:pt x="260" y="500"/>
                  </a:lnTo>
                  <a:cubicBezTo>
                    <a:pt x="280" y="519"/>
                    <a:pt x="318" y="519"/>
                    <a:pt x="361" y="519"/>
                  </a:cubicBezTo>
                  <a:lnTo>
                    <a:pt x="798" y="260"/>
                  </a:lnTo>
                  <a:cubicBezTo>
                    <a:pt x="842" y="241"/>
                    <a:pt x="842" y="202"/>
                    <a:pt x="798" y="183"/>
                  </a:cubicBezTo>
                  <a:lnTo>
                    <a:pt x="582" y="20"/>
                  </a:lnTo>
                  <a:cubicBezTo>
                    <a:pt x="539" y="1"/>
                    <a:pt x="501" y="1"/>
                    <a:pt x="481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6"/>
            <p:cNvSpPr/>
            <p:nvPr/>
          </p:nvSpPr>
          <p:spPr>
            <a:xfrm>
              <a:off x="7024152" y="2624626"/>
              <a:ext cx="92007" cy="61168"/>
            </a:xfrm>
            <a:custGeom>
              <a:rect b="b" l="l" r="r" t="t"/>
              <a:pathLst>
                <a:path extrusionOk="0" h="601" w="904">
                  <a:moveTo>
                    <a:pt x="601" y="77"/>
                  </a:moveTo>
                  <a:lnTo>
                    <a:pt x="822" y="260"/>
                  </a:lnTo>
                  <a:lnTo>
                    <a:pt x="385" y="519"/>
                  </a:lnTo>
                  <a:lnTo>
                    <a:pt x="323" y="519"/>
                  </a:lnTo>
                  <a:lnTo>
                    <a:pt x="82" y="341"/>
                  </a:lnTo>
                  <a:lnTo>
                    <a:pt x="544" y="77"/>
                  </a:lnTo>
                  <a:close/>
                  <a:moveTo>
                    <a:pt x="563" y="0"/>
                  </a:moveTo>
                  <a:cubicBezTo>
                    <a:pt x="544" y="0"/>
                    <a:pt x="524" y="0"/>
                    <a:pt x="505" y="19"/>
                  </a:cubicBezTo>
                  <a:lnTo>
                    <a:pt x="44" y="279"/>
                  </a:lnTo>
                  <a:cubicBezTo>
                    <a:pt x="25" y="279"/>
                    <a:pt x="1" y="317"/>
                    <a:pt x="1" y="341"/>
                  </a:cubicBezTo>
                  <a:cubicBezTo>
                    <a:pt x="1" y="360"/>
                    <a:pt x="25" y="399"/>
                    <a:pt x="44" y="399"/>
                  </a:cubicBezTo>
                  <a:lnTo>
                    <a:pt x="284" y="581"/>
                  </a:lnTo>
                  <a:cubicBezTo>
                    <a:pt x="303" y="601"/>
                    <a:pt x="323" y="601"/>
                    <a:pt x="361" y="601"/>
                  </a:cubicBezTo>
                  <a:cubicBezTo>
                    <a:pt x="385" y="601"/>
                    <a:pt x="404" y="601"/>
                    <a:pt x="423" y="581"/>
                  </a:cubicBezTo>
                  <a:lnTo>
                    <a:pt x="865" y="317"/>
                  </a:lnTo>
                  <a:cubicBezTo>
                    <a:pt x="904" y="317"/>
                    <a:pt x="904" y="279"/>
                    <a:pt x="904" y="260"/>
                  </a:cubicBezTo>
                  <a:cubicBezTo>
                    <a:pt x="904" y="240"/>
                    <a:pt x="904" y="197"/>
                    <a:pt x="885" y="197"/>
                  </a:cubicBezTo>
                  <a:lnTo>
                    <a:pt x="865" y="178"/>
                  </a:lnTo>
                  <a:lnTo>
                    <a:pt x="644" y="19"/>
                  </a:lnTo>
                  <a:cubicBezTo>
                    <a:pt x="625" y="0"/>
                    <a:pt x="582" y="0"/>
                    <a:pt x="56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6"/>
            <p:cNvSpPr/>
            <p:nvPr/>
          </p:nvSpPr>
          <p:spPr>
            <a:xfrm>
              <a:off x="6957181" y="2669103"/>
              <a:ext cx="85697" cy="53331"/>
            </a:xfrm>
            <a:custGeom>
              <a:rect b="b" l="l" r="r" t="t"/>
              <a:pathLst>
                <a:path extrusionOk="0" h="524" w="842">
                  <a:moveTo>
                    <a:pt x="481" y="0"/>
                  </a:moveTo>
                  <a:lnTo>
                    <a:pt x="20" y="265"/>
                  </a:lnTo>
                  <a:cubicBezTo>
                    <a:pt x="1" y="284"/>
                    <a:pt x="1" y="322"/>
                    <a:pt x="20" y="341"/>
                  </a:cubicBezTo>
                  <a:lnTo>
                    <a:pt x="260" y="505"/>
                  </a:lnTo>
                  <a:cubicBezTo>
                    <a:pt x="279" y="524"/>
                    <a:pt x="342" y="524"/>
                    <a:pt x="361" y="524"/>
                  </a:cubicBezTo>
                  <a:lnTo>
                    <a:pt x="822" y="265"/>
                  </a:lnTo>
                  <a:cubicBezTo>
                    <a:pt x="841" y="241"/>
                    <a:pt x="841" y="202"/>
                    <a:pt x="822" y="183"/>
                  </a:cubicBezTo>
                  <a:lnTo>
                    <a:pt x="582" y="24"/>
                  </a:lnTo>
                  <a:cubicBezTo>
                    <a:pt x="563" y="0"/>
                    <a:pt x="500" y="0"/>
                    <a:pt x="481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6"/>
            <p:cNvSpPr/>
            <p:nvPr/>
          </p:nvSpPr>
          <p:spPr>
            <a:xfrm>
              <a:off x="6953314" y="2665134"/>
              <a:ext cx="93432" cy="61270"/>
            </a:xfrm>
            <a:custGeom>
              <a:rect b="b" l="l" r="r" t="t"/>
              <a:pathLst>
                <a:path extrusionOk="0" h="602" w="918">
                  <a:moveTo>
                    <a:pt x="601" y="83"/>
                  </a:moveTo>
                  <a:lnTo>
                    <a:pt x="841" y="260"/>
                  </a:lnTo>
                  <a:lnTo>
                    <a:pt x="380" y="520"/>
                  </a:lnTo>
                  <a:lnTo>
                    <a:pt x="317" y="520"/>
                  </a:lnTo>
                  <a:lnTo>
                    <a:pt x="77" y="342"/>
                  </a:lnTo>
                  <a:lnTo>
                    <a:pt x="538" y="83"/>
                  </a:lnTo>
                  <a:close/>
                  <a:moveTo>
                    <a:pt x="557" y="1"/>
                  </a:moveTo>
                  <a:cubicBezTo>
                    <a:pt x="538" y="1"/>
                    <a:pt x="519" y="1"/>
                    <a:pt x="500" y="20"/>
                  </a:cubicBezTo>
                  <a:lnTo>
                    <a:pt x="39" y="280"/>
                  </a:lnTo>
                  <a:cubicBezTo>
                    <a:pt x="19" y="280"/>
                    <a:pt x="0" y="323"/>
                    <a:pt x="0" y="342"/>
                  </a:cubicBezTo>
                  <a:cubicBezTo>
                    <a:pt x="0" y="361"/>
                    <a:pt x="19" y="400"/>
                    <a:pt x="39" y="400"/>
                  </a:cubicBezTo>
                  <a:lnTo>
                    <a:pt x="279" y="582"/>
                  </a:lnTo>
                  <a:cubicBezTo>
                    <a:pt x="298" y="601"/>
                    <a:pt x="317" y="601"/>
                    <a:pt x="360" y="601"/>
                  </a:cubicBezTo>
                  <a:cubicBezTo>
                    <a:pt x="380" y="601"/>
                    <a:pt x="399" y="601"/>
                    <a:pt x="418" y="582"/>
                  </a:cubicBezTo>
                  <a:lnTo>
                    <a:pt x="879" y="323"/>
                  </a:lnTo>
                  <a:cubicBezTo>
                    <a:pt x="898" y="323"/>
                    <a:pt x="918" y="280"/>
                    <a:pt x="918" y="260"/>
                  </a:cubicBezTo>
                  <a:cubicBezTo>
                    <a:pt x="918" y="241"/>
                    <a:pt x="898" y="203"/>
                    <a:pt x="879" y="203"/>
                  </a:cubicBezTo>
                  <a:lnTo>
                    <a:pt x="639" y="20"/>
                  </a:lnTo>
                  <a:cubicBezTo>
                    <a:pt x="620" y="1"/>
                    <a:pt x="601" y="1"/>
                    <a:pt x="557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6"/>
            <p:cNvSpPr/>
            <p:nvPr/>
          </p:nvSpPr>
          <p:spPr>
            <a:xfrm>
              <a:off x="6885834" y="2710120"/>
              <a:ext cx="85595" cy="52924"/>
            </a:xfrm>
            <a:custGeom>
              <a:rect b="b" l="l" r="r" t="t"/>
              <a:pathLst>
                <a:path extrusionOk="0" h="520" w="841">
                  <a:moveTo>
                    <a:pt x="481" y="1"/>
                  </a:moveTo>
                  <a:lnTo>
                    <a:pt x="39" y="260"/>
                  </a:lnTo>
                  <a:cubicBezTo>
                    <a:pt x="0" y="279"/>
                    <a:pt x="0" y="318"/>
                    <a:pt x="39" y="342"/>
                  </a:cubicBezTo>
                  <a:lnTo>
                    <a:pt x="260" y="500"/>
                  </a:lnTo>
                  <a:cubicBezTo>
                    <a:pt x="303" y="520"/>
                    <a:pt x="341" y="520"/>
                    <a:pt x="360" y="520"/>
                  </a:cubicBezTo>
                  <a:lnTo>
                    <a:pt x="822" y="260"/>
                  </a:lnTo>
                  <a:cubicBezTo>
                    <a:pt x="841" y="241"/>
                    <a:pt x="841" y="198"/>
                    <a:pt x="822" y="179"/>
                  </a:cubicBezTo>
                  <a:lnTo>
                    <a:pt x="581" y="20"/>
                  </a:lnTo>
                  <a:cubicBezTo>
                    <a:pt x="562" y="1"/>
                    <a:pt x="519" y="1"/>
                    <a:pt x="481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6"/>
            <p:cNvSpPr/>
            <p:nvPr/>
          </p:nvSpPr>
          <p:spPr>
            <a:xfrm>
              <a:off x="6883798" y="2705744"/>
              <a:ext cx="91600" cy="61270"/>
            </a:xfrm>
            <a:custGeom>
              <a:rect b="b" l="l" r="r" t="t"/>
              <a:pathLst>
                <a:path extrusionOk="0" h="602" w="900">
                  <a:moveTo>
                    <a:pt x="582" y="82"/>
                  </a:moveTo>
                  <a:lnTo>
                    <a:pt x="822" y="265"/>
                  </a:lnTo>
                  <a:lnTo>
                    <a:pt x="361" y="524"/>
                  </a:lnTo>
                  <a:lnTo>
                    <a:pt x="299" y="524"/>
                  </a:lnTo>
                  <a:lnTo>
                    <a:pt x="83" y="342"/>
                  </a:lnTo>
                  <a:lnTo>
                    <a:pt x="520" y="82"/>
                  </a:lnTo>
                  <a:close/>
                  <a:moveTo>
                    <a:pt x="539" y="1"/>
                  </a:moveTo>
                  <a:cubicBezTo>
                    <a:pt x="520" y="1"/>
                    <a:pt x="501" y="1"/>
                    <a:pt x="481" y="25"/>
                  </a:cubicBezTo>
                  <a:lnTo>
                    <a:pt x="39" y="284"/>
                  </a:lnTo>
                  <a:cubicBezTo>
                    <a:pt x="1" y="284"/>
                    <a:pt x="1" y="322"/>
                    <a:pt x="1" y="342"/>
                  </a:cubicBezTo>
                  <a:cubicBezTo>
                    <a:pt x="1" y="361"/>
                    <a:pt x="1" y="404"/>
                    <a:pt x="20" y="404"/>
                  </a:cubicBezTo>
                  <a:lnTo>
                    <a:pt x="260" y="582"/>
                  </a:lnTo>
                  <a:cubicBezTo>
                    <a:pt x="280" y="601"/>
                    <a:pt x="323" y="601"/>
                    <a:pt x="342" y="601"/>
                  </a:cubicBezTo>
                  <a:cubicBezTo>
                    <a:pt x="361" y="601"/>
                    <a:pt x="380" y="601"/>
                    <a:pt x="400" y="582"/>
                  </a:cubicBezTo>
                  <a:lnTo>
                    <a:pt x="861" y="322"/>
                  </a:lnTo>
                  <a:cubicBezTo>
                    <a:pt x="880" y="322"/>
                    <a:pt x="899" y="284"/>
                    <a:pt x="899" y="265"/>
                  </a:cubicBezTo>
                  <a:cubicBezTo>
                    <a:pt x="899" y="241"/>
                    <a:pt x="880" y="202"/>
                    <a:pt x="861" y="202"/>
                  </a:cubicBezTo>
                  <a:lnTo>
                    <a:pt x="640" y="25"/>
                  </a:lnTo>
                  <a:lnTo>
                    <a:pt x="621" y="25"/>
                  </a:lnTo>
                  <a:cubicBezTo>
                    <a:pt x="601" y="1"/>
                    <a:pt x="582" y="1"/>
                    <a:pt x="539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6"/>
            <p:cNvSpPr/>
            <p:nvPr/>
          </p:nvSpPr>
          <p:spPr>
            <a:xfrm>
              <a:off x="6816318" y="2750730"/>
              <a:ext cx="85697" cy="52924"/>
            </a:xfrm>
            <a:custGeom>
              <a:rect b="b" l="l" r="r" t="t"/>
              <a:pathLst>
                <a:path extrusionOk="0" h="520" w="842">
                  <a:moveTo>
                    <a:pt x="481" y="1"/>
                  </a:moveTo>
                  <a:lnTo>
                    <a:pt x="25" y="279"/>
                  </a:lnTo>
                  <a:cubicBezTo>
                    <a:pt x="1" y="279"/>
                    <a:pt x="1" y="322"/>
                    <a:pt x="25" y="342"/>
                  </a:cubicBezTo>
                  <a:lnTo>
                    <a:pt x="265" y="500"/>
                  </a:lnTo>
                  <a:cubicBezTo>
                    <a:pt x="284" y="519"/>
                    <a:pt x="323" y="519"/>
                    <a:pt x="361" y="519"/>
                  </a:cubicBezTo>
                  <a:lnTo>
                    <a:pt x="803" y="260"/>
                  </a:lnTo>
                  <a:cubicBezTo>
                    <a:pt x="842" y="241"/>
                    <a:pt x="842" y="202"/>
                    <a:pt x="803" y="183"/>
                  </a:cubicBezTo>
                  <a:lnTo>
                    <a:pt x="582" y="20"/>
                  </a:lnTo>
                  <a:cubicBezTo>
                    <a:pt x="544" y="1"/>
                    <a:pt x="505" y="1"/>
                    <a:pt x="481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6"/>
            <p:cNvSpPr/>
            <p:nvPr/>
          </p:nvSpPr>
          <p:spPr>
            <a:xfrm>
              <a:off x="6812451" y="2746863"/>
              <a:ext cx="92007" cy="61168"/>
            </a:xfrm>
            <a:custGeom>
              <a:rect b="b" l="l" r="r" t="t"/>
              <a:pathLst>
                <a:path extrusionOk="0" h="601" w="904">
                  <a:moveTo>
                    <a:pt x="582" y="77"/>
                  </a:moveTo>
                  <a:lnTo>
                    <a:pt x="822" y="260"/>
                  </a:lnTo>
                  <a:lnTo>
                    <a:pt x="380" y="519"/>
                  </a:lnTo>
                  <a:lnTo>
                    <a:pt x="322" y="519"/>
                  </a:lnTo>
                  <a:lnTo>
                    <a:pt x="82" y="341"/>
                  </a:lnTo>
                  <a:lnTo>
                    <a:pt x="543" y="77"/>
                  </a:lnTo>
                  <a:close/>
                  <a:moveTo>
                    <a:pt x="563" y="0"/>
                  </a:moveTo>
                  <a:cubicBezTo>
                    <a:pt x="543" y="0"/>
                    <a:pt x="519" y="0"/>
                    <a:pt x="500" y="19"/>
                  </a:cubicBezTo>
                  <a:lnTo>
                    <a:pt x="39" y="279"/>
                  </a:lnTo>
                  <a:cubicBezTo>
                    <a:pt x="20" y="279"/>
                    <a:pt x="1" y="317"/>
                    <a:pt x="1" y="341"/>
                  </a:cubicBezTo>
                  <a:cubicBezTo>
                    <a:pt x="1" y="360"/>
                    <a:pt x="20" y="399"/>
                    <a:pt x="39" y="399"/>
                  </a:cubicBezTo>
                  <a:lnTo>
                    <a:pt x="260" y="581"/>
                  </a:lnTo>
                  <a:cubicBezTo>
                    <a:pt x="303" y="601"/>
                    <a:pt x="322" y="601"/>
                    <a:pt x="361" y="601"/>
                  </a:cubicBezTo>
                  <a:cubicBezTo>
                    <a:pt x="380" y="601"/>
                    <a:pt x="399" y="601"/>
                    <a:pt x="423" y="581"/>
                  </a:cubicBezTo>
                  <a:lnTo>
                    <a:pt x="860" y="317"/>
                  </a:lnTo>
                  <a:cubicBezTo>
                    <a:pt x="880" y="317"/>
                    <a:pt x="904" y="279"/>
                    <a:pt x="904" y="260"/>
                  </a:cubicBezTo>
                  <a:cubicBezTo>
                    <a:pt x="904" y="240"/>
                    <a:pt x="904" y="197"/>
                    <a:pt x="860" y="197"/>
                  </a:cubicBezTo>
                  <a:lnTo>
                    <a:pt x="880" y="197"/>
                  </a:lnTo>
                  <a:lnTo>
                    <a:pt x="640" y="19"/>
                  </a:lnTo>
                  <a:cubicBezTo>
                    <a:pt x="620" y="0"/>
                    <a:pt x="582" y="0"/>
                    <a:pt x="56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6"/>
            <p:cNvSpPr/>
            <p:nvPr/>
          </p:nvSpPr>
          <p:spPr>
            <a:xfrm>
              <a:off x="6745480" y="2791340"/>
              <a:ext cx="85697" cy="54146"/>
            </a:xfrm>
            <a:custGeom>
              <a:rect b="b" l="l" r="r" t="t"/>
              <a:pathLst>
                <a:path extrusionOk="0" h="532" w="842">
                  <a:moveTo>
                    <a:pt x="481" y="0"/>
                  </a:moveTo>
                  <a:lnTo>
                    <a:pt x="20" y="284"/>
                  </a:lnTo>
                  <a:cubicBezTo>
                    <a:pt x="0" y="284"/>
                    <a:pt x="0" y="322"/>
                    <a:pt x="20" y="341"/>
                  </a:cubicBezTo>
                  <a:lnTo>
                    <a:pt x="260" y="505"/>
                  </a:lnTo>
                  <a:cubicBezTo>
                    <a:pt x="273" y="518"/>
                    <a:pt x="306" y="532"/>
                    <a:pt x="333" y="532"/>
                  </a:cubicBezTo>
                  <a:cubicBezTo>
                    <a:pt x="344" y="532"/>
                    <a:pt x="354" y="530"/>
                    <a:pt x="361" y="524"/>
                  </a:cubicBezTo>
                  <a:lnTo>
                    <a:pt x="817" y="265"/>
                  </a:lnTo>
                  <a:cubicBezTo>
                    <a:pt x="841" y="241"/>
                    <a:pt x="841" y="202"/>
                    <a:pt x="817" y="183"/>
                  </a:cubicBezTo>
                  <a:lnTo>
                    <a:pt x="577" y="24"/>
                  </a:lnTo>
                  <a:cubicBezTo>
                    <a:pt x="558" y="0"/>
                    <a:pt x="500" y="0"/>
                    <a:pt x="481" y="0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6"/>
            <p:cNvSpPr/>
            <p:nvPr/>
          </p:nvSpPr>
          <p:spPr>
            <a:xfrm>
              <a:off x="6741103" y="2787371"/>
              <a:ext cx="93941" cy="61270"/>
            </a:xfrm>
            <a:custGeom>
              <a:rect b="b" l="l" r="r" t="t"/>
              <a:pathLst>
                <a:path extrusionOk="0" h="602" w="923">
                  <a:moveTo>
                    <a:pt x="601" y="83"/>
                  </a:moveTo>
                  <a:lnTo>
                    <a:pt x="822" y="260"/>
                  </a:lnTo>
                  <a:lnTo>
                    <a:pt x="841" y="260"/>
                  </a:lnTo>
                  <a:lnTo>
                    <a:pt x="380" y="520"/>
                  </a:lnTo>
                  <a:lnTo>
                    <a:pt x="322" y="520"/>
                  </a:lnTo>
                  <a:lnTo>
                    <a:pt x="82" y="342"/>
                  </a:lnTo>
                  <a:lnTo>
                    <a:pt x="543" y="83"/>
                  </a:lnTo>
                  <a:close/>
                  <a:moveTo>
                    <a:pt x="562" y="1"/>
                  </a:moveTo>
                  <a:cubicBezTo>
                    <a:pt x="543" y="1"/>
                    <a:pt x="524" y="1"/>
                    <a:pt x="500" y="20"/>
                  </a:cubicBezTo>
                  <a:lnTo>
                    <a:pt x="43" y="280"/>
                  </a:lnTo>
                  <a:cubicBezTo>
                    <a:pt x="19" y="280"/>
                    <a:pt x="0" y="323"/>
                    <a:pt x="0" y="342"/>
                  </a:cubicBezTo>
                  <a:cubicBezTo>
                    <a:pt x="0" y="380"/>
                    <a:pt x="19" y="400"/>
                    <a:pt x="43" y="400"/>
                  </a:cubicBezTo>
                  <a:lnTo>
                    <a:pt x="284" y="582"/>
                  </a:lnTo>
                  <a:cubicBezTo>
                    <a:pt x="303" y="601"/>
                    <a:pt x="322" y="601"/>
                    <a:pt x="360" y="601"/>
                  </a:cubicBezTo>
                  <a:cubicBezTo>
                    <a:pt x="380" y="601"/>
                    <a:pt x="404" y="601"/>
                    <a:pt x="423" y="582"/>
                  </a:cubicBezTo>
                  <a:lnTo>
                    <a:pt x="884" y="323"/>
                  </a:lnTo>
                  <a:cubicBezTo>
                    <a:pt x="903" y="323"/>
                    <a:pt x="923" y="280"/>
                    <a:pt x="923" y="260"/>
                  </a:cubicBezTo>
                  <a:cubicBezTo>
                    <a:pt x="923" y="241"/>
                    <a:pt x="903" y="203"/>
                    <a:pt x="884" y="203"/>
                  </a:cubicBezTo>
                  <a:lnTo>
                    <a:pt x="644" y="20"/>
                  </a:lnTo>
                  <a:cubicBezTo>
                    <a:pt x="620" y="1"/>
                    <a:pt x="581" y="1"/>
                    <a:pt x="562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6"/>
            <p:cNvSpPr/>
            <p:nvPr/>
          </p:nvSpPr>
          <p:spPr>
            <a:xfrm>
              <a:off x="6674132" y="2832357"/>
              <a:ext cx="85595" cy="53739"/>
            </a:xfrm>
            <a:custGeom>
              <a:rect b="b" l="l" r="r" t="t"/>
              <a:pathLst>
                <a:path extrusionOk="0" h="528" w="841">
                  <a:moveTo>
                    <a:pt x="480" y="1"/>
                  </a:moveTo>
                  <a:lnTo>
                    <a:pt x="38" y="279"/>
                  </a:lnTo>
                  <a:cubicBezTo>
                    <a:pt x="0" y="279"/>
                    <a:pt x="0" y="318"/>
                    <a:pt x="38" y="342"/>
                  </a:cubicBezTo>
                  <a:lnTo>
                    <a:pt x="259" y="500"/>
                  </a:lnTo>
                  <a:cubicBezTo>
                    <a:pt x="287" y="514"/>
                    <a:pt x="316" y="528"/>
                    <a:pt x="338" y="528"/>
                  </a:cubicBezTo>
                  <a:cubicBezTo>
                    <a:pt x="347" y="528"/>
                    <a:pt x="355" y="525"/>
                    <a:pt x="360" y="520"/>
                  </a:cubicBezTo>
                  <a:lnTo>
                    <a:pt x="822" y="260"/>
                  </a:lnTo>
                  <a:cubicBezTo>
                    <a:pt x="841" y="241"/>
                    <a:pt x="841" y="198"/>
                    <a:pt x="822" y="179"/>
                  </a:cubicBezTo>
                  <a:lnTo>
                    <a:pt x="581" y="20"/>
                  </a:lnTo>
                  <a:cubicBezTo>
                    <a:pt x="557" y="1"/>
                    <a:pt x="519" y="1"/>
                    <a:pt x="480" y="1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6"/>
            <p:cNvSpPr/>
            <p:nvPr/>
          </p:nvSpPr>
          <p:spPr>
            <a:xfrm>
              <a:off x="6672097" y="2827980"/>
              <a:ext cx="91600" cy="61270"/>
            </a:xfrm>
            <a:custGeom>
              <a:rect b="b" l="l" r="r" t="t"/>
              <a:pathLst>
                <a:path extrusionOk="0" h="602" w="900">
                  <a:moveTo>
                    <a:pt x="577" y="82"/>
                  </a:moveTo>
                  <a:lnTo>
                    <a:pt x="817" y="265"/>
                  </a:lnTo>
                  <a:lnTo>
                    <a:pt x="361" y="524"/>
                  </a:lnTo>
                  <a:lnTo>
                    <a:pt x="299" y="524"/>
                  </a:lnTo>
                  <a:lnTo>
                    <a:pt x="78" y="342"/>
                  </a:lnTo>
                  <a:lnTo>
                    <a:pt x="520" y="82"/>
                  </a:lnTo>
                  <a:close/>
                  <a:moveTo>
                    <a:pt x="539" y="1"/>
                  </a:moveTo>
                  <a:cubicBezTo>
                    <a:pt x="520" y="1"/>
                    <a:pt x="500" y="1"/>
                    <a:pt x="481" y="25"/>
                  </a:cubicBezTo>
                  <a:lnTo>
                    <a:pt x="39" y="284"/>
                  </a:lnTo>
                  <a:cubicBezTo>
                    <a:pt x="1" y="284"/>
                    <a:pt x="1" y="322"/>
                    <a:pt x="1" y="342"/>
                  </a:cubicBezTo>
                  <a:cubicBezTo>
                    <a:pt x="1" y="385"/>
                    <a:pt x="1" y="404"/>
                    <a:pt x="20" y="404"/>
                  </a:cubicBezTo>
                  <a:lnTo>
                    <a:pt x="260" y="582"/>
                  </a:lnTo>
                  <a:cubicBezTo>
                    <a:pt x="279" y="601"/>
                    <a:pt x="318" y="601"/>
                    <a:pt x="337" y="601"/>
                  </a:cubicBezTo>
                  <a:cubicBezTo>
                    <a:pt x="361" y="601"/>
                    <a:pt x="380" y="601"/>
                    <a:pt x="400" y="582"/>
                  </a:cubicBezTo>
                  <a:lnTo>
                    <a:pt x="861" y="322"/>
                  </a:lnTo>
                  <a:cubicBezTo>
                    <a:pt x="880" y="322"/>
                    <a:pt x="899" y="303"/>
                    <a:pt x="899" y="265"/>
                  </a:cubicBezTo>
                  <a:cubicBezTo>
                    <a:pt x="899" y="241"/>
                    <a:pt x="880" y="222"/>
                    <a:pt x="861" y="202"/>
                  </a:cubicBezTo>
                  <a:lnTo>
                    <a:pt x="621" y="25"/>
                  </a:lnTo>
                  <a:cubicBezTo>
                    <a:pt x="601" y="1"/>
                    <a:pt x="577" y="1"/>
                    <a:pt x="539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6"/>
            <p:cNvSpPr/>
            <p:nvPr/>
          </p:nvSpPr>
          <p:spPr>
            <a:xfrm>
              <a:off x="6602683" y="2873475"/>
              <a:ext cx="87630" cy="53433"/>
            </a:xfrm>
            <a:custGeom>
              <a:rect b="b" l="l" r="r" t="t"/>
              <a:pathLst>
                <a:path extrusionOk="0" h="525" w="861">
                  <a:moveTo>
                    <a:pt x="543" y="0"/>
                  </a:moveTo>
                  <a:cubicBezTo>
                    <a:pt x="525" y="0"/>
                    <a:pt x="510" y="5"/>
                    <a:pt x="500" y="15"/>
                  </a:cubicBezTo>
                  <a:lnTo>
                    <a:pt x="39" y="274"/>
                  </a:lnTo>
                  <a:cubicBezTo>
                    <a:pt x="20" y="274"/>
                    <a:pt x="1" y="317"/>
                    <a:pt x="39" y="337"/>
                  </a:cubicBezTo>
                  <a:lnTo>
                    <a:pt x="279" y="495"/>
                  </a:lnTo>
                  <a:cubicBezTo>
                    <a:pt x="293" y="509"/>
                    <a:pt x="318" y="525"/>
                    <a:pt x="345" y="525"/>
                  </a:cubicBezTo>
                  <a:cubicBezTo>
                    <a:pt x="357" y="525"/>
                    <a:pt x="369" y="522"/>
                    <a:pt x="380" y="514"/>
                  </a:cubicBezTo>
                  <a:lnTo>
                    <a:pt x="822" y="255"/>
                  </a:lnTo>
                  <a:cubicBezTo>
                    <a:pt x="861" y="236"/>
                    <a:pt x="861" y="197"/>
                    <a:pt x="822" y="178"/>
                  </a:cubicBezTo>
                  <a:lnTo>
                    <a:pt x="601" y="15"/>
                  </a:lnTo>
                  <a:cubicBezTo>
                    <a:pt x="582" y="5"/>
                    <a:pt x="561" y="0"/>
                    <a:pt x="543" y="0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6"/>
            <p:cNvSpPr/>
            <p:nvPr/>
          </p:nvSpPr>
          <p:spPr>
            <a:xfrm>
              <a:off x="6600749" y="2869099"/>
              <a:ext cx="91498" cy="61168"/>
            </a:xfrm>
            <a:custGeom>
              <a:rect b="b" l="l" r="r" t="t"/>
              <a:pathLst>
                <a:path extrusionOk="0" h="601" w="899">
                  <a:moveTo>
                    <a:pt x="582" y="77"/>
                  </a:moveTo>
                  <a:lnTo>
                    <a:pt x="822" y="260"/>
                  </a:lnTo>
                  <a:lnTo>
                    <a:pt x="380" y="519"/>
                  </a:lnTo>
                  <a:lnTo>
                    <a:pt x="317" y="519"/>
                  </a:lnTo>
                  <a:lnTo>
                    <a:pt x="77" y="341"/>
                  </a:lnTo>
                  <a:lnTo>
                    <a:pt x="538" y="77"/>
                  </a:lnTo>
                  <a:close/>
                  <a:moveTo>
                    <a:pt x="558" y="0"/>
                  </a:moveTo>
                  <a:cubicBezTo>
                    <a:pt x="538" y="0"/>
                    <a:pt x="519" y="0"/>
                    <a:pt x="500" y="19"/>
                  </a:cubicBezTo>
                  <a:lnTo>
                    <a:pt x="39" y="279"/>
                  </a:lnTo>
                  <a:cubicBezTo>
                    <a:pt x="20" y="279"/>
                    <a:pt x="0" y="317"/>
                    <a:pt x="0" y="341"/>
                  </a:cubicBezTo>
                  <a:cubicBezTo>
                    <a:pt x="0" y="380"/>
                    <a:pt x="20" y="399"/>
                    <a:pt x="39" y="399"/>
                  </a:cubicBezTo>
                  <a:lnTo>
                    <a:pt x="260" y="581"/>
                  </a:lnTo>
                  <a:cubicBezTo>
                    <a:pt x="298" y="601"/>
                    <a:pt x="317" y="601"/>
                    <a:pt x="341" y="601"/>
                  </a:cubicBezTo>
                  <a:cubicBezTo>
                    <a:pt x="380" y="601"/>
                    <a:pt x="399" y="601"/>
                    <a:pt x="418" y="581"/>
                  </a:cubicBezTo>
                  <a:lnTo>
                    <a:pt x="860" y="317"/>
                  </a:lnTo>
                  <a:cubicBezTo>
                    <a:pt x="880" y="317"/>
                    <a:pt x="899" y="298"/>
                    <a:pt x="899" y="260"/>
                  </a:cubicBezTo>
                  <a:cubicBezTo>
                    <a:pt x="899" y="240"/>
                    <a:pt x="880" y="221"/>
                    <a:pt x="860" y="197"/>
                  </a:cubicBezTo>
                  <a:lnTo>
                    <a:pt x="639" y="19"/>
                  </a:lnTo>
                  <a:cubicBezTo>
                    <a:pt x="620" y="0"/>
                    <a:pt x="582" y="0"/>
                    <a:pt x="558" y="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6"/>
            <p:cNvSpPr/>
            <p:nvPr/>
          </p:nvSpPr>
          <p:spPr>
            <a:xfrm>
              <a:off x="6533269" y="2914187"/>
              <a:ext cx="85697" cy="53535"/>
            </a:xfrm>
            <a:custGeom>
              <a:rect b="b" l="l" r="r" t="t"/>
              <a:pathLst>
                <a:path extrusionOk="0" h="526" w="842">
                  <a:moveTo>
                    <a:pt x="524" y="0"/>
                  </a:moveTo>
                  <a:cubicBezTo>
                    <a:pt x="506" y="0"/>
                    <a:pt x="490" y="6"/>
                    <a:pt x="481" y="18"/>
                  </a:cubicBezTo>
                  <a:lnTo>
                    <a:pt x="20" y="278"/>
                  </a:lnTo>
                  <a:cubicBezTo>
                    <a:pt x="0" y="278"/>
                    <a:pt x="0" y="316"/>
                    <a:pt x="20" y="335"/>
                  </a:cubicBezTo>
                  <a:lnTo>
                    <a:pt x="260" y="499"/>
                  </a:lnTo>
                  <a:cubicBezTo>
                    <a:pt x="277" y="512"/>
                    <a:pt x="311" y="526"/>
                    <a:pt x="336" y="526"/>
                  </a:cubicBezTo>
                  <a:cubicBezTo>
                    <a:pt x="346" y="526"/>
                    <a:pt x="355" y="524"/>
                    <a:pt x="361" y="518"/>
                  </a:cubicBezTo>
                  <a:lnTo>
                    <a:pt x="822" y="259"/>
                  </a:lnTo>
                  <a:cubicBezTo>
                    <a:pt x="841" y="235"/>
                    <a:pt x="841" y="196"/>
                    <a:pt x="822" y="177"/>
                  </a:cubicBezTo>
                  <a:lnTo>
                    <a:pt x="582" y="18"/>
                  </a:lnTo>
                  <a:cubicBezTo>
                    <a:pt x="563" y="6"/>
                    <a:pt x="542" y="0"/>
                    <a:pt x="524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6"/>
            <p:cNvSpPr/>
            <p:nvPr/>
          </p:nvSpPr>
          <p:spPr>
            <a:xfrm>
              <a:off x="6529402" y="2909607"/>
              <a:ext cx="93941" cy="61270"/>
            </a:xfrm>
            <a:custGeom>
              <a:rect b="b" l="l" r="r" t="t"/>
              <a:pathLst>
                <a:path extrusionOk="0" h="602" w="923">
                  <a:moveTo>
                    <a:pt x="562" y="83"/>
                  </a:moveTo>
                  <a:cubicBezTo>
                    <a:pt x="581" y="83"/>
                    <a:pt x="581" y="83"/>
                    <a:pt x="601" y="102"/>
                  </a:cubicBezTo>
                  <a:lnTo>
                    <a:pt x="822" y="260"/>
                  </a:lnTo>
                  <a:lnTo>
                    <a:pt x="841" y="260"/>
                  </a:lnTo>
                  <a:lnTo>
                    <a:pt x="380" y="520"/>
                  </a:lnTo>
                  <a:lnTo>
                    <a:pt x="322" y="520"/>
                  </a:lnTo>
                  <a:lnTo>
                    <a:pt x="82" y="342"/>
                  </a:lnTo>
                  <a:lnTo>
                    <a:pt x="538" y="83"/>
                  </a:lnTo>
                  <a:close/>
                  <a:moveTo>
                    <a:pt x="562" y="1"/>
                  </a:moveTo>
                  <a:cubicBezTo>
                    <a:pt x="538" y="1"/>
                    <a:pt x="519" y="1"/>
                    <a:pt x="500" y="20"/>
                  </a:cubicBezTo>
                  <a:lnTo>
                    <a:pt x="38" y="280"/>
                  </a:lnTo>
                  <a:cubicBezTo>
                    <a:pt x="19" y="304"/>
                    <a:pt x="0" y="323"/>
                    <a:pt x="0" y="342"/>
                  </a:cubicBezTo>
                  <a:cubicBezTo>
                    <a:pt x="0" y="380"/>
                    <a:pt x="19" y="400"/>
                    <a:pt x="38" y="424"/>
                  </a:cubicBezTo>
                  <a:lnTo>
                    <a:pt x="279" y="582"/>
                  </a:lnTo>
                  <a:cubicBezTo>
                    <a:pt x="298" y="601"/>
                    <a:pt x="322" y="601"/>
                    <a:pt x="360" y="601"/>
                  </a:cubicBezTo>
                  <a:lnTo>
                    <a:pt x="418" y="601"/>
                  </a:lnTo>
                  <a:lnTo>
                    <a:pt x="418" y="582"/>
                  </a:lnTo>
                  <a:lnTo>
                    <a:pt x="879" y="323"/>
                  </a:lnTo>
                  <a:cubicBezTo>
                    <a:pt x="898" y="323"/>
                    <a:pt x="922" y="304"/>
                    <a:pt x="922" y="260"/>
                  </a:cubicBezTo>
                  <a:cubicBezTo>
                    <a:pt x="922" y="241"/>
                    <a:pt x="898" y="222"/>
                    <a:pt x="879" y="203"/>
                  </a:cubicBezTo>
                  <a:lnTo>
                    <a:pt x="639" y="20"/>
                  </a:lnTo>
                  <a:cubicBezTo>
                    <a:pt x="620" y="1"/>
                    <a:pt x="581" y="1"/>
                    <a:pt x="562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6"/>
            <p:cNvSpPr/>
            <p:nvPr/>
          </p:nvSpPr>
          <p:spPr>
            <a:xfrm>
              <a:off x="6461922" y="2955102"/>
              <a:ext cx="85595" cy="53230"/>
            </a:xfrm>
            <a:custGeom>
              <a:rect b="b" l="l" r="r" t="t"/>
              <a:pathLst>
                <a:path extrusionOk="0" h="523" w="841">
                  <a:moveTo>
                    <a:pt x="540" y="1"/>
                  </a:moveTo>
                  <a:cubicBezTo>
                    <a:pt x="522" y="1"/>
                    <a:pt x="502" y="5"/>
                    <a:pt x="480" y="15"/>
                  </a:cubicBezTo>
                  <a:lnTo>
                    <a:pt x="43" y="275"/>
                  </a:lnTo>
                  <a:cubicBezTo>
                    <a:pt x="0" y="275"/>
                    <a:pt x="0" y="313"/>
                    <a:pt x="24" y="337"/>
                  </a:cubicBezTo>
                  <a:lnTo>
                    <a:pt x="264" y="495"/>
                  </a:lnTo>
                  <a:cubicBezTo>
                    <a:pt x="291" y="509"/>
                    <a:pt x="319" y="523"/>
                    <a:pt x="339" y="523"/>
                  </a:cubicBezTo>
                  <a:cubicBezTo>
                    <a:pt x="347" y="523"/>
                    <a:pt x="355" y="520"/>
                    <a:pt x="360" y="515"/>
                  </a:cubicBezTo>
                  <a:lnTo>
                    <a:pt x="822" y="255"/>
                  </a:lnTo>
                  <a:cubicBezTo>
                    <a:pt x="841" y="236"/>
                    <a:pt x="841" y="193"/>
                    <a:pt x="822" y="174"/>
                  </a:cubicBezTo>
                  <a:lnTo>
                    <a:pt x="581" y="15"/>
                  </a:lnTo>
                  <a:cubicBezTo>
                    <a:pt x="572" y="5"/>
                    <a:pt x="557" y="1"/>
                    <a:pt x="540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6"/>
            <p:cNvSpPr/>
            <p:nvPr/>
          </p:nvSpPr>
          <p:spPr>
            <a:xfrm>
              <a:off x="6457952" y="2950217"/>
              <a:ext cx="93941" cy="61270"/>
            </a:xfrm>
            <a:custGeom>
              <a:rect b="b" l="l" r="r" t="t"/>
              <a:pathLst>
                <a:path extrusionOk="0" h="602" w="923">
                  <a:moveTo>
                    <a:pt x="563" y="82"/>
                  </a:moveTo>
                  <a:cubicBezTo>
                    <a:pt x="582" y="82"/>
                    <a:pt x="601" y="82"/>
                    <a:pt x="601" y="102"/>
                  </a:cubicBezTo>
                  <a:lnTo>
                    <a:pt x="841" y="265"/>
                  </a:lnTo>
                  <a:lnTo>
                    <a:pt x="380" y="524"/>
                  </a:lnTo>
                  <a:lnTo>
                    <a:pt x="322" y="524"/>
                  </a:lnTo>
                  <a:lnTo>
                    <a:pt x="102" y="342"/>
                  </a:lnTo>
                  <a:lnTo>
                    <a:pt x="543" y="82"/>
                  </a:lnTo>
                  <a:close/>
                  <a:moveTo>
                    <a:pt x="563" y="1"/>
                  </a:moveTo>
                  <a:cubicBezTo>
                    <a:pt x="543" y="1"/>
                    <a:pt x="519" y="1"/>
                    <a:pt x="500" y="25"/>
                  </a:cubicBezTo>
                  <a:lnTo>
                    <a:pt x="63" y="284"/>
                  </a:lnTo>
                  <a:cubicBezTo>
                    <a:pt x="20" y="303"/>
                    <a:pt x="1" y="323"/>
                    <a:pt x="1" y="342"/>
                  </a:cubicBezTo>
                  <a:cubicBezTo>
                    <a:pt x="1" y="385"/>
                    <a:pt x="20" y="404"/>
                    <a:pt x="39" y="423"/>
                  </a:cubicBezTo>
                  <a:lnTo>
                    <a:pt x="279" y="582"/>
                  </a:lnTo>
                  <a:cubicBezTo>
                    <a:pt x="303" y="601"/>
                    <a:pt x="342" y="601"/>
                    <a:pt x="361" y="601"/>
                  </a:cubicBezTo>
                  <a:lnTo>
                    <a:pt x="423" y="601"/>
                  </a:lnTo>
                  <a:lnTo>
                    <a:pt x="880" y="323"/>
                  </a:lnTo>
                  <a:cubicBezTo>
                    <a:pt x="904" y="323"/>
                    <a:pt x="923" y="303"/>
                    <a:pt x="923" y="265"/>
                  </a:cubicBezTo>
                  <a:cubicBezTo>
                    <a:pt x="923" y="241"/>
                    <a:pt x="904" y="222"/>
                    <a:pt x="880" y="202"/>
                  </a:cubicBezTo>
                  <a:lnTo>
                    <a:pt x="640" y="25"/>
                  </a:lnTo>
                  <a:cubicBezTo>
                    <a:pt x="620" y="1"/>
                    <a:pt x="601" y="1"/>
                    <a:pt x="563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6"/>
            <p:cNvSpPr/>
            <p:nvPr/>
          </p:nvSpPr>
          <p:spPr>
            <a:xfrm>
              <a:off x="6321567" y="3036424"/>
              <a:ext cx="85595" cy="54247"/>
            </a:xfrm>
            <a:custGeom>
              <a:rect b="b" l="l" r="r" t="t"/>
              <a:pathLst>
                <a:path extrusionOk="0" h="533" w="841">
                  <a:moveTo>
                    <a:pt x="522" y="0"/>
                  </a:moveTo>
                  <a:cubicBezTo>
                    <a:pt x="505" y="0"/>
                    <a:pt x="490" y="6"/>
                    <a:pt x="481" y="18"/>
                  </a:cubicBezTo>
                  <a:lnTo>
                    <a:pt x="20" y="278"/>
                  </a:lnTo>
                  <a:cubicBezTo>
                    <a:pt x="0" y="297"/>
                    <a:pt x="0" y="316"/>
                    <a:pt x="20" y="335"/>
                  </a:cubicBezTo>
                  <a:lnTo>
                    <a:pt x="260" y="518"/>
                  </a:lnTo>
                  <a:cubicBezTo>
                    <a:pt x="269" y="528"/>
                    <a:pt x="285" y="532"/>
                    <a:pt x="303" y="532"/>
                  </a:cubicBezTo>
                  <a:cubicBezTo>
                    <a:pt x="321" y="532"/>
                    <a:pt x="341" y="528"/>
                    <a:pt x="361" y="518"/>
                  </a:cubicBezTo>
                  <a:lnTo>
                    <a:pt x="822" y="259"/>
                  </a:lnTo>
                  <a:cubicBezTo>
                    <a:pt x="841" y="235"/>
                    <a:pt x="841" y="215"/>
                    <a:pt x="822" y="196"/>
                  </a:cubicBezTo>
                  <a:lnTo>
                    <a:pt x="582" y="18"/>
                  </a:lnTo>
                  <a:cubicBezTo>
                    <a:pt x="560" y="6"/>
                    <a:pt x="540" y="0"/>
                    <a:pt x="522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6"/>
            <p:cNvSpPr/>
            <p:nvPr/>
          </p:nvSpPr>
          <p:spPr>
            <a:xfrm>
              <a:off x="6317598" y="3031844"/>
              <a:ext cx="93534" cy="61270"/>
            </a:xfrm>
            <a:custGeom>
              <a:rect b="b" l="l" r="r" t="t"/>
              <a:pathLst>
                <a:path extrusionOk="0" h="602" w="919">
                  <a:moveTo>
                    <a:pt x="558" y="83"/>
                  </a:moveTo>
                  <a:cubicBezTo>
                    <a:pt x="577" y="83"/>
                    <a:pt x="577" y="83"/>
                    <a:pt x="601" y="102"/>
                  </a:cubicBezTo>
                  <a:lnTo>
                    <a:pt x="818" y="260"/>
                  </a:lnTo>
                  <a:lnTo>
                    <a:pt x="842" y="260"/>
                  </a:lnTo>
                  <a:lnTo>
                    <a:pt x="380" y="520"/>
                  </a:lnTo>
                  <a:lnTo>
                    <a:pt x="318" y="520"/>
                  </a:lnTo>
                  <a:lnTo>
                    <a:pt x="78" y="342"/>
                  </a:lnTo>
                  <a:lnTo>
                    <a:pt x="539" y="83"/>
                  </a:lnTo>
                  <a:close/>
                  <a:moveTo>
                    <a:pt x="558" y="1"/>
                  </a:moveTo>
                  <a:cubicBezTo>
                    <a:pt x="539" y="1"/>
                    <a:pt x="520" y="1"/>
                    <a:pt x="500" y="20"/>
                  </a:cubicBezTo>
                  <a:lnTo>
                    <a:pt x="39" y="280"/>
                  </a:lnTo>
                  <a:cubicBezTo>
                    <a:pt x="20" y="304"/>
                    <a:pt x="1" y="323"/>
                    <a:pt x="1" y="342"/>
                  </a:cubicBezTo>
                  <a:cubicBezTo>
                    <a:pt x="1" y="380"/>
                    <a:pt x="20" y="400"/>
                    <a:pt x="39" y="424"/>
                  </a:cubicBezTo>
                  <a:lnTo>
                    <a:pt x="279" y="582"/>
                  </a:lnTo>
                  <a:cubicBezTo>
                    <a:pt x="299" y="601"/>
                    <a:pt x="318" y="601"/>
                    <a:pt x="361" y="601"/>
                  </a:cubicBezTo>
                  <a:lnTo>
                    <a:pt x="419" y="601"/>
                  </a:lnTo>
                  <a:lnTo>
                    <a:pt x="880" y="342"/>
                  </a:lnTo>
                  <a:cubicBezTo>
                    <a:pt x="899" y="323"/>
                    <a:pt x="918" y="304"/>
                    <a:pt x="918" y="260"/>
                  </a:cubicBezTo>
                  <a:cubicBezTo>
                    <a:pt x="918" y="241"/>
                    <a:pt x="899" y="222"/>
                    <a:pt x="880" y="203"/>
                  </a:cubicBezTo>
                  <a:lnTo>
                    <a:pt x="640" y="20"/>
                  </a:lnTo>
                  <a:cubicBezTo>
                    <a:pt x="621" y="1"/>
                    <a:pt x="577" y="1"/>
                    <a:pt x="558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6"/>
            <p:cNvSpPr/>
            <p:nvPr/>
          </p:nvSpPr>
          <p:spPr>
            <a:xfrm>
              <a:off x="6250118" y="3077339"/>
              <a:ext cx="85697" cy="53942"/>
            </a:xfrm>
            <a:custGeom>
              <a:rect b="b" l="l" r="r" t="t"/>
              <a:pathLst>
                <a:path extrusionOk="0" h="530" w="842">
                  <a:moveTo>
                    <a:pt x="539" y="1"/>
                  </a:moveTo>
                  <a:cubicBezTo>
                    <a:pt x="521" y="1"/>
                    <a:pt x="501" y="5"/>
                    <a:pt x="481" y="15"/>
                  </a:cubicBezTo>
                  <a:lnTo>
                    <a:pt x="20" y="275"/>
                  </a:lnTo>
                  <a:cubicBezTo>
                    <a:pt x="1" y="294"/>
                    <a:pt x="1" y="313"/>
                    <a:pt x="20" y="337"/>
                  </a:cubicBezTo>
                  <a:lnTo>
                    <a:pt x="260" y="515"/>
                  </a:lnTo>
                  <a:cubicBezTo>
                    <a:pt x="282" y="524"/>
                    <a:pt x="302" y="529"/>
                    <a:pt x="320" y="529"/>
                  </a:cubicBezTo>
                  <a:cubicBezTo>
                    <a:pt x="337" y="529"/>
                    <a:pt x="352" y="524"/>
                    <a:pt x="361" y="515"/>
                  </a:cubicBezTo>
                  <a:lnTo>
                    <a:pt x="822" y="255"/>
                  </a:lnTo>
                  <a:cubicBezTo>
                    <a:pt x="842" y="236"/>
                    <a:pt x="842" y="217"/>
                    <a:pt x="822" y="193"/>
                  </a:cubicBezTo>
                  <a:lnTo>
                    <a:pt x="582" y="15"/>
                  </a:lnTo>
                  <a:cubicBezTo>
                    <a:pt x="573" y="5"/>
                    <a:pt x="557" y="1"/>
                    <a:pt x="539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6"/>
            <p:cNvSpPr/>
            <p:nvPr/>
          </p:nvSpPr>
          <p:spPr>
            <a:xfrm>
              <a:off x="6246250" y="3072453"/>
              <a:ext cx="93534" cy="61270"/>
            </a:xfrm>
            <a:custGeom>
              <a:rect b="b" l="l" r="r" t="t"/>
              <a:pathLst>
                <a:path extrusionOk="0" h="602" w="919">
                  <a:moveTo>
                    <a:pt x="558" y="82"/>
                  </a:moveTo>
                  <a:cubicBezTo>
                    <a:pt x="582" y="82"/>
                    <a:pt x="601" y="82"/>
                    <a:pt x="601" y="102"/>
                  </a:cubicBezTo>
                  <a:lnTo>
                    <a:pt x="841" y="265"/>
                  </a:lnTo>
                  <a:lnTo>
                    <a:pt x="380" y="524"/>
                  </a:lnTo>
                  <a:lnTo>
                    <a:pt x="318" y="524"/>
                  </a:lnTo>
                  <a:lnTo>
                    <a:pt x="101" y="342"/>
                  </a:lnTo>
                  <a:lnTo>
                    <a:pt x="77" y="342"/>
                  </a:lnTo>
                  <a:lnTo>
                    <a:pt x="539" y="82"/>
                  </a:lnTo>
                  <a:close/>
                  <a:moveTo>
                    <a:pt x="558" y="1"/>
                  </a:moveTo>
                  <a:cubicBezTo>
                    <a:pt x="539" y="1"/>
                    <a:pt x="519" y="1"/>
                    <a:pt x="500" y="25"/>
                  </a:cubicBezTo>
                  <a:lnTo>
                    <a:pt x="39" y="284"/>
                  </a:lnTo>
                  <a:cubicBezTo>
                    <a:pt x="20" y="303"/>
                    <a:pt x="0" y="323"/>
                    <a:pt x="0" y="342"/>
                  </a:cubicBezTo>
                  <a:cubicBezTo>
                    <a:pt x="0" y="385"/>
                    <a:pt x="20" y="404"/>
                    <a:pt x="39" y="423"/>
                  </a:cubicBezTo>
                  <a:lnTo>
                    <a:pt x="279" y="582"/>
                  </a:lnTo>
                  <a:cubicBezTo>
                    <a:pt x="298" y="601"/>
                    <a:pt x="342" y="601"/>
                    <a:pt x="361" y="601"/>
                  </a:cubicBezTo>
                  <a:lnTo>
                    <a:pt x="418" y="601"/>
                  </a:lnTo>
                  <a:lnTo>
                    <a:pt x="880" y="342"/>
                  </a:lnTo>
                  <a:cubicBezTo>
                    <a:pt x="899" y="323"/>
                    <a:pt x="918" y="303"/>
                    <a:pt x="918" y="265"/>
                  </a:cubicBezTo>
                  <a:cubicBezTo>
                    <a:pt x="918" y="241"/>
                    <a:pt x="899" y="222"/>
                    <a:pt x="880" y="202"/>
                  </a:cubicBezTo>
                  <a:lnTo>
                    <a:pt x="639" y="25"/>
                  </a:lnTo>
                  <a:cubicBezTo>
                    <a:pt x="620" y="25"/>
                    <a:pt x="601" y="1"/>
                    <a:pt x="558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6"/>
            <p:cNvSpPr/>
            <p:nvPr/>
          </p:nvSpPr>
          <p:spPr>
            <a:xfrm>
              <a:off x="7097536" y="2587884"/>
              <a:ext cx="85697" cy="52924"/>
            </a:xfrm>
            <a:custGeom>
              <a:rect b="b" l="l" r="r" t="t"/>
              <a:pathLst>
                <a:path extrusionOk="0" h="520" w="842">
                  <a:moveTo>
                    <a:pt x="481" y="1"/>
                  </a:moveTo>
                  <a:lnTo>
                    <a:pt x="44" y="260"/>
                  </a:lnTo>
                  <a:cubicBezTo>
                    <a:pt x="0" y="279"/>
                    <a:pt x="0" y="318"/>
                    <a:pt x="44" y="342"/>
                  </a:cubicBezTo>
                  <a:lnTo>
                    <a:pt x="265" y="500"/>
                  </a:lnTo>
                  <a:cubicBezTo>
                    <a:pt x="303" y="520"/>
                    <a:pt x="341" y="520"/>
                    <a:pt x="361" y="520"/>
                  </a:cubicBezTo>
                  <a:lnTo>
                    <a:pt x="822" y="260"/>
                  </a:lnTo>
                  <a:cubicBezTo>
                    <a:pt x="841" y="241"/>
                    <a:pt x="841" y="198"/>
                    <a:pt x="822" y="179"/>
                  </a:cubicBezTo>
                  <a:lnTo>
                    <a:pt x="582" y="20"/>
                  </a:lnTo>
                  <a:cubicBezTo>
                    <a:pt x="562" y="1"/>
                    <a:pt x="524" y="1"/>
                    <a:pt x="481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6"/>
            <p:cNvSpPr/>
            <p:nvPr/>
          </p:nvSpPr>
          <p:spPr>
            <a:xfrm>
              <a:off x="7097536" y="2587884"/>
              <a:ext cx="85697" cy="52924"/>
            </a:xfrm>
            <a:custGeom>
              <a:rect b="b" l="l" r="r" t="t"/>
              <a:pathLst>
                <a:path extrusionOk="0" h="520" w="842">
                  <a:moveTo>
                    <a:pt x="524" y="1"/>
                  </a:moveTo>
                  <a:cubicBezTo>
                    <a:pt x="543" y="1"/>
                    <a:pt x="562" y="1"/>
                    <a:pt x="582" y="20"/>
                  </a:cubicBezTo>
                  <a:lnTo>
                    <a:pt x="822" y="179"/>
                  </a:lnTo>
                  <a:lnTo>
                    <a:pt x="601" y="1"/>
                  </a:lnTo>
                  <a:close/>
                  <a:moveTo>
                    <a:pt x="481" y="1"/>
                  </a:moveTo>
                  <a:lnTo>
                    <a:pt x="44" y="260"/>
                  </a:lnTo>
                  <a:cubicBezTo>
                    <a:pt x="24" y="279"/>
                    <a:pt x="0" y="279"/>
                    <a:pt x="0" y="299"/>
                  </a:cubicBezTo>
                  <a:cubicBezTo>
                    <a:pt x="0" y="318"/>
                    <a:pt x="24" y="318"/>
                    <a:pt x="44" y="342"/>
                  </a:cubicBezTo>
                  <a:lnTo>
                    <a:pt x="265" y="500"/>
                  </a:lnTo>
                  <a:cubicBezTo>
                    <a:pt x="284" y="520"/>
                    <a:pt x="303" y="520"/>
                    <a:pt x="322" y="520"/>
                  </a:cubicBezTo>
                  <a:cubicBezTo>
                    <a:pt x="303" y="520"/>
                    <a:pt x="284" y="520"/>
                    <a:pt x="284" y="500"/>
                  </a:cubicBezTo>
                  <a:lnTo>
                    <a:pt x="44" y="318"/>
                  </a:lnTo>
                  <a:cubicBezTo>
                    <a:pt x="24" y="318"/>
                    <a:pt x="24" y="299"/>
                    <a:pt x="24" y="299"/>
                  </a:cubicBezTo>
                  <a:cubicBezTo>
                    <a:pt x="24" y="299"/>
                    <a:pt x="24" y="279"/>
                    <a:pt x="44" y="279"/>
                  </a:cubicBezTo>
                  <a:lnTo>
                    <a:pt x="481" y="20"/>
                  </a:lnTo>
                  <a:cubicBezTo>
                    <a:pt x="505" y="1"/>
                    <a:pt x="524" y="1"/>
                    <a:pt x="524" y="1"/>
                  </a:cubicBezTo>
                  <a:close/>
                  <a:moveTo>
                    <a:pt x="841" y="222"/>
                  </a:moveTo>
                  <a:cubicBezTo>
                    <a:pt x="841" y="222"/>
                    <a:pt x="841" y="241"/>
                    <a:pt x="822" y="241"/>
                  </a:cubicBezTo>
                  <a:lnTo>
                    <a:pt x="361" y="500"/>
                  </a:lnTo>
                  <a:cubicBezTo>
                    <a:pt x="361" y="520"/>
                    <a:pt x="341" y="520"/>
                    <a:pt x="322" y="520"/>
                  </a:cubicBezTo>
                  <a:lnTo>
                    <a:pt x="385" y="520"/>
                  </a:lnTo>
                  <a:lnTo>
                    <a:pt x="822" y="260"/>
                  </a:lnTo>
                  <a:cubicBezTo>
                    <a:pt x="841" y="241"/>
                    <a:pt x="841" y="241"/>
                    <a:pt x="841" y="22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6"/>
            <p:cNvSpPr/>
            <p:nvPr/>
          </p:nvSpPr>
          <p:spPr>
            <a:xfrm>
              <a:off x="7168883" y="2546867"/>
              <a:ext cx="85697" cy="53331"/>
            </a:xfrm>
            <a:custGeom>
              <a:rect b="b" l="l" r="r" t="t"/>
              <a:pathLst>
                <a:path extrusionOk="0" h="524" w="842">
                  <a:moveTo>
                    <a:pt x="481" y="0"/>
                  </a:moveTo>
                  <a:lnTo>
                    <a:pt x="20" y="265"/>
                  </a:lnTo>
                  <a:cubicBezTo>
                    <a:pt x="1" y="284"/>
                    <a:pt x="1" y="322"/>
                    <a:pt x="20" y="341"/>
                  </a:cubicBezTo>
                  <a:lnTo>
                    <a:pt x="260" y="505"/>
                  </a:lnTo>
                  <a:cubicBezTo>
                    <a:pt x="284" y="524"/>
                    <a:pt x="342" y="524"/>
                    <a:pt x="361" y="524"/>
                  </a:cubicBezTo>
                  <a:lnTo>
                    <a:pt x="822" y="241"/>
                  </a:lnTo>
                  <a:cubicBezTo>
                    <a:pt x="841" y="241"/>
                    <a:pt x="841" y="202"/>
                    <a:pt x="822" y="183"/>
                  </a:cubicBezTo>
                  <a:lnTo>
                    <a:pt x="582" y="24"/>
                  </a:lnTo>
                  <a:cubicBezTo>
                    <a:pt x="563" y="0"/>
                    <a:pt x="500" y="0"/>
                    <a:pt x="481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6"/>
            <p:cNvSpPr/>
            <p:nvPr/>
          </p:nvSpPr>
          <p:spPr>
            <a:xfrm>
              <a:off x="7168883" y="2546867"/>
              <a:ext cx="85697" cy="53331"/>
            </a:xfrm>
            <a:custGeom>
              <a:rect b="b" l="l" r="r" t="t"/>
              <a:pathLst>
                <a:path extrusionOk="0" h="524" w="842">
                  <a:moveTo>
                    <a:pt x="524" y="0"/>
                  </a:moveTo>
                  <a:cubicBezTo>
                    <a:pt x="544" y="0"/>
                    <a:pt x="563" y="0"/>
                    <a:pt x="582" y="24"/>
                  </a:cubicBezTo>
                  <a:lnTo>
                    <a:pt x="822" y="183"/>
                  </a:lnTo>
                  <a:lnTo>
                    <a:pt x="822" y="183"/>
                  </a:lnTo>
                  <a:lnTo>
                    <a:pt x="582" y="0"/>
                  </a:lnTo>
                  <a:close/>
                  <a:moveTo>
                    <a:pt x="481" y="0"/>
                  </a:moveTo>
                  <a:lnTo>
                    <a:pt x="20" y="265"/>
                  </a:lnTo>
                  <a:cubicBezTo>
                    <a:pt x="1" y="284"/>
                    <a:pt x="1" y="284"/>
                    <a:pt x="1" y="303"/>
                  </a:cubicBezTo>
                  <a:cubicBezTo>
                    <a:pt x="1" y="322"/>
                    <a:pt x="1" y="322"/>
                    <a:pt x="20" y="341"/>
                  </a:cubicBezTo>
                  <a:lnTo>
                    <a:pt x="260" y="505"/>
                  </a:lnTo>
                  <a:lnTo>
                    <a:pt x="44" y="322"/>
                  </a:lnTo>
                  <a:cubicBezTo>
                    <a:pt x="20" y="322"/>
                    <a:pt x="20" y="303"/>
                    <a:pt x="20" y="303"/>
                  </a:cubicBezTo>
                  <a:cubicBezTo>
                    <a:pt x="20" y="284"/>
                    <a:pt x="20" y="284"/>
                    <a:pt x="44" y="284"/>
                  </a:cubicBezTo>
                  <a:lnTo>
                    <a:pt x="481" y="24"/>
                  </a:lnTo>
                  <a:cubicBezTo>
                    <a:pt x="500" y="0"/>
                    <a:pt x="500" y="0"/>
                    <a:pt x="524" y="0"/>
                  </a:cubicBezTo>
                  <a:close/>
                  <a:moveTo>
                    <a:pt x="260" y="505"/>
                  </a:moveTo>
                  <a:cubicBezTo>
                    <a:pt x="284" y="524"/>
                    <a:pt x="303" y="524"/>
                    <a:pt x="323" y="524"/>
                  </a:cubicBezTo>
                  <a:cubicBezTo>
                    <a:pt x="303" y="524"/>
                    <a:pt x="284" y="505"/>
                    <a:pt x="260" y="505"/>
                  </a:cubicBezTo>
                  <a:close/>
                  <a:moveTo>
                    <a:pt x="822" y="183"/>
                  </a:moveTo>
                  <a:lnTo>
                    <a:pt x="822" y="221"/>
                  </a:lnTo>
                  <a:lnTo>
                    <a:pt x="822" y="241"/>
                  </a:lnTo>
                  <a:lnTo>
                    <a:pt x="361" y="505"/>
                  </a:lnTo>
                  <a:cubicBezTo>
                    <a:pt x="342" y="524"/>
                    <a:pt x="342" y="524"/>
                    <a:pt x="323" y="524"/>
                  </a:cubicBezTo>
                  <a:lnTo>
                    <a:pt x="361" y="524"/>
                  </a:lnTo>
                  <a:lnTo>
                    <a:pt x="822" y="265"/>
                  </a:lnTo>
                  <a:cubicBezTo>
                    <a:pt x="841" y="241"/>
                    <a:pt x="841" y="241"/>
                    <a:pt x="841" y="221"/>
                  </a:cubicBezTo>
                  <a:cubicBezTo>
                    <a:pt x="841" y="202"/>
                    <a:pt x="841" y="183"/>
                    <a:pt x="822" y="183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6390981" y="2995712"/>
              <a:ext cx="87630" cy="53433"/>
            </a:xfrm>
            <a:custGeom>
              <a:rect b="b" l="l" r="r" t="t"/>
              <a:pathLst>
                <a:path extrusionOk="0" h="525" w="861">
                  <a:moveTo>
                    <a:pt x="539" y="0"/>
                  </a:moveTo>
                  <a:cubicBezTo>
                    <a:pt x="519" y="0"/>
                    <a:pt x="500" y="5"/>
                    <a:pt x="481" y="15"/>
                  </a:cubicBezTo>
                  <a:lnTo>
                    <a:pt x="39" y="274"/>
                  </a:lnTo>
                  <a:cubicBezTo>
                    <a:pt x="0" y="274"/>
                    <a:pt x="0" y="317"/>
                    <a:pt x="39" y="337"/>
                  </a:cubicBezTo>
                  <a:lnTo>
                    <a:pt x="279" y="495"/>
                  </a:lnTo>
                  <a:cubicBezTo>
                    <a:pt x="293" y="509"/>
                    <a:pt x="315" y="525"/>
                    <a:pt x="343" y="525"/>
                  </a:cubicBezTo>
                  <a:cubicBezTo>
                    <a:pt x="355" y="525"/>
                    <a:pt x="367" y="522"/>
                    <a:pt x="380" y="514"/>
                  </a:cubicBezTo>
                  <a:lnTo>
                    <a:pt x="817" y="255"/>
                  </a:lnTo>
                  <a:cubicBezTo>
                    <a:pt x="860" y="236"/>
                    <a:pt x="860" y="217"/>
                    <a:pt x="817" y="178"/>
                  </a:cubicBezTo>
                  <a:lnTo>
                    <a:pt x="601" y="15"/>
                  </a:lnTo>
                  <a:cubicBezTo>
                    <a:pt x="579" y="5"/>
                    <a:pt x="559" y="0"/>
                    <a:pt x="53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6390981" y="2995203"/>
              <a:ext cx="87630" cy="55367"/>
            </a:xfrm>
            <a:custGeom>
              <a:rect b="b" l="l" r="r" t="t"/>
              <a:pathLst>
                <a:path extrusionOk="0" h="544" w="861">
                  <a:moveTo>
                    <a:pt x="539" y="1"/>
                  </a:moveTo>
                  <a:cubicBezTo>
                    <a:pt x="558" y="1"/>
                    <a:pt x="577" y="20"/>
                    <a:pt x="577" y="20"/>
                  </a:cubicBezTo>
                  <a:lnTo>
                    <a:pt x="817" y="202"/>
                  </a:lnTo>
                  <a:cubicBezTo>
                    <a:pt x="841" y="202"/>
                    <a:pt x="841" y="222"/>
                    <a:pt x="841" y="222"/>
                  </a:cubicBezTo>
                  <a:cubicBezTo>
                    <a:pt x="841" y="241"/>
                    <a:pt x="841" y="241"/>
                    <a:pt x="817" y="260"/>
                  </a:cubicBezTo>
                  <a:cubicBezTo>
                    <a:pt x="841" y="260"/>
                    <a:pt x="860" y="241"/>
                    <a:pt x="860" y="222"/>
                  </a:cubicBezTo>
                  <a:cubicBezTo>
                    <a:pt x="860" y="202"/>
                    <a:pt x="841" y="202"/>
                    <a:pt x="817" y="183"/>
                  </a:cubicBezTo>
                  <a:lnTo>
                    <a:pt x="601" y="20"/>
                  </a:lnTo>
                  <a:cubicBezTo>
                    <a:pt x="577" y="1"/>
                    <a:pt x="558" y="1"/>
                    <a:pt x="539" y="1"/>
                  </a:cubicBezTo>
                  <a:close/>
                  <a:moveTo>
                    <a:pt x="481" y="1"/>
                  </a:moveTo>
                  <a:lnTo>
                    <a:pt x="39" y="260"/>
                  </a:lnTo>
                  <a:lnTo>
                    <a:pt x="0" y="303"/>
                  </a:lnTo>
                  <a:cubicBezTo>
                    <a:pt x="0" y="322"/>
                    <a:pt x="20" y="342"/>
                    <a:pt x="39" y="342"/>
                  </a:cubicBezTo>
                  <a:cubicBezTo>
                    <a:pt x="20" y="322"/>
                    <a:pt x="20" y="322"/>
                    <a:pt x="20" y="303"/>
                  </a:cubicBezTo>
                  <a:cubicBezTo>
                    <a:pt x="20" y="303"/>
                    <a:pt x="20" y="279"/>
                    <a:pt x="39" y="279"/>
                  </a:cubicBezTo>
                  <a:lnTo>
                    <a:pt x="500" y="20"/>
                  </a:lnTo>
                  <a:cubicBezTo>
                    <a:pt x="500" y="20"/>
                    <a:pt x="519" y="1"/>
                    <a:pt x="539" y="1"/>
                  </a:cubicBezTo>
                  <a:close/>
                  <a:moveTo>
                    <a:pt x="817" y="260"/>
                  </a:moveTo>
                  <a:lnTo>
                    <a:pt x="361" y="519"/>
                  </a:lnTo>
                  <a:lnTo>
                    <a:pt x="318" y="519"/>
                  </a:lnTo>
                  <a:cubicBezTo>
                    <a:pt x="298" y="519"/>
                    <a:pt x="279" y="519"/>
                    <a:pt x="279" y="500"/>
                  </a:cubicBezTo>
                  <a:lnTo>
                    <a:pt x="39" y="342"/>
                  </a:lnTo>
                  <a:lnTo>
                    <a:pt x="39" y="342"/>
                  </a:lnTo>
                  <a:lnTo>
                    <a:pt x="260" y="519"/>
                  </a:lnTo>
                  <a:cubicBezTo>
                    <a:pt x="279" y="519"/>
                    <a:pt x="298" y="543"/>
                    <a:pt x="318" y="543"/>
                  </a:cubicBezTo>
                  <a:cubicBezTo>
                    <a:pt x="337" y="543"/>
                    <a:pt x="361" y="519"/>
                    <a:pt x="380" y="519"/>
                  </a:cubicBezTo>
                  <a:lnTo>
                    <a:pt x="817" y="26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6"/>
            <p:cNvSpPr/>
            <p:nvPr/>
          </p:nvSpPr>
          <p:spPr>
            <a:xfrm>
              <a:off x="7028529" y="2628494"/>
              <a:ext cx="85697" cy="52924"/>
            </a:xfrm>
            <a:custGeom>
              <a:rect b="b" l="l" r="r" t="t"/>
              <a:pathLst>
                <a:path extrusionOk="0" h="520" w="842">
                  <a:moveTo>
                    <a:pt x="481" y="1"/>
                  </a:moveTo>
                  <a:lnTo>
                    <a:pt x="20" y="260"/>
                  </a:lnTo>
                  <a:cubicBezTo>
                    <a:pt x="1" y="279"/>
                    <a:pt x="1" y="322"/>
                    <a:pt x="20" y="342"/>
                  </a:cubicBezTo>
                  <a:lnTo>
                    <a:pt x="260" y="500"/>
                  </a:lnTo>
                  <a:cubicBezTo>
                    <a:pt x="280" y="519"/>
                    <a:pt x="318" y="519"/>
                    <a:pt x="361" y="519"/>
                  </a:cubicBezTo>
                  <a:lnTo>
                    <a:pt x="798" y="260"/>
                  </a:lnTo>
                  <a:cubicBezTo>
                    <a:pt x="842" y="241"/>
                    <a:pt x="842" y="202"/>
                    <a:pt x="798" y="183"/>
                  </a:cubicBezTo>
                  <a:lnTo>
                    <a:pt x="582" y="20"/>
                  </a:lnTo>
                  <a:cubicBezTo>
                    <a:pt x="539" y="1"/>
                    <a:pt x="501" y="1"/>
                    <a:pt x="481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6"/>
            <p:cNvSpPr/>
            <p:nvPr/>
          </p:nvSpPr>
          <p:spPr>
            <a:xfrm>
              <a:off x="7028529" y="2628494"/>
              <a:ext cx="85697" cy="52924"/>
            </a:xfrm>
            <a:custGeom>
              <a:rect b="b" l="l" r="r" t="t"/>
              <a:pathLst>
                <a:path extrusionOk="0" h="520" w="842">
                  <a:moveTo>
                    <a:pt x="462" y="1"/>
                  </a:moveTo>
                  <a:lnTo>
                    <a:pt x="20" y="260"/>
                  </a:lnTo>
                  <a:cubicBezTo>
                    <a:pt x="1" y="279"/>
                    <a:pt x="1" y="279"/>
                    <a:pt x="1" y="303"/>
                  </a:cubicBezTo>
                  <a:lnTo>
                    <a:pt x="20" y="279"/>
                  </a:lnTo>
                  <a:lnTo>
                    <a:pt x="481" y="20"/>
                  </a:lnTo>
                  <a:cubicBezTo>
                    <a:pt x="481" y="1"/>
                    <a:pt x="501" y="1"/>
                    <a:pt x="520" y="1"/>
                  </a:cubicBezTo>
                  <a:close/>
                  <a:moveTo>
                    <a:pt x="1" y="303"/>
                  </a:moveTo>
                  <a:cubicBezTo>
                    <a:pt x="1" y="322"/>
                    <a:pt x="1" y="322"/>
                    <a:pt x="20" y="342"/>
                  </a:cubicBezTo>
                  <a:lnTo>
                    <a:pt x="260" y="500"/>
                  </a:lnTo>
                  <a:lnTo>
                    <a:pt x="20" y="322"/>
                  </a:lnTo>
                  <a:lnTo>
                    <a:pt x="1" y="303"/>
                  </a:lnTo>
                  <a:close/>
                  <a:moveTo>
                    <a:pt x="260" y="500"/>
                  </a:moveTo>
                  <a:cubicBezTo>
                    <a:pt x="260" y="519"/>
                    <a:pt x="280" y="519"/>
                    <a:pt x="318" y="519"/>
                  </a:cubicBezTo>
                  <a:cubicBezTo>
                    <a:pt x="299" y="519"/>
                    <a:pt x="280" y="519"/>
                    <a:pt x="260" y="500"/>
                  </a:cubicBezTo>
                  <a:close/>
                  <a:moveTo>
                    <a:pt x="520" y="1"/>
                  </a:moveTo>
                  <a:cubicBezTo>
                    <a:pt x="539" y="1"/>
                    <a:pt x="558" y="1"/>
                    <a:pt x="582" y="20"/>
                  </a:cubicBezTo>
                  <a:lnTo>
                    <a:pt x="798" y="202"/>
                  </a:lnTo>
                  <a:cubicBezTo>
                    <a:pt x="822" y="202"/>
                    <a:pt x="822" y="202"/>
                    <a:pt x="822" y="222"/>
                  </a:cubicBezTo>
                  <a:cubicBezTo>
                    <a:pt x="822" y="222"/>
                    <a:pt x="822" y="241"/>
                    <a:pt x="798" y="241"/>
                  </a:cubicBezTo>
                  <a:lnTo>
                    <a:pt x="361" y="500"/>
                  </a:lnTo>
                  <a:cubicBezTo>
                    <a:pt x="342" y="519"/>
                    <a:pt x="318" y="519"/>
                    <a:pt x="318" y="519"/>
                  </a:cubicBezTo>
                  <a:lnTo>
                    <a:pt x="361" y="519"/>
                  </a:lnTo>
                  <a:lnTo>
                    <a:pt x="822" y="260"/>
                  </a:lnTo>
                  <a:cubicBezTo>
                    <a:pt x="822" y="241"/>
                    <a:pt x="842" y="241"/>
                    <a:pt x="842" y="222"/>
                  </a:cubicBezTo>
                  <a:cubicBezTo>
                    <a:pt x="842" y="202"/>
                    <a:pt x="822" y="202"/>
                    <a:pt x="822" y="183"/>
                  </a:cubicBezTo>
                  <a:lnTo>
                    <a:pt x="582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6957181" y="2669103"/>
              <a:ext cx="85697" cy="53331"/>
            </a:xfrm>
            <a:custGeom>
              <a:rect b="b" l="l" r="r" t="t"/>
              <a:pathLst>
                <a:path extrusionOk="0" h="524" w="842">
                  <a:moveTo>
                    <a:pt x="481" y="0"/>
                  </a:moveTo>
                  <a:lnTo>
                    <a:pt x="20" y="265"/>
                  </a:lnTo>
                  <a:cubicBezTo>
                    <a:pt x="1" y="284"/>
                    <a:pt x="1" y="322"/>
                    <a:pt x="20" y="341"/>
                  </a:cubicBezTo>
                  <a:lnTo>
                    <a:pt x="260" y="505"/>
                  </a:lnTo>
                  <a:cubicBezTo>
                    <a:pt x="279" y="524"/>
                    <a:pt x="342" y="524"/>
                    <a:pt x="361" y="524"/>
                  </a:cubicBezTo>
                  <a:lnTo>
                    <a:pt x="822" y="265"/>
                  </a:lnTo>
                  <a:cubicBezTo>
                    <a:pt x="841" y="241"/>
                    <a:pt x="841" y="202"/>
                    <a:pt x="822" y="183"/>
                  </a:cubicBezTo>
                  <a:lnTo>
                    <a:pt x="582" y="24"/>
                  </a:lnTo>
                  <a:cubicBezTo>
                    <a:pt x="563" y="0"/>
                    <a:pt x="500" y="0"/>
                    <a:pt x="481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6957181" y="2669103"/>
              <a:ext cx="85697" cy="53331"/>
            </a:xfrm>
            <a:custGeom>
              <a:rect b="b" l="l" r="r" t="t"/>
              <a:pathLst>
                <a:path extrusionOk="0" h="524" w="842">
                  <a:moveTo>
                    <a:pt x="481" y="0"/>
                  </a:moveTo>
                  <a:lnTo>
                    <a:pt x="20" y="265"/>
                  </a:lnTo>
                  <a:cubicBezTo>
                    <a:pt x="1" y="284"/>
                    <a:pt x="1" y="284"/>
                    <a:pt x="1" y="303"/>
                  </a:cubicBezTo>
                  <a:cubicBezTo>
                    <a:pt x="1" y="322"/>
                    <a:pt x="1" y="322"/>
                    <a:pt x="20" y="341"/>
                  </a:cubicBezTo>
                  <a:lnTo>
                    <a:pt x="260" y="524"/>
                  </a:lnTo>
                  <a:lnTo>
                    <a:pt x="322" y="524"/>
                  </a:lnTo>
                  <a:cubicBezTo>
                    <a:pt x="298" y="524"/>
                    <a:pt x="279" y="524"/>
                    <a:pt x="260" y="505"/>
                  </a:cubicBezTo>
                  <a:lnTo>
                    <a:pt x="20" y="322"/>
                  </a:lnTo>
                  <a:lnTo>
                    <a:pt x="20" y="303"/>
                  </a:lnTo>
                  <a:lnTo>
                    <a:pt x="20" y="284"/>
                  </a:lnTo>
                  <a:lnTo>
                    <a:pt x="481" y="24"/>
                  </a:lnTo>
                  <a:cubicBezTo>
                    <a:pt x="500" y="0"/>
                    <a:pt x="500" y="0"/>
                    <a:pt x="519" y="0"/>
                  </a:cubicBezTo>
                  <a:close/>
                  <a:moveTo>
                    <a:pt x="519" y="0"/>
                  </a:moveTo>
                  <a:cubicBezTo>
                    <a:pt x="539" y="0"/>
                    <a:pt x="563" y="0"/>
                    <a:pt x="582" y="24"/>
                  </a:cubicBezTo>
                  <a:lnTo>
                    <a:pt x="822" y="202"/>
                  </a:lnTo>
                  <a:lnTo>
                    <a:pt x="822" y="221"/>
                  </a:lnTo>
                  <a:lnTo>
                    <a:pt x="822" y="241"/>
                  </a:lnTo>
                  <a:lnTo>
                    <a:pt x="361" y="505"/>
                  </a:lnTo>
                  <a:cubicBezTo>
                    <a:pt x="342" y="524"/>
                    <a:pt x="342" y="524"/>
                    <a:pt x="322" y="524"/>
                  </a:cubicBezTo>
                  <a:lnTo>
                    <a:pt x="361" y="524"/>
                  </a:lnTo>
                  <a:lnTo>
                    <a:pt x="822" y="265"/>
                  </a:lnTo>
                  <a:cubicBezTo>
                    <a:pt x="841" y="241"/>
                    <a:pt x="841" y="241"/>
                    <a:pt x="841" y="221"/>
                  </a:cubicBezTo>
                  <a:cubicBezTo>
                    <a:pt x="841" y="202"/>
                    <a:pt x="841" y="202"/>
                    <a:pt x="822" y="183"/>
                  </a:cubicBezTo>
                  <a:lnTo>
                    <a:pt x="58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6"/>
            <p:cNvSpPr/>
            <p:nvPr/>
          </p:nvSpPr>
          <p:spPr>
            <a:xfrm>
              <a:off x="6885834" y="2710120"/>
              <a:ext cx="85595" cy="52924"/>
            </a:xfrm>
            <a:custGeom>
              <a:rect b="b" l="l" r="r" t="t"/>
              <a:pathLst>
                <a:path extrusionOk="0" h="520" w="841">
                  <a:moveTo>
                    <a:pt x="481" y="1"/>
                  </a:moveTo>
                  <a:lnTo>
                    <a:pt x="39" y="260"/>
                  </a:lnTo>
                  <a:cubicBezTo>
                    <a:pt x="0" y="279"/>
                    <a:pt x="0" y="318"/>
                    <a:pt x="39" y="342"/>
                  </a:cubicBezTo>
                  <a:lnTo>
                    <a:pt x="260" y="500"/>
                  </a:lnTo>
                  <a:cubicBezTo>
                    <a:pt x="303" y="520"/>
                    <a:pt x="341" y="520"/>
                    <a:pt x="360" y="520"/>
                  </a:cubicBezTo>
                  <a:lnTo>
                    <a:pt x="822" y="260"/>
                  </a:lnTo>
                  <a:cubicBezTo>
                    <a:pt x="841" y="241"/>
                    <a:pt x="841" y="198"/>
                    <a:pt x="822" y="179"/>
                  </a:cubicBezTo>
                  <a:lnTo>
                    <a:pt x="581" y="20"/>
                  </a:lnTo>
                  <a:cubicBezTo>
                    <a:pt x="562" y="1"/>
                    <a:pt x="519" y="1"/>
                    <a:pt x="481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6"/>
            <p:cNvSpPr/>
            <p:nvPr/>
          </p:nvSpPr>
          <p:spPr>
            <a:xfrm>
              <a:off x="6885834" y="2710120"/>
              <a:ext cx="85595" cy="52924"/>
            </a:xfrm>
            <a:custGeom>
              <a:rect b="b" l="l" r="r" t="t"/>
              <a:pathLst>
                <a:path extrusionOk="0" h="520" w="841">
                  <a:moveTo>
                    <a:pt x="519" y="1"/>
                  </a:moveTo>
                  <a:cubicBezTo>
                    <a:pt x="543" y="1"/>
                    <a:pt x="562" y="1"/>
                    <a:pt x="581" y="20"/>
                  </a:cubicBezTo>
                  <a:cubicBezTo>
                    <a:pt x="581" y="1"/>
                    <a:pt x="562" y="1"/>
                    <a:pt x="519" y="1"/>
                  </a:cubicBezTo>
                  <a:close/>
                  <a:moveTo>
                    <a:pt x="581" y="20"/>
                  </a:moveTo>
                  <a:lnTo>
                    <a:pt x="822" y="198"/>
                  </a:lnTo>
                  <a:lnTo>
                    <a:pt x="841" y="222"/>
                  </a:lnTo>
                  <a:cubicBezTo>
                    <a:pt x="841" y="198"/>
                    <a:pt x="841" y="198"/>
                    <a:pt x="822" y="179"/>
                  </a:cubicBezTo>
                  <a:lnTo>
                    <a:pt x="581" y="20"/>
                  </a:lnTo>
                  <a:close/>
                  <a:moveTo>
                    <a:pt x="481" y="1"/>
                  </a:moveTo>
                  <a:lnTo>
                    <a:pt x="19" y="260"/>
                  </a:lnTo>
                  <a:cubicBezTo>
                    <a:pt x="19" y="279"/>
                    <a:pt x="0" y="279"/>
                    <a:pt x="0" y="299"/>
                  </a:cubicBezTo>
                  <a:cubicBezTo>
                    <a:pt x="0" y="318"/>
                    <a:pt x="19" y="318"/>
                    <a:pt x="19" y="342"/>
                  </a:cubicBezTo>
                  <a:lnTo>
                    <a:pt x="260" y="520"/>
                  </a:lnTo>
                  <a:lnTo>
                    <a:pt x="322" y="520"/>
                  </a:lnTo>
                  <a:cubicBezTo>
                    <a:pt x="303" y="520"/>
                    <a:pt x="279" y="520"/>
                    <a:pt x="260" y="500"/>
                  </a:cubicBezTo>
                  <a:lnTo>
                    <a:pt x="39" y="342"/>
                  </a:lnTo>
                  <a:cubicBezTo>
                    <a:pt x="19" y="318"/>
                    <a:pt x="19" y="318"/>
                    <a:pt x="19" y="299"/>
                  </a:cubicBezTo>
                  <a:cubicBezTo>
                    <a:pt x="19" y="299"/>
                    <a:pt x="19" y="279"/>
                    <a:pt x="39" y="279"/>
                  </a:cubicBezTo>
                  <a:lnTo>
                    <a:pt x="481" y="20"/>
                  </a:lnTo>
                  <a:cubicBezTo>
                    <a:pt x="500" y="1"/>
                    <a:pt x="519" y="1"/>
                    <a:pt x="519" y="1"/>
                  </a:cubicBezTo>
                  <a:close/>
                  <a:moveTo>
                    <a:pt x="841" y="222"/>
                  </a:moveTo>
                  <a:lnTo>
                    <a:pt x="822" y="241"/>
                  </a:lnTo>
                  <a:lnTo>
                    <a:pt x="360" y="500"/>
                  </a:lnTo>
                  <a:cubicBezTo>
                    <a:pt x="360" y="520"/>
                    <a:pt x="341" y="520"/>
                    <a:pt x="322" y="520"/>
                  </a:cubicBezTo>
                  <a:lnTo>
                    <a:pt x="360" y="520"/>
                  </a:lnTo>
                  <a:lnTo>
                    <a:pt x="822" y="260"/>
                  </a:lnTo>
                  <a:cubicBezTo>
                    <a:pt x="841" y="241"/>
                    <a:pt x="841" y="241"/>
                    <a:pt x="841" y="22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6816318" y="2750730"/>
              <a:ext cx="85697" cy="52924"/>
            </a:xfrm>
            <a:custGeom>
              <a:rect b="b" l="l" r="r" t="t"/>
              <a:pathLst>
                <a:path extrusionOk="0" h="520" w="842">
                  <a:moveTo>
                    <a:pt x="481" y="1"/>
                  </a:moveTo>
                  <a:lnTo>
                    <a:pt x="25" y="279"/>
                  </a:lnTo>
                  <a:cubicBezTo>
                    <a:pt x="1" y="279"/>
                    <a:pt x="1" y="322"/>
                    <a:pt x="25" y="342"/>
                  </a:cubicBezTo>
                  <a:lnTo>
                    <a:pt x="265" y="500"/>
                  </a:lnTo>
                  <a:cubicBezTo>
                    <a:pt x="284" y="519"/>
                    <a:pt x="323" y="519"/>
                    <a:pt x="361" y="519"/>
                  </a:cubicBezTo>
                  <a:lnTo>
                    <a:pt x="803" y="260"/>
                  </a:lnTo>
                  <a:cubicBezTo>
                    <a:pt x="842" y="241"/>
                    <a:pt x="842" y="202"/>
                    <a:pt x="803" y="183"/>
                  </a:cubicBezTo>
                  <a:lnTo>
                    <a:pt x="582" y="20"/>
                  </a:lnTo>
                  <a:cubicBezTo>
                    <a:pt x="544" y="1"/>
                    <a:pt x="505" y="1"/>
                    <a:pt x="481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6816318" y="2750730"/>
              <a:ext cx="85697" cy="55367"/>
            </a:xfrm>
            <a:custGeom>
              <a:rect b="b" l="l" r="r" t="t"/>
              <a:pathLst>
                <a:path extrusionOk="0" h="544" w="842">
                  <a:moveTo>
                    <a:pt x="462" y="1"/>
                  </a:moveTo>
                  <a:lnTo>
                    <a:pt x="25" y="260"/>
                  </a:lnTo>
                  <a:cubicBezTo>
                    <a:pt x="1" y="279"/>
                    <a:pt x="1" y="279"/>
                    <a:pt x="1" y="303"/>
                  </a:cubicBezTo>
                  <a:cubicBezTo>
                    <a:pt x="1" y="303"/>
                    <a:pt x="1" y="279"/>
                    <a:pt x="25" y="279"/>
                  </a:cubicBezTo>
                  <a:lnTo>
                    <a:pt x="481" y="20"/>
                  </a:lnTo>
                  <a:cubicBezTo>
                    <a:pt x="481" y="1"/>
                    <a:pt x="505" y="1"/>
                    <a:pt x="525" y="1"/>
                  </a:cubicBezTo>
                  <a:close/>
                  <a:moveTo>
                    <a:pt x="525" y="1"/>
                  </a:moveTo>
                  <a:cubicBezTo>
                    <a:pt x="544" y="1"/>
                    <a:pt x="563" y="20"/>
                    <a:pt x="563" y="20"/>
                  </a:cubicBezTo>
                  <a:lnTo>
                    <a:pt x="803" y="202"/>
                  </a:lnTo>
                  <a:cubicBezTo>
                    <a:pt x="822" y="202"/>
                    <a:pt x="822" y="222"/>
                    <a:pt x="822" y="222"/>
                  </a:cubicBezTo>
                  <a:cubicBezTo>
                    <a:pt x="822" y="241"/>
                    <a:pt x="822" y="241"/>
                    <a:pt x="803" y="241"/>
                  </a:cubicBezTo>
                  <a:lnTo>
                    <a:pt x="361" y="500"/>
                  </a:lnTo>
                  <a:cubicBezTo>
                    <a:pt x="342" y="519"/>
                    <a:pt x="323" y="519"/>
                    <a:pt x="323" y="519"/>
                  </a:cubicBezTo>
                  <a:cubicBezTo>
                    <a:pt x="304" y="519"/>
                    <a:pt x="284" y="519"/>
                    <a:pt x="265" y="500"/>
                  </a:cubicBezTo>
                  <a:lnTo>
                    <a:pt x="25" y="342"/>
                  </a:lnTo>
                  <a:lnTo>
                    <a:pt x="241" y="519"/>
                  </a:lnTo>
                  <a:cubicBezTo>
                    <a:pt x="265" y="519"/>
                    <a:pt x="284" y="519"/>
                    <a:pt x="323" y="543"/>
                  </a:cubicBezTo>
                  <a:cubicBezTo>
                    <a:pt x="323" y="543"/>
                    <a:pt x="342" y="519"/>
                    <a:pt x="361" y="519"/>
                  </a:cubicBezTo>
                  <a:lnTo>
                    <a:pt x="803" y="260"/>
                  </a:lnTo>
                  <a:cubicBezTo>
                    <a:pt x="822" y="241"/>
                    <a:pt x="842" y="241"/>
                    <a:pt x="842" y="222"/>
                  </a:cubicBezTo>
                  <a:cubicBezTo>
                    <a:pt x="842" y="202"/>
                    <a:pt x="822" y="202"/>
                    <a:pt x="803" y="183"/>
                  </a:cubicBezTo>
                  <a:lnTo>
                    <a:pt x="582" y="20"/>
                  </a:lnTo>
                  <a:cubicBezTo>
                    <a:pt x="563" y="1"/>
                    <a:pt x="544" y="1"/>
                    <a:pt x="525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6"/>
            <p:cNvSpPr/>
            <p:nvPr/>
          </p:nvSpPr>
          <p:spPr>
            <a:xfrm>
              <a:off x="6745480" y="2791340"/>
              <a:ext cx="85697" cy="54146"/>
            </a:xfrm>
            <a:custGeom>
              <a:rect b="b" l="l" r="r" t="t"/>
              <a:pathLst>
                <a:path extrusionOk="0" h="532" w="842">
                  <a:moveTo>
                    <a:pt x="481" y="0"/>
                  </a:moveTo>
                  <a:lnTo>
                    <a:pt x="20" y="284"/>
                  </a:lnTo>
                  <a:cubicBezTo>
                    <a:pt x="0" y="284"/>
                    <a:pt x="0" y="322"/>
                    <a:pt x="20" y="341"/>
                  </a:cubicBezTo>
                  <a:lnTo>
                    <a:pt x="260" y="505"/>
                  </a:lnTo>
                  <a:cubicBezTo>
                    <a:pt x="273" y="518"/>
                    <a:pt x="306" y="532"/>
                    <a:pt x="333" y="532"/>
                  </a:cubicBezTo>
                  <a:cubicBezTo>
                    <a:pt x="344" y="532"/>
                    <a:pt x="354" y="530"/>
                    <a:pt x="361" y="524"/>
                  </a:cubicBezTo>
                  <a:lnTo>
                    <a:pt x="817" y="265"/>
                  </a:lnTo>
                  <a:cubicBezTo>
                    <a:pt x="841" y="241"/>
                    <a:pt x="841" y="202"/>
                    <a:pt x="817" y="183"/>
                  </a:cubicBezTo>
                  <a:lnTo>
                    <a:pt x="577" y="24"/>
                  </a:lnTo>
                  <a:cubicBezTo>
                    <a:pt x="558" y="0"/>
                    <a:pt x="500" y="0"/>
                    <a:pt x="481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6"/>
            <p:cNvSpPr/>
            <p:nvPr/>
          </p:nvSpPr>
          <p:spPr>
            <a:xfrm>
              <a:off x="6745480" y="2791340"/>
              <a:ext cx="85697" cy="55367"/>
            </a:xfrm>
            <a:custGeom>
              <a:rect b="b" l="l" r="r" t="t"/>
              <a:pathLst>
                <a:path extrusionOk="0" h="544" w="842">
                  <a:moveTo>
                    <a:pt x="519" y="0"/>
                  </a:moveTo>
                  <a:cubicBezTo>
                    <a:pt x="538" y="0"/>
                    <a:pt x="558" y="24"/>
                    <a:pt x="577" y="24"/>
                  </a:cubicBezTo>
                  <a:cubicBezTo>
                    <a:pt x="558" y="0"/>
                    <a:pt x="538" y="0"/>
                    <a:pt x="519" y="0"/>
                  </a:cubicBezTo>
                  <a:close/>
                  <a:moveTo>
                    <a:pt x="481" y="0"/>
                  </a:moveTo>
                  <a:lnTo>
                    <a:pt x="20" y="265"/>
                  </a:lnTo>
                  <a:cubicBezTo>
                    <a:pt x="0" y="284"/>
                    <a:pt x="0" y="284"/>
                    <a:pt x="0" y="303"/>
                  </a:cubicBezTo>
                  <a:cubicBezTo>
                    <a:pt x="0" y="322"/>
                    <a:pt x="0" y="341"/>
                    <a:pt x="20" y="341"/>
                  </a:cubicBezTo>
                  <a:cubicBezTo>
                    <a:pt x="20" y="322"/>
                    <a:pt x="0" y="322"/>
                    <a:pt x="20" y="303"/>
                  </a:cubicBezTo>
                  <a:lnTo>
                    <a:pt x="20" y="284"/>
                  </a:lnTo>
                  <a:lnTo>
                    <a:pt x="481" y="24"/>
                  </a:lnTo>
                  <a:cubicBezTo>
                    <a:pt x="500" y="0"/>
                    <a:pt x="500" y="0"/>
                    <a:pt x="519" y="0"/>
                  </a:cubicBezTo>
                  <a:close/>
                  <a:moveTo>
                    <a:pt x="577" y="24"/>
                  </a:moveTo>
                  <a:lnTo>
                    <a:pt x="798" y="202"/>
                  </a:lnTo>
                  <a:cubicBezTo>
                    <a:pt x="817" y="202"/>
                    <a:pt x="817" y="221"/>
                    <a:pt x="817" y="221"/>
                  </a:cubicBezTo>
                  <a:cubicBezTo>
                    <a:pt x="817" y="241"/>
                    <a:pt x="817" y="241"/>
                    <a:pt x="798" y="241"/>
                  </a:cubicBezTo>
                  <a:lnTo>
                    <a:pt x="361" y="505"/>
                  </a:lnTo>
                  <a:cubicBezTo>
                    <a:pt x="337" y="524"/>
                    <a:pt x="337" y="524"/>
                    <a:pt x="317" y="524"/>
                  </a:cubicBezTo>
                  <a:cubicBezTo>
                    <a:pt x="298" y="524"/>
                    <a:pt x="279" y="524"/>
                    <a:pt x="260" y="505"/>
                  </a:cubicBezTo>
                  <a:lnTo>
                    <a:pt x="20" y="341"/>
                  </a:lnTo>
                  <a:lnTo>
                    <a:pt x="260" y="524"/>
                  </a:lnTo>
                  <a:cubicBezTo>
                    <a:pt x="279" y="524"/>
                    <a:pt x="298" y="543"/>
                    <a:pt x="317" y="543"/>
                  </a:cubicBezTo>
                  <a:cubicBezTo>
                    <a:pt x="337" y="543"/>
                    <a:pt x="337" y="524"/>
                    <a:pt x="361" y="524"/>
                  </a:cubicBezTo>
                  <a:lnTo>
                    <a:pt x="817" y="265"/>
                  </a:lnTo>
                  <a:cubicBezTo>
                    <a:pt x="841" y="241"/>
                    <a:pt x="841" y="241"/>
                    <a:pt x="841" y="221"/>
                  </a:cubicBezTo>
                  <a:cubicBezTo>
                    <a:pt x="841" y="202"/>
                    <a:pt x="841" y="202"/>
                    <a:pt x="817" y="183"/>
                  </a:cubicBezTo>
                  <a:lnTo>
                    <a:pt x="577" y="24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6674132" y="2832357"/>
              <a:ext cx="85595" cy="53739"/>
            </a:xfrm>
            <a:custGeom>
              <a:rect b="b" l="l" r="r" t="t"/>
              <a:pathLst>
                <a:path extrusionOk="0" h="528" w="841">
                  <a:moveTo>
                    <a:pt x="480" y="1"/>
                  </a:moveTo>
                  <a:lnTo>
                    <a:pt x="38" y="279"/>
                  </a:lnTo>
                  <a:cubicBezTo>
                    <a:pt x="0" y="279"/>
                    <a:pt x="0" y="318"/>
                    <a:pt x="38" y="342"/>
                  </a:cubicBezTo>
                  <a:lnTo>
                    <a:pt x="259" y="500"/>
                  </a:lnTo>
                  <a:cubicBezTo>
                    <a:pt x="287" y="514"/>
                    <a:pt x="316" y="528"/>
                    <a:pt x="338" y="528"/>
                  </a:cubicBezTo>
                  <a:cubicBezTo>
                    <a:pt x="347" y="528"/>
                    <a:pt x="355" y="525"/>
                    <a:pt x="360" y="520"/>
                  </a:cubicBezTo>
                  <a:lnTo>
                    <a:pt x="822" y="260"/>
                  </a:lnTo>
                  <a:cubicBezTo>
                    <a:pt x="841" y="241"/>
                    <a:pt x="841" y="198"/>
                    <a:pt x="822" y="179"/>
                  </a:cubicBezTo>
                  <a:lnTo>
                    <a:pt x="581" y="20"/>
                  </a:lnTo>
                  <a:cubicBezTo>
                    <a:pt x="557" y="1"/>
                    <a:pt x="519" y="1"/>
                    <a:pt x="480" y="1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6674132" y="2832357"/>
              <a:ext cx="85595" cy="54858"/>
            </a:xfrm>
            <a:custGeom>
              <a:rect b="b" l="l" r="r" t="t"/>
              <a:pathLst>
                <a:path extrusionOk="0" h="539" w="841">
                  <a:moveTo>
                    <a:pt x="519" y="1"/>
                  </a:moveTo>
                  <a:cubicBezTo>
                    <a:pt x="538" y="1"/>
                    <a:pt x="557" y="20"/>
                    <a:pt x="581" y="20"/>
                  </a:cubicBezTo>
                  <a:cubicBezTo>
                    <a:pt x="581" y="1"/>
                    <a:pt x="538" y="1"/>
                    <a:pt x="519" y="1"/>
                  </a:cubicBezTo>
                  <a:close/>
                  <a:moveTo>
                    <a:pt x="581" y="20"/>
                  </a:moveTo>
                  <a:lnTo>
                    <a:pt x="822" y="198"/>
                  </a:lnTo>
                  <a:lnTo>
                    <a:pt x="841" y="222"/>
                  </a:lnTo>
                  <a:cubicBezTo>
                    <a:pt x="841" y="198"/>
                    <a:pt x="841" y="198"/>
                    <a:pt x="822" y="179"/>
                  </a:cubicBezTo>
                  <a:lnTo>
                    <a:pt x="581" y="20"/>
                  </a:lnTo>
                  <a:close/>
                  <a:moveTo>
                    <a:pt x="480" y="1"/>
                  </a:moveTo>
                  <a:lnTo>
                    <a:pt x="19" y="260"/>
                  </a:lnTo>
                  <a:cubicBezTo>
                    <a:pt x="19" y="279"/>
                    <a:pt x="0" y="279"/>
                    <a:pt x="0" y="299"/>
                  </a:cubicBezTo>
                  <a:cubicBezTo>
                    <a:pt x="0" y="318"/>
                    <a:pt x="19" y="342"/>
                    <a:pt x="19" y="342"/>
                  </a:cubicBezTo>
                  <a:lnTo>
                    <a:pt x="259" y="520"/>
                  </a:lnTo>
                  <a:cubicBezTo>
                    <a:pt x="279" y="520"/>
                    <a:pt x="298" y="539"/>
                    <a:pt x="317" y="539"/>
                  </a:cubicBezTo>
                  <a:cubicBezTo>
                    <a:pt x="341" y="539"/>
                    <a:pt x="360" y="520"/>
                    <a:pt x="360" y="520"/>
                  </a:cubicBezTo>
                  <a:lnTo>
                    <a:pt x="822" y="260"/>
                  </a:lnTo>
                  <a:cubicBezTo>
                    <a:pt x="841" y="241"/>
                    <a:pt x="841" y="241"/>
                    <a:pt x="841" y="222"/>
                  </a:cubicBezTo>
                  <a:lnTo>
                    <a:pt x="841" y="222"/>
                  </a:lnTo>
                  <a:cubicBezTo>
                    <a:pt x="841" y="241"/>
                    <a:pt x="822" y="241"/>
                    <a:pt x="822" y="241"/>
                  </a:cubicBezTo>
                  <a:lnTo>
                    <a:pt x="360" y="500"/>
                  </a:lnTo>
                  <a:cubicBezTo>
                    <a:pt x="360" y="520"/>
                    <a:pt x="341" y="520"/>
                    <a:pt x="317" y="520"/>
                  </a:cubicBezTo>
                  <a:cubicBezTo>
                    <a:pt x="298" y="520"/>
                    <a:pt x="279" y="520"/>
                    <a:pt x="259" y="500"/>
                  </a:cubicBezTo>
                  <a:lnTo>
                    <a:pt x="38" y="342"/>
                  </a:lnTo>
                  <a:cubicBezTo>
                    <a:pt x="19" y="318"/>
                    <a:pt x="19" y="318"/>
                    <a:pt x="19" y="299"/>
                  </a:cubicBezTo>
                  <a:cubicBezTo>
                    <a:pt x="19" y="299"/>
                    <a:pt x="19" y="279"/>
                    <a:pt x="38" y="279"/>
                  </a:cubicBezTo>
                  <a:lnTo>
                    <a:pt x="480" y="20"/>
                  </a:lnTo>
                  <a:cubicBezTo>
                    <a:pt x="500" y="1"/>
                    <a:pt x="519" y="1"/>
                    <a:pt x="519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6"/>
            <p:cNvSpPr/>
            <p:nvPr/>
          </p:nvSpPr>
          <p:spPr>
            <a:xfrm>
              <a:off x="6602683" y="2873475"/>
              <a:ext cx="87630" cy="53433"/>
            </a:xfrm>
            <a:custGeom>
              <a:rect b="b" l="l" r="r" t="t"/>
              <a:pathLst>
                <a:path extrusionOk="0" h="525" w="861">
                  <a:moveTo>
                    <a:pt x="543" y="0"/>
                  </a:moveTo>
                  <a:cubicBezTo>
                    <a:pt x="525" y="0"/>
                    <a:pt x="510" y="5"/>
                    <a:pt x="500" y="15"/>
                  </a:cubicBezTo>
                  <a:lnTo>
                    <a:pt x="39" y="274"/>
                  </a:lnTo>
                  <a:cubicBezTo>
                    <a:pt x="20" y="274"/>
                    <a:pt x="1" y="317"/>
                    <a:pt x="39" y="337"/>
                  </a:cubicBezTo>
                  <a:lnTo>
                    <a:pt x="279" y="495"/>
                  </a:lnTo>
                  <a:cubicBezTo>
                    <a:pt x="293" y="509"/>
                    <a:pt x="318" y="525"/>
                    <a:pt x="345" y="525"/>
                  </a:cubicBezTo>
                  <a:cubicBezTo>
                    <a:pt x="357" y="525"/>
                    <a:pt x="369" y="522"/>
                    <a:pt x="380" y="514"/>
                  </a:cubicBezTo>
                  <a:lnTo>
                    <a:pt x="822" y="255"/>
                  </a:lnTo>
                  <a:cubicBezTo>
                    <a:pt x="861" y="236"/>
                    <a:pt x="861" y="197"/>
                    <a:pt x="822" y="178"/>
                  </a:cubicBezTo>
                  <a:lnTo>
                    <a:pt x="601" y="15"/>
                  </a:lnTo>
                  <a:cubicBezTo>
                    <a:pt x="582" y="5"/>
                    <a:pt x="561" y="0"/>
                    <a:pt x="543" y="0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6"/>
            <p:cNvSpPr/>
            <p:nvPr/>
          </p:nvSpPr>
          <p:spPr>
            <a:xfrm>
              <a:off x="6604617" y="2872967"/>
              <a:ext cx="85697" cy="55367"/>
            </a:xfrm>
            <a:custGeom>
              <a:rect b="b" l="l" r="r" t="t"/>
              <a:pathLst>
                <a:path extrusionOk="0" h="544" w="842">
                  <a:moveTo>
                    <a:pt x="462" y="1"/>
                  </a:moveTo>
                  <a:lnTo>
                    <a:pt x="20" y="260"/>
                  </a:lnTo>
                  <a:cubicBezTo>
                    <a:pt x="1" y="279"/>
                    <a:pt x="1" y="279"/>
                    <a:pt x="1" y="303"/>
                  </a:cubicBezTo>
                  <a:cubicBezTo>
                    <a:pt x="1" y="303"/>
                    <a:pt x="1" y="279"/>
                    <a:pt x="20" y="279"/>
                  </a:cubicBezTo>
                  <a:lnTo>
                    <a:pt x="481" y="20"/>
                  </a:lnTo>
                  <a:cubicBezTo>
                    <a:pt x="481" y="1"/>
                    <a:pt x="500" y="1"/>
                    <a:pt x="520" y="1"/>
                  </a:cubicBezTo>
                  <a:close/>
                  <a:moveTo>
                    <a:pt x="1" y="304"/>
                  </a:moveTo>
                  <a:cubicBezTo>
                    <a:pt x="1" y="323"/>
                    <a:pt x="1" y="342"/>
                    <a:pt x="20" y="342"/>
                  </a:cubicBezTo>
                  <a:cubicBezTo>
                    <a:pt x="1" y="323"/>
                    <a:pt x="1" y="322"/>
                    <a:pt x="1" y="304"/>
                  </a:cubicBezTo>
                  <a:close/>
                  <a:moveTo>
                    <a:pt x="520" y="1"/>
                  </a:moveTo>
                  <a:cubicBezTo>
                    <a:pt x="544" y="1"/>
                    <a:pt x="563" y="20"/>
                    <a:pt x="563" y="20"/>
                  </a:cubicBezTo>
                  <a:lnTo>
                    <a:pt x="803" y="202"/>
                  </a:lnTo>
                  <a:cubicBezTo>
                    <a:pt x="822" y="202"/>
                    <a:pt x="822" y="222"/>
                    <a:pt x="822" y="222"/>
                  </a:cubicBezTo>
                  <a:cubicBezTo>
                    <a:pt x="822" y="241"/>
                    <a:pt x="822" y="241"/>
                    <a:pt x="803" y="241"/>
                  </a:cubicBezTo>
                  <a:lnTo>
                    <a:pt x="342" y="519"/>
                  </a:lnTo>
                  <a:lnTo>
                    <a:pt x="303" y="519"/>
                  </a:lnTo>
                  <a:cubicBezTo>
                    <a:pt x="279" y="519"/>
                    <a:pt x="260" y="519"/>
                    <a:pt x="260" y="500"/>
                  </a:cubicBezTo>
                  <a:lnTo>
                    <a:pt x="20" y="342"/>
                  </a:lnTo>
                  <a:lnTo>
                    <a:pt x="241" y="519"/>
                  </a:lnTo>
                  <a:cubicBezTo>
                    <a:pt x="260" y="519"/>
                    <a:pt x="279" y="543"/>
                    <a:pt x="303" y="543"/>
                  </a:cubicBezTo>
                  <a:cubicBezTo>
                    <a:pt x="323" y="543"/>
                    <a:pt x="342" y="519"/>
                    <a:pt x="361" y="519"/>
                  </a:cubicBezTo>
                  <a:lnTo>
                    <a:pt x="803" y="260"/>
                  </a:lnTo>
                  <a:cubicBezTo>
                    <a:pt x="822" y="260"/>
                    <a:pt x="842" y="241"/>
                    <a:pt x="842" y="222"/>
                  </a:cubicBezTo>
                  <a:cubicBezTo>
                    <a:pt x="842" y="202"/>
                    <a:pt x="822" y="202"/>
                    <a:pt x="803" y="183"/>
                  </a:cubicBezTo>
                  <a:lnTo>
                    <a:pt x="582" y="20"/>
                  </a:lnTo>
                  <a:cubicBezTo>
                    <a:pt x="563" y="1"/>
                    <a:pt x="544" y="1"/>
                    <a:pt x="520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6533269" y="2914187"/>
              <a:ext cx="85697" cy="53535"/>
            </a:xfrm>
            <a:custGeom>
              <a:rect b="b" l="l" r="r" t="t"/>
              <a:pathLst>
                <a:path extrusionOk="0" h="526" w="842">
                  <a:moveTo>
                    <a:pt x="524" y="0"/>
                  </a:moveTo>
                  <a:cubicBezTo>
                    <a:pt x="506" y="0"/>
                    <a:pt x="490" y="6"/>
                    <a:pt x="481" y="18"/>
                  </a:cubicBezTo>
                  <a:lnTo>
                    <a:pt x="20" y="278"/>
                  </a:lnTo>
                  <a:cubicBezTo>
                    <a:pt x="0" y="278"/>
                    <a:pt x="0" y="316"/>
                    <a:pt x="20" y="335"/>
                  </a:cubicBezTo>
                  <a:lnTo>
                    <a:pt x="260" y="499"/>
                  </a:lnTo>
                  <a:cubicBezTo>
                    <a:pt x="277" y="512"/>
                    <a:pt x="311" y="526"/>
                    <a:pt x="336" y="526"/>
                  </a:cubicBezTo>
                  <a:cubicBezTo>
                    <a:pt x="346" y="526"/>
                    <a:pt x="355" y="524"/>
                    <a:pt x="361" y="518"/>
                  </a:cubicBezTo>
                  <a:lnTo>
                    <a:pt x="822" y="259"/>
                  </a:lnTo>
                  <a:cubicBezTo>
                    <a:pt x="841" y="235"/>
                    <a:pt x="841" y="196"/>
                    <a:pt x="822" y="177"/>
                  </a:cubicBezTo>
                  <a:lnTo>
                    <a:pt x="582" y="18"/>
                  </a:lnTo>
                  <a:cubicBezTo>
                    <a:pt x="563" y="6"/>
                    <a:pt x="542" y="0"/>
                    <a:pt x="524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6533269" y="2913576"/>
              <a:ext cx="85697" cy="55367"/>
            </a:xfrm>
            <a:custGeom>
              <a:rect b="b" l="l" r="r" t="t"/>
              <a:pathLst>
                <a:path extrusionOk="0" h="544" w="842">
                  <a:moveTo>
                    <a:pt x="524" y="0"/>
                  </a:moveTo>
                  <a:cubicBezTo>
                    <a:pt x="543" y="0"/>
                    <a:pt x="563" y="24"/>
                    <a:pt x="582" y="24"/>
                  </a:cubicBezTo>
                  <a:cubicBezTo>
                    <a:pt x="563" y="0"/>
                    <a:pt x="543" y="0"/>
                    <a:pt x="524" y="0"/>
                  </a:cubicBezTo>
                  <a:close/>
                  <a:moveTo>
                    <a:pt x="481" y="0"/>
                  </a:moveTo>
                  <a:lnTo>
                    <a:pt x="20" y="265"/>
                  </a:lnTo>
                  <a:cubicBezTo>
                    <a:pt x="0" y="284"/>
                    <a:pt x="0" y="284"/>
                    <a:pt x="0" y="303"/>
                  </a:cubicBezTo>
                  <a:lnTo>
                    <a:pt x="20" y="284"/>
                  </a:lnTo>
                  <a:lnTo>
                    <a:pt x="481" y="24"/>
                  </a:lnTo>
                  <a:cubicBezTo>
                    <a:pt x="500" y="24"/>
                    <a:pt x="500" y="0"/>
                    <a:pt x="524" y="0"/>
                  </a:cubicBezTo>
                  <a:close/>
                  <a:moveTo>
                    <a:pt x="0" y="303"/>
                  </a:moveTo>
                  <a:cubicBezTo>
                    <a:pt x="0" y="322"/>
                    <a:pt x="0" y="341"/>
                    <a:pt x="20" y="341"/>
                  </a:cubicBezTo>
                  <a:cubicBezTo>
                    <a:pt x="20" y="322"/>
                    <a:pt x="0" y="322"/>
                    <a:pt x="0" y="303"/>
                  </a:cubicBezTo>
                  <a:close/>
                  <a:moveTo>
                    <a:pt x="582" y="24"/>
                  </a:moveTo>
                  <a:lnTo>
                    <a:pt x="803" y="202"/>
                  </a:lnTo>
                  <a:cubicBezTo>
                    <a:pt x="822" y="202"/>
                    <a:pt x="822" y="221"/>
                    <a:pt x="822" y="221"/>
                  </a:cubicBezTo>
                  <a:cubicBezTo>
                    <a:pt x="822" y="241"/>
                    <a:pt x="822" y="241"/>
                    <a:pt x="803" y="241"/>
                  </a:cubicBezTo>
                  <a:lnTo>
                    <a:pt x="361" y="524"/>
                  </a:lnTo>
                  <a:lnTo>
                    <a:pt x="822" y="265"/>
                  </a:lnTo>
                  <a:cubicBezTo>
                    <a:pt x="822" y="265"/>
                    <a:pt x="841" y="241"/>
                    <a:pt x="841" y="221"/>
                  </a:cubicBezTo>
                  <a:cubicBezTo>
                    <a:pt x="841" y="202"/>
                    <a:pt x="822" y="202"/>
                    <a:pt x="822" y="183"/>
                  </a:cubicBezTo>
                  <a:lnTo>
                    <a:pt x="582" y="24"/>
                  </a:lnTo>
                  <a:close/>
                  <a:moveTo>
                    <a:pt x="20" y="341"/>
                  </a:moveTo>
                  <a:lnTo>
                    <a:pt x="260" y="524"/>
                  </a:lnTo>
                  <a:cubicBezTo>
                    <a:pt x="284" y="524"/>
                    <a:pt x="303" y="543"/>
                    <a:pt x="322" y="543"/>
                  </a:cubicBezTo>
                  <a:cubicBezTo>
                    <a:pt x="342" y="543"/>
                    <a:pt x="342" y="524"/>
                    <a:pt x="361" y="524"/>
                  </a:cubicBezTo>
                  <a:lnTo>
                    <a:pt x="322" y="524"/>
                  </a:lnTo>
                  <a:cubicBezTo>
                    <a:pt x="303" y="524"/>
                    <a:pt x="284" y="524"/>
                    <a:pt x="260" y="505"/>
                  </a:cubicBezTo>
                  <a:lnTo>
                    <a:pt x="20" y="3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461922" y="2955102"/>
              <a:ext cx="85595" cy="53230"/>
            </a:xfrm>
            <a:custGeom>
              <a:rect b="b" l="l" r="r" t="t"/>
              <a:pathLst>
                <a:path extrusionOk="0" h="523" w="841">
                  <a:moveTo>
                    <a:pt x="540" y="1"/>
                  </a:moveTo>
                  <a:cubicBezTo>
                    <a:pt x="522" y="1"/>
                    <a:pt x="502" y="5"/>
                    <a:pt x="480" y="15"/>
                  </a:cubicBezTo>
                  <a:lnTo>
                    <a:pt x="43" y="275"/>
                  </a:lnTo>
                  <a:cubicBezTo>
                    <a:pt x="0" y="275"/>
                    <a:pt x="0" y="313"/>
                    <a:pt x="24" y="337"/>
                  </a:cubicBezTo>
                  <a:lnTo>
                    <a:pt x="264" y="495"/>
                  </a:lnTo>
                  <a:cubicBezTo>
                    <a:pt x="291" y="509"/>
                    <a:pt x="319" y="523"/>
                    <a:pt x="339" y="523"/>
                  </a:cubicBezTo>
                  <a:cubicBezTo>
                    <a:pt x="347" y="523"/>
                    <a:pt x="355" y="520"/>
                    <a:pt x="360" y="515"/>
                  </a:cubicBezTo>
                  <a:lnTo>
                    <a:pt x="822" y="255"/>
                  </a:lnTo>
                  <a:cubicBezTo>
                    <a:pt x="841" y="236"/>
                    <a:pt x="841" y="193"/>
                    <a:pt x="822" y="174"/>
                  </a:cubicBezTo>
                  <a:lnTo>
                    <a:pt x="581" y="15"/>
                  </a:lnTo>
                  <a:cubicBezTo>
                    <a:pt x="572" y="5"/>
                    <a:pt x="557" y="1"/>
                    <a:pt x="540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6461922" y="2954593"/>
              <a:ext cx="85595" cy="54858"/>
            </a:xfrm>
            <a:custGeom>
              <a:rect b="b" l="l" r="r" t="t"/>
              <a:pathLst>
                <a:path extrusionOk="0" h="539" w="841">
                  <a:moveTo>
                    <a:pt x="524" y="1"/>
                  </a:moveTo>
                  <a:cubicBezTo>
                    <a:pt x="543" y="1"/>
                    <a:pt x="562" y="20"/>
                    <a:pt x="581" y="20"/>
                  </a:cubicBezTo>
                  <a:cubicBezTo>
                    <a:pt x="581" y="1"/>
                    <a:pt x="543" y="1"/>
                    <a:pt x="524" y="1"/>
                  </a:cubicBezTo>
                  <a:close/>
                  <a:moveTo>
                    <a:pt x="581" y="20"/>
                  </a:moveTo>
                  <a:lnTo>
                    <a:pt x="822" y="198"/>
                  </a:lnTo>
                  <a:lnTo>
                    <a:pt x="841" y="222"/>
                  </a:lnTo>
                  <a:cubicBezTo>
                    <a:pt x="841" y="198"/>
                    <a:pt x="841" y="198"/>
                    <a:pt x="822" y="179"/>
                  </a:cubicBezTo>
                  <a:lnTo>
                    <a:pt x="581" y="20"/>
                  </a:lnTo>
                  <a:close/>
                  <a:moveTo>
                    <a:pt x="841" y="222"/>
                  </a:moveTo>
                  <a:lnTo>
                    <a:pt x="841" y="222"/>
                  </a:lnTo>
                  <a:cubicBezTo>
                    <a:pt x="841" y="241"/>
                    <a:pt x="822" y="241"/>
                    <a:pt x="822" y="241"/>
                  </a:cubicBezTo>
                  <a:lnTo>
                    <a:pt x="360" y="520"/>
                  </a:lnTo>
                  <a:lnTo>
                    <a:pt x="822" y="260"/>
                  </a:lnTo>
                  <a:cubicBezTo>
                    <a:pt x="841" y="260"/>
                    <a:pt x="841" y="241"/>
                    <a:pt x="841" y="222"/>
                  </a:cubicBezTo>
                  <a:close/>
                  <a:moveTo>
                    <a:pt x="480" y="1"/>
                  </a:moveTo>
                  <a:lnTo>
                    <a:pt x="24" y="260"/>
                  </a:lnTo>
                  <a:cubicBezTo>
                    <a:pt x="24" y="280"/>
                    <a:pt x="0" y="299"/>
                    <a:pt x="0" y="299"/>
                  </a:cubicBezTo>
                  <a:cubicBezTo>
                    <a:pt x="0" y="318"/>
                    <a:pt x="24" y="342"/>
                    <a:pt x="24" y="342"/>
                  </a:cubicBezTo>
                  <a:lnTo>
                    <a:pt x="264" y="520"/>
                  </a:lnTo>
                  <a:cubicBezTo>
                    <a:pt x="283" y="520"/>
                    <a:pt x="303" y="539"/>
                    <a:pt x="322" y="539"/>
                  </a:cubicBezTo>
                  <a:cubicBezTo>
                    <a:pt x="341" y="539"/>
                    <a:pt x="360" y="520"/>
                    <a:pt x="360" y="520"/>
                  </a:cubicBezTo>
                  <a:lnTo>
                    <a:pt x="322" y="520"/>
                  </a:lnTo>
                  <a:cubicBezTo>
                    <a:pt x="303" y="520"/>
                    <a:pt x="283" y="520"/>
                    <a:pt x="264" y="500"/>
                  </a:cubicBezTo>
                  <a:lnTo>
                    <a:pt x="43" y="342"/>
                  </a:lnTo>
                  <a:cubicBezTo>
                    <a:pt x="24" y="318"/>
                    <a:pt x="24" y="318"/>
                    <a:pt x="24" y="299"/>
                  </a:cubicBezTo>
                  <a:cubicBezTo>
                    <a:pt x="24" y="299"/>
                    <a:pt x="24" y="280"/>
                    <a:pt x="43" y="280"/>
                  </a:cubicBezTo>
                  <a:lnTo>
                    <a:pt x="480" y="20"/>
                  </a:lnTo>
                  <a:cubicBezTo>
                    <a:pt x="504" y="20"/>
                    <a:pt x="524" y="1"/>
                    <a:pt x="524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6321567" y="3036424"/>
              <a:ext cx="85595" cy="54247"/>
            </a:xfrm>
            <a:custGeom>
              <a:rect b="b" l="l" r="r" t="t"/>
              <a:pathLst>
                <a:path extrusionOk="0" h="533" w="841">
                  <a:moveTo>
                    <a:pt x="522" y="0"/>
                  </a:moveTo>
                  <a:cubicBezTo>
                    <a:pt x="505" y="0"/>
                    <a:pt x="490" y="6"/>
                    <a:pt x="481" y="18"/>
                  </a:cubicBezTo>
                  <a:lnTo>
                    <a:pt x="20" y="278"/>
                  </a:lnTo>
                  <a:cubicBezTo>
                    <a:pt x="0" y="297"/>
                    <a:pt x="0" y="316"/>
                    <a:pt x="20" y="335"/>
                  </a:cubicBezTo>
                  <a:lnTo>
                    <a:pt x="260" y="518"/>
                  </a:lnTo>
                  <a:cubicBezTo>
                    <a:pt x="269" y="528"/>
                    <a:pt x="285" y="532"/>
                    <a:pt x="303" y="532"/>
                  </a:cubicBezTo>
                  <a:cubicBezTo>
                    <a:pt x="321" y="532"/>
                    <a:pt x="341" y="528"/>
                    <a:pt x="361" y="518"/>
                  </a:cubicBezTo>
                  <a:lnTo>
                    <a:pt x="822" y="259"/>
                  </a:lnTo>
                  <a:cubicBezTo>
                    <a:pt x="841" y="235"/>
                    <a:pt x="841" y="215"/>
                    <a:pt x="822" y="196"/>
                  </a:cubicBezTo>
                  <a:lnTo>
                    <a:pt x="582" y="18"/>
                  </a:lnTo>
                  <a:cubicBezTo>
                    <a:pt x="560" y="6"/>
                    <a:pt x="540" y="0"/>
                    <a:pt x="522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6321567" y="3035813"/>
              <a:ext cx="85595" cy="55367"/>
            </a:xfrm>
            <a:custGeom>
              <a:rect b="b" l="l" r="r" t="t"/>
              <a:pathLst>
                <a:path extrusionOk="0" h="544" w="841">
                  <a:moveTo>
                    <a:pt x="519" y="0"/>
                  </a:moveTo>
                  <a:cubicBezTo>
                    <a:pt x="538" y="0"/>
                    <a:pt x="562" y="24"/>
                    <a:pt x="582" y="24"/>
                  </a:cubicBezTo>
                  <a:cubicBezTo>
                    <a:pt x="562" y="0"/>
                    <a:pt x="538" y="0"/>
                    <a:pt x="519" y="0"/>
                  </a:cubicBezTo>
                  <a:close/>
                  <a:moveTo>
                    <a:pt x="481" y="0"/>
                  </a:moveTo>
                  <a:lnTo>
                    <a:pt x="20" y="265"/>
                  </a:lnTo>
                  <a:cubicBezTo>
                    <a:pt x="0" y="284"/>
                    <a:pt x="0" y="303"/>
                    <a:pt x="0" y="303"/>
                  </a:cubicBezTo>
                  <a:lnTo>
                    <a:pt x="20" y="284"/>
                  </a:lnTo>
                  <a:lnTo>
                    <a:pt x="481" y="24"/>
                  </a:lnTo>
                  <a:cubicBezTo>
                    <a:pt x="481" y="24"/>
                    <a:pt x="500" y="0"/>
                    <a:pt x="519" y="0"/>
                  </a:cubicBezTo>
                  <a:close/>
                  <a:moveTo>
                    <a:pt x="0" y="303"/>
                  </a:moveTo>
                  <a:cubicBezTo>
                    <a:pt x="0" y="322"/>
                    <a:pt x="0" y="341"/>
                    <a:pt x="20" y="341"/>
                  </a:cubicBezTo>
                  <a:cubicBezTo>
                    <a:pt x="20" y="322"/>
                    <a:pt x="0" y="322"/>
                    <a:pt x="0" y="303"/>
                  </a:cubicBezTo>
                  <a:close/>
                  <a:moveTo>
                    <a:pt x="582" y="24"/>
                  </a:moveTo>
                  <a:lnTo>
                    <a:pt x="803" y="202"/>
                  </a:lnTo>
                  <a:cubicBezTo>
                    <a:pt x="822" y="202"/>
                    <a:pt x="822" y="221"/>
                    <a:pt x="822" y="221"/>
                  </a:cubicBezTo>
                  <a:cubicBezTo>
                    <a:pt x="822" y="241"/>
                    <a:pt x="822" y="241"/>
                    <a:pt x="803" y="265"/>
                  </a:cubicBezTo>
                  <a:lnTo>
                    <a:pt x="361" y="524"/>
                  </a:lnTo>
                  <a:lnTo>
                    <a:pt x="822" y="265"/>
                  </a:lnTo>
                  <a:cubicBezTo>
                    <a:pt x="822" y="265"/>
                    <a:pt x="841" y="241"/>
                    <a:pt x="841" y="221"/>
                  </a:cubicBezTo>
                  <a:cubicBezTo>
                    <a:pt x="841" y="221"/>
                    <a:pt x="822" y="202"/>
                    <a:pt x="822" y="183"/>
                  </a:cubicBezTo>
                  <a:lnTo>
                    <a:pt x="582" y="24"/>
                  </a:lnTo>
                  <a:close/>
                  <a:moveTo>
                    <a:pt x="20" y="341"/>
                  </a:moveTo>
                  <a:lnTo>
                    <a:pt x="260" y="524"/>
                  </a:lnTo>
                  <a:cubicBezTo>
                    <a:pt x="279" y="524"/>
                    <a:pt x="298" y="543"/>
                    <a:pt x="322" y="543"/>
                  </a:cubicBezTo>
                  <a:cubicBezTo>
                    <a:pt x="341" y="543"/>
                    <a:pt x="341" y="543"/>
                    <a:pt x="361" y="524"/>
                  </a:cubicBezTo>
                  <a:lnTo>
                    <a:pt x="322" y="524"/>
                  </a:lnTo>
                  <a:cubicBezTo>
                    <a:pt x="298" y="524"/>
                    <a:pt x="279" y="524"/>
                    <a:pt x="260" y="505"/>
                  </a:cubicBezTo>
                  <a:lnTo>
                    <a:pt x="20" y="34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6250118" y="3077339"/>
              <a:ext cx="85697" cy="53942"/>
            </a:xfrm>
            <a:custGeom>
              <a:rect b="b" l="l" r="r" t="t"/>
              <a:pathLst>
                <a:path extrusionOk="0" h="530" w="842">
                  <a:moveTo>
                    <a:pt x="539" y="1"/>
                  </a:moveTo>
                  <a:cubicBezTo>
                    <a:pt x="521" y="1"/>
                    <a:pt x="501" y="5"/>
                    <a:pt x="481" y="15"/>
                  </a:cubicBezTo>
                  <a:lnTo>
                    <a:pt x="20" y="275"/>
                  </a:lnTo>
                  <a:cubicBezTo>
                    <a:pt x="1" y="294"/>
                    <a:pt x="1" y="313"/>
                    <a:pt x="20" y="337"/>
                  </a:cubicBezTo>
                  <a:lnTo>
                    <a:pt x="260" y="515"/>
                  </a:lnTo>
                  <a:cubicBezTo>
                    <a:pt x="282" y="524"/>
                    <a:pt x="302" y="529"/>
                    <a:pt x="320" y="529"/>
                  </a:cubicBezTo>
                  <a:cubicBezTo>
                    <a:pt x="337" y="529"/>
                    <a:pt x="352" y="524"/>
                    <a:pt x="361" y="515"/>
                  </a:cubicBezTo>
                  <a:lnTo>
                    <a:pt x="822" y="255"/>
                  </a:lnTo>
                  <a:cubicBezTo>
                    <a:pt x="842" y="236"/>
                    <a:pt x="842" y="217"/>
                    <a:pt x="822" y="193"/>
                  </a:cubicBezTo>
                  <a:lnTo>
                    <a:pt x="582" y="15"/>
                  </a:lnTo>
                  <a:cubicBezTo>
                    <a:pt x="573" y="5"/>
                    <a:pt x="557" y="1"/>
                    <a:pt x="539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6"/>
            <p:cNvSpPr/>
            <p:nvPr/>
          </p:nvSpPr>
          <p:spPr>
            <a:xfrm>
              <a:off x="6250118" y="3076830"/>
              <a:ext cx="85697" cy="54858"/>
            </a:xfrm>
            <a:custGeom>
              <a:rect b="b" l="l" r="r" t="t"/>
              <a:pathLst>
                <a:path extrusionOk="0" h="539" w="842">
                  <a:moveTo>
                    <a:pt x="520" y="1"/>
                  </a:moveTo>
                  <a:cubicBezTo>
                    <a:pt x="544" y="1"/>
                    <a:pt x="563" y="20"/>
                    <a:pt x="582" y="20"/>
                  </a:cubicBezTo>
                  <a:cubicBezTo>
                    <a:pt x="563" y="1"/>
                    <a:pt x="544" y="1"/>
                    <a:pt x="520" y="1"/>
                  </a:cubicBezTo>
                  <a:close/>
                  <a:moveTo>
                    <a:pt x="582" y="20"/>
                  </a:moveTo>
                  <a:lnTo>
                    <a:pt x="822" y="198"/>
                  </a:lnTo>
                  <a:lnTo>
                    <a:pt x="842" y="222"/>
                  </a:lnTo>
                  <a:cubicBezTo>
                    <a:pt x="842" y="222"/>
                    <a:pt x="842" y="198"/>
                    <a:pt x="822" y="179"/>
                  </a:cubicBezTo>
                  <a:lnTo>
                    <a:pt x="582" y="20"/>
                  </a:lnTo>
                  <a:close/>
                  <a:moveTo>
                    <a:pt x="842" y="222"/>
                  </a:moveTo>
                  <a:lnTo>
                    <a:pt x="842" y="222"/>
                  </a:lnTo>
                  <a:cubicBezTo>
                    <a:pt x="842" y="241"/>
                    <a:pt x="822" y="241"/>
                    <a:pt x="822" y="260"/>
                  </a:cubicBezTo>
                  <a:cubicBezTo>
                    <a:pt x="842" y="260"/>
                    <a:pt x="842" y="241"/>
                    <a:pt x="842" y="222"/>
                  </a:cubicBezTo>
                  <a:close/>
                  <a:moveTo>
                    <a:pt x="481" y="1"/>
                  </a:moveTo>
                  <a:lnTo>
                    <a:pt x="20" y="260"/>
                  </a:lnTo>
                  <a:cubicBezTo>
                    <a:pt x="20" y="280"/>
                    <a:pt x="1" y="299"/>
                    <a:pt x="1" y="299"/>
                  </a:cubicBezTo>
                  <a:cubicBezTo>
                    <a:pt x="1" y="318"/>
                    <a:pt x="20" y="342"/>
                    <a:pt x="20" y="342"/>
                  </a:cubicBezTo>
                  <a:lnTo>
                    <a:pt x="260" y="520"/>
                  </a:lnTo>
                  <a:cubicBezTo>
                    <a:pt x="280" y="520"/>
                    <a:pt x="304" y="539"/>
                    <a:pt x="323" y="539"/>
                  </a:cubicBezTo>
                  <a:cubicBezTo>
                    <a:pt x="342" y="539"/>
                    <a:pt x="361" y="539"/>
                    <a:pt x="361" y="520"/>
                  </a:cubicBezTo>
                  <a:lnTo>
                    <a:pt x="323" y="520"/>
                  </a:lnTo>
                  <a:cubicBezTo>
                    <a:pt x="304" y="520"/>
                    <a:pt x="280" y="520"/>
                    <a:pt x="260" y="501"/>
                  </a:cubicBezTo>
                  <a:lnTo>
                    <a:pt x="39" y="342"/>
                  </a:lnTo>
                  <a:cubicBezTo>
                    <a:pt x="20" y="318"/>
                    <a:pt x="20" y="318"/>
                    <a:pt x="20" y="299"/>
                  </a:cubicBezTo>
                  <a:cubicBezTo>
                    <a:pt x="20" y="299"/>
                    <a:pt x="20" y="280"/>
                    <a:pt x="39" y="280"/>
                  </a:cubicBezTo>
                  <a:lnTo>
                    <a:pt x="481" y="20"/>
                  </a:lnTo>
                  <a:cubicBezTo>
                    <a:pt x="501" y="20"/>
                    <a:pt x="520" y="1"/>
                    <a:pt x="520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078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6"/>
            <p:cNvSpPr/>
            <p:nvPr/>
          </p:nvSpPr>
          <p:spPr>
            <a:xfrm>
              <a:off x="7064861" y="3258302"/>
              <a:ext cx="202028" cy="816561"/>
            </a:xfrm>
            <a:custGeom>
              <a:rect b="b" l="l" r="r" t="t"/>
              <a:pathLst>
                <a:path extrusionOk="0" h="8023" w="1985">
                  <a:moveTo>
                    <a:pt x="1485" y="139"/>
                  </a:moveTo>
                  <a:cubicBezTo>
                    <a:pt x="1485" y="139"/>
                    <a:pt x="784" y="0"/>
                    <a:pt x="404" y="538"/>
                  </a:cubicBezTo>
                  <a:cubicBezTo>
                    <a:pt x="1" y="1081"/>
                    <a:pt x="164" y="1840"/>
                    <a:pt x="404" y="3041"/>
                  </a:cubicBezTo>
                  <a:cubicBezTo>
                    <a:pt x="625" y="4242"/>
                    <a:pt x="1024" y="6221"/>
                    <a:pt x="904" y="6683"/>
                  </a:cubicBezTo>
                  <a:cubicBezTo>
                    <a:pt x="803" y="7144"/>
                    <a:pt x="505" y="7826"/>
                    <a:pt x="505" y="7826"/>
                  </a:cubicBezTo>
                  <a:lnTo>
                    <a:pt x="885" y="8023"/>
                  </a:lnTo>
                  <a:lnTo>
                    <a:pt x="1946" y="6846"/>
                  </a:lnTo>
                  <a:cubicBezTo>
                    <a:pt x="1946" y="6846"/>
                    <a:pt x="1682" y="6183"/>
                    <a:pt x="1644" y="5861"/>
                  </a:cubicBezTo>
                  <a:cubicBezTo>
                    <a:pt x="1605" y="5544"/>
                    <a:pt x="1946" y="3262"/>
                    <a:pt x="1946" y="2321"/>
                  </a:cubicBezTo>
                  <a:cubicBezTo>
                    <a:pt x="1965" y="1360"/>
                    <a:pt x="1985" y="817"/>
                    <a:pt x="1485" y="139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7162672" y="4025918"/>
              <a:ext cx="93941" cy="110123"/>
            </a:xfrm>
            <a:custGeom>
              <a:rect b="b" l="l" r="r" t="t"/>
              <a:pathLst>
                <a:path extrusionOk="0" h="1082" w="923">
                  <a:moveTo>
                    <a:pt x="0" y="1081"/>
                  </a:moveTo>
                  <a:cubicBezTo>
                    <a:pt x="0" y="1081"/>
                    <a:pt x="543" y="841"/>
                    <a:pt x="582" y="803"/>
                  </a:cubicBezTo>
                  <a:cubicBezTo>
                    <a:pt x="644" y="784"/>
                    <a:pt x="663" y="721"/>
                    <a:pt x="683" y="663"/>
                  </a:cubicBezTo>
                  <a:cubicBezTo>
                    <a:pt x="702" y="582"/>
                    <a:pt x="923" y="1"/>
                    <a:pt x="923" y="1"/>
                  </a:cubicBezTo>
                  <a:cubicBezTo>
                    <a:pt x="923" y="1"/>
                    <a:pt x="582" y="1"/>
                    <a:pt x="462" y="101"/>
                  </a:cubicBezTo>
                  <a:cubicBezTo>
                    <a:pt x="342" y="183"/>
                    <a:pt x="0" y="1081"/>
                    <a:pt x="0" y="1081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7038500" y="3932485"/>
              <a:ext cx="248948" cy="222079"/>
            </a:xfrm>
            <a:custGeom>
              <a:rect b="b" l="l" r="r" t="t"/>
              <a:pathLst>
                <a:path extrusionOk="0" h="2182" w="2446">
                  <a:moveTo>
                    <a:pt x="2124" y="1"/>
                  </a:moveTo>
                  <a:cubicBezTo>
                    <a:pt x="2124" y="1"/>
                    <a:pt x="1763" y="20"/>
                    <a:pt x="1562" y="299"/>
                  </a:cubicBezTo>
                  <a:cubicBezTo>
                    <a:pt x="1365" y="558"/>
                    <a:pt x="1081" y="1101"/>
                    <a:pt x="1023" y="1120"/>
                  </a:cubicBezTo>
                  <a:cubicBezTo>
                    <a:pt x="942" y="1140"/>
                    <a:pt x="802" y="1082"/>
                    <a:pt x="802" y="1082"/>
                  </a:cubicBezTo>
                  <a:cubicBezTo>
                    <a:pt x="802" y="1082"/>
                    <a:pt x="404" y="1140"/>
                    <a:pt x="240" y="1159"/>
                  </a:cubicBezTo>
                  <a:cubicBezTo>
                    <a:pt x="101" y="1202"/>
                    <a:pt x="0" y="1322"/>
                    <a:pt x="101" y="1461"/>
                  </a:cubicBezTo>
                  <a:cubicBezTo>
                    <a:pt x="202" y="1601"/>
                    <a:pt x="644" y="1860"/>
                    <a:pt x="841" y="1942"/>
                  </a:cubicBezTo>
                  <a:cubicBezTo>
                    <a:pt x="1062" y="1999"/>
                    <a:pt x="1201" y="2062"/>
                    <a:pt x="1264" y="1961"/>
                  </a:cubicBezTo>
                  <a:cubicBezTo>
                    <a:pt x="1321" y="1879"/>
                    <a:pt x="1682" y="1140"/>
                    <a:pt x="1744" y="1101"/>
                  </a:cubicBezTo>
                  <a:cubicBezTo>
                    <a:pt x="1783" y="1063"/>
                    <a:pt x="1965" y="1159"/>
                    <a:pt x="1984" y="1341"/>
                  </a:cubicBezTo>
                  <a:cubicBezTo>
                    <a:pt x="2004" y="1500"/>
                    <a:pt x="2023" y="2043"/>
                    <a:pt x="2023" y="2081"/>
                  </a:cubicBezTo>
                  <a:cubicBezTo>
                    <a:pt x="2023" y="2144"/>
                    <a:pt x="2104" y="2182"/>
                    <a:pt x="2224" y="2182"/>
                  </a:cubicBezTo>
                  <a:cubicBezTo>
                    <a:pt x="2325" y="2182"/>
                    <a:pt x="2345" y="2100"/>
                    <a:pt x="2345" y="2043"/>
                  </a:cubicBezTo>
                  <a:cubicBezTo>
                    <a:pt x="2345" y="1980"/>
                    <a:pt x="2325" y="1500"/>
                    <a:pt x="2364" y="1183"/>
                  </a:cubicBezTo>
                  <a:cubicBezTo>
                    <a:pt x="2402" y="880"/>
                    <a:pt x="2445" y="722"/>
                    <a:pt x="2421" y="501"/>
                  </a:cubicBezTo>
                  <a:cubicBezTo>
                    <a:pt x="2383" y="280"/>
                    <a:pt x="2124" y="1"/>
                    <a:pt x="2124" y="1"/>
                  </a:cubicBez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945067" y="3333618"/>
              <a:ext cx="201519" cy="814627"/>
            </a:xfrm>
            <a:custGeom>
              <a:rect b="b" l="l" r="r" t="t"/>
              <a:pathLst>
                <a:path extrusionOk="0" h="8004" w="1980">
                  <a:moveTo>
                    <a:pt x="1480" y="120"/>
                  </a:moveTo>
                  <a:cubicBezTo>
                    <a:pt x="1480" y="120"/>
                    <a:pt x="779" y="0"/>
                    <a:pt x="380" y="519"/>
                  </a:cubicBezTo>
                  <a:cubicBezTo>
                    <a:pt x="1" y="1062"/>
                    <a:pt x="159" y="1821"/>
                    <a:pt x="380" y="3022"/>
                  </a:cubicBezTo>
                  <a:cubicBezTo>
                    <a:pt x="620" y="4223"/>
                    <a:pt x="1019" y="6202"/>
                    <a:pt x="899" y="6663"/>
                  </a:cubicBezTo>
                  <a:cubicBezTo>
                    <a:pt x="779" y="7124"/>
                    <a:pt x="500" y="7807"/>
                    <a:pt x="500" y="7807"/>
                  </a:cubicBezTo>
                  <a:lnTo>
                    <a:pt x="880" y="8004"/>
                  </a:lnTo>
                  <a:lnTo>
                    <a:pt x="1941" y="6827"/>
                  </a:lnTo>
                  <a:cubicBezTo>
                    <a:pt x="1941" y="6827"/>
                    <a:pt x="1682" y="6164"/>
                    <a:pt x="1639" y="5842"/>
                  </a:cubicBezTo>
                  <a:cubicBezTo>
                    <a:pt x="1600" y="5525"/>
                    <a:pt x="1922" y="3243"/>
                    <a:pt x="1941" y="2301"/>
                  </a:cubicBezTo>
                  <a:cubicBezTo>
                    <a:pt x="1961" y="1340"/>
                    <a:pt x="1980" y="797"/>
                    <a:pt x="1480" y="120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7042877" y="4099301"/>
              <a:ext cx="93534" cy="110123"/>
            </a:xfrm>
            <a:custGeom>
              <a:rect b="b" l="l" r="r" t="t"/>
              <a:pathLst>
                <a:path extrusionOk="0" h="1082" w="919">
                  <a:moveTo>
                    <a:pt x="0" y="1081"/>
                  </a:moveTo>
                  <a:cubicBezTo>
                    <a:pt x="0" y="1081"/>
                    <a:pt x="539" y="841"/>
                    <a:pt x="577" y="802"/>
                  </a:cubicBezTo>
                  <a:cubicBezTo>
                    <a:pt x="639" y="783"/>
                    <a:pt x="659" y="721"/>
                    <a:pt x="678" y="663"/>
                  </a:cubicBezTo>
                  <a:cubicBezTo>
                    <a:pt x="697" y="581"/>
                    <a:pt x="918" y="0"/>
                    <a:pt x="918" y="0"/>
                  </a:cubicBezTo>
                  <a:cubicBezTo>
                    <a:pt x="918" y="0"/>
                    <a:pt x="577" y="0"/>
                    <a:pt x="457" y="101"/>
                  </a:cubicBezTo>
                  <a:cubicBezTo>
                    <a:pt x="337" y="183"/>
                    <a:pt x="0" y="1081"/>
                    <a:pt x="0" y="1081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918197" y="4005868"/>
              <a:ext cx="248948" cy="222079"/>
            </a:xfrm>
            <a:custGeom>
              <a:rect b="b" l="l" r="r" t="t"/>
              <a:pathLst>
                <a:path extrusionOk="0" h="2182" w="2446">
                  <a:moveTo>
                    <a:pt x="2124" y="1"/>
                  </a:moveTo>
                  <a:cubicBezTo>
                    <a:pt x="2124" y="1"/>
                    <a:pt x="1764" y="20"/>
                    <a:pt x="1562" y="298"/>
                  </a:cubicBezTo>
                  <a:cubicBezTo>
                    <a:pt x="1365" y="558"/>
                    <a:pt x="1081" y="1101"/>
                    <a:pt x="1024" y="1120"/>
                  </a:cubicBezTo>
                  <a:cubicBezTo>
                    <a:pt x="942" y="1139"/>
                    <a:pt x="803" y="1101"/>
                    <a:pt x="803" y="1101"/>
                  </a:cubicBezTo>
                  <a:cubicBezTo>
                    <a:pt x="803" y="1101"/>
                    <a:pt x="404" y="1139"/>
                    <a:pt x="241" y="1158"/>
                  </a:cubicBezTo>
                  <a:cubicBezTo>
                    <a:pt x="101" y="1202"/>
                    <a:pt x="0" y="1322"/>
                    <a:pt x="101" y="1461"/>
                  </a:cubicBezTo>
                  <a:cubicBezTo>
                    <a:pt x="202" y="1600"/>
                    <a:pt x="644" y="1860"/>
                    <a:pt x="841" y="1941"/>
                  </a:cubicBezTo>
                  <a:cubicBezTo>
                    <a:pt x="1043" y="2023"/>
                    <a:pt x="1201" y="2061"/>
                    <a:pt x="1264" y="1961"/>
                  </a:cubicBezTo>
                  <a:cubicBezTo>
                    <a:pt x="1322" y="1879"/>
                    <a:pt x="1682" y="1139"/>
                    <a:pt x="1744" y="1101"/>
                  </a:cubicBezTo>
                  <a:cubicBezTo>
                    <a:pt x="1783" y="1062"/>
                    <a:pt x="1965" y="1158"/>
                    <a:pt x="1984" y="1341"/>
                  </a:cubicBezTo>
                  <a:cubicBezTo>
                    <a:pt x="2004" y="1499"/>
                    <a:pt x="2023" y="2042"/>
                    <a:pt x="2023" y="2081"/>
                  </a:cubicBezTo>
                  <a:cubicBezTo>
                    <a:pt x="2023" y="2143"/>
                    <a:pt x="2105" y="2182"/>
                    <a:pt x="2225" y="2182"/>
                  </a:cubicBezTo>
                  <a:cubicBezTo>
                    <a:pt x="2326" y="2182"/>
                    <a:pt x="2345" y="2100"/>
                    <a:pt x="2345" y="2042"/>
                  </a:cubicBezTo>
                  <a:cubicBezTo>
                    <a:pt x="2345" y="1980"/>
                    <a:pt x="2326" y="1499"/>
                    <a:pt x="2364" y="1182"/>
                  </a:cubicBezTo>
                  <a:cubicBezTo>
                    <a:pt x="2402" y="880"/>
                    <a:pt x="2446" y="721"/>
                    <a:pt x="2426" y="500"/>
                  </a:cubicBezTo>
                  <a:cubicBezTo>
                    <a:pt x="2383" y="279"/>
                    <a:pt x="2124" y="1"/>
                    <a:pt x="2124" y="1"/>
                  </a:cubicBez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7195445" y="3671931"/>
              <a:ext cx="666541" cy="849740"/>
            </a:xfrm>
            <a:custGeom>
              <a:rect b="b" l="l" r="r" t="t"/>
              <a:pathLst>
                <a:path extrusionOk="0" h="8349" w="6549">
                  <a:moveTo>
                    <a:pt x="4110" y="0"/>
                  </a:moveTo>
                  <a:cubicBezTo>
                    <a:pt x="3856" y="0"/>
                    <a:pt x="3598" y="56"/>
                    <a:pt x="3402" y="159"/>
                  </a:cubicBezTo>
                  <a:lnTo>
                    <a:pt x="279" y="1980"/>
                  </a:lnTo>
                  <a:cubicBezTo>
                    <a:pt x="260" y="1980"/>
                    <a:pt x="241" y="1999"/>
                    <a:pt x="221" y="2018"/>
                  </a:cubicBezTo>
                  <a:lnTo>
                    <a:pt x="0" y="2018"/>
                  </a:lnTo>
                  <a:lnTo>
                    <a:pt x="0" y="6923"/>
                  </a:lnTo>
                  <a:lnTo>
                    <a:pt x="0" y="6942"/>
                  </a:lnTo>
                  <a:cubicBezTo>
                    <a:pt x="0" y="7082"/>
                    <a:pt x="82" y="7226"/>
                    <a:pt x="279" y="7322"/>
                  </a:cubicBezTo>
                  <a:lnTo>
                    <a:pt x="1763" y="8186"/>
                  </a:lnTo>
                  <a:cubicBezTo>
                    <a:pt x="1944" y="8295"/>
                    <a:pt x="2189" y="8349"/>
                    <a:pt x="2436" y="8349"/>
                  </a:cubicBezTo>
                  <a:cubicBezTo>
                    <a:pt x="2683" y="8349"/>
                    <a:pt x="2933" y="8295"/>
                    <a:pt x="3123" y="8186"/>
                  </a:cubicBezTo>
                  <a:lnTo>
                    <a:pt x="6246" y="6385"/>
                  </a:lnTo>
                  <a:cubicBezTo>
                    <a:pt x="6428" y="6284"/>
                    <a:pt x="6524" y="6145"/>
                    <a:pt x="6524" y="6001"/>
                  </a:cubicBezTo>
                  <a:lnTo>
                    <a:pt x="6548" y="6001"/>
                  </a:lnTo>
                  <a:lnTo>
                    <a:pt x="6548" y="1077"/>
                  </a:lnTo>
                  <a:lnTo>
                    <a:pt x="6308" y="1077"/>
                  </a:lnTo>
                  <a:cubicBezTo>
                    <a:pt x="6308" y="1057"/>
                    <a:pt x="6284" y="1038"/>
                    <a:pt x="6246" y="1038"/>
                  </a:cubicBezTo>
                  <a:lnTo>
                    <a:pt x="4766" y="159"/>
                  </a:lnTo>
                  <a:cubicBezTo>
                    <a:pt x="4590" y="51"/>
                    <a:pt x="4352" y="0"/>
                    <a:pt x="4110" y="0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7195445" y="3667148"/>
              <a:ext cx="666541" cy="850453"/>
            </a:xfrm>
            <a:custGeom>
              <a:rect b="b" l="l" r="r" t="t"/>
              <a:pathLst>
                <a:path extrusionOk="0" h="8356" w="6549">
                  <a:moveTo>
                    <a:pt x="4093" y="1"/>
                  </a:moveTo>
                  <a:cubicBezTo>
                    <a:pt x="3845" y="1"/>
                    <a:pt x="3594" y="55"/>
                    <a:pt x="3402" y="163"/>
                  </a:cubicBezTo>
                  <a:lnTo>
                    <a:pt x="279" y="1964"/>
                  </a:lnTo>
                  <a:cubicBezTo>
                    <a:pt x="260" y="1988"/>
                    <a:pt x="241" y="1988"/>
                    <a:pt x="221" y="2007"/>
                  </a:cubicBezTo>
                  <a:lnTo>
                    <a:pt x="0" y="2007"/>
                  </a:lnTo>
                  <a:lnTo>
                    <a:pt x="0" y="6912"/>
                  </a:lnTo>
                  <a:lnTo>
                    <a:pt x="0" y="6932"/>
                  </a:lnTo>
                  <a:cubicBezTo>
                    <a:pt x="0" y="7071"/>
                    <a:pt x="82" y="7210"/>
                    <a:pt x="279" y="7330"/>
                  </a:cubicBezTo>
                  <a:lnTo>
                    <a:pt x="1763" y="8190"/>
                  </a:lnTo>
                  <a:cubicBezTo>
                    <a:pt x="1944" y="8301"/>
                    <a:pt x="2189" y="8356"/>
                    <a:pt x="2436" y="8356"/>
                  </a:cubicBezTo>
                  <a:cubicBezTo>
                    <a:pt x="2683" y="8356"/>
                    <a:pt x="2933" y="8301"/>
                    <a:pt x="3123" y="8190"/>
                  </a:cubicBezTo>
                  <a:lnTo>
                    <a:pt x="6246" y="6370"/>
                  </a:lnTo>
                  <a:cubicBezTo>
                    <a:pt x="6428" y="6269"/>
                    <a:pt x="6524" y="6129"/>
                    <a:pt x="6524" y="5990"/>
                  </a:cubicBezTo>
                  <a:lnTo>
                    <a:pt x="6548" y="5990"/>
                  </a:lnTo>
                  <a:lnTo>
                    <a:pt x="6548" y="1066"/>
                  </a:lnTo>
                  <a:lnTo>
                    <a:pt x="6308" y="1066"/>
                  </a:lnTo>
                  <a:cubicBezTo>
                    <a:pt x="6308" y="1047"/>
                    <a:pt x="6284" y="1047"/>
                    <a:pt x="6246" y="1027"/>
                  </a:cubicBezTo>
                  <a:lnTo>
                    <a:pt x="4766" y="163"/>
                  </a:lnTo>
                  <a:cubicBezTo>
                    <a:pt x="4586" y="55"/>
                    <a:pt x="4341" y="1"/>
                    <a:pt x="4093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6"/>
            <p:cNvSpPr/>
            <p:nvPr/>
          </p:nvSpPr>
          <p:spPr>
            <a:xfrm>
              <a:off x="7195445" y="3659005"/>
              <a:ext cx="666541" cy="355509"/>
            </a:xfrm>
            <a:custGeom>
              <a:rect b="b" l="l" r="r" t="t"/>
              <a:pathLst>
                <a:path extrusionOk="0" h="3493" w="6549">
                  <a:moveTo>
                    <a:pt x="4093" y="0"/>
                  </a:moveTo>
                  <a:cubicBezTo>
                    <a:pt x="3845" y="0"/>
                    <a:pt x="3594" y="55"/>
                    <a:pt x="3402" y="166"/>
                  </a:cubicBezTo>
                  <a:lnTo>
                    <a:pt x="279" y="1987"/>
                  </a:lnTo>
                  <a:cubicBezTo>
                    <a:pt x="260" y="1987"/>
                    <a:pt x="241" y="2006"/>
                    <a:pt x="221" y="2006"/>
                  </a:cubicBezTo>
                  <a:lnTo>
                    <a:pt x="0" y="2006"/>
                  </a:lnTo>
                  <a:lnTo>
                    <a:pt x="0" y="2068"/>
                  </a:lnTo>
                  <a:lnTo>
                    <a:pt x="0" y="2087"/>
                  </a:lnTo>
                  <a:cubicBezTo>
                    <a:pt x="0" y="2227"/>
                    <a:pt x="82" y="2366"/>
                    <a:pt x="279" y="2467"/>
                  </a:cubicBezTo>
                  <a:lnTo>
                    <a:pt x="1763" y="3327"/>
                  </a:lnTo>
                  <a:cubicBezTo>
                    <a:pt x="1944" y="3437"/>
                    <a:pt x="2189" y="3493"/>
                    <a:pt x="2436" y="3493"/>
                  </a:cubicBezTo>
                  <a:cubicBezTo>
                    <a:pt x="2683" y="3493"/>
                    <a:pt x="2933" y="3437"/>
                    <a:pt x="3123" y="3327"/>
                  </a:cubicBezTo>
                  <a:lnTo>
                    <a:pt x="6246" y="1525"/>
                  </a:lnTo>
                  <a:cubicBezTo>
                    <a:pt x="6428" y="1424"/>
                    <a:pt x="6524" y="1285"/>
                    <a:pt x="6524" y="1146"/>
                  </a:cubicBezTo>
                  <a:lnTo>
                    <a:pt x="6548" y="1146"/>
                  </a:lnTo>
                  <a:lnTo>
                    <a:pt x="6548" y="1064"/>
                  </a:lnTo>
                  <a:lnTo>
                    <a:pt x="6308" y="1064"/>
                  </a:lnTo>
                  <a:cubicBezTo>
                    <a:pt x="6308" y="1064"/>
                    <a:pt x="6284" y="1045"/>
                    <a:pt x="6246" y="1045"/>
                  </a:cubicBezTo>
                  <a:lnTo>
                    <a:pt x="4766" y="166"/>
                  </a:lnTo>
                  <a:cubicBezTo>
                    <a:pt x="4586" y="55"/>
                    <a:pt x="4341" y="0"/>
                    <a:pt x="4093" y="0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6"/>
            <p:cNvSpPr/>
            <p:nvPr/>
          </p:nvSpPr>
          <p:spPr>
            <a:xfrm>
              <a:off x="7195445" y="3559262"/>
              <a:ext cx="666541" cy="449042"/>
            </a:xfrm>
            <a:custGeom>
              <a:rect b="b" l="l" r="r" t="t"/>
              <a:pathLst>
                <a:path extrusionOk="0" h="4412" w="6549">
                  <a:moveTo>
                    <a:pt x="4093" y="0"/>
                  </a:moveTo>
                  <a:cubicBezTo>
                    <a:pt x="3845" y="0"/>
                    <a:pt x="3594" y="55"/>
                    <a:pt x="3402" y="166"/>
                  </a:cubicBezTo>
                  <a:lnTo>
                    <a:pt x="279" y="1967"/>
                  </a:lnTo>
                  <a:cubicBezTo>
                    <a:pt x="260" y="1987"/>
                    <a:pt x="241" y="1987"/>
                    <a:pt x="221" y="2006"/>
                  </a:cubicBezTo>
                  <a:lnTo>
                    <a:pt x="0" y="2006"/>
                  </a:lnTo>
                  <a:lnTo>
                    <a:pt x="0" y="2986"/>
                  </a:lnTo>
                  <a:lnTo>
                    <a:pt x="0" y="3005"/>
                  </a:lnTo>
                  <a:cubicBezTo>
                    <a:pt x="0" y="3144"/>
                    <a:pt x="82" y="3288"/>
                    <a:pt x="279" y="3385"/>
                  </a:cubicBezTo>
                  <a:lnTo>
                    <a:pt x="1763" y="4249"/>
                  </a:lnTo>
                  <a:cubicBezTo>
                    <a:pt x="1944" y="4357"/>
                    <a:pt x="2189" y="4411"/>
                    <a:pt x="2436" y="4411"/>
                  </a:cubicBezTo>
                  <a:cubicBezTo>
                    <a:pt x="2683" y="4411"/>
                    <a:pt x="2933" y="4357"/>
                    <a:pt x="3123" y="4249"/>
                  </a:cubicBezTo>
                  <a:lnTo>
                    <a:pt x="6246" y="2448"/>
                  </a:lnTo>
                  <a:cubicBezTo>
                    <a:pt x="6428" y="2347"/>
                    <a:pt x="6524" y="2208"/>
                    <a:pt x="6524" y="2063"/>
                  </a:cubicBezTo>
                  <a:lnTo>
                    <a:pt x="6548" y="2063"/>
                  </a:lnTo>
                  <a:lnTo>
                    <a:pt x="6548" y="1064"/>
                  </a:lnTo>
                  <a:lnTo>
                    <a:pt x="6308" y="1064"/>
                  </a:lnTo>
                  <a:cubicBezTo>
                    <a:pt x="6308" y="1045"/>
                    <a:pt x="6284" y="1045"/>
                    <a:pt x="6246" y="1026"/>
                  </a:cubicBezTo>
                  <a:lnTo>
                    <a:pt x="4766" y="166"/>
                  </a:lnTo>
                  <a:cubicBezTo>
                    <a:pt x="4586" y="55"/>
                    <a:pt x="4341" y="0"/>
                    <a:pt x="4093" y="0"/>
                  </a:cubicBezTo>
                  <a:close/>
                </a:path>
              </a:pathLst>
            </a:custGeom>
            <a:solidFill>
              <a:srgbClr val="2B32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7195445" y="3552850"/>
              <a:ext cx="666541" cy="449958"/>
            </a:xfrm>
            <a:custGeom>
              <a:rect b="b" l="l" r="r" t="t"/>
              <a:pathLst>
                <a:path extrusionOk="0" h="4421" w="6549">
                  <a:moveTo>
                    <a:pt x="4093" y="1"/>
                  </a:moveTo>
                  <a:cubicBezTo>
                    <a:pt x="3845" y="1"/>
                    <a:pt x="3594" y="56"/>
                    <a:pt x="3402" y="166"/>
                  </a:cubicBezTo>
                  <a:lnTo>
                    <a:pt x="279" y="1968"/>
                  </a:lnTo>
                  <a:cubicBezTo>
                    <a:pt x="260" y="1987"/>
                    <a:pt x="241" y="2006"/>
                    <a:pt x="221" y="2006"/>
                  </a:cubicBezTo>
                  <a:lnTo>
                    <a:pt x="0" y="2006"/>
                  </a:lnTo>
                  <a:lnTo>
                    <a:pt x="0" y="2991"/>
                  </a:lnTo>
                  <a:lnTo>
                    <a:pt x="0" y="3010"/>
                  </a:lnTo>
                  <a:cubicBezTo>
                    <a:pt x="0" y="3150"/>
                    <a:pt x="82" y="3289"/>
                    <a:pt x="279" y="3390"/>
                  </a:cubicBezTo>
                  <a:lnTo>
                    <a:pt x="1763" y="4269"/>
                  </a:lnTo>
                  <a:cubicBezTo>
                    <a:pt x="1944" y="4370"/>
                    <a:pt x="2189" y="4420"/>
                    <a:pt x="2436" y="4420"/>
                  </a:cubicBezTo>
                  <a:cubicBezTo>
                    <a:pt x="2683" y="4420"/>
                    <a:pt x="2933" y="4370"/>
                    <a:pt x="3123" y="4269"/>
                  </a:cubicBezTo>
                  <a:lnTo>
                    <a:pt x="6246" y="2448"/>
                  </a:lnTo>
                  <a:cubicBezTo>
                    <a:pt x="6428" y="2347"/>
                    <a:pt x="6524" y="2208"/>
                    <a:pt x="6524" y="2069"/>
                  </a:cubicBezTo>
                  <a:lnTo>
                    <a:pt x="6548" y="2069"/>
                  </a:lnTo>
                  <a:lnTo>
                    <a:pt x="6548" y="1070"/>
                  </a:lnTo>
                  <a:lnTo>
                    <a:pt x="6308" y="1070"/>
                  </a:lnTo>
                  <a:cubicBezTo>
                    <a:pt x="6308" y="1070"/>
                    <a:pt x="6284" y="1045"/>
                    <a:pt x="6246" y="1026"/>
                  </a:cubicBezTo>
                  <a:lnTo>
                    <a:pt x="4766" y="166"/>
                  </a:lnTo>
                  <a:cubicBezTo>
                    <a:pt x="4586" y="56"/>
                    <a:pt x="4341" y="1"/>
                    <a:pt x="4093" y="1"/>
                  </a:cubicBez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7195445" y="3546947"/>
              <a:ext cx="666541" cy="355611"/>
            </a:xfrm>
            <a:custGeom>
              <a:rect b="b" l="l" r="r" t="t"/>
              <a:pathLst>
                <a:path extrusionOk="0" h="3494" w="6549">
                  <a:moveTo>
                    <a:pt x="4093" y="1"/>
                  </a:moveTo>
                  <a:cubicBezTo>
                    <a:pt x="3845" y="1"/>
                    <a:pt x="3594" y="56"/>
                    <a:pt x="3402" y="167"/>
                  </a:cubicBezTo>
                  <a:lnTo>
                    <a:pt x="279" y="1968"/>
                  </a:lnTo>
                  <a:cubicBezTo>
                    <a:pt x="260" y="1987"/>
                    <a:pt x="241" y="1987"/>
                    <a:pt x="221" y="2007"/>
                  </a:cubicBezTo>
                  <a:lnTo>
                    <a:pt x="0" y="2007"/>
                  </a:lnTo>
                  <a:lnTo>
                    <a:pt x="0" y="2045"/>
                  </a:lnTo>
                  <a:lnTo>
                    <a:pt x="0" y="2064"/>
                  </a:lnTo>
                  <a:cubicBezTo>
                    <a:pt x="0" y="2208"/>
                    <a:pt x="82" y="2348"/>
                    <a:pt x="279" y="2449"/>
                  </a:cubicBezTo>
                  <a:lnTo>
                    <a:pt x="1763" y="3328"/>
                  </a:lnTo>
                  <a:cubicBezTo>
                    <a:pt x="1944" y="3438"/>
                    <a:pt x="2189" y="3494"/>
                    <a:pt x="2436" y="3494"/>
                  </a:cubicBezTo>
                  <a:cubicBezTo>
                    <a:pt x="2683" y="3494"/>
                    <a:pt x="2933" y="3438"/>
                    <a:pt x="3123" y="3328"/>
                  </a:cubicBezTo>
                  <a:lnTo>
                    <a:pt x="6246" y="1507"/>
                  </a:lnTo>
                  <a:cubicBezTo>
                    <a:pt x="6428" y="1406"/>
                    <a:pt x="6524" y="1267"/>
                    <a:pt x="6524" y="1128"/>
                  </a:cubicBezTo>
                  <a:lnTo>
                    <a:pt x="6548" y="1128"/>
                  </a:lnTo>
                  <a:lnTo>
                    <a:pt x="6548" y="1065"/>
                  </a:lnTo>
                  <a:lnTo>
                    <a:pt x="6308" y="1065"/>
                  </a:lnTo>
                  <a:cubicBezTo>
                    <a:pt x="6308" y="1046"/>
                    <a:pt x="6284" y="1046"/>
                    <a:pt x="6246" y="1027"/>
                  </a:cubicBezTo>
                  <a:lnTo>
                    <a:pt x="4766" y="167"/>
                  </a:lnTo>
                  <a:cubicBezTo>
                    <a:pt x="4586" y="56"/>
                    <a:pt x="4341" y="1"/>
                    <a:pt x="4093" y="1"/>
                  </a:cubicBezTo>
                  <a:close/>
                </a:path>
              </a:pathLst>
            </a:custGeom>
            <a:solidFill>
              <a:srgbClr val="5E6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7185165" y="3510306"/>
              <a:ext cx="684657" cy="385940"/>
            </a:xfrm>
            <a:custGeom>
              <a:rect b="b" l="l" r="r" t="t"/>
              <a:pathLst>
                <a:path extrusionOk="0" h="3792" w="6727">
                  <a:moveTo>
                    <a:pt x="4194" y="1"/>
                  </a:moveTo>
                  <a:cubicBezTo>
                    <a:pt x="3946" y="1"/>
                    <a:pt x="3695" y="56"/>
                    <a:pt x="3503" y="166"/>
                  </a:cubicBezTo>
                  <a:lnTo>
                    <a:pt x="380" y="1968"/>
                  </a:lnTo>
                  <a:cubicBezTo>
                    <a:pt x="0" y="2184"/>
                    <a:pt x="0" y="2544"/>
                    <a:pt x="380" y="2765"/>
                  </a:cubicBezTo>
                  <a:lnTo>
                    <a:pt x="1864" y="3625"/>
                  </a:lnTo>
                  <a:cubicBezTo>
                    <a:pt x="2045" y="3736"/>
                    <a:pt x="2290" y="3791"/>
                    <a:pt x="2537" y="3791"/>
                  </a:cubicBezTo>
                  <a:cubicBezTo>
                    <a:pt x="2784" y="3791"/>
                    <a:pt x="3034" y="3736"/>
                    <a:pt x="3224" y="3625"/>
                  </a:cubicBezTo>
                  <a:lnTo>
                    <a:pt x="6347" y="1824"/>
                  </a:lnTo>
                  <a:cubicBezTo>
                    <a:pt x="6726" y="1608"/>
                    <a:pt x="6726" y="1247"/>
                    <a:pt x="6347" y="1026"/>
                  </a:cubicBezTo>
                  <a:lnTo>
                    <a:pt x="4867" y="166"/>
                  </a:lnTo>
                  <a:cubicBezTo>
                    <a:pt x="4687" y="56"/>
                    <a:pt x="4442" y="1"/>
                    <a:pt x="4194" y="1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7252645" y="2962430"/>
              <a:ext cx="472451" cy="238770"/>
            </a:xfrm>
            <a:custGeom>
              <a:rect b="b" l="l" r="r" t="t"/>
              <a:pathLst>
                <a:path extrusionOk="0" h="2346" w="4642">
                  <a:moveTo>
                    <a:pt x="3603" y="644"/>
                  </a:moveTo>
                  <a:lnTo>
                    <a:pt x="3421" y="1106"/>
                  </a:lnTo>
                  <a:cubicBezTo>
                    <a:pt x="3421" y="1106"/>
                    <a:pt x="2864" y="962"/>
                    <a:pt x="2542" y="904"/>
                  </a:cubicBezTo>
                  <a:cubicBezTo>
                    <a:pt x="2220" y="865"/>
                    <a:pt x="1322" y="625"/>
                    <a:pt x="1139" y="505"/>
                  </a:cubicBezTo>
                  <a:cubicBezTo>
                    <a:pt x="961" y="404"/>
                    <a:pt x="601" y="121"/>
                    <a:pt x="582" y="102"/>
                  </a:cubicBezTo>
                  <a:cubicBezTo>
                    <a:pt x="538" y="63"/>
                    <a:pt x="462" y="1"/>
                    <a:pt x="418" y="25"/>
                  </a:cubicBezTo>
                  <a:cubicBezTo>
                    <a:pt x="197" y="145"/>
                    <a:pt x="39" y="443"/>
                    <a:pt x="0" y="544"/>
                  </a:cubicBezTo>
                  <a:cubicBezTo>
                    <a:pt x="58" y="664"/>
                    <a:pt x="260" y="765"/>
                    <a:pt x="361" y="841"/>
                  </a:cubicBezTo>
                  <a:cubicBezTo>
                    <a:pt x="481" y="923"/>
                    <a:pt x="721" y="962"/>
                    <a:pt x="899" y="962"/>
                  </a:cubicBezTo>
                  <a:cubicBezTo>
                    <a:pt x="1062" y="962"/>
                    <a:pt x="1720" y="1365"/>
                    <a:pt x="2263" y="1644"/>
                  </a:cubicBezTo>
                  <a:cubicBezTo>
                    <a:pt x="2820" y="1946"/>
                    <a:pt x="3440" y="2187"/>
                    <a:pt x="3680" y="2263"/>
                  </a:cubicBezTo>
                  <a:cubicBezTo>
                    <a:pt x="3920" y="2345"/>
                    <a:pt x="4021" y="2307"/>
                    <a:pt x="4141" y="2163"/>
                  </a:cubicBezTo>
                  <a:cubicBezTo>
                    <a:pt x="4242" y="2042"/>
                    <a:pt x="4521" y="1466"/>
                    <a:pt x="4641" y="1106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7183231" y="2984923"/>
              <a:ext cx="93941" cy="36843"/>
            </a:xfrm>
            <a:custGeom>
              <a:rect b="b" l="l" r="r" t="t"/>
              <a:pathLst>
                <a:path extrusionOk="0" h="362" w="923">
                  <a:moveTo>
                    <a:pt x="923" y="183"/>
                  </a:moveTo>
                  <a:cubicBezTo>
                    <a:pt x="923" y="183"/>
                    <a:pt x="682" y="102"/>
                    <a:pt x="639" y="63"/>
                  </a:cubicBezTo>
                  <a:cubicBezTo>
                    <a:pt x="582" y="44"/>
                    <a:pt x="519" y="20"/>
                    <a:pt x="461" y="20"/>
                  </a:cubicBezTo>
                  <a:cubicBezTo>
                    <a:pt x="399" y="44"/>
                    <a:pt x="240" y="44"/>
                    <a:pt x="183" y="44"/>
                  </a:cubicBezTo>
                  <a:cubicBezTo>
                    <a:pt x="140" y="20"/>
                    <a:pt x="39" y="1"/>
                    <a:pt x="19" y="20"/>
                  </a:cubicBezTo>
                  <a:cubicBezTo>
                    <a:pt x="0" y="44"/>
                    <a:pt x="39" y="183"/>
                    <a:pt x="202" y="202"/>
                  </a:cubicBezTo>
                  <a:cubicBezTo>
                    <a:pt x="341" y="222"/>
                    <a:pt x="423" y="202"/>
                    <a:pt x="481" y="222"/>
                  </a:cubicBezTo>
                  <a:cubicBezTo>
                    <a:pt x="543" y="241"/>
                    <a:pt x="759" y="361"/>
                    <a:pt x="759" y="361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7217938" y="3017696"/>
              <a:ext cx="106154" cy="38777"/>
            </a:xfrm>
            <a:custGeom>
              <a:rect b="b" l="l" r="r" t="t"/>
              <a:pathLst>
                <a:path extrusionOk="0" h="381" w="1043">
                  <a:moveTo>
                    <a:pt x="942" y="380"/>
                  </a:moveTo>
                  <a:cubicBezTo>
                    <a:pt x="942" y="380"/>
                    <a:pt x="721" y="361"/>
                    <a:pt x="582" y="361"/>
                  </a:cubicBezTo>
                  <a:cubicBezTo>
                    <a:pt x="442" y="361"/>
                    <a:pt x="399" y="342"/>
                    <a:pt x="341" y="322"/>
                  </a:cubicBezTo>
                  <a:cubicBezTo>
                    <a:pt x="279" y="298"/>
                    <a:pt x="202" y="222"/>
                    <a:pt x="159" y="202"/>
                  </a:cubicBezTo>
                  <a:cubicBezTo>
                    <a:pt x="101" y="178"/>
                    <a:pt x="0" y="140"/>
                    <a:pt x="0" y="101"/>
                  </a:cubicBezTo>
                  <a:cubicBezTo>
                    <a:pt x="20" y="82"/>
                    <a:pt x="140" y="1"/>
                    <a:pt x="260" y="58"/>
                  </a:cubicBezTo>
                  <a:cubicBezTo>
                    <a:pt x="399" y="101"/>
                    <a:pt x="418" y="121"/>
                    <a:pt x="481" y="121"/>
                  </a:cubicBezTo>
                  <a:cubicBezTo>
                    <a:pt x="538" y="101"/>
                    <a:pt x="639" y="1"/>
                    <a:pt x="779" y="20"/>
                  </a:cubicBezTo>
                  <a:cubicBezTo>
                    <a:pt x="942" y="58"/>
                    <a:pt x="1043" y="298"/>
                    <a:pt x="942" y="380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7609077" y="3005483"/>
              <a:ext cx="132616" cy="91498"/>
            </a:xfrm>
            <a:custGeom>
              <a:rect b="b" l="l" r="r" t="t"/>
              <a:pathLst>
                <a:path extrusionOk="0" h="899" w="1303">
                  <a:moveTo>
                    <a:pt x="58" y="0"/>
                  </a:moveTo>
                  <a:cubicBezTo>
                    <a:pt x="58" y="0"/>
                    <a:pt x="20" y="241"/>
                    <a:pt x="20" y="298"/>
                  </a:cubicBezTo>
                  <a:cubicBezTo>
                    <a:pt x="1" y="342"/>
                    <a:pt x="39" y="539"/>
                    <a:pt x="500" y="721"/>
                  </a:cubicBezTo>
                  <a:cubicBezTo>
                    <a:pt x="942" y="899"/>
                    <a:pt x="1139" y="841"/>
                    <a:pt x="1163" y="803"/>
                  </a:cubicBezTo>
                  <a:cubicBezTo>
                    <a:pt x="1182" y="779"/>
                    <a:pt x="1302" y="442"/>
                    <a:pt x="1302" y="442"/>
                  </a:cubicBezTo>
                  <a:close/>
                </a:path>
              </a:pathLst>
            </a:custGeom>
            <a:solidFill>
              <a:srgbClr val="FFA6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6995957" y="3258302"/>
              <a:ext cx="826840" cy="547665"/>
            </a:xfrm>
            <a:custGeom>
              <a:rect b="b" l="l" r="r" t="t"/>
              <a:pathLst>
                <a:path extrusionOk="0" h="5381" w="8124">
                  <a:moveTo>
                    <a:pt x="4223" y="557"/>
                  </a:moveTo>
                  <a:cubicBezTo>
                    <a:pt x="4223" y="557"/>
                    <a:pt x="2402" y="178"/>
                    <a:pt x="2263" y="159"/>
                  </a:cubicBezTo>
                  <a:cubicBezTo>
                    <a:pt x="2143" y="139"/>
                    <a:pt x="1903" y="139"/>
                    <a:pt x="1562" y="360"/>
                  </a:cubicBezTo>
                  <a:cubicBezTo>
                    <a:pt x="1201" y="577"/>
                    <a:pt x="317" y="1038"/>
                    <a:pt x="159" y="1821"/>
                  </a:cubicBezTo>
                  <a:cubicBezTo>
                    <a:pt x="0" y="2599"/>
                    <a:pt x="140" y="2681"/>
                    <a:pt x="317" y="2801"/>
                  </a:cubicBezTo>
                  <a:cubicBezTo>
                    <a:pt x="481" y="2921"/>
                    <a:pt x="2801" y="4300"/>
                    <a:pt x="3661" y="4703"/>
                  </a:cubicBezTo>
                  <a:cubicBezTo>
                    <a:pt x="4545" y="5102"/>
                    <a:pt x="5746" y="5381"/>
                    <a:pt x="6663" y="4823"/>
                  </a:cubicBezTo>
                  <a:cubicBezTo>
                    <a:pt x="7586" y="4261"/>
                    <a:pt x="8124" y="3262"/>
                    <a:pt x="8004" y="2301"/>
                  </a:cubicBezTo>
                  <a:cubicBezTo>
                    <a:pt x="7908" y="1360"/>
                    <a:pt x="7427" y="601"/>
                    <a:pt x="7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7099568" y="3272449"/>
              <a:ext cx="338512" cy="120403"/>
            </a:xfrm>
            <a:custGeom>
              <a:rect b="b" l="l" r="r" t="t"/>
              <a:pathLst>
                <a:path extrusionOk="0" h="1183" w="3326">
                  <a:moveTo>
                    <a:pt x="3325" y="399"/>
                  </a:moveTo>
                  <a:lnTo>
                    <a:pt x="3205" y="418"/>
                  </a:lnTo>
                  <a:cubicBezTo>
                    <a:pt x="3205" y="418"/>
                    <a:pt x="1384" y="39"/>
                    <a:pt x="1245" y="20"/>
                  </a:cubicBezTo>
                  <a:cubicBezTo>
                    <a:pt x="1125" y="0"/>
                    <a:pt x="885" y="0"/>
                    <a:pt x="544" y="221"/>
                  </a:cubicBezTo>
                  <a:cubicBezTo>
                    <a:pt x="404" y="298"/>
                    <a:pt x="202" y="418"/>
                    <a:pt x="1" y="558"/>
                  </a:cubicBezTo>
                  <a:cubicBezTo>
                    <a:pt x="361" y="659"/>
                    <a:pt x="1562" y="1000"/>
                    <a:pt x="1942" y="1081"/>
                  </a:cubicBezTo>
                  <a:cubicBezTo>
                    <a:pt x="2403" y="1182"/>
                    <a:pt x="2984" y="1182"/>
                    <a:pt x="3325" y="399"/>
                  </a:cubicBezTo>
                  <a:close/>
                </a:path>
              </a:pathLst>
            </a:custGeom>
            <a:solidFill>
              <a:srgbClr val="8F7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6"/>
            <p:cNvSpPr/>
            <p:nvPr/>
          </p:nvSpPr>
          <p:spPr>
            <a:xfrm>
              <a:off x="7364603" y="2738517"/>
              <a:ext cx="448432" cy="631835"/>
            </a:xfrm>
            <a:custGeom>
              <a:rect b="b" l="l" r="r" t="t"/>
              <a:pathLst>
                <a:path extrusionOk="0" h="6208" w="4406">
                  <a:moveTo>
                    <a:pt x="1619" y="663"/>
                  </a:moveTo>
                  <a:cubicBezTo>
                    <a:pt x="1619" y="663"/>
                    <a:pt x="760" y="1442"/>
                    <a:pt x="481" y="1783"/>
                  </a:cubicBezTo>
                  <a:cubicBezTo>
                    <a:pt x="202" y="2105"/>
                    <a:pt x="1" y="2705"/>
                    <a:pt x="58" y="3162"/>
                  </a:cubicBezTo>
                  <a:cubicBezTo>
                    <a:pt x="140" y="3604"/>
                    <a:pt x="380" y="3882"/>
                    <a:pt x="442" y="4387"/>
                  </a:cubicBezTo>
                  <a:cubicBezTo>
                    <a:pt x="519" y="4867"/>
                    <a:pt x="442" y="5083"/>
                    <a:pt x="399" y="5184"/>
                  </a:cubicBezTo>
                  <a:cubicBezTo>
                    <a:pt x="361" y="5266"/>
                    <a:pt x="380" y="5645"/>
                    <a:pt x="582" y="5785"/>
                  </a:cubicBezTo>
                  <a:cubicBezTo>
                    <a:pt x="779" y="5948"/>
                    <a:pt x="1202" y="6207"/>
                    <a:pt x="2340" y="6068"/>
                  </a:cubicBezTo>
                  <a:cubicBezTo>
                    <a:pt x="3483" y="5924"/>
                    <a:pt x="3762" y="5367"/>
                    <a:pt x="3844" y="5266"/>
                  </a:cubicBezTo>
                  <a:cubicBezTo>
                    <a:pt x="3901" y="5146"/>
                    <a:pt x="3901" y="5064"/>
                    <a:pt x="3863" y="4944"/>
                  </a:cubicBezTo>
                  <a:cubicBezTo>
                    <a:pt x="3825" y="4805"/>
                    <a:pt x="3743" y="4785"/>
                    <a:pt x="3781" y="4425"/>
                  </a:cubicBezTo>
                  <a:cubicBezTo>
                    <a:pt x="3825" y="4084"/>
                    <a:pt x="4406" y="2542"/>
                    <a:pt x="4382" y="1682"/>
                  </a:cubicBezTo>
                  <a:cubicBezTo>
                    <a:pt x="4382" y="841"/>
                    <a:pt x="4122" y="241"/>
                    <a:pt x="3642" y="121"/>
                  </a:cubicBezTo>
                  <a:cubicBezTo>
                    <a:pt x="3162" y="0"/>
                    <a:pt x="2624" y="140"/>
                    <a:pt x="2263" y="303"/>
                  </a:cubicBezTo>
                  <a:cubicBezTo>
                    <a:pt x="1922" y="442"/>
                    <a:pt x="1619" y="663"/>
                    <a:pt x="1619" y="663"/>
                  </a:cubicBez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6"/>
            <p:cNvSpPr/>
            <p:nvPr/>
          </p:nvSpPr>
          <p:spPr>
            <a:xfrm>
              <a:off x="7385162" y="3017696"/>
              <a:ext cx="236226" cy="352659"/>
            </a:xfrm>
            <a:custGeom>
              <a:rect b="b" l="l" r="r" t="t"/>
              <a:pathLst>
                <a:path extrusionOk="0" h="3465" w="2321">
                  <a:moveTo>
                    <a:pt x="0" y="861"/>
                  </a:moveTo>
                  <a:cubicBezTo>
                    <a:pt x="96" y="1101"/>
                    <a:pt x="216" y="1322"/>
                    <a:pt x="240" y="1644"/>
                  </a:cubicBezTo>
                  <a:cubicBezTo>
                    <a:pt x="317" y="2124"/>
                    <a:pt x="240" y="2340"/>
                    <a:pt x="197" y="2441"/>
                  </a:cubicBezTo>
                  <a:cubicBezTo>
                    <a:pt x="159" y="2523"/>
                    <a:pt x="178" y="2902"/>
                    <a:pt x="380" y="3042"/>
                  </a:cubicBezTo>
                  <a:cubicBezTo>
                    <a:pt x="577" y="3205"/>
                    <a:pt x="1000" y="3464"/>
                    <a:pt x="2138" y="3325"/>
                  </a:cubicBezTo>
                  <a:cubicBezTo>
                    <a:pt x="2201" y="3325"/>
                    <a:pt x="2258" y="3301"/>
                    <a:pt x="2321" y="3301"/>
                  </a:cubicBezTo>
                  <a:cubicBezTo>
                    <a:pt x="1759" y="2042"/>
                    <a:pt x="1562" y="1"/>
                    <a:pt x="1562" y="1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7525516" y="2732613"/>
              <a:ext cx="167322" cy="87630"/>
            </a:xfrm>
            <a:custGeom>
              <a:rect b="b" l="l" r="r" t="t"/>
              <a:pathLst>
                <a:path extrusionOk="0" h="861" w="1644">
                  <a:moveTo>
                    <a:pt x="0" y="741"/>
                  </a:moveTo>
                  <a:cubicBezTo>
                    <a:pt x="0" y="741"/>
                    <a:pt x="63" y="601"/>
                    <a:pt x="240" y="481"/>
                  </a:cubicBezTo>
                  <a:cubicBezTo>
                    <a:pt x="423" y="361"/>
                    <a:pt x="639" y="279"/>
                    <a:pt x="961" y="179"/>
                  </a:cubicBezTo>
                  <a:cubicBezTo>
                    <a:pt x="1283" y="97"/>
                    <a:pt x="1504" y="1"/>
                    <a:pt x="1504" y="1"/>
                  </a:cubicBezTo>
                  <a:cubicBezTo>
                    <a:pt x="1504" y="1"/>
                    <a:pt x="1600" y="241"/>
                    <a:pt x="1624" y="380"/>
                  </a:cubicBezTo>
                  <a:cubicBezTo>
                    <a:pt x="1643" y="500"/>
                    <a:pt x="1182" y="741"/>
                    <a:pt x="822" y="779"/>
                  </a:cubicBezTo>
                  <a:cubicBezTo>
                    <a:pt x="322" y="861"/>
                    <a:pt x="0" y="741"/>
                    <a:pt x="0" y="74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6"/>
            <p:cNvSpPr/>
            <p:nvPr/>
          </p:nvSpPr>
          <p:spPr>
            <a:xfrm>
              <a:off x="7012038" y="3058306"/>
              <a:ext cx="472960" cy="258718"/>
            </a:xfrm>
            <a:custGeom>
              <a:rect b="b" l="l" r="r" t="t"/>
              <a:pathLst>
                <a:path extrusionOk="0" h="2542" w="4647">
                  <a:moveTo>
                    <a:pt x="3604" y="841"/>
                  </a:moveTo>
                  <a:lnTo>
                    <a:pt x="3426" y="1302"/>
                  </a:lnTo>
                  <a:cubicBezTo>
                    <a:pt x="3426" y="1302"/>
                    <a:pt x="2864" y="1163"/>
                    <a:pt x="2542" y="1100"/>
                  </a:cubicBezTo>
                  <a:cubicBezTo>
                    <a:pt x="2225" y="1043"/>
                    <a:pt x="1322" y="803"/>
                    <a:pt x="1144" y="702"/>
                  </a:cubicBezTo>
                  <a:cubicBezTo>
                    <a:pt x="962" y="601"/>
                    <a:pt x="640" y="120"/>
                    <a:pt x="621" y="101"/>
                  </a:cubicBezTo>
                  <a:cubicBezTo>
                    <a:pt x="582" y="82"/>
                    <a:pt x="500" y="0"/>
                    <a:pt x="462" y="20"/>
                  </a:cubicBezTo>
                  <a:cubicBezTo>
                    <a:pt x="241" y="164"/>
                    <a:pt x="20" y="644"/>
                    <a:pt x="1" y="740"/>
                  </a:cubicBezTo>
                  <a:cubicBezTo>
                    <a:pt x="63" y="841"/>
                    <a:pt x="260" y="961"/>
                    <a:pt x="361" y="1043"/>
                  </a:cubicBezTo>
                  <a:cubicBezTo>
                    <a:pt x="481" y="1124"/>
                    <a:pt x="721" y="1163"/>
                    <a:pt x="904" y="1163"/>
                  </a:cubicBezTo>
                  <a:cubicBezTo>
                    <a:pt x="1062" y="1163"/>
                    <a:pt x="1721" y="1542"/>
                    <a:pt x="2264" y="1845"/>
                  </a:cubicBezTo>
                  <a:cubicBezTo>
                    <a:pt x="2802" y="2124"/>
                    <a:pt x="3445" y="2383"/>
                    <a:pt x="3686" y="2465"/>
                  </a:cubicBezTo>
                  <a:cubicBezTo>
                    <a:pt x="3906" y="2542"/>
                    <a:pt x="4027" y="2503"/>
                    <a:pt x="4123" y="2364"/>
                  </a:cubicBezTo>
                  <a:cubicBezTo>
                    <a:pt x="4243" y="2225"/>
                    <a:pt x="4526" y="1643"/>
                    <a:pt x="4646" y="1302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6"/>
            <p:cNvSpPr/>
            <p:nvPr/>
          </p:nvSpPr>
          <p:spPr>
            <a:xfrm>
              <a:off x="7122062" y="3154080"/>
              <a:ext cx="24528" cy="36843"/>
            </a:xfrm>
            <a:custGeom>
              <a:rect b="b" l="l" r="r" t="t"/>
              <a:pathLst>
                <a:path extrusionOk="0" h="362" w="241">
                  <a:moveTo>
                    <a:pt x="39" y="1"/>
                  </a:moveTo>
                  <a:cubicBezTo>
                    <a:pt x="39" y="1"/>
                    <a:pt x="1" y="140"/>
                    <a:pt x="1" y="280"/>
                  </a:cubicBezTo>
                  <a:lnTo>
                    <a:pt x="159" y="361"/>
                  </a:lnTo>
                  <a:cubicBezTo>
                    <a:pt x="159" y="361"/>
                    <a:pt x="183" y="183"/>
                    <a:pt x="241" y="63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7120128" y="3129653"/>
              <a:ext cx="48955" cy="34808"/>
            </a:xfrm>
            <a:custGeom>
              <a:rect b="b" l="l" r="r" t="t"/>
              <a:pathLst>
                <a:path extrusionOk="0" h="342" w="481">
                  <a:moveTo>
                    <a:pt x="462" y="222"/>
                  </a:moveTo>
                  <a:cubicBezTo>
                    <a:pt x="442" y="303"/>
                    <a:pt x="342" y="342"/>
                    <a:pt x="221" y="323"/>
                  </a:cubicBezTo>
                  <a:cubicBezTo>
                    <a:pt x="101" y="303"/>
                    <a:pt x="0" y="222"/>
                    <a:pt x="20" y="140"/>
                  </a:cubicBezTo>
                  <a:cubicBezTo>
                    <a:pt x="39" y="63"/>
                    <a:pt x="140" y="1"/>
                    <a:pt x="260" y="20"/>
                  </a:cubicBezTo>
                  <a:cubicBezTo>
                    <a:pt x="380" y="39"/>
                    <a:pt x="481" y="140"/>
                    <a:pt x="462" y="222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7123995" y="3131587"/>
              <a:ext cx="41220" cy="29007"/>
            </a:xfrm>
            <a:custGeom>
              <a:rect b="b" l="l" r="r" t="t"/>
              <a:pathLst>
                <a:path extrusionOk="0" h="285" w="405">
                  <a:moveTo>
                    <a:pt x="380" y="183"/>
                  </a:moveTo>
                  <a:cubicBezTo>
                    <a:pt x="380" y="241"/>
                    <a:pt x="284" y="284"/>
                    <a:pt x="183" y="260"/>
                  </a:cubicBezTo>
                  <a:cubicBezTo>
                    <a:pt x="83" y="241"/>
                    <a:pt x="1" y="183"/>
                    <a:pt x="20" y="102"/>
                  </a:cubicBezTo>
                  <a:cubicBezTo>
                    <a:pt x="20" y="44"/>
                    <a:pt x="121" y="1"/>
                    <a:pt x="222" y="20"/>
                  </a:cubicBezTo>
                  <a:cubicBezTo>
                    <a:pt x="323" y="44"/>
                    <a:pt x="404" y="102"/>
                    <a:pt x="380" y="183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6973463" y="3038256"/>
              <a:ext cx="91498" cy="40711"/>
            </a:xfrm>
            <a:custGeom>
              <a:rect b="b" l="l" r="r" t="t"/>
              <a:pathLst>
                <a:path extrusionOk="0" h="400" w="899">
                  <a:moveTo>
                    <a:pt x="899" y="241"/>
                  </a:moveTo>
                  <a:cubicBezTo>
                    <a:pt x="899" y="241"/>
                    <a:pt x="682" y="120"/>
                    <a:pt x="620" y="96"/>
                  </a:cubicBezTo>
                  <a:cubicBezTo>
                    <a:pt x="582" y="58"/>
                    <a:pt x="519" y="39"/>
                    <a:pt x="461" y="39"/>
                  </a:cubicBezTo>
                  <a:lnTo>
                    <a:pt x="178" y="39"/>
                  </a:lnTo>
                  <a:cubicBezTo>
                    <a:pt x="140" y="20"/>
                    <a:pt x="39" y="0"/>
                    <a:pt x="19" y="0"/>
                  </a:cubicBezTo>
                  <a:cubicBezTo>
                    <a:pt x="0" y="20"/>
                    <a:pt x="39" y="159"/>
                    <a:pt x="178" y="197"/>
                  </a:cubicBezTo>
                  <a:cubicBezTo>
                    <a:pt x="322" y="217"/>
                    <a:pt x="399" y="217"/>
                    <a:pt x="461" y="241"/>
                  </a:cubicBezTo>
                  <a:cubicBezTo>
                    <a:pt x="519" y="260"/>
                    <a:pt x="740" y="399"/>
                    <a:pt x="740" y="399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6"/>
            <p:cNvSpPr/>
            <p:nvPr/>
          </p:nvSpPr>
          <p:spPr>
            <a:xfrm>
              <a:off x="6947001" y="3058306"/>
              <a:ext cx="103813" cy="41118"/>
            </a:xfrm>
            <a:custGeom>
              <a:rect b="b" l="l" r="r" t="t"/>
              <a:pathLst>
                <a:path extrusionOk="0" h="404" w="1020">
                  <a:moveTo>
                    <a:pt x="1019" y="202"/>
                  </a:moveTo>
                  <a:cubicBezTo>
                    <a:pt x="1019" y="202"/>
                    <a:pt x="779" y="101"/>
                    <a:pt x="721" y="63"/>
                  </a:cubicBezTo>
                  <a:cubicBezTo>
                    <a:pt x="659" y="44"/>
                    <a:pt x="582" y="20"/>
                    <a:pt x="520" y="20"/>
                  </a:cubicBezTo>
                  <a:cubicBezTo>
                    <a:pt x="462" y="20"/>
                    <a:pt x="260" y="44"/>
                    <a:pt x="198" y="20"/>
                  </a:cubicBezTo>
                  <a:cubicBezTo>
                    <a:pt x="159" y="20"/>
                    <a:pt x="39" y="0"/>
                    <a:pt x="20" y="20"/>
                  </a:cubicBezTo>
                  <a:cubicBezTo>
                    <a:pt x="1" y="20"/>
                    <a:pt x="39" y="183"/>
                    <a:pt x="222" y="202"/>
                  </a:cubicBezTo>
                  <a:cubicBezTo>
                    <a:pt x="380" y="241"/>
                    <a:pt x="462" y="221"/>
                    <a:pt x="539" y="241"/>
                  </a:cubicBezTo>
                  <a:cubicBezTo>
                    <a:pt x="601" y="260"/>
                    <a:pt x="861" y="404"/>
                    <a:pt x="861" y="404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6"/>
            <p:cNvSpPr/>
            <p:nvPr/>
          </p:nvSpPr>
          <p:spPr>
            <a:xfrm>
              <a:off x="6940690" y="3087109"/>
              <a:ext cx="97910" cy="32365"/>
            </a:xfrm>
            <a:custGeom>
              <a:rect b="b" l="l" r="r" t="t"/>
              <a:pathLst>
                <a:path extrusionOk="0" h="318" w="962">
                  <a:moveTo>
                    <a:pt x="961" y="121"/>
                  </a:moveTo>
                  <a:cubicBezTo>
                    <a:pt x="961" y="121"/>
                    <a:pt x="721" y="39"/>
                    <a:pt x="663" y="20"/>
                  </a:cubicBezTo>
                  <a:cubicBezTo>
                    <a:pt x="601" y="1"/>
                    <a:pt x="543" y="1"/>
                    <a:pt x="481" y="1"/>
                  </a:cubicBezTo>
                  <a:cubicBezTo>
                    <a:pt x="423" y="1"/>
                    <a:pt x="241" y="39"/>
                    <a:pt x="183" y="39"/>
                  </a:cubicBezTo>
                  <a:cubicBezTo>
                    <a:pt x="140" y="39"/>
                    <a:pt x="20" y="20"/>
                    <a:pt x="20" y="39"/>
                  </a:cubicBezTo>
                  <a:cubicBezTo>
                    <a:pt x="0" y="58"/>
                    <a:pt x="63" y="198"/>
                    <a:pt x="202" y="198"/>
                  </a:cubicBezTo>
                  <a:cubicBezTo>
                    <a:pt x="361" y="217"/>
                    <a:pt x="442" y="179"/>
                    <a:pt x="500" y="198"/>
                  </a:cubicBezTo>
                  <a:cubicBezTo>
                    <a:pt x="562" y="198"/>
                    <a:pt x="822" y="318"/>
                    <a:pt x="822" y="318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6949036" y="3111536"/>
              <a:ext cx="91498" cy="28498"/>
            </a:xfrm>
            <a:custGeom>
              <a:rect b="b" l="l" r="r" t="t"/>
              <a:pathLst>
                <a:path extrusionOk="0" h="280" w="899">
                  <a:moveTo>
                    <a:pt x="898" y="97"/>
                  </a:moveTo>
                  <a:cubicBezTo>
                    <a:pt x="898" y="97"/>
                    <a:pt x="658" y="39"/>
                    <a:pt x="601" y="20"/>
                  </a:cubicBezTo>
                  <a:cubicBezTo>
                    <a:pt x="538" y="20"/>
                    <a:pt x="480" y="1"/>
                    <a:pt x="418" y="20"/>
                  </a:cubicBezTo>
                  <a:cubicBezTo>
                    <a:pt x="380" y="39"/>
                    <a:pt x="221" y="59"/>
                    <a:pt x="159" y="78"/>
                  </a:cubicBezTo>
                  <a:cubicBezTo>
                    <a:pt x="120" y="78"/>
                    <a:pt x="19" y="59"/>
                    <a:pt x="0" y="78"/>
                  </a:cubicBezTo>
                  <a:cubicBezTo>
                    <a:pt x="0" y="97"/>
                    <a:pt x="39" y="241"/>
                    <a:pt x="202" y="217"/>
                  </a:cubicBezTo>
                  <a:cubicBezTo>
                    <a:pt x="341" y="217"/>
                    <a:pt x="418" y="198"/>
                    <a:pt x="480" y="198"/>
                  </a:cubicBezTo>
                  <a:cubicBezTo>
                    <a:pt x="538" y="198"/>
                    <a:pt x="778" y="280"/>
                    <a:pt x="778" y="280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7368470" y="3119373"/>
              <a:ext cx="132616" cy="94042"/>
            </a:xfrm>
            <a:custGeom>
              <a:rect b="b" l="l" r="r" t="t"/>
              <a:pathLst>
                <a:path extrusionOk="0" h="924" w="1303">
                  <a:moveTo>
                    <a:pt x="63" y="1"/>
                  </a:moveTo>
                  <a:cubicBezTo>
                    <a:pt x="63" y="1"/>
                    <a:pt x="20" y="260"/>
                    <a:pt x="1" y="303"/>
                  </a:cubicBezTo>
                  <a:cubicBezTo>
                    <a:pt x="1" y="361"/>
                    <a:pt x="44" y="544"/>
                    <a:pt x="501" y="741"/>
                  </a:cubicBezTo>
                  <a:cubicBezTo>
                    <a:pt x="943" y="923"/>
                    <a:pt x="1144" y="861"/>
                    <a:pt x="1164" y="822"/>
                  </a:cubicBezTo>
                  <a:cubicBezTo>
                    <a:pt x="1183" y="784"/>
                    <a:pt x="1303" y="462"/>
                    <a:pt x="1303" y="462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7358292" y="2905739"/>
              <a:ext cx="210272" cy="281211"/>
            </a:xfrm>
            <a:custGeom>
              <a:rect b="b" l="l" r="r" t="t"/>
              <a:pathLst>
                <a:path extrusionOk="0" h="2763" w="2066">
                  <a:moveTo>
                    <a:pt x="1081" y="58"/>
                  </a:moveTo>
                  <a:cubicBezTo>
                    <a:pt x="625" y="0"/>
                    <a:pt x="423" y="558"/>
                    <a:pt x="322" y="1038"/>
                  </a:cubicBezTo>
                  <a:cubicBezTo>
                    <a:pt x="221" y="1519"/>
                    <a:pt x="183" y="1720"/>
                    <a:pt x="82" y="1802"/>
                  </a:cubicBezTo>
                  <a:cubicBezTo>
                    <a:pt x="0" y="1879"/>
                    <a:pt x="63" y="2119"/>
                    <a:pt x="120" y="2182"/>
                  </a:cubicBezTo>
                  <a:cubicBezTo>
                    <a:pt x="202" y="2263"/>
                    <a:pt x="360" y="2503"/>
                    <a:pt x="822" y="2643"/>
                  </a:cubicBezTo>
                  <a:cubicBezTo>
                    <a:pt x="1283" y="2763"/>
                    <a:pt x="1744" y="2700"/>
                    <a:pt x="1782" y="2523"/>
                  </a:cubicBezTo>
                  <a:cubicBezTo>
                    <a:pt x="1826" y="2340"/>
                    <a:pt x="1763" y="2182"/>
                    <a:pt x="1782" y="1701"/>
                  </a:cubicBezTo>
                  <a:cubicBezTo>
                    <a:pt x="1802" y="1240"/>
                    <a:pt x="2066" y="178"/>
                    <a:pt x="1081" y="58"/>
                  </a:cubicBez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7427706" y="2331197"/>
              <a:ext cx="328131" cy="444055"/>
            </a:xfrm>
            <a:custGeom>
              <a:rect b="b" l="l" r="r" t="t"/>
              <a:pathLst>
                <a:path extrusionOk="0" h="4363" w="3224">
                  <a:moveTo>
                    <a:pt x="1062" y="419"/>
                  </a:moveTo>
                  <a:cubicBezTo>
                    <a:pt x="562" y="539"/>
                    <a:pt x="303" y="918"/>
                    <a:pt x="221" y="1341"/>
                  </a:cubicBezTo>
                  <a:cubicBezTo>
                    <a:pt x="101" y="1879"/>
                    <a:pt x="159" y="1922"/>
                    <a:pt x="82" y="2220"/>
                  </a:cubicBezTo>
                  <a:cubicBezTo>
                    <a:pt x="19" y="2523"/>
                    <a:pt x="0" y="2681"/>
                    <a:pt x="39" y="2984"/>
                  </a:cubicBezTo>
                  <a:cubicBezTo>
                    <a:pt x="101" y="3282"/>
                    <a:pt x="260" y="3705"/>
                    <a:pt x="303" y="3825"/>
                  </a:cubicBezTo>
                  <a:cubicBezTo>
                    <a:pt x="322" y="3921"/>
                    <a:pt x="361" y="3964"/>
                    <a:pt x="543" y="3964"/>
                  </a:cubicBezTo>
                  <a:cubicBezTo>
                    <a:pt x="702" y="3945"/>
                    <a:pt x="923" y="3882"/>
                    <a:pt x="961" y="3863"/>
                  </a:cubicBezTo>
                  <a:cubicBezTo>
                    <a:pt x="999" y="3863"/>
                    <a:pt x="1024" y="3945"/>
                    <a:pt x="1024" y="4022"/>
                  </a:cubicBezTo>
                  <a:cubicBezTo>
                    <a:pt x="1024" y="4084"/>
                    <a:pt x="999" y="4363"/>
                    <a:pt x="999" y="4363"/>
                  </a:cubicBezTo>
                  <a:lnTo>
                    <a:pt x="2465" y="4142"/>
                  </a:lnTo>
                  <a:cubicBezTo>
                    <a:pt x="2465" y="4142"/>
                    <a:pt x="2383" y="4103"/>
                    <a:pt x="2503" y="3604"/>
                  </a:cubicBezTo>
                  <a:cubicBezTo>
                    <a:pt x="2623" y="3080"/>
                    <a:pt x="3123" y="2840"/>
                    <a:pt x="3161" y="1879"/>
                  </a:cubicBezTo>
                  <a:cubicBezTo>
                    <a:pt x="3224" y="918"/>
                    <a:pt x="2642" y="1"/>
                    <a:pt x="1062" y="419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7392999" y="2351248"/>
              <a:ext cx="383396" cy="389299"/>
            </a:xfrm>
            <a:custGeom>
              <a:rect b="b" l="l" r="r" t="t"/>
              <a:pathLst>
                <a:path extrusionOk="0" h="3825" w="3767">
                  <a:moveTo>
                    <a:pt x="2566" y="63"/>
                  </a:moveTo>
                  <a:cubicBezTo>
                    <a:pt x="2244" y="1"/>
                    <a:pt x="1744" y="44"/>
                    <a:pt x="1422" y="63"/>
                  </a:cubicBezTo>
                  <a:cubicBezTo>
                    <a:pt x="1081" y="102"/>
                    <a:pt x="500" y="63"/>
                    <a:pt x="360" y="164"/>
                  </a:cubicBezTo>
                  <a:cubicBezTo>
                    <a:pt x="221" y="265"/>
                    <a:pt x="0" y="1764"/>
                    <a:pt x="1403" y="2364"/>
                  </a:cubicBezTo>
                  <a:cubicBezTo>
                    <a:pt x="1485" y="2965"/>
                    <a:pt x="1624" y="3604"/>
                    <a:pt x="1643" y="3647"/>
                  </a:cubicBezTo>
                  <a:cubicBezTo>
                    <a:pt x="1662" y="3666"/>
                    <a:pt x="2244" y="3825"/>
                    <a:pt x="2825" y="3508"/>
                  </a:cubicBezTo>
                  <a:cubicBezTo>
                    <a:pt x="3084" y="3046"/>
                    <a:pt x="3666" y="2643"/>
                    <a:pt x="3704" y="1663"/>
                  </a:cubicBezTo>
                  <a:cubicBezTo>
                    <a:pt x="3767" y="582"/>
                    <a:pt x="3084" y="164"/>
                    <a:pt x="2566" y="63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7482972" y="2585950"/>
              <a:ext cx="274799" cy="213733"/>
            </a:xfrm>
            <a:custGeom>
              <a:rect b="b" l="l" r="r" t="t"/>
              <a:pathLst>
                <a:path extrusionOk="0" h="2100" w="2700">
                  <a:moveTo>
                    <a:pt x="601" y="697"/>
                  </a:moveTo>
                  <a:cubicBezTo>
                    <a:pt x="538" y="1379"/>
                    <a:pt x="0" y="1778"/>
                    <a:pt x="0" y="1778"/>
                  </a:cubicBezTo>
                  <a:cubicBezTo>
                    <a:pt x="0" y="1778"/>
                    <a:pt x="178" y="2100"/>
                    <a:pt x="961" y="2062"/>
                  </a:cubicBezTo>
                  <a:cubicBezTo>
                    <a:pt x="1720" y="2042"/>
                    <a:pt x="2378" y="1860"/>
                    <a:pt x="2541" y="1259"/>
                  </a:cubicBezTo>
                  <a:cubicBezTo>
                    <a:pt x="2662" y="798"/>
                    <a:pt x="2580" y="318"/>
                    <a:pt x="2700" y="1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7517170" y="2557147"/>
              <a:ext cx="59235" cy="102286"/>
            </a:xfrm>
            <a:custGeom>
              <a:rect b="b" l="l" r="r" t="t"/>
              <a:pathLst>
                <a:path extrusionOk="0" h="1005" w="582">
                  <a:moveTo>
                    <a:pt x="44" y="423"/>
                  </a:moveTo>
                  <a:cubicBezTo>
                    <a:pt x="44" y="423"/>
                    <a:pt x="101" y="82"/>
                    <a:pt x="303" y="43"/>
                  </a:cubicBezTo>
                  <a:cubicBezTo>
                    <a:pt x="505" y="0"/>
                    <a:pt x="582" y="284"/>
                    <a:pt x="562" y="461"/>
                  </a:cubicBezTo>
                  <a:cubicBezTo>
                    <a:pt x="543" y="663"/>
                    <a:pt x="341" y="942"/>
                    <a:pt x="265" y="980"/>
                  </a:cubicBezTo>
                  <a:cubicBezTo>
                    <a:pt x="183" y="1004"/>
                    <a:pt x="0" y="802"/>
                    <a:pt x="44" y="423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7499053" y="2546867"/>
              <a:ext cx="36742" cy="97910"/>
            </a:xfrm>
            <a:custGeom>
              <a:rect b="b" l="l" r="r" t="t"/>
              <a:pathLst>
                <a:path extrusionOk="0" h="962" w="361">
                  <a:moveTo>
                    <a:pt x="1" y="0"/>
                  </a:moveTo>
                  <a:cubicBezTo>
                    <a:pt x="1" y="0"/>
                    <a:pt x="159" y="601"/>
                    <a:pt x="1" y="961"/>
                  </a:cubicBezTo>
                  <a:cubicBezTo>
                    <a:pt x="1" y="961"/>
                    <a:pt x="361" y="702"/>
                    <a:pt x="323" y="164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7"/>
          <p:cNvSpPr txBox="1"/>
          <p:nvPr>
            <p:ph type="title"/>
          </p:nvPr>
        </p:nvSpPr>
        <p:spPr>
          <a:xfrm>
            <a:off x="0" y="85062"/>
            <a:ext cx="3567312" cy="3591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Tổng lượt click và booking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41" name="Google Shape;941;p7"/>
          <p:cNvGrpSpPr/>
          <p:nvPr/>
        </p:nvGrpSpPr>
        <p:grpSpPr>
          <a:xfrm>
            <a:off x="3844077" y="145630"/>
            <a:ext cx="2373962" cy="923214"/>
            <a:chOff x="4042162" y="127915"/>
            <a:chExt cx="2373962" cy="923214"/>
          </a:xfrm>
        </p:grpSpPr>
        <p:sp>
          <p:nvSpPr>
            <p:cNvPr id="942" name="Google Shape;942;p7"/>
            <p:cNvSpPr/>
            <p:nvPr/>
          </p:nvSpPr>
          <p:spPr>
            <a:xfrm>
              <a:off x="4042162" y="127916"/>
              <a:ext cx="2373962" cy="923213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FF248A"/>
                  </a:solidFill>
                  <a:latin typeface="Teko"/>
                  <a:ea typeface="Teko"/>
                  <a:cs typeface="Teko"/>
                  <a:sym typeface="Teko"/>
                </a:rPr>
                <a:t>705.84M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1F00A2"/>
                  </a:solidFill>
                  <a:latin typeface="Teko"/>
                  <a:ea typeface="Teko"/>
                  <a:cs typeface="Teko"/>
                  <a:sym typeface="Teko"/>
                </a:rPr>
                <a:t>TOTAL CLICKS</a:t>
              </a:r>
              <a:endParaRPr/>
            </a:p>
          </p:txBody>
        </p:sp>
        <p:pic>
          <p:nvPicPr>
            <p:cNvPr descr="Cursor outline" id="943" name="Google Shape;943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187167" y="127915"/>
              <a:ext cx="581386" cy="58138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44" name="Google Shape;944;p7"/>
          <p:cNvGrpSpPr/>
          <p:nvPr/>
        </p:nvGrpSpPr>
        <p:grpSpPr>
          <a:xfrm>
            <a:off x="6494804" y="145630"/>
            <a:ext cx="2373962" cy="923214"/>
            <a:chOff x="6494804" y="153557"/>
            <a:chExt cx="2373962" cy="923214"/>
          </a:xfrm>
        </p:grpSpPr>
        <p:sp>
          <p:nvSpPr>
            <p:cNvPr id="945" name="Google Shape;945;p7"/>
            <p:cNvSpPr/>
            <p:nvPr/>
          </p:nvSpPr>
          <p:spPr>
            <a:xfrm>
              <a:off x="6494804" y="153557"/>
              <a:ext cx="2373962" cy="923214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FF248A"/>
                  </a:solidFill>
                  <a:latin typeface="Teko"/>
                  <a:ea typeface="Teko"/>
                  <a:cs typeface="Teko"/>
                  <a:sym typeface="Teko"/>
                </a:rPr>
                <a:t>28.57M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1F00A2"/>
                  </a:solidFill>
                  <a:latin typeface="Teko"/>
                  <a:ea typeface="Teko"/>
                  <a:cs typeface="Teko"/>
                  <a:sym typeface="Teko"/>
                </a:rPr>
                <a:t>TOTAL BOOKING</a:t>
              </a:r>
              <a:endParaRPr/>
            </a:p>
          </p:txBody>
        </p:sp>
        <p:pic>
          <p:nvPicPr>
            <p:cNvPr descr="Typewriter outline" id="946" name="Google Shape;946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64668" y="187872"/>
              <a:ext cx="639437" cy="4730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7" name="Google Shape;947;p7"/>
          <p:cNvSpPr txBox="1"/>
          <p:nvPr/>
        </p:nvSpPr>
        <p:spPr>
          <a:xfrm>
            <a:off x="470018" y="4290931"/>
            <a:ext cx="8485974" cy="8525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25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1F00A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Tổng số lượt click và booking có xu hướng tăng dần từ tháng 1 và đến tháng 7 đạt mức cao nhất trong năm. Sau đó giảm dần tới tháng 11 và tăng nhẹ trở lại vào tháng 12.</a:t>
            </a:r>
            <a:endParaRPr/>
          </a:p>
          <a:p>
            <a:pPr indent="-285750" lvl="0" marL="425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1F00A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Tỉ lệ chuyển đổi duy trì ở mức ổn định từ </a:t>
            </a:r>
            <a:r>
              <a:rPr b="0" i="0" lang="en-US" sz="1400" u="none" cap="none" strike="noStrike">
                <a:solidFill>
                  <a:srgbClr val="FF248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3.41 % - 4.3%</a:t>
            </a:r>
            <a:endParaRPr/>
          </a:p>
        </p:txBody>
      </p:sp>
      <p:pic>
        <p:nvPicPr>
          <p:cNvPr id="948" name="Google Shape;94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935" y="1111085"/>
            <a:ext cx="8313047" cy="3227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8"/>
          <p:cNvSpPr txBox="1"/>
          <p:nvPr>
            <p:ph type="title"/>
          </p:nvPr>
        </p:nvSpPr>
        <p:spPr>
          <a:xfrm>
            <a:off x="-79113" y="4982"/>
            <a:ext cx="3645517" cy="7128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Tổng Chi phí và doanh thu của 3 nhà quảng cáo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4" name="Google Shape;95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37441"/>
            <a:ext cx="6823305" cy="35067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5" name="Google Shape;955;p8"/>
          <p:cNvGrpSpPr/>
          <p:nvPr/>
        </p:nvGrpSpPr>
        <p:grpSpPr>
          <a:xfrm>
            <a:off x="6713646" y="155987"/>
            <a:ext cx="2373962" cy="926206"/>
            <a:chOff x="6713646" y="155987"/>
            <a:chExt cx="2373962" cy="926206"/>
          </a:xfrm>
        </p:grpSpPr>
        <p:sp>
          <p:nvSpPr>
            <p:cNvPr id="956" name="Google Shape;956;p8"/>
            <p:cNvSpPr/>
            <p:nvPr/>
          </p:nvSpPr>
          <p:spPr>
            <a:xfrm>
              <a:off x="6713646" y="158979"/>
              <a:ext cx="2373962" cy="923214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FF248A"/>
                  </a:solidFill>
                  <a:latin typeface="Teko"/>
                  <a:ea typeface="Teko"/>
                  <a:cs typeface="Teko"/>
                  <a:sym typeface="Teko"/>
                </a:rPr>
                <a:t>4.4B Bn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1F00A2"/>
                  </a:solidFill>
                  <a:latin typeface="Teko"/>
                  <a:ea typeface="Teko"/>
                  <a:cs typeface="Teko"/>
                  <a:sym typeface="Teko"/>
                </a:rPr>
                <a:t>TOTAL Revenue</a:t>
              </a:r>
              <a:endParaRPr/>
            </a:p>
          </p:txBody>
        </p:sp>
        <p:pic>
          <p:nvPicPr>
            <p:cNvPr descr="Coins outline" id="957" name="Google Shape;957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13646" y="155987"/>
              <a:ext cx="586960" cy="586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58" name="Google Shape;958;p8"/>
          <p:cNvGrpSpPr/>
          <p:nvPr/>
        </p:nvGrpSpPr>
        <p:grpSpPr>
          <a:xfrm>
            <a:off x="3618874" y="150675"/>
            <a:ext cx="3042302" cy="940327"/>
            <a:chOff x="3618874" y="150675"/>
            <a:chExt cx="3042302" cy="940327"/>
          </a:xfrm>
        </p:grpSpPr>
        <p:sp>
          <p:nvSpPr>
            <p:cNvPr id="959" name="Google Shape;959;p8"/>
            <p:cNvSpPr/>
            <p:nvPr/>
          </p:nvSpPr>
          <p:spPr>
            <a:xfrm>
              <a:off x="3618874" y="167789"/>
              <a:ext cx="3042302" cy="923213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FF248A"/>
                  </a:solidFill>
                  <a:latin typeface="Teko"/>
                  <a:ea typeface="Teko"/>
                  <a:cs typeface="Teko"/>
                  <a:sym typeface="Teko"/>
                </a:rPr>
                <a:t>618.48M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1F00A2"/>
                  </a:solidFill>
                  <a:latin typeface="Teko"/>
                  <a:ea typeface="Teko"/>
                  <a:cs typeface="Teko"/>
                  <a:sym typeface="Teko"/>
                </a:rPr>
                <a:t>TOTAL COST- PER- CLICKS</a:t>
              </a:r>
              <a:endParaRPr/>
            </a:p>
          </p:txBody>
        </p:sp>
        <p:pic>
          <p:nvPicPr>
            <p:cNvPr descr="Money outline" id="960" name="Google Shape;960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92759" y="150675"/>
              <a:ext cx="567145" cy="5671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61" name="Google Shape;961;p8"/>
          <p:cNvSpPr txBox="1"/>
          <p:nvPr/>
        </p:nvSpPr>
        <p:spPr>
          <a:xfrm>
            <a:off x="6661176" y="1908011"/>
            <a:ext cx="2294816" cy="15872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25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1F00A2"/>
                </a:solidFill>
                <a:latin typeface="Roboto"/>
                <a:ea typeface="Roboto"/>
                <a:cs typeface="Roboto"/>
                <a:sym typeface="Roboto"/>
              </a:rPr>
              <a:t>Doanh thu cao nhất trong giai đoạn từ tháng 6 – tháng 8.</a:t>
            </a:r>
            <a:endParaRPr/>
          </a:p>
          <a:p>
            <a:pPr indent="-171450" lvl="0" marL="425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F00A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25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1F00A2"/>
                </a:solidFill>
                <a:latin typeface="Roboto"/>
                <a:ea typeface="Roboto"/>
                <a:cs typeface="Roboto"/>
                <a:sym typeface="Roboto"/>
              </a:rPr>
              <a:t>Nhìn chung, chi phí cho lượt click chiếm khoảng 13% - 15% doanh thu booking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9"/>
          <p:cNvSpPr txBox="1"/>
          <p:nvPr>
            <p:ph type="title"/>
          </p:nvPr>
        </p:nvSpPr>
        <p:spPr>
          <a:xfrm>
            <a:off x="2436395" y="0"/>
            <a:ext cx="6707605" cy="6737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Tổng lượt booking theo phân khúc khách hàng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7" name="Google Shape;96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73768"/>
            <a:ext cx="5617659" cy="4251940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9"/>
          <p:cNvSpPr txBox="1"/>
          <p:nvPr/>
        </p:nvSpPr>
        <p:spPr>
          <a:xfrm>
            <a:off x="5987865" y="1049454"/>
            <a:ext cx="2785928" cy="2076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b="0" i="0" lang="en-US" sz="1400" u="none" cap="none" strike="noStrike">
                <a:solidFill>
                  <a:srgbClr val="1F00A2"/>
                </a:solidFill>
                <a:latin typeface="Roboto"/>
                <a:ea typeface="Roboto"/>
                <a:cs typeface="Roboto"/>
                <a:sym typeface="Roboto"/>
              </a:rPr>
              <a:t>Nhóm Khách hàng Short ( 0-14 ngày) chiếm tỉ lệ booking cao nhất.</a:t>
            </a:r>
            <a:endParaRPr/>
          </a:p>
        </p:txBody>
      </p:sp>
      <p:pic>
        <p:nvPicPr>
          <p:cNvPr descr="Arrow: Slight curve outline" id="969" name="Google Shape;96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1720174">
            <a:off x="4444216" y="1891452"/>
            <a:ext cx="1881047" cy="575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ata Center Company Profile by Slidesgo">
  <a:themeElements>
    <a:clrScheme name="Simple Light">
      <a:dk1>
        <a:srgbClr val="000000"/>
      </a:dk1>
      <a:lt1>
        <a:srgbClr val="FFFFFF"/>
      </a:lt1>
      <a:dk2>
        <a:srgbClr val="17163E"/>
      </a:dk2>
      <a:lt2>
        <a:srgbClr val="180175"/>
      </a:lt2>
      <a:accent1>
        <a:srgbClr val="1501A9"/>
      </a:accent1>
      <a:accent2>
        <a:srgbClr val="8C74F9"/>
      </a:accent2>
      <a:accent3>
        <a:srgbClr val="AD95E6"/>
      </a:accent3>
      <a:accent4>
        <a:srgbClr val="B0A1FB"/>
      </a:accent4>
      <a:accent5>
        <a:srgbClr val="FF248A"/>
      </a:accent5>
      <a:accent6>
        <a:srgbClr val="4CEEF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