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1" r:id="rId8"/>
    <p:sldId id="265" r:id="rId9"/>
    <p:sldId id="266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/>
    <p:restoredTop sz="94664"/>
  </p:normalViewPr>
  <p:slideViewPr>
    <p:cSldViewPr snapToGrid="0" snapToObjects="1">
      <p:cViewPr varScale="1">
        <p:scale>
          <a:sx n="100" d="100"/>
          <a:sy n="100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Li2017/WT-summer-2018-Lan-Li/blob/master/OpenRefine3Operations/Menu_case/Python_command/userScript.py" TargetMode="External"/><Relationship Id="rId2" Type="http://schemas.openxmlformats.org/officeDocument/2006/relationships/hyperlink" Target="https://github.com/LanLi2017/WT-summer-2018-Lan-Li/blob/master/OpenRefine3Operations/Menu_case/Python_command/OpenRefinerecipe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enus.nypl.org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Li2017/WT-summer-2018-Lan-Li/tree/master/OpenRefine3Operations/Menu_case/Python_command/Userstory/OpenrefineJsonfile" TargetMode="External"/><Relationship Id="rId2" Type="http://schemas.openxmlformats.org/officeDocument/2006/relationships/hyperlink" Target="https://github.com/LanLi2017/WT-summer-2018-Lan-Li/tree/master/OpenRefine3Operations/Menu_case/Python_command/Userstory/Openrefinecleaned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nLi2017/WT-summer-2018-Lan-Li/tree/master/OpenRefine3Operations/Menu_case/Python_command/Userstory/PyClientcleandata" TargetMode="External"/><Relationship Id="rId4" Type="http://schemas.openxmlformats.org/officeDocument/2006/relationships/hyperlink" Target="https://github.com/LanLi2017/WT-summer-2018-Lan-Li/blob/master/OpenRefine3Operations/Menu_case/Python_command/Userstory/Userstory.s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B285-222D-5643-A160-7A7ECE03B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Reproducible Data wrangling with </a:t>
            </a:r>
            <a:r>
              <a:rPr lang="en-US" sz="2400" dirty="0" err="1"/>
              <a:t>openrefine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C1B1-1124-BA42-894F-CC231F21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/>
              <a:t>Lan Li, </a:t>
            </a:r>
            <a:r>
              <a:rPr lang="en-US" sz="1200" dirty="0" err="1"/>
              <a:t>ischool</a:t>
            </a:r>
            <a:r>
              <a:rPr lang="en-US" sz="1200" dirty="0"/>
              <a:t>, University of Illinois, </a:t>
            </a:r>
            <a:r>
              <a:rPr lang="en-US" sz="1200" dirty="0" err="1"/>
              <a:t>urbana-champaign</a:t>
            </a:r>
            <a:endParaRPr lang="en-US" sz="1200" dirty="0"/>
          </a:p>
          <a:p>
            <a:r>
              <a:rPr lang="en-US" sz="1200" dirty="0"/>
              <a:t>Primary Mentor: Bertram </a:t>
            </a:r>
            <a:r>
              <a:rPr lang="en-US" sz="1200" dirty="0" err="1"/>
              <a:t>Ludäscher</a:t>
            </a:r>
            <a:r>
              <a:rPr lang="en-US" sz="1200" dirty="0"/>
              <a:t>, </a:t>
            </a:r>
            <a:r>
              <a:rPr lang="en-US" sz="1200" dirty="0" err="1"/>
              <a:t>iSchool&amp;NCSA</a:t>
            </a:r>
            <a:r>
              <a:rPr lang="en-US" sz="1200" dirty="0"/>
              <a:t>, University of Illinois, Urbana-Champaign</a:t>
            </a:r>
          </a:p>
          <a:p>
            <a:r>
              <a:rPr lang="en-US" sz="1200" dirty="0"/>
              <a:t>Secondary mentor: </a:t>
            </a:r>
            <a:r>
              <a:rPr lang="en-US" sz="1200" dirty="0" err="1"/>
              <a:t>Kacper</a:t>
            </a:r>
            <a:r>
              <a:rPr lang="en-US" sz="1200" dirty="0"/>
              <a:t> </a:t>
            </a:r>
            <a:r>
              <a:rPr lang="en-US" sz="1200" dirty="0" err="1"/>
              <a:t>Kowalik</a:t>
            </a:r>
            <a:r>
              <a:rPr lang="en-US" sz="1200" dirty="0"/>
              <a:t>, NCSA, University of Illinois,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91115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B949-781C-684F-9B63-35573199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D11D-00E5-FA48-BED3-B5F7E7D7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 err="1"/>
              <a:t>Openrefinerecipe.py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Openrefinerecipe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python</a:t>
            </a:r>
            <a:r>
              <a:rPr lang="zh-Hans" altLang="en-US" dirty="0"/>
              <a:t> </a:t>
            </a:r>
            <a:r>
              <a:rPr lang="en-US" altLang="zh-Hans" dirty="0"/>
              <a:t>script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list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Openrefine,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return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Library.</a:t>
            </a:r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 err="1"/>
              <a:t>Userscript.py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Userscript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construct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human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python</a:t>
            </a:r>
            <a:r>
              <a:rPr lang="zh-Hans" altLang="en-US" dirty="0"/>
              <a:t> </a:t>
            </a:r>
            <a:r>
              <a:rPr lang="en-US" altLang="zh-Hans" dirty="0"/>
              <a:t>command.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</a:t>
            </a:r>
            <a:r>
              <a:rPr lang="zh-Hans" altLang="en-US" dirty="0"/>
              <a:t> </a:t>
            </a:r>
            <a:r>
              <a:rPr lang="en-US" altLang="zh-Hans" dirty="0"/>
              <a:t>commands</a:t>
            </a:r>
            <a:r>
              <a:rPr lang="zh-Hans" altLang="en-US" dirty="0"/>
              <a:t> </a:t>
            </a:r>
            <a:r>
              <a:rPr lang="en-US" altLang="zh-Hans" dirty="0"/>
              <a:t>done,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running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system.</a:t>
            </a:r>
            <a:r>
              <a:rPr lang="zh-Hans" altLang="en-US" dirty="0"/>
              <a:t>  </a:t>
            </a:r>
            <a:r>
              <a:rPr lang="en-US" altLang="zh-Hans" dirty="0"/>
              <a:t>At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time,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corresponding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Hans" dirty="0"/>
              <a:t>when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(Apply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history),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bash</a:t>
            </a:r>
            <a:r>
              <a:rPr lang="zh-Hans" altLang="en-US" dirty="0"/>
              <a:t> </a:t>
            </a:r>
            <a:r>
              <a:rPr lang="en-US" altLang="zh-Hans" dirty="0"/>
              <a:t>mode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operation.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9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0ED4-9599-0245-A3D4-A88FE900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Further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E49A-24CD-FD4F-B233-C02AB13B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Yesworkflow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ProvONE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cleaning</a:t>
            </a:r>
            <a:r>
              <a:rPr lang="zh-Hans" altLang="en-US" dirty="0"/>
              <a:t> </a:t>
            </a:r>
            <a:r>
              <a:rPr lang="en-US" altLang="zh-Hans" dirty="0"/>
              <a:t>script.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work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WholeTale</a:t>
            </a:r>
            <a:r>
              <a:rPr lang="zh-Hans" altLang="en-US" dirty="0"/>
              <a:t> </a:t>
            </a:r>
            <a:r>
              <a:rPr lang="en-US" altLang="zh-Hans" dirty="0"/>
              <a:t>frontend</a:t>
            </a:r>
            <a:r>
              <a:rPr lang="zh-Han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5DD-9A72-FD46-B1D9-7C51C58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5A1E-DA43-7645-824B-BFA192A3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is to make data cleaning workflows more easy to use (via </a:t>
            </a:r>
            <a:r>
              <a:rPr lang="en-US" dirty="0" err="1"/>
              <a:t>Jupyter</a:t>
            </a:r>
            <a:r>
              <a:rPr lang="en-US" dirty="0"/>
              <a:t>-based Python notebooks, </a:t>
            </a:r>
            <a:r>
              <a:rPr lang="en-US" dirty="0" err="1"/>
              <a:t>RStudio</a:t>
            </a:r>
            <a:r>
              <a:rPr lang="en-US" dirty="0"/>
              <a:t> notebooks, and OpenRefine workflows), transparent (using provenance tools and standards), and reproducible (using the WholeTale execution environment).</a:t>
            </a:r>
            <a:endParaRPr lang="en-US" altLang="zh-Hans" dirty="0"/>
          </a:p>
          <a:p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dirty="0"/>
              <a:t>new WholeTale frontend for OpenRefine will be employed, based on existing </a:t>
            </a:r>
            <a:r>
              <a:rPr lang="en-US" dirty="0" err="1"/>
              <a:t>docker</a:t>
            </a:r>
            <a:r>
              <a:rPr lang="en-US" dirty="0"/>
              <a:t> recipes</a:t>
            </a:r>
          </a:p>
          <a:p>
            <a:r>
              <a:rPr lang="en-US" altLang="zh-Hans" dirty="0"/>
              <a:t>D</a:t>
            </a:r>
            <a:r>
              <a:rPr lang="en-US" dirty="0"/>
              <a:t>ifferent standards (e.g., W3C PROV and ProvONE) and tools (e.g., </a:t>
            </a:r>
            <a:r>
              <a:rPr lang="en-US" dirty="0" err="1"/>
              <a:t>YesWorkflow</a:t>
            </a:r>
            <a:r>
              <a:rPr lang="en-US" dirty="0"/>
              <a:t> and </a:t>
            </a:r>
            <a:r>
              <a:rPr lang="en-US" dirty="0" err="1"/>
              <a:t>recordR</a:t>
            </a:r>
            <a:r>
              <a:rPr lang="en-US" dirty="0"/>
              <a:t>) will be employed that can help in modeling and capturing data lineage and provenance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6976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6A1-7353-B34E-AE40-B269F5C6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6DCD-490B-2346-A404-C7DBC339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Story1:</a:t>
            </a:r>
          </a:p>
          <a:p>
            <a:r>
              <a:rPr lang="en-US" altLang="zh-Hans" dirty="0"/>
              <a:t>Using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Web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wrangling,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history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r>
              <a:rPr lang="en-US" altLang="zh-Hans" dirty="0"/>
              <a:t>Verify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reproducibility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</a:p>
          <a:p>
            <a:r>
              <a:rPr lang="en-US" dirty="0"/>
              <a:t>step 1: </a:t>
            </a:r>
            <a:r>
              <a:rPr lang="en-US" altLang="zh-Hans" dirty="0"/>
              <a:t>U</a:t>
            </a:r>
            <a:r>
              <a:rPr lang="en-US" dirty="0"/>
              <a:t>se Openrefine web UI to work on a data cleaning project;</a:t>
            </a:r>
          </a:p>
          <a:p>
            <a:r>
              <a:rPr lang="en-US" dirty="0"/>
              <a:t>step 2: </a:t>
            </a:r>
            <a:r>
              <a:rPr lang="en-US" altLang="zh-Hans" dirty="0"/>
              <a:t>G</a:t>
            </a:r>
            <a:r>
              <a:rPr lang="en-US" dirty="0"/>
              <a:t>et </a:t>
            </a:r>
            <a:r>
              <a:rPr lang="en-US" altLang="zh-Hans" dirty="0"/>
              <a:t>@</a:t>
            </a:r>
            <a:r>
              <a:rPr lang="en-US" dirty="0"/>
              <a:t>input </a:t>
            </a:r>
            <a:r>
              <a:rPr lang="en-US" altLang="zh-Hans" dirty="0"/>
              <a:t>csv</a:t>
            </a:r>
            <a:r>
              <a:rPr lang="en-US" dirty="0"/>
              <a:t>(raw dataset) and </a:t>
            </a:r>
            <a:r>
              <a:rPr lang="en-US" altLang="zh-Hans" dirty="0"/>
              <a:t>@</a:t>
            </a:r>
            <a:r>
              <a:rPr lang="en-US" dirty="0"/>
              <a:t>output (cleaned dataset) csv, as well as the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(operation</a:t>
            </a:r>
            <a:r>
              <a:rPr lang="zh-Hans" altLang="en-US" dirty="0"/>
              <a:t> </a:t>
            </a:r>
            <a:r>
              <a:rPr lang="en-US" altLang="zh-Hans" dirty="0"/>
              <a:t>history)</a:t>
            </a:r>
            <a:r>
              <a:rPr lang="en-US" dirty="0"/>
              <a:t> file</a:t>
            </a:r>
            <a:r>
              <a:rPr lang="en-US" altLang="zh-Hans" dirty="0"/>
              <a:t>;</a:t>
            </a:r>
          </a:p>
          <a:p>
            <a:r>
              <a:rPr lang="en-US" dirty="0"/>
              <a:t>step</a:t>
            </a:r>
            <a:r>
              <a:rPr lang="zh-Hans" altLang="en-US" dirty="0"/>
              <a:t> </a:t>
            </a:r>
            <a:r>
              <a:rPr lang="en-US" dirty="0"/>
              <a:t>3: </a:t>
            </a:r>
            <a:r>
              <a:rPr lang="en-US" altLang="zh-Hans" dirty="0"/>
              <a:t>U</a:t>
            </a:r>
            <a:r>
              <a:rPr lang="en-US" dirty="0"/>
              <a:t>se the </a:t>
            </a:r>
            <a:r>
              <a:rPr lang="en-US" altLang="zh-Hans" dirty="0"/>
              <a:t>@</a:t>
            </a:r>
            <a:r>
              <a:rPr lang="en-US" dirty="0"/>
              <a:t>input csv and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 to run them in the </a:t>
            </a:r>
            <a:r>
              <a:rPr lang="en-US" dirty="0" err="1"/>
              <a:t>Openrefine</a:t>
            </a:r>
            <a:r>
              <a:rPr lang="en-US" dirty="0"/>
              <a:t>-client (interactively) step by step (based on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en-US" dirty="0"/>
              <a:t>) and see if </a:t>
            </a:r>
            <a:r>
              <a:rPr lang="en-US" altLang="zh-Hans" dirty="0"/>
              <a:t>it’s</a:t>
            </a:r>
            <a:r>
              <a:rPr lang="zh-Hans" altLang="en-US" dirty="0"/>
              <a:t> </a:t>
            </a:r>
            <a:r>
              <a:rPr lang="en-US" dirty="0"/>
              <a:t>able to obtain exactly the same </a:t>
            </a:r>
            <a:r>
              <a:rPr lang="en-US" altLang="zh-Hans" dirty="0"/>
              <a:t>@</a:t>
            </a:r>
            <a:r>
              <a:rPr lang="en-US" dirty="0"/>
              <a:t>output csv. Compare the 2 output csv </a:t>
            </a:r>
            <a:r>
              <a:rPr lang="en-US" altLang="zh-Hans" dirty="0"/>
              <a:t>(step2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step3</a:t>
            </a:r>
            <a:r>
              <a:rPr lang="zh-Hans" altLang="en-US" dirty="0"/>
              <a:t>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)</a:t>
            </a:r>
            <a:r>
              <a:rPr lang="en-US" dirty="0"/>
              <a:t>for reproducibility purpose. </a:t>
            </a:r>
            <a:r>
              <a:rPr lang="zh-Hans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E709-CD99-614F-9EA5-AA567FBD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6916-E838-E342-BCBA-8426BE7A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story2:</a:t>
            </a:r>
          </a:p>
          <a:p>
            <a:pPr marL="0" indent="0">
              <a:buNone/>
            </a:pPr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construct</a:t>
            </a:r>
            <a:r>
              <a:rPr lang="zh-Hans" altLang="en-US" dirty="0"/>
              <a:t> </a:t>
            </a:r>
            <a:r>
              <a:rPr lang="en-US" altLang="zh-Hans" dirty="0"/>
              <a:t>User-script</a:t>
            </a:r>
            <a:r>
              <a:rPr lang="zh-Hans" altLang="en-US" dirty="0"/>
              <a:t> </a:t>
            </a:r>
            <a:r>
              <a:rPr lang="en-US" altLang="zh-Hans" dirty="0"/>
              <a:t>system,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reproducible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1:</a:t>
            </a:r>
            <a:r>
              <a:rPr lang="zh-Hans" altLang="en-US" dirty="0"/>
              <a:t> </a:t>
            </a:r>
            <a:r>
              <a:rPr lang="en-US" altLang="zh-Hans" dirty="0" err="1"/>
              <a:t>Openrefinerecipe.py</a:t>
            </a:r>
            <a:r>
              <a:rPr lang="zh-Hans" altLang="en-US" dirty="0"/>
              <a:t> </a:t>
            </a:r>
            <a:r>
              <a:rPr lang="en-US" altLang="zh-Hans" dirty="0"/>
              <a:t>includes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Openrefine,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functions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through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2:</a:t>
            </a:r>
            <a:r>
              <a:rPr lang="zh-Hans" altLang="en-US" dirty="0"/>
              <a:t> </a:t>
            </a:r>
            <a:r>
              <a:rPr lang="en-US" altLang="zh-Hans" dirty="0" err="1"/>
              <a:t>UserScript.py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human-</a:t>
            </a:r>
            <a:r>
              <a:rPr lang="en-US" altLang="zh-Hans" dirty="0" err="1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script,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let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choose</a:t>
            </a:r>
            <a:r>
              <a:rPr lang="zh-Hans" altLang="en-US" dirty="0"/>
              <a:t> </a:t>
            </a:r>
            <a:r>
              <a:rPr lang="en-US" altLang="zh-Hans" dirty="0"/>
              <a:t>data-wrangling</a:t>
            </a:r>
            <a:r>
              <a:rPr lang="zh-Hans" altLang="en-US" dirty="0"/>
              <a:t> </a:t>
            </a:r>
            <a:r>
              <a:rPr lang="en-US" altLang="zh-Hans" dirty="0"/>
              <a:t>operations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columns,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according</a:t>
            </a:r>
            <a:r>
              <a:rPr lang="zh-Hans" altLang="en-US" dirty="0"/>
              <a:t>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csv.</a:t>
            </a:r>
          </a:p>
          <a:p>
            <a:pPr marL="0" indent="0">
              <a:buNone/>
            </a:pPr>
            <a:r>
              <a:rPr lang="en-US" altLang="zh-Hans" dirty="0"/>
              <a:t>Step</a:t>
            </a:r>
            <a:r>
              <a:rPr lang="zh-Hans" altLang="en-US" dirty="0"/>
              <a:t> </a:t>
            </a:r>
            <a:r>
              <a:rPr lang="en-US" altLang="zh-Hans" dirty="0"/>
              <a:t>3:</a:t>
            </a:r>
            <a:r>
              <a:rPr lang="zh-Hans" altLang="en-US" dirty="0"/>
              <a:t> 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copy-paste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 err="1"/>
              <a:t>Openrefile</a:t>
            </a:r>
            <a:r>
              <a:rPr lang="zh-Hans" altLang="en-US" dirty="0"/>
              <a:t> </a:t>
            </a:r>
            <a:r>
              <a:rPr lang="en-US" altLang="zh-Hans" dirty="0"/>
              <a:t>History</a:t>
            </a:r>
            <a:r>
              <a:rPr lang="zh-Hans" altLang="en-US" dirty="0"/>
              <a:t> </a:t>
            </a:r>
            <a:r>
              <a:rPr lang="en-US" altLang="zh-Hans" dirty="0"/>
              <a:t>operation</a:t>
            </a:r>
            <a:r>
              <a:rPr lang="zh-Hans" altLang="en-US" dirty="0"/>
              <a:t> </a:t>
            </a:r>
            <a:r>
              <a:rPr lang="en-US" altLang="zh-Hans" dirty="0"/>
              <a:t>(extract/apply),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applying</a:t>
            </a:r>
            <a:r>
              <a:rPr lang="zh-Hans" altLang="en-US" dirty="0"/>
              <a:t> </a:t>
            </a:r>
            <a:r>
              <a:rPr lang="en-US" altLang="zh-Hans" dirty="0"/>
              <a:t>it,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/>
              <a:t>@output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csv.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way.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approve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reproducibility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file.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D4C3-313B-104D-84DE-E9A39D13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Predefined data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156-A8EA-CF44-AB6F-4AB708E4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Dataset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website: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http://menus.nypl.org/data</a:t>
            </a:r>
            <a:r>
              <a:rPr lang="en-US" altLang="zh-Hans" dirty="0"/>
              <a:t>.</a:t>
            </a:r>
          </a:p>
          <a:p>
            <a:r>
              <a:rPr lang="en-US" altLang="zh-Hans" dirty="0"/>
              <a:t>Split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whole</a:t>
            </a:r>
            <a:r>
              <a:rPr lang="zh-Hans" altLang="en-US" dirty="0"/>
              <a:t> </a:t>
            </a:r>
            <a:r>
              <a:rPr lang="en-US" altLang="zh-Hans" dirty="0" err="1"/>
              <a:t>Menu.csv</a:t>
            </a:r>
            <a:r>
              <a:rPr lang="zh-Hans" altLang="en-US" dirty="0"/>
              <a:t> 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half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half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training.</a:t>
            </a:r>
          </a:p>
          <a:p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parts: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workflow,</a:t>
            </a:r>
            <a:r>
              <a:rPr lang="zh-Hans" altLang="en-US" dirty="0"/>
              <a:t> 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workflow.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FAE-D36D-3B4E-9016-524CAE7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DC5-405D-9343-BAF6-23919A6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3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3229-E525-BE4A-A8B4-84A0D51A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create project with Openrefine, do the data cleaning: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C42298-BFD5-4B4A-9352-F7775FEBF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066188"/>
              </p:ext>
            </p:extLst>
          </p:nvPr>
        </p:nvGraphicFramePr>
        <p:xfrm>
          <a:off x="1450975" y="2016125"/>
          <a:ext cx="9604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250155669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3263288537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4036266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Operation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Operation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City&amp;Country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Cluster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7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cluster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edit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0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page_count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call_number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Split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into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several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0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8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CFAE-D36D-3B4E-9016-524CAE7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Gui</a:t>
            </a:r>
            <a:r>
              <a:rPr lang="zh-Hans" altLang="en-US" dirty="0"/>
              <a:t> </a:t>
            </a:r>
            <a:r>
              <a:rPr lang="en-US" altLang="zh-Hans" dirty="0"/>
              <a:t>workflow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DC5-405D-9343-BAF6-23919A6F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export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csv:</a:t>
            </a:r>
            <a:r>
              <a:rPr lang="zh-Hans" altLang="en-US" dirty="0"/>
              <a:t> </a:t>
            </a:r>
            <a:r>
              <a:rPr lang="en-US" altLang="zh-Hans" dirty="0">
                <a:hlinkClick r:id="rId2"/>
              </a:rPr>
              <a:t>Openrefine_cleanedcsvfile</a:t>
            </a:r>
            <a:endParaRPr lang="en-US" altLang="zh-Hans" dirty="0"/>
          </a:p>
          <a:p>
            <a:r>
              <a:rPr lang="en-US" altLang="zh-Hans" dirty="0"/>
              <a:t>2.</a:t>
            </a:r>
            <a:r>
              <a:rPr lang="zh-Hans" altLang="en-US" dirty="0"/>
              <a:t> </a:t>
            </a:r>
            <a:r>
              <a:rPr lang="en-US" altLang="zh-Hans" dirty="0"/>
              <a:t>extract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file:</a:t>
            </a:r>
            <a:r>
              <a:rPr lang="zh-Hans" altLang="en-US" dirty="0"/>
              <a:t> </a:t>
            </a:r>
            <a:r>
              <a:rPr lang="en-US" altLang="zh-Hans" dirty="0">
                <a:hlinkClick r:id="rId3"/>
              </a:rPr>
              <a:t>Openrefine_cleanedjsonfile</a:t>
            </a:r>
            <a:endParaRPr lang="en-US" altLang="zh-Hans" dirty="0"/>
          </a:p>
          <a:p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Hans" dirty="0"/>
              <a:t>apply</a:t>
            </a:r>
            <a:r>
              <a:rPr lang="zh-Hans" altLang="en-US" dirty="0"/>
              <a:t> </a:t>
            </a:r>
            <a:r>
              <a:rPr lang="en-US" altLang="zh-Hans" dirty="0"/>
              <a:t>step2</a:t>
            </a:r>
            <a:r>
              <a:rPr lang="zh-Hans" altLang="en-US" dirty="0"/>
              <a:t> </a:t>
            </a:r>
            <a:r>
              <a:rPr lang="en-US" altLang="zh-Hans" dirty="0" err="1"/>
              <a:t>json</a:t>
            </a:r>
            <a:r>
              <a:rPr lang="zh-Hans" altLang="en-US" dirty="0"/>
              <a:t> 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 err="1"/>
              <a:t>openrefine</a:t>
            </a:r>
            <a:r>
              <a:rPr lang="en-US" altLang="zh-Hans" dirty="0"/>
              <a:t>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bash</a:t>
            </a:r>
            <a:r>
              <a:rPr lang="zh-Hans" altLang="en-US" dirty="0"/>
              <a:t> </a:t>
            </a:r>
            <a:r>
              <a:rPr lang="en-US" altLang="zh-Hans" dirty="0"/>
              <a:t>mode:</a:t>
            </a:r>
            <a:r>
              <a:rPr lang="zh-Hans" altLang="en-US" dirty="0"/>
              <a:t> </a:t>
            </a:r>
            <a:r>
              <a:rPr lang="en-US" altLang="zh-Hans" dirty="0">
                <a:hlinkClick r:id="rId4"/>
              </a:rPr>
              <a:t>Openrefine-client_bash</a:t>
            </a:r>
            <a:endParaRPr lang="en-US" altLang="zh-Hans" dirty="0"/>
          </a:p>
          <a:p>
            <a:r>
              <a:rPr lang="en-US" altLang="zh-Hans" dirty="0"/>
              <a:t>4.</a:t>
            </a:r>
            <a:r>
              <a:rPr lang="zh-Hans" altLang="en-US" dirty="0"/>
              <a:t> </a:t>
            </a:r>
            <a:r>
              <a:rPr lang="en-US" altLang="zh-Hans" dirty="0"/>
              <a:t>generate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Openrefine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csv:</a:t>
            </a:r>
            <a:r>
              <a:rPr lang="zh-Hans" altLang="en-US" dirty="0"/>
              <a:t> </a:t>
            </a:r>
            <a:r>
              <a:rPr lang="en-US" altLang="zh-Hans" dirty="0">
                <a:hlinkClick r:id="rId5"/>
              </a:rPr>
              <a:t>Openrefine-client_cleanedcsvfile</a:t>
            </a:r>
            <a:endParaRPr lang="en-US" altLang="zh-Hans" dirty="0"/>
          </a:p>
          <a:p>
            <a:r>
              <a:rPr lang="en-US" altLang="zh-Hans" dirty="0"/>
              <a:t>5.</a:t>
            </a:r>
            <a:r>
              <a:rPr lang="zh-Hans" altLang="en-US" dirty="0"/>
              <a:t> </a:t>
            </a:r>
            <a:r>
              <a:rPr lang="en-US" altLang="zh-Hans" dirty="0"/>
              <a:t>compare</a:t>
            </a:r>
            <a:r>
              <a:rPr lang="zh-Hans" altLang="en-US" dirty="0"/>
              <a:t> </a:t>
            </a:r>
            <a:r>
              <a:rPr lang="en-US" altLang="zh-Hans" dirty="0"/>
              <a:t>step1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step4</a:t>
            </a:r>
            <a:r>
              <a:rPr lang="zh-Hans" altLang="en-US" dirty="0"/>
              <a:t> </a:t>
            </a:r>
            <a:r>
              <a:rPr lang="en-US" altLang="zh-Hans" dirty="0"/>
              <a:t>output</a:t>
            </a:r>
            <a:r>
              <a:rPr lang="zh-Hans" altLang="en-US" dirty="0"/>
              <a:t> </a:t>
            </a:r>
            <a:r>
              <a:rPr lang="en-US" altLang="zh-Hans" dirty="0"/>
              <a:t>cleaned</a:t>
            </a:r>
            <a:r>
              <a:rPr lang="zh-Hans" altLang="en-US" dirty="0"/>
              <a:t> </a:t>
            </a:r>
            <a:r>
              <a:rPr lang="en-US" altLang="zh-Hans" dirty="0"/>
              <a:t>csv</a:t>
            </a:r>
            <a:r>
              <a:rPr lang="zh-Hans" altLang="en-US" dirty="0"/>
              <a:t> </a:t>
            </a:r>
            <a:r>
              <a:rPr lang="en-US" altLang="zh-Hans" dirty="0"/>
              <a:t>file,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same.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25F3-B375-8F4D-A693-3507D4FF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Openrefine-client</a:t>
            </a:r>
            <a:r>
              <a:rPr lang="zh-Hans" altLang="en-US" dirty="0"/>
              <a:t> </a:t>
            </a:r>
            <a:r>
              <a:rPr lang="en-US" altLang="zh-Hans" dirty="0"/>
              <a:t>library</a:t>
            </a:r>
            <a:r>
              <a:rPr lang="zh-Hans" altLang="en-US" dirty="0"/>
              <a:t> </a:t>
            </a:r>
            <a:r>
              <a:rPr lang="en-US" altLang="zh-Hans" dirty="0"/>
              <a:t>Outputs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4BD-6F14-734F-A6E2-DF07141C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2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379</TotalTime>
  <Words>741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Gill Sans MT</vt:lpstr>
      <vt:lpstr>Gallery</vt:lpstr>
      <vt:lpstr>Reproducible Data wrangling with openrefine</vt:lpstr>
      <vt:lpstr>introduction</vt:lpstr>
      <vt:lpstr>methodology</vt:lpstr>
      <vt:lpstr>methodology</vt:lpstr>
      <vt:lpstr>Predefined data and workflow</vt:lpstr>
      <vt:lpstr>Openrefine Gui workflow outputs</vt:lpstr>
      <vt:lpstr>create project with Openrefine, do the data cleaning:</vt:lpstr>
      <vt:lpstr>Openrefine Gui workflow outputs</vt:lpstr>
      <vt:lpstr>Openrefine-client library Outputs </vt:lpstr>
      <vt:lpstr>Openrefine-client library Outputs </vt:lpstr>
      <vt:lpstr>Further work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wrangling with openrefine</dc:title>
  <dc:creator>Li, Lan</dc:creator>
  <cp:lastModifiedBy>Li, Lan</cp:lastModifiedBy>
  <cp:revision>12</cp:revision>
  <dcterms:created xsi:type="dcterms:W3CDTF">2018-07-16T14:33:57Z</dcterms:created>
  <dcterms:modified xsi:type="dcterms:W3CDTF">2018-07-16T20:53:55Z</dcterms:modified>
</cp:coreProperties>
</file>