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3"/>
    <p:restoredTop sz="94872"/>
  </p:normalViewPr>
  <p:slideViewPr>
    <p:cSldViewPr snapToGrid="0" snapToObjects="1">
      <p:cViewPr>
        <p:scale>
          <a:sx n="93" d="100"/>
          <a:sy n="93" d="100"/>
        </p:scale>
        <p:origin x="56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6195-D25C-F647-80E6-EF75112B583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7AF-3C93-994C-A717-C1A84651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6195-D25C-F647-80E6-EF75112B583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7AF-3C93-994C-A717-C1A84651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6195-D25C-F647-80E6-EF75112B583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7AF-3C93-994C-A717-C1A84651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6195-D25C-F647-80E6-EF75112B583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7AF-3C93-994C-A717-C1A84651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6195-D25C-F647-80E6-EF75112B583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7AF-3C93-994C-A717-C1A84651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6195-D25C-F647-80E6-EF75112B583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7AF-3C93-994C-A717-C1A84651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6195-D25C-F647-80E6-EF75112B583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7AF-3C93-994C-A717-C1A84651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6195-D25C-F647-80E6-EF75112B583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7AF-3C93-994C-A717-C1A84651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6195-D25C-F647-80E6-EF75112B583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7AF-3C93-994C-A717-C1A84651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3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6195-D25C-F647-80E6-EF75112B583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7AF-3C93-994C-A717-C1A84651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6195-D25C-F647-80E6-EF75112B583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37AF-3C93-994C-A717-C1A84651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6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16195-D25C-F647-80E6-EF75112B583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37AF-3C93-994C-A717-C1A84651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6364" y="1384847"/>
            <a:ext cx="2199860" cy="5698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OpenRefine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Data Cleaning </a:t>
            </a:r>
            <a:r>
              <a:rPr lang="en-US" b="1" i="1" dirty="0" smtClean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5" name="Oval 4"/>
          <p:cNvSpPr/>
          <p:nvPr/>
        </p:nvSpPr>
        <p:spPr>
          <a:xfrm>
            <a:off x="1028854" y="1384848"/>
            <a:ext cx="569844" cy="5698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D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96068" y="1384848"/>
            <a:ext cx="569844" cy="5698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D’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6"/>
            <a:endCxn id="4" idx="1"/>
          </p:cNvCxnSpPr>
          <p:nvPr/>
        </p:nvCxnSpPr>
        <p:spPr>
          <a:xfrm>
            <a:off x="1598698" y="1669770"/>
            <a:ext cx="627666" cy="0"/>
          </a:xfrm>
          <a:prstGeom prst="straightConnector1">
            <a:avLst/>
          </a:prstGeom>
          <a:ln w="38100"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2"/>
          </p:cNvCxnSpPr>
          <p:nvPr/>
        </p:nvCxnSpPr>
        <p:spPr>
          <a:xfrm>
            <a:off x="4426224" y="1669770"/>
            <a:ext cx="569844" cy="0"/>
          </a:xfrm>
          <a:prstGeom prst="straightConnector1">
            <a:avLst/>
          </a:prstGeom>
          <a:ln w="38100"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>
          <a:xfrm>
            <a:off x="2574620" y="312035"/>
            <a:ext cx="1500943" cy="63610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smtClean="0">
                <a:solidFill>
                  <a:schemeClr val="tx1"/>
                </a:solidFill>
              </a:rPr>
              <a:t>User Inter-actions</a:t>
            </a:r>
            <a:endParaRPr lang="en-US" sz="1400" i="1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87548" y="3456141"/>
            <a:ext cx="3185924" cy="522868"/>
            <a:chOff x="1544691" y="2471526"/>
            <a:chExt cx="3185924" cy="522868"/>
          </a:xfrm>
        </p:grpSpPr>
        <p:sp>
          <p:nvSpPr>
            <p:cNvPr id="14" name="Folded Corner 13"/>
            <p:cNvSpPr/>
            <p:nvPr/>
          </p:nvSpPr>
          <p:spPr>
            <a:xfrm>
              <a:off x="1544691" y="2471526"/>
              <a:ext cx="957769" cy="522868"/>
            </a:xfrm>
            <a:prstGeom prst="foldedCorner">
              <a:avLst>
                <a:gd name="adj" fmla="val 19629"/>
              </a:avLst>
            </a:prstGeom>
            <a:solidFill>
              <a:schemeClr val="tx2">
                <a:lumMod val="20000"/>
                <a:lumOff val="80000"/>
              </a:schemeClr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Operation 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History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2586674" y="2474543"/>
              <a:ext cx="1028149" cy="516834"/>
            </a:xfrm>
            <a:prstGeom prst="foldedCorner">
              <a:avLst>
                <a:gd name="adj" fmla="val 18054"/>
              </a:avLst>
            </a:prstGeom>
            <a:solidFill>
              <a:schemeClr val="accent1">
                <a:lumMod val="20000"/>
                <a:lumOff val="80000"/>
              </a:schemeClr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</a:rPr>
                <a:t>OpenRefine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Recipe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3699038" y="2474543"/>
              <a:ext cx="1031577" cy="516834"/>
            </a:xfrm>
            <a:prstGeom prst="foldedCorner">
              <a:avLst>
                <a:gd name="adj" fmla="val 18053"/>
              </a:avLst>
            </a:prstGeom>
            <a:solidFill>
              <a:schemeClr val="accent1">
                <a:lumMod val="40000"/>
                <a:lumOff val="60000"/>
              </a:schemeClr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</a:rPr>
                <a:t>OpenRefine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Internal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781" y="1126430"/>
            <a:ext cx="551584" cy="516834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2443870" y="2321534"/>
            <a:ext cx="1762441" cy="5698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OpenRefine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9" name="Oval 58"/>
          <p:cNvSpPr/>
          <p:nvPr/>
        </p:nvSpPr>
        <p:spPr>
          <a:xfrm>
            <a:off x="7007884" y="1360454"/>
            <a:ext cx="569844" cy="5698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D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681816" y="1360453"/>
            <a:ext cx="569844" cy="5698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D’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9" idx="6"/>
            <a:endCxn id="70" idx="1"/>
          </p:cNvCxnSpPr>
          <p:nvPr/>
        </p:nvCxnSpPr>
        <p:spPr>
          <a:xfrm>
            <a:off x="7577728" y="1645376"/>
            <a:ext cx="680134" cy="0"/>
          </a:xfrm>
          <a:prstGeom prst="straightConnector1">
            <a:avLst/>
          </a:prstGeom>
          <a:ln w="38100"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Cloud 62"/>
          <p:cNvSpPr/>
          <p:nvPr/>
        </p:nvSpPr>
        <p:spPr>
          <a:xfrm>
            <a:off x="8371209" y="284325"/>
            <a:ext cx="1500943" cy="63610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smtClean="0">
                <a:solidFill>
                  <a:schemeClr val="tx1"/>
                </a:solidFill>
              </a:rPr>
              <a:t>User Inter-actions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6" name="Folded Corner 65"/>
          <p:cNvSpPr/>
          <p:nvPr/>
        </p:nvSpPr>
        <p:spPr>
          <a:xfrm>
            <a:off x="6849234" y="2316451"/>
            <a:ext cx="1028149" cy="671077"/>
          </a:xfrm>
          <a:prstGeom prst="foldedCorner">
            <a:avLst>
              <a:gd name="adj" fmla="val 18054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Enhanced</a:t>
            </a:r>
            <a:r>
              <a:rPr lang="en-US" sz="1400" i="1" dirty="0" smtClean="0">
                <a:solidFill>
                  <a:schemeClr val="tx1"/>
                </a:solidFill>
              </a:rPr>
              <a:t> </a:t>
            </a:r>
            <a:r>
              <a:rPr lang="en-US" sz="1400" b="1" i="1" dirty="0" smtClean="0">
                <a:solidFill>
                  <a:schemeClr val="tx1"/>
                </a:solidFill>
              </a:rPr>
              <a:t>Recipe (ER)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257862" y="2316451"/>
            <a:ext cx="1762441" cy="5698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OpenRefine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8257862" y="1360453"/>
            <a:ext cx="1762441" cy="5698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CLOPER &amp; ER3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CLI</a:t>
            </a:r>
            <a:r>
              <a:rPr lang="en-US" i="1" dirty="0" smtClean="0">
                <a:solidFill>
                  <a:schemeClr val="tx1"/>
                </a:solidFill>
              </a:rPr>
              <a:t> for ERs</a:t>
            </a:r>
          </a:p>
        </p:txBody>
      </p:sp>
      <p:cxnSp>
        <p:nvCxnSpPr>
          <p:cNvPr id="334" name="Straight Arrow Connector 333"/>
          <p:cNvCxnSpPr>
            <a:stCxn id="70" idx="3"/>
            <a:endCxn id="60" idx="2"/>
          </p:cNvCxnSpPr>
          <p:nvPr/>
        </p:nvCxnSpPr>
        <p:spPr>
          <a:xfrm flipV="1">
            <a:off x="10020303" y="1645375"/>
            <a:ext cx="661513" cy="1"/>
          </a:xfrm>
          <a:prstGeom prst="straightConnector1">
            <a:avLst/>
          </a:prstGeom>
          <a:ln w="38100"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13" idx="1"/>
            <a:endCxn id="4" idx="0"/>
          </p:cNvCxnSpPr>
          <p:nvPr/>
        </p:nvCxnSpPr>
        <p:spPr>
          <a:xfrm>
            <a:off x="3325092" y="947460"/>
            <a:ext cx="1202" cy="437387"/>
          </a:xfrm>
          <a:prstGeom prst="straightConnector1">
            <a:avLst/>
          </a:prstGeom>
          <a:ln w="38100"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4" idx="2"/>
            <a:endCxn id="45" idx="0"/>
          </p:cNvCxnSpPr>
          <p:nvPr/>
        </p:nvCxnSpPr>
        <p:spPr>
          <a:xfrm flipH="1">
            <a:off x="3325091" y="1954692"/>
            <a:ext cx="1203" cy="36684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45" idx="2"/>
            <a:endCxn id="14" idx="0"/>
          </p:cNvCxnSpPr>
          <p:nvPr/>
        </p:nvCxnSpPr>
        <p:spPr>
          <a:xfrm flipH="1">
            <a:off x="2266433" y="2891379"/>
            <a:ext cx="1058658" cy="5647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45" idx="2"/>
            <a:endCxn id="16" idx="0"/>
          </p:cNvCxnSpPr>
          <p:nvPr/>
        </p:nvCxnSpPr>
        <p:spPr>
          <a:xfrm>
            <a:off x="3325091" y="2891379"/>
            <a:ext cx="18515" cy="56777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45" idx="2"/>
            <a:endCxn id="17" idx="0"/>
          </p:cNvCxnSpPr>
          <p:nvPr/>
        </p:nvCxnSpPr>
        <p:spPr>
          <a:xfrm>
            <a:off x="3325091" y="2891379"/>
            <a:ext cx="1132593" cy="56777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63" idx="1"/>
            <a:endCxn id="70" idx="0"/>
          </p:cNvCxnSpPr>
          <p:nvPr/>
        </p:nvCxnSpPr>
        <p:spPr>
          <a:xfrm>
            <a:off x="9121681" y="919750"/>
            <a:ext cx="17402" cy="440703"/>
          </a:xfrm>
          <a:prstGeom prst="straightConnector1">
            <a:avLst/>
          </a:prstGeom>
          <a:ln w="38100"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9236068" y="1916443"/>
            <a:ext cx="0" cy="38615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H="1">
            <a:off x="8080425" y="2891379"/>
            <a:ext cx="1058658" cy="5647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/>
          <p:nvPr/>
        </p:nvCxnSpPr>
        <p:spPr>
          <a:xfrm>
            <a:off x="9139083" y="2891379"/>
            <a:ext cx="18515" cy="56777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/>
          <p:nvPr/>
        </p:nvCxnSpPr>
        <p:spPr>
          <a:xfrm>
            <a:off x="9139083" y="2891379"/>
            <a:ext cx="1132593" cy="56777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9" name="Group 368"/>
          <p:cNvGrpSpPr/>
          <p:nvPr/>
        </p:nvGrpSpPr>
        <p:grpSpPr>
          <a:xfrm>
            <a:off x="7647137" y="3464241"/>
            <a:ext cx="3185924" cy="522868"/>
            <a:chOff x="1544691" y="2471526"/>
            <a:chExt cx="3185924" cy="522868"/>
          </a:xfrm>
        </p:grpSpPr>
        <p:sp>
          <p:nvSpPr>
            <p:cNvPr id="370" name="Folded Corner 369"/>
            <p:cNvSpPr/>
            <p:nvPr/>
          </p:nvSpPr>
          <p:spPr>
            <a:xfrm>
              <a:off x="1544691" y="2471526"/>
              <a:ext cx="957769" cy="522868"/>
            </a:xfrm>
            <a:prstGeom prst="foldedCorner">
              <a:avLst>
                <a:gd name="adj" fmla="val 19629"/>
              </a:avLst>
            </a:prstGeom>
            <a:solidFill>
              <a:schemeClr val="tx2">
                <a:lumMod val="20000"/>
                <a:lumOff val="80000"/>
              </a:schemeClr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Operation 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History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1" name="Folded Corner 370"/>
            <p:cNvSpPr/>
            <p:nvPr/>
          </p:nvSpPr>
          <p:spPr>
            <a:xfrm>
              <a:off x="2586674" y="2474543"/>
              <a:ext cx="1028149" cy="516834"/>
            </a:xfrm>
            <a:prstGeom prst="foldedCorner">
              <a:avLst>
                <a:gd name="adj" fmla="val 18054"/>
              </a:avLst>
            </a:prstGeom>
            <a:solidFill>
              <a:schemeClr val="accent1">
                <a:lumMod val="20000"/>
                <a:lumOff val="80000"/>
              </a:schemeClr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</a:rPr>
                <a:t>OpenRefine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Recipe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2" name="Folded Corner 371"/>
            <p:cNvSpPr/>
            <p:nvPr/>
          </p:nvSpPr>
          <p:spPr>
            <a:xfrm>
              <a:off x="3699038" y="2474543"/>
              <a:ext cx="1031577" cy="516834"/>
            </a:xfrm>
            <a:prstGeom prst="foldedCorner">
              <a:avLst>
                <a:gd name="adj" fmla="val 18053"/>
              </a:avLst>
            </a:prstGeom>
            <a:solidFill>
              <a:schemeClr val="accent1">
                <a:lumMod val="40000"/>
                <a:lumOff val="60000"/>
              </a:schemeClr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</a:rPr>
                <a:t>OpenRefine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Internal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82" name="Elbow Connector 381"/>
          <p:cNvCxnSpPr>
            <a:stCxn id="371" idx="2"/>
            <a:endCxn id="66" idx="2"/>
          </p:cNvCxnSpPr>
          <p:nvPr/>
        </p:nvCxnSpPr>
        <p:spPr>
          <a:xfrm rot="5400000" flipH="1">
            <a:off x="7784970" y="2565867"/>
            <a:ext cx="996564" cy="1839886"/>
          </a:xfrm>
          <a:prstGeom prst="bentConnector3">
            <a:avLst>
              <a:gd name="adj1" fmla="val -22939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372" idx="2"/>
            <a:endCxn id="66" idx="2"/>
          </p:cNvCxnSpPr>
          <p:nvPr/>
        </p:nvCxnSpPr>
        <p:spPr>
          <a:xfrm rot="5400000" flipH="1">
            <a:off x="8342009" y="2008828"/>
            <a:ext cx="996564" cy="2953964"/>
          </a:xfrm>
          <a:prstGeom prst="bentConnector3">
            <a:avLst>
              <a:gd name="adj1" fmla="val -22939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Elbow Connector 385"/>
          <p:cNvCxnSpPr>
            <a:stCxn id="70" idx="2"/>
            <a:endCxn id="66" idx="0"/>
          </p:cNvCxnSpPr>
          <p:nvPr/>
        </p:nvCxnSpPr>
        <p:spPr>
          <a:xfrm rot="5400000">
            <a:off x="8058120" y="1235487"/>
            <a:ext cx="386153" cy="17757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41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Bertram Ludaescher</dc:creator>
  <cp:lastModifiedBy>Bertram Ludaescher</cp:lastModifiedBy>
  <cp:revision>20</cp:revision>
  <cp:lastPrinted>2018-12-17T11:00:42Z</cp:lastPrinted>
  <dcterms:created xsi:type="dcterms:W3CDTF">2018-12-16T05:08:22Z</dcterms:created>
  <dcterms:modified xsi:type="dcterms:W3CDTF">2018-12-17T11:24:20Z</dcterms:modified>
</cp:coreProperties>
</file>