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dd348e2e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dd348e2e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dd348e2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dd348e2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d348e2e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dd348e2e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dd348e2e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dd348e2e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dd348e2e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dd348e2e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dd348e2e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dd348e2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dd348e2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dd348e2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348e2e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dd348e2e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348e2e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dd348e2e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dd348e2e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dd348e2e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dd348e2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dd348e2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dd348e2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dd348e2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dd348e2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dd348e2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dd348e2e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dd348e2e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d348e2e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dd348e2e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d348e2e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d348e2e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dd348e2e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dd348e2e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d348e2e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d348e2e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571749"/>
            <a:ext cx="24471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1 Group 2</a:t>
            </a:r>
            <a:endParaRPr sz="2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54325" y="1513325"/>
            <a:ext cx="70584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242"/>
              <a:t>Health Trends in Cities with High and Low Rates of Depression</a:t>
            </a:r>
            <a:endParaRPr sz="3342"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164550"/>
            <a:ext cx="25614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Alice Nguyen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Kent Andrews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Esther Baumgartner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ressionVsSleep.jpg"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" y="131375"/>
            <a:ext cx="6507626" cy="4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6221400" y="868100"/>
            <a:ext cx="27201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r-value is  0.63505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There is a fairly strong correlation between lack of sleep and depression.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Is There a Correlation Between</a:t>
            </a:r>
            <a:r>
              <a:rPr lang="en" sz="2780"/>
              <a:t> Depression and Having no Time for Physical Activity?</a:t>
            </a:r>
            <a:endParaRPr sz="27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Rates of No Time for Physical Activity for Each City</a:t>
            </a:r>
            <a:endParaRPr sz="2500"/>
          </a:p>
        </p:txBody>
      </p:sp>
      <p:pic>
        <p:nvPicPr>
          <p:cNvPr descr="InactivityMap.png" id="153" name="Google Shape;153;p24"/>
          <p:cNvPicPr preferRelativeResize="0"/>
          <p:nvPr/>
        </p:nvPicPr>
        <p:blipFill rotWithShape="1">
          <a:blip r:embed="rId3">
            <a:alphaModFix/>
          </a:blip>
          <a:srcRect b="18891" l="38344" r="8686" t="35086"/>
          <a:stretch/>
        </p:blipFill>
        <p:spPr>
          <a:xfrm>
            <a:off x="311700" y="1117913"/>
            <a:ext cx="5755826" cy="33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activityMap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8542" l="91984" r="0" t="1916"/>
          <a:stretch/>
        </p:blipFill>
        <p:spPr>
          <a:xfrm>
            <a:off x="6137525" y="1139800"/>
            <a:ext cx="441895" cy="33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ressionVsPhysical.jpg"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0" y="141087"/>
            <a:ext cx="6481800" cy="48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6149050" y="723400"/>
            <a:ext cx="28359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r-value is  0.72724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There is a strong correlation between having no leisure time for physical activity and depression.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63200" y="1758800"/>
            <a:ext cx="7017600" cy="11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Differences Between</a:t>
            </a:r>
            <a:r>
              <a:rPr lang="en" sz="3380"/>
              <a:t> Most and Least Depressed Cities</a:t>
            </a:r>
            <a:endParaRPr sz="3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Cities with the Highest and Lowest Depression</a:t>
            </a:r>
            <a:endParaRPr/>
          </a:p>
        </p:txBody>
      </p:sp>
      <p:pic>
        <p:nvPicPr>
          <p:cNvPr descr="HappyAndDepress.png"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0" y="1017800"/>
            <a:ext cx="5881849" cy="3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6120300" y="959925"/>
            <a:ext cx="27120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Most Depressed Cities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Flint, Michigan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Reading, Pennsylvania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Camden, New Jersey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Youngstown, Ohio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Detroit, Michigan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Least Depressed Cities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Plymouth, Minnesota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Sunnyvale, California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Fremont, California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Johns Creek, Georgia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San Ramon, California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Health Data of the Most Depressed Cities vs Least Depressed Cities</a:t>
            </a:r>
            <a:endParaRPr sz="2000"/>
          </a:p>
        </p:txBody>
      </p:sp>
      <p:pic>
        <p:nvPicPr>
          <p:cNvPr descr="DepressCitiesData.png"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25" y="1055850"/>
            <a:ext cx="8112386" cy="192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CitiesData.png"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88" y="2981675"/>
            <a:ext cx="8401426" cy="1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States with Highest and Lowest Depression Rates</a:t>
            </a:r>
            <a:endParaRPr sz="268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10StatesDepress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3427" r="6376" t="5455"/>
          <a:stretch/>
        </p:blipFill>
        <p:spPr>
          <a:xfrm>
            <a:off x="72350" y="133825"/>
            <a:ext cx="6201925" cy="48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6274275" y="564250"/>
            <a:ext cx="26187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Delaware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Ohio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West Virginia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Pennsylvania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Louisiana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New Jersey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Mississippi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Maryland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Rhode Island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Indiana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10StatesDepress.jpg"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3870" r="7969" t="6305"/>
          <a:stretch/>
        </p:blipFill>
        <p:spPr>
          <a:xfrm>
            <a:off x="115725" y="167012"/>
            <a:ext cx="6033301" cy="48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6230850" y="546200"/>
            <a:ext cx="26187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Minnesota!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Hawaii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North Dakota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South Dakota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Alaska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D.C.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Nebraska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Wyoming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Colorado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California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9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936625"/>
            <a:ext cx="8520600" cy="25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CDC 500 Cities Data API</a:t>
            </a:r>
            <a:endParaRPr sz="1600"/>
          </a:p>
          <a:p>
            <a:pPr indent="-311150" lvl="1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https://www.cdc.gov/places/</a:t>
            </a:r>
            <a:endParaRPr sz="13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500 Cities Project was launched by the Centers for Disease Control and Prevention (CDC) in partnership with the Robert Wood Johnson Foundation (RWJF) and CDC Foundation.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includes the estimates for 27 measures of chronic disease related to unhealthy behaviors (5), health outcomes (13), and use of preventative services (9).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to Answer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06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correlation between depression and other factors, such as binge drinking, lack of sleep, or no time for physical activity?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cities have the highest and lowest rates of depression?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</a:t>
            </a:r>
            <a:r>
              <a:rPr lang="en"/>
              <a:t>differences</a:t>
            </a:r>
            <a:r>
              <a:rPr lang="en"/>
              <a:t> between the cities with the highest and lowest rates of depression?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Rates of Depression from 500 Cities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17700" l="35015" r="8288" t="34782"/>
          <a:stretch/>
        </p:blipFill>
        <p:spPr>
          <a:xfrm>
            <a:off x="428775" y="1137525"/>
            <a:ext cx="5871299" cy="334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pressMap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6033" l="92366" r="0" t="3098"/>
          <a:stretch/>
        </p:blipFill>
        <p:spPr>
          <a:xfrm>
            <a:off x="6361450" y="1207525"/>
            <a:ext cx="413414" cy="33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Is There a Correlation Between Binge Drinking and Depression?</a:t>
            </a:r>
            <a:endParaRPr sz="27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Rates of Binge Drinking for Each City</a:t>
            </a:r>
            <a:endParaRPr/>
          </a:p>
        </p:txBody>
      </p:sp>
      <p:pic>
        <p:nvPicPr>
          <p:cNvPr descr="DrinkingMap.png" id="117" name="Google Shape;117;p18"/>
          <p:cNvPicPr preferRelativeResize="0"/>
          <p:nvPr/>
        </p:nvPicPr>
        <p:blipFill rotWithShape="1">
          <a:blip r:embed="rId3">
            <a:alphaModFix/>
          </a:blip>
          <a:srcRect b="17716" l="35976" r="8452" t="34734"/>
          <a:stretch/>
        </p:blipFill>
        <p:spPr>
          <a:xfrm>
            <a:off x="463750" y="1137723"/>
            <a:ext cx="5871300" cy="341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inkingMap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8013" l="92115" r="0" t="1537"/>
          <a:stretch/>
        </p:blipFill>
        <p:spPr>
          <a:xfrm>
            <a:off x="6395525" y="1137725"/>
            <a:ext cx="429650" cy="3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6221400" y="868100"/>
            <a:ext cx="28359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r-value is  -0.36834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There is a low correlation between binge drinking and depression.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0" y="158450"/>
            <a:ext cx="5991750" cy="44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Is There a Correlation Between</a:t>
            </a:r>
            <a:r>
              <a:rPr lang="en" sz="2780"/>
              <a:t> Depression and Lack of Sleep?</a:t>
            </a:r>
            <a:endParaRPr sz="27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Rates of &lt;7 Hours of Sleep for Each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eepingMap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17625" l="36752" r="7747" t="35095"/>
          <a:stretch/>
        </p:blipFill>
        <p:spPr>
          <a:xfrm>
            <a:off x="311700" y="1276850"/>
            <a:ext cx="5915150" cy="34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eepingMap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7022" l="92790" r="0" t="1769"/>
          <a:stretch/>
        </p:blipFill>
        <p:spPr>
          <a:xfrm>
            <a:off x="6226850" y="1295025"/>
            <a:ext cx="394050" cy="33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