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3453" userDrawn="1">
          <p15:clr>
            <a:srgbClr val="A4A3A4"/>
          </p15:clr>
        </p15:guide>
        <p15:guide id="4" orient="horz" pos="3317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E3B167"/>
    <a:srgbClr val="F2F2F2"/>
    <a:srgbClr val="D9D9D9"/>
    <a:srgbClr val="B4C7E7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 snapToGrid="0">
      <p:cViewPr>
        <p:scale>
          <a:sx n="100" d="100"/>
          <a:sy n="100" d="100"/>
        </p:scale>
        <p:origin x="1512" y="228"/>
      </p:cViewPr>
      <p:guideLst>
        <p:guide pos="416"/>
        <p:guide pos="7256"/>
        <p:guide orient="horz" pos="3453"/>
        <p:guide orient="horz" pos="3317"/>
        <p:guide orient="horz" pos="395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66A8-33BF-4629-9758-A565514F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1C786-7ED0-4FAD-B577-EE1BAC39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B5EA9-D4EE-427B-BD48-4947F15C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464CC-A459-4279-9287-8AB7943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AEEDF-D72F-47C5-ABA0-6B5B619D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421D-EB70-4495-8ABE-E2A81D8D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F1CB6-208C-458E-87FF-CB602D94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2AE8-4E51-48EB-88CE-E0AEBCC5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E9DA-4677-4E9A-8865-0E0E53FC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BC3EF-3092-4C5E-BA81-136D3D08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7E3AC-9DEA-4134-A6F3-8A769162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34FFF-FAF1-45A6-9E86-21FBEC4E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55C8A-DFBF-4A2D-84E6-7CB1E438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5BEFF-826E-4564-9EED-555E2FB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09333-8735-4C17-A3A9-C22B132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04CA-73A6-4446-A1BB-030FAEB5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283DC-6A82-4013-8103-5C688908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0649-ACB0-4927-B302-3F0033FE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D6792-31C9-4303-ABB0-FC45592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DDB4-851C-456D-BC3F-DAB59AD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BFAC-655C-48A2-9746-702AB6A7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1BCB5-C21D-4298-86D5-ECB2C173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20D34-1E0D-495C-8A87-7150E7C1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7AACF-593E-4A57-A47E-00E313D9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0E52A-C8D5-47FB-9789-4B9A49A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722B-953A-46B2-9D49-4F066EF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E25ED-189C-4ABB-94DE-9FA8C00E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F34E5-A501-42B6-8F40-B8EE59B3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E77D0-2D5C-4F09-B168-59DABF75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08840-4653-4C20-BC14-2189BDF9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6FC52-AE06-49D3-858A-62CB0F14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9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9736-9AEA-40CA-B6E3-49E487BD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93653-2610-4249-ADE2-ABB85013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4CE8-CB74-4B37-9A0D-90FE654D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D19F8-70A7-4125-BCF4-045218F56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7B2BA-A74D-46AE-A8BB-1A8B568EA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FFDEEC-D62E-48B1-B35E-ACD71C95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D4D92-9C74-4ABD-8968-04ADE22B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E7D7-35C0-43C9-B6B6-C34CBC6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E0C4-67E3-47B4-9ADA-7B954F3C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66660-B9B5-459D-9495-15BA690B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8D335-21F4-49C4-8B41-8FC9563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2631C-B850-4A21-908A-4BF13C9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9D1FE-B5A9-4252-BFC8-9773CC19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96EE1A-A8C8-443A-98B7-6441048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20C6B-18DB-4AFE-82BD-AEEDB924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7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3551-3644-4FE7-BA75-E84A4FD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C4130-68F8-4E1E-A4AB-2F15A422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BA322-BEDB-41F9-8EA7-D2F5B3C4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8EE35-3F8D-448A-A4BC-7CE77107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718CF-CEA0-492C-A292-71F8A62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0B1E5-0042-4345-8310-F692BA2C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89D4-52EE-4067-B95C-ED2CABD8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C31B6-D61A-475A-9F28-6F2051FFE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EEB92-73BC-49CC-A8A7-10873AF70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8AFCD-2148-478C-BB00-417C07C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EFFD-89CA-4136-83D3-85B893AF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7AD56-23BE-497A-860F-7CC7A9CC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9CFEF8-6970-462B-AB75-8A5A8F40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BF588-8321-4FAA-ABA5-BC7E0279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FFBFC-E450-4615-BD4A-BD71A22FF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25E1-456C-42A2-ABB7-D37677ADAAF9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DABA-DD44-4F9B-941C-FCD08F10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51C40-BC75-4E7D-A594-76372FA0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1E2ACF-DFCA-4D30-80D5-A9D2133BD7AB}"/>
              </a:ext>
            </a:extLst>
          </p:cNvPr>
          <p:cNvGrpSpPr/>
          <p:nvPr/>
        </p:nvGrpSpPr>
        <p:grpSpPr>
          <a:xfrm>
            <a:off x="-4386341" y="967927"/>
            <a:ext cx="20570327" cy="4636406"/>
            <a:chOff x="-4386341" y="967927"/>
            <a:chExt cx="20570327" cy="46364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7CD66A-0784-44E0-B840-867AC5C00812}"/>
                </a:ext>
              </a:extLst>
            </p:cNvPr>
            <p:cNvSpPr/>
            <p:nvPr/>
          </p:nvSpPr>
          <p:spPr>
            <a:xfrm>
              <a:off x="4491058" y="967927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驱动机构故障诊断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82A564-BB6E-4A36-AD66-C12990E6509D}"/>
                </a:ext>
              </a:extLst>
            </p:cNvPr>
            <p:cNvSpPr/>
            <p:nvPr/>
          </p:nvSpPr>
          <p:spPr>
            <a:xfrm>
              <a:off x="-3063087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运行参数数据库研究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21C60E-C7E4-4BEB-97C4-9C1816175D43}"/>
                </a:ext>
              </a:extLst>
            </p:cNvPr>
            <p:cNvSpPr/>
            <p:nvPr/>
          </p:nvSpPr>
          <p:spPr>
            <a:xfrm>
              <a:off x="-48613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运行参数特征提取研究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AA57BD-6D38-4744-BC59-0914C3C70024}"/>
                </a:ext>
              </a:extLst>
            </p:cNvPr>
            <p:cNvSpPr/>
            <p:nvPr/>
          </p:nvSpPr>
          <p:spPr>
            <a:xfrm>
              <a:off x="3680532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退化状态表征分析研究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E97264-D9B7-49A7-AA37-1ED76B87B845}"/>
                </a:ext>
              </a:extLst>
            </p:cNvPr>
            <p:cNvSpPr/>
            <p:nvPr/>
          </p:nvSpPr>
          <p:spPr>
            <a:xfrm>
              <a:off x="8004544" y="1878811"/>
              <a:ext cx="3214255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健康状态评估与故障辨识研究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AF9733-C06F-4478-9DE0-6C8BF33180D8}"/>
                </a:ext>
              </a:extLst>
            </p:cNvPr>
            <p:cNvSpPr/>
            <p:nvPr/>
          </p:nvSpPr>
          <p:spPr>
            <a:xfrm>
              <a:off x="12450518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软件模块开发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EA1ECCE9-7B59-4256-95E9-D8E41873EBC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1643890" y="-2173703"/>
              <a:ext cx="550884" cy="755414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2096774A-69B0-4214-968C-27C424BC845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3168677" y="-648916"/>
              <a:ext cx="550884" cy="450457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33183AE-0270-405E-AD25-C8498627D202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16200000" flipH="1">
              <a:off x="7378596" y="-354265"/>
              <a:ext cx="550884" cy="391526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FD758B76-5D4F-4391-824E-0FB935924451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16200000" flipH="1">
              <a:off x="9400692" y="-2376361"/>
              <a:ext cx="550884" cy="7959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FD9B60-B3D0-467C-8486-945F4D156754}"/>
                </a:ext>
              </a:extLst>
            </p:cNvPr>
            <p:cNvSpPr/>
            <p:nvPr/>
          </p:nvSpPr>
          <p:spPr>
            <a:xfrm>
              <a:off x="-4386341" y="2789695"/>
              <a:ext cx="728658" cy="2814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全寿命周期关键运行参数数据库构建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8D311C-94F7-48ED-BD1E-4F0410040109}"/>
                </a:ext>
              </a:extLst>
            </p:cNvPr>
            <p:cNvSpPr/>
            <p:nvPr/>
          </p:nvSpPr>
          <p:spPr>
            <a:xfrm>
              <a:off x="-306356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驱动机构特征参数和现场运行参数实时收集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9612FB7-B539-4A7A-B863-0BC978723C79}"/>
                </a:ext>
              </a:extLst>
            </p:cNvPr>
            <p:cNvSpPr/>
            <p:nvPr/>
          </p:nvSpPr>
          <p:spPr>
            <a:xfrm>
              <a:off x="-174078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关键运行参数的大数据融合与整理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FF1C4B3-07B6-474A-BBDE-03EFE003F3F3}"/>
                </a:ext>
              </a:extLst>
            </p:cNvPr>
            <p:cNvSpPr/>
            <p:nvPr/>
          </p:nvSpPr>
          <p:spPr>
            <a:xfrm>
              <a:off x="-41800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关键特征参数提取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120E3C-643E-42BA-94E9-22A5A3AC3AD8}"/>
                </a:ext>
              </a:extLst>
            </p:cNvPr>
            <p:cNvSpPr/>
            <p:nvPr/>
          </p:nvSpPr>
          <p:spPr>
            <a:xfrm>
              <a:off x="90477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驱动机构运行机理与典型失效模式研究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4D6C59-D140-4008-89CE-1009195656FE}"/>
                </a:ext>
              </a:extLst>
            </p:cNvPr>
            <p:cNvSpPr/>
            <p:nvPr/>
          </p:nvSpPr>
          <p:spPr>
            <a:xfrm>
              <a:off x="222754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基于半监督学习的特征参数大数据挖掘分析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9D7165B-DBFC-4F2A-B9EC-3B67CCB6F489}"/>
                </a:ext>
              </a:extLst>
            </p:cNvPr>
            <p:cNvSpPr/>
            <p:nvPr/>
          </p:nvSpPr>
          <p:spPr>
            <a:xfrm>
              <a:off x="355032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关键运行特征量多状态退化模型构建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F1424C-B15F-4AAB-A193-9F68B20D034D}"/>
                </a:ext>
              </a:extLst>
            </p:cNvPr>
            <p:cNvSpPr/>
            <p:nvPr/>
          </p:nvSpPr>
          <p:spPr>
            <a:xfrm>
              <a:off x="487310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试验工况数据到实际运行工况数据域适应研究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F7425B8-A4A3-4EC9-A7DB-486571F1FD1C}"/>
                </a:ext>
              </a:extLst>
            </p:cNvPr>
            <p:cNvSpPr/>
            <p:nvPr/>
          </p:nvSpPr>
          <p:spPr>
            <a:xfrm>
              <a:off x="619588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关键特征参数与运行寿命映射关系构建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C8871AD-ABD1-40A6-AE40-D020D67B9F5A}"/>
                </a:ext>
              </a:extLst>
            </p:cNvPr>
            <p:cNvSpPr/>
            <p:nvPr/>
          </p:nvSpPr>
          <p:spPr>
            <a:xfrm>
              <a:off x="751866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驱动机构健康状态评估与灵敏度分析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87FBF85-E393-4CFD-8779-7488A5C5F2E2}"/>
                </a:ext>
              </a:extLst>
            </p:cNvPr>
            <p:cNvSpPr/>
            <p:nvPr/>
          </p:nvSpPr>
          <p:spPr>
            <a:xfrm>
              <a:off x="884143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驱动机构故障辨识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A9BE220-E4C1-4E3C-AF36-10B77FCB72A2}"/>
                </a:ext>
              </a:extLst>
            </p:cNvPr>
            <p:cNvSpPr/>
            <p:nvPr/>
          </p:nvSpPr>
          <p:spPr>
            <a:xfrm>
              <a:off x="1016421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驱动机构故障注入及加速寿命试验方案研究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8BB3C7-FC52-4064-A911-389A1D0FCA2A}"/>
                </a:ext>
              </a:extLst>
            </p:cNvPr>
            <p:cNvSpPr/>
            <p:nvPr/>
          </p:nvSpPr>
          <p:spPr>
            <a:xfrm>
              <a:off x="1148699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全寿命周期数据实时收集与可视化模块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F3AC9DB-407B-4BDF-A537-7BAE7BA6F400}"/>
                </a:ext>
              </a:extLst>
            </p:cNvPr>
            <p:cNvSpPr/>
            <p:nvPr/>
          </p:nvSpPr>
          <p:spPr>
            <a:xfrm>
              <a:off x="1280977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驱动机构特征量自动提取模块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7147BD-1C61-4F51-85CE-82F7F1A37EF8}"/>
                </a:ext>
              </a:extLst>
            </p:cNvPr>
            <p:cNvSpPr/>
            <p:nvPr/>
          </p:nvSpPr>
          <p:spPr>
            <a:xfrm>
              <a:off x="1413255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驱动机构退化状态表征分析模块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76BC7DA-A226-4679-8362-A1982F2578E8}"/>
                </a:ext>
              </a:extLst>
            </p:cNvPr>
            <p:cNvSpPr/>
            <p:nvPr/>
          </p:nvSpPr>
          <p:spPr>
            <a:xfrm>
              <a:off x="15455328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故障辨识与健康状态评估模块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2AB346DA-EC34-43CF-A535-26D1ACC82990}"/>
                </a:ext>
              </a:extLst>
            </p:cNvPr>
            <p:cNvCxnSpPr>
              <a:stCxn id="5" idx="2"/>
              <a:endCxn id="24" idx="0"/>
            </p:cNvCxnSpPr>
            <p:nvPr/>
          </p:nvCxnSpPr>
          <p:spPr>
            <a:xfrm rot="5400000">
              <a:off x="-3215318" y="1432118"/>
              <a:ext cx="550884" cy="216427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9CC72EEA-DB98-4068-9ADA-0E7B4708A689}"/>
                </a:ext>
              </a:extLst>
            </p:cNvPr>
            <p:cNvCxnSpPr>
              <a:stCxn id="5" idx="2"/>
              <a:endCxn id="25" idx="0"/>
            </p:cNvCxnSpPr>
            <p:nvPr/>
          </p:nvCxnSpPr>
          <p:spPr>
            <a:xfrm rot="5400000">
              <a:off x="-2553929" y="2093507"/>
              <a:ext cx="550884" cy="8414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77CC762F-17BC-46A7-9EC7-FAD83DF39454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 rot="5400000">
              <a:off x="-367753" y="1230108"/>
              <a:ext cx="550884" cy="256829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A136A5B8-7072-4C1A-B08A-54A8DA805DA0}"/>
                </a:ext>
              </a:extLst>
            </p:cNvPr>
            <p:cNvCxnSpPr>
              <a:stCxn id="6" idx="2"/>
              <a:endCxn id="29" idx="0"/>
            </p:cNvCxnSpPr>
            <p:nvPr/>
          </p:nvCxnSpPr>
          <p:spPr>
            <a:xfrm rot="5400000">
              <a:off x="293636" y="1891497"/>
              <a:ext cx="550884" cy="124551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D4F18CAE-F6EC-4694-9C12-D6ADFE7E8F4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5400000">
              <a:off x="5033250" y="1215657"/>
              <a:ext cx="550884" cy="77542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DEA84A7-00A8-48E2-ABB0-AC719D9C8933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3480987" y="1349703"/>
              <a:ext cx="550884" cy="232910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BA44BD77-A7B2-46E4-879B-14C41C072AC4}"/>
                </a:ext>
              </a:extLst>
            </p:cNvPr>
            <p:cNvCxnSpPr>
              <a:stCxn id="7" idx="2"/>
              <a:endCxn id="30" idx="0"/>
            </p:cNvCxnSpPr>
            <p:nvPr/>
          </p:nvCxnSpPr>
          <p:spPr>
            <a:xfrm rot="5400000">
              <a:off x="2819598" y="688314"/>
              <a:ext cx="550884" cy="365187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37EE5A75-1BC9-4893-A508-5482BDF3270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rot="5400000">
              <a:off x="4142376" y="2011092"/>
              <a:ext cx="550884" cy="100632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DCE2961D-28D6-4013-878E-8AD5F723C476}"/>
                </a:ext>
              </a:extLst>
            </p:cNvPr>
            <p:cNvCxnSpPr>
              <a:stCxn id="8" idx="2"/>
              <a:endCxn id="36" idx="0"/>
            </p:cNvCxnSpPr>
            <p:nvPr/>
          </p:nvCxnSpPr>
          <p:spPr>
            <a:xfrm rot="5400000">
              <a:off x="7149111" y="327134"/>
              <a:ext cx="550884" cy="437423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3CBB87DC-45CF-442D-85CD-899AA6695CB5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 rot="5400000">
              <a:off x="7810500" y="988523"/>
              <a:ext cx="550884" cy="3051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22EF2480-FDC8-4577-985A-2629033D4358}"/>
                </a:ext>
              </a:extLst>
            </p:cNvPr>
            <p:cNvCxnSpPr>
              <a:stCxn id="8" idx="2"/>
              <a:endCxn id="38" idx="0"/>
            </p:cNvCxnSpPr>
            <p:nvPr/>
          </p:nvCxnSpPr>
          <p:spPr>
            <a:xfrm rot="5400000">
              <a:off x="8471889" y="1649912"/>
              <a:ext cx="550884" cy="172868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F5267EF8-7C35-45BD-8A61-F1DAD909F8A0}"/>
                </a:ext>
              </a:extLst>
            </p:cNvPr>
            <p:cNvCxnSpPr>
              <a:stCxn id="8" idx="2"/>
              <a:endCxn id="40" idx="0"/>
            </p:cNvCxnSpPr>
            <p:nvPr/>
          </p:nvCxnSpPr>
          <p:spPr>
            <a:xfrm rot="5400000">
              <a:off x="9133278" y="2311301"/>
              <a:ext cx="550884" cy="40590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0FA90A22-A574-4182-A8D2-DEECBF3E1193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 rot="16200000" flipH="1">
              <a:off x="9794667" y="2055816"/>
              <a:ext cx="550884" cy="91687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5B09600E-DF1C-4DF0-8B0A-C9A4C871E6EC}"/>
                </a:ext>
              </a:extLst>
            </p:cNvPr>
            <p:cNvCxnSpPr>
              <a:stCxn id="9" idx="2"/>
              <a:endCxn id="52" idx="0"/>
            </p:cNvCxnSpPr>
            <p:nvPr/>
          </p:nvCxnSpPr>
          <p:spPr>
            <a:xfrm rot="5400000">
              <a:off x="12478152" y="1611983"/>
              <a:ext cx="550884" cy="180454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45B9212A-44D1-4541-B17E-38D47087A2ED}"/>
                </a:ext>
              </a:extLst>
            </p:cNvPr>
            <p:cNvCxnSpPr>
              <a:stCxn id="9" idx="2"/>
              <a:endCxn id="53" idx="0"/>
            </p:cNvCxnSpPr>
            <p:nvPr/>
          </p:nvCxnSpPr>
          <p:spPr>
            <a:xfrm rot="5400000">
              <a:off x="13139541" y="2273372"/>
              <a:ext cx="550884" cy="48176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362BF180-6D62-4356-A814-D532A2B8947D}"/>
                </a:ext>
              </a:extLst>
            </p:cNvPr>
            <p:cNvCxnSpPr>
              <a:stCxn id="9" idx="2"/>
              <a:endCxn id="54" idx="0"/>
            </p:cNvCxnSpPr>
            <p:nvPr/>
          </p:nvCxnSpPr>
          <p:spPr>
            <a:xfrm rot="16200000" flipH="1">
              <a:off x="13800930" y="2093745"/>
              <a:ext cx="550884" cy="84101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E603DF0-8383-40F6-A505-89B7293D744B}"/>
                </a:ext>
              </a:extLst>
            </p:cNvPr>
            <p:cNvCxnSpPr>
              <a:stCxn id="9" idx="2"/>
              <a:endCxn id="55" idx="0"/>
            </p:cNvCxnSpPr>
            <p:nvPr/>
          </p:nvCxnSpPr>
          <p:spPr>
            <a:xfrm rot="16200000" flipH="1">
              <a:off x="14462318" y="1432356"/>
              <a:ext cx="550884" cy="21637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5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4503004" y="1289645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退化状态表征分析研究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4056343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驱动机构运行机理与典型失效模式研究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5379121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驱动机构退化状态特征提取研究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D7165B-DBFC-4F2A-B9EC-3B67CCB6F489}"/>
              </a:ext>
            </a:extLst>
          </p:cNvPr>
          <p:cNvSpPr/>
          <p:nvPr/>
        </p:nvSpPr>
        <p:spPr>
          <a:xfrm>
            <a:off x="6701899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基于半监督学习的多状态退化模型构建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5400000">
            <a:off x="5430879" y="1962217"/>
            <a:ext cx="625145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4769490" y="1300828"/>
            <a:ext cx="625145" cy="132277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7EE5A75-1BC9-4893-A508-5482BDF3270E}"/>
              </a:ext>
            </a:extLst>
          </p:cNvPr>
          <p:cNvCxnSpPr>
            <a:stCxn id="7" idx="2"/>
            <a:endCxn id="35" idx="0"/>
          </p:cNvCxnSpPr>
          <p:nvPr/>
        </p:nvCxnSpPr>
        <p:spPr>
          <a:xfrm rot="16200000" flipH="1">
            <a:off x="6092267" y="1300828"/>
            <a:ext cx="625145" cy="132277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DC94D5-B81A-4689-AD89-E190F7C39729}"/>
              </a:ext>
            </a:extLst>
          </p:cNvPr>
          <p:cNvSpPr txBox="1"/>
          <p:nvPr/>
        </p:nvSpPr>
        <p:spPr>
          <a:xfrm>
            <a:off x="5674906" y="1626304"/>
            <a:ext cx="27171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读取数据库数据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476489-616D-441A-9F10-6F7F83C51423}"/>
              </a:ext>
            </a:extLst>
          </p:cNvPr>
          <p:cNvSpPr txBox="1"/>
          <p:nvPr/>
        </p:nvSpPr>
        <p:spPr>
          <a:xfrm>
            <a:off x="5674906" y="4681556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粒子滤波器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7CB4D-64F5-4D25-9A1A-94F4BACB4FEF}"/>
              </a:ext>
            </a:extLst>
          </p:cNvPr>
          <p:cNvSpPr txBox="1"/>
          <p:nvPr/>
        </p:nvSpPr>
        <p:spPr>
          <a:xfrm>
            <a:off x="7241368" y="3153929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驱动机构机理仿真模型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2295D6-1D40-425D-A952-C10AED475470}"/>
              </a:ext>
            </a:extLst>
          </p:cNvPr>
          <p:cNvGrpSpPr/>
          <p:nvPr/>
        </p:nvGrpSpPr>
        <p:grpSpPr>
          <a:xfrm>
            <a:off x="992326" y="4363047"/>
            <a:ext cx="1908699" cy="585926"/>
            <a:chOff x="4456589" y="5121272"/>
            <a:chExt cx="1908699" cy="585926"/>
          </a:xfrm>
        </p:grpSpPr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4A2148D7-AB78-492C-AD6E-FE6AFF878DDA}"/>
                </a:ext>
              </a:extLst>
            </p:cNvPr>
            <p:cNvSpPr/>
            <p:nvPr/>
          </p:nvSpPr>
          <p:spPr>
            <a:xfrm>
              <a:off x="4456589" y="5121272"/>
              <a:ext cx="1908699" cy="58592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080462E-9896-4C42-8333-53A89D18DCF4}"/>
                </a:ext>
              </a:extLst>
            </p:cNvPr>
            <p:cNvSpPr txBox="1"/>
            <p:nvPr/>
          </p:nvSpPr>
          <p:spPr>
            <a:xfrm>
              <a:off x="4870881" y="5229569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满足需求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8D58C6-17A5-471A-8A6C-012CE778BE79}"/>
              </a:ext>
            </a:extLst>
          </p:cNvPr>
          <p:cNvGrpSpPr/>
          <p:nvPr/>
        </p:nvGrpSpPr>
        <p:grpSpPr>
          <a:xfrm>
            <a:off x="6618178" y="6126436"/>
            <a:ext cx="830580" cy="369332"/>
            <a:chOff x="4346622" y="6858000"/>
            <a:chExt cx="830580" cy="36933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67EC5DA-E636-437D-B9BF-798AAB7ED5A3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E618EC8-4A63-4476-A462-96198B670D73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结束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B9F10D-E7D3-40D7-B328-F38B578A183C}"/>
              </a:ext>
            </a:extLst>
          </p:cNvPr>
          <p:cNvGrpSpPr/>
          <p:nvPr/>
        </p:nvGrpSpPr>
        <p:grpSpPr>
          <a:xfrm>
            <a:off x="6618178" y="862491"/>
            <a:ext cx="830580" cy="369332"/>
            <a:chOff x="4346622" y="6858000"/>
            <a:chExt cx="830580" cy="36933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F4BDC9E-2782-4BEE-A3CA-9D0711D4DDEC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8C0CD7-E962-4E3B-8271-991CBDCC0180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开始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44C954-8368-4E23-A092-47ACCA6ED246}"/>
              </a:ext>
            </a:extLst>
          </p:cNvPr>
          <p:cNvCxnSpPr>
            <a:cxnSpLocks/>
            <a:stCxn id="10" idx="2"/>
            <a:endCxn id="86" idx="0"/>
          </p:cNvCxnSpPr>
          <p:nvPr/>
        </p:nvCxnSpPr>
        <p:spPr>
          <a:xfrm>
            <a:off x="7033469" y="5050888"/>
            <a:ext cx="0" cy="394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9AF3188-E5B0-421B-BCBC-08F0B7D4A36E}"/>
              </a:ext>
            </a:extLst>
          </p:cNvPr>
          <p:cNvSpPr txBox="1"/>
          <p:nvPr/>
        </p:nvSpPr>
        <p:spPr>
          <a:xfrm>
            <a:off x="4108699" y="3153930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监测参数大数据挖掘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70CEE86-5200-4339-9A95-B21927D0318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 rot="16200000" flipH="1">
            <a:off x="7619459" y="2173458"/>
            <a:ext cx="394480" cy="15664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AE187D6-93F6-409F-B7E8-7207E8354720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 rot="5400000">
            <a:off x="6053125" y="2173586"/>
            <a:ext cx="394481" cy="15662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5AA3AED-76DD-4270-B6B6-6CB41D7305A4}"/>
              </a:ext>
            </a:extLst>
          </p:cNvPr>
          <p:cNvSpPr txBox="1"/>
          <p:nvPr/>
        </p:nvSpPr>
        <p:spPr>
          <a:xfrm>
            <a:off x="5674906" y="2390117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参数处理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AFD0A6-0FC3-41C2-A64C-C03E894DAA5B}"/>
              </a:ext>
            </a:extLst>
          </p:cNvPr>
          <p:cNvSpPr txBox="1"/>
          <p:nvPr/>
        </p:nvSpPr>
        <p:spPr>
          <a:xfrm>
            <a:off x="5674906" y="5445371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多状态退化模型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01608-58B6-4FE4-9F8B-72C548DCEDA7}"/>
              </a:ext>
            </a:extLst>
          </p:cNvPr>
          <p:cNvCxnSpPr>
            <a:cxnSpLocks/>
            <a:stCxn id="86" idx="2"/>
            <a:endCxn id="30" idx="0"/>
          </p:cNvCxnSpPr>
          <p:nvPr/>
        </p:nvCxnSpPr>
        <p:spPr>
          <a:xfrm>
            <a:off x="7033469" y="5814703"/>
            <a:ext cx="0" cy="31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7609F20-A042-4A08-A4D7-839F778CACD5}"/>
              </a:ext>
            </a:extLst>
          </p:cNvPr>
          <p:cNvCxnSpPr>
            <a:cxnSpLocks/>
            <a:stCxn id="34" idx="2"/>
            <a:endCxn id="10" idx="0"/>
          </p:cNvCxnSpPr>
          <p:nvPr/>
        </p:nvCxnSpPr>
        <p:spPr>
          <a:xfrm rot="5400000">
            <a:off x="7619460" y="3701084"/>
            <a:ext cx="394481" cy="156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75F545C0-1003-4DF3-BB34-6D1FFE51774D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rot="16200000" flipH="1">
            <a:off x="6053125" y="3701211"/>
            <a:ext cx="394481" cy="15662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33D5654-3D50-42D7-9F0B-FF0C0024A15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033468" y="1951615"/>
            <a:ext cx="0" cy="438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ED21D8-5F43-477F-8E4D-8B98B57C31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033468" y="1231823"/>
            <a:ext cx="0" cy="350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19D0577-37B1-4A2C-A45F-EE8B079E2C4C}"/>
              </a:ext>
            </a:extLst>
          </p:cNvPr>
          <p:cNvSpPr txBox="1"/>
          <p:nvPr/>
        </p:nvSpPr>
        <p:spPr>
          <a:xfrm>
            <a:off x="410869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观测方程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BC0750-1886-4092-B6CC-BD6C2FC3E755}"/>
              </a:ext>
            </a:extLst>
          </p:cNvPr>
          <p:cNvSpPr txBox="1"/>
          <p:nvPr/>
        </p:nvSpPr>
        <p:spPr>
          <a:xfrm>
            <a:off x="724136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状态方程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642CC7-A677-42D9-97C3-BE764D9BD5D1}"/>
              </a:ext>
            </a:extLst>
          </p:cNvPr>
          <p:cNvCxnSpPr>
            <a:cxnSpLocks/>
            <a:stCxn id="45" idx="2"/>
            <a:endCxn id="33" idx="0"/>
          </p:cNvCxnSpPr>
          <p:nvPr/>
        </p:nvCxnSpPr>
        <p:spPr>
          <a:xfrm>
            <a:off x="5467261" y="3523262"/>
            <a:ext cx="0" cy="39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6F31ED-41D2-43F1-8750-E6366ED837D4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8599930" y="3523261"/>
            <a:ext cx="1" cy="394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4B7E96D-3590-451B-8228-E73390B99E85}"/>
              </a:ext>
            </a:extLst>
          </p:cNvPr>
          <p:cNvGrpSpPr/>
          <p:nvPr/>
        </p:nvGrpSpPr>
        <p:grpSpPr>
          <a:xfrm>
            <a:off x="1547864" y="1318018"/>
            <a:ext cx="8353098" cy="4170448"/>
            <a:chOff x="284673" y="2316592"/>
            <a:chExt cx="8353098" cy="4170448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06B9805F-2F3B-41A2-9998-E9474A37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7128" y="4601238"/>
              <a:ext cx="297719" cy="252414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A419B6C-16C4-4841-BEC0-12ACD127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05251" y="2316593"/>
              <a:ext cx="429872" cy="372935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714CA334-B0B8-438A-93DE-3502A20E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15281" y="2316593"/>
              <a:ext cx="483429" cy="380572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FF8F901-9ED2-4556-85E4-D1DEBD86B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74077" y="2316592"/>
              <a:ext cx="365039" cy="380573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1F6C8543-AF30-457E-A4B4-527A58072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6579" y="2316592"/>
              <a:ext cx="429873" cy="372936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6C04959C-04FB-4F70-9CFD-19042AC69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6623" y="2316592"/>
              <a:ext cx="429872" cy="372936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3230606-7DF4-44BA-884D-240306F51EC1}"/>
                </a:ext>
              </a:extLst>
            </p:cNvPr>
            <p:cNvSpPr/>
            <p:nvPr/>
          </p:nvSpPr>
          <p:spPr>
            <a:xfrm>
              <a:off x="1825993" y="2856696"/>
              <a:ext cx="5080000" cy="25241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中心侧健康管理平台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97A6B7B-9568-4DFB-9931-D64578107A78}"/>
                </a:ext>
              </a:extLst>
            </p:cNvPr>
            <p:cNvCxnSpPr>
              <a:cxnSpLocks/>
            </p:cNvCxnSpPr>
            <p:nvPr/>
          </p:nvCxnSpPr>
          <p:spPr>
            <a:xfrm>
              <a:off x="2238743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00E964A-F202-4DB8-9149-55C15729ECBF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43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C98DF84-E2B2-4A21-85BC-2923F2788882}"/>
                </a:ext>
              </a:extLst>
            </p:cNvPr>
            <p:cNvCxnSpPr>
              <a:cxnSpLocks/>
            </p:cNvCxnSpPr>
            <p:nvPr/>
          </p:nvCxnSpPr>
          <p:spPr>
            <a:xfrm>
              <a:off x="3832927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DFE3638-35B0-406D-98A8-C01038C4EBBF}"/>
                </a:ext>
              </a:extLst>
            </p:cNvPr>
            <p:cNvCxnSpPr>
              <a:cxnSpLocks/>
            </p:cNvCxnSpPr>
            <p:nvPr/>
          </p:nvCxnSpPr>
          <p:spPr>
            <a:xfrm>
              <a:off x="5250645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3824F58-6E55-4D69-9D64-A897445934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0246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BC96CC-CA3B-4CE1-84E8-05B9B43339D6}"/>
                </a:ext>
              </a:extLst>
            </p:cNvPr>
            <p:cNvSpPr txBox="1"/>
            <p:nvPr/>
          </p:nvSpPr>
          <p:spPr>
            <a:xfrm>
              <a:off x="2228788" y="2667152"/>
              <a:ext cx="453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领导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AD9FCE8-F550-4FA8-A105-F0053D64E48E}"/>
                </a:ext>
              </a:extLst>
            </p:cNvPr>
            <p:cNvSpPr txBox="1"/>
            <p:nvPr/>
          </p:nvSpPr>
          <p:spPr>
            <a:xfrm>
              <a:off x="2930560" y="2667152"/>
              <a:ext cx="884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运行工程师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175A8B-7F6C-45A0-993C-5E45B4B05CEC}"/>
                </a:ext>
              </a:extLst>
            </p:cNvPr>
            <p:cNvSpPr txBox="1"/>
            <p:nvPr/>
          </p:nvSpPr>
          <p:spPr>
            <a:xfrm>
              <a:off x="3806878" y="2667152"/>
              <a:ext cx="1058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健康管理专家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BDD13C-16CE-44D8-95F7-33C3178273BF}"/>
                </a:ext>
              </a:extLst>
            </p:cNvPr>
            <p:cNvSpPr txBox="1"/>
            <p:nvPr/>
          </p:nvSpPr>
          <p:spPr>
            <a:xfrm>
              <a:off x="5199031" y="2667152"/>
              <a:ext cx="1298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装备健康管理团队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D7369AA-CC83-4AE8-8972-54AC8DB88AEF}"/>
                </a:ext>
              </a:extLst>
            </p:cNvPr>
            <p:cNvSpPr txBox="1"/>
            <p:nvPr/>
          </p:nvSpPr>
          <p:spPr>
            <a:xfrm>
              <a:off x="6315121" y="2667152"/>
              <a:ext cx="858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外部专家</a:t>
              </a:r>
            </a:p>
          </p:txBody>
        </p:sp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D6F745E9-2D48-4C69-A83C-AECB0C66F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90673" y="3264857"/>
              <a:ext cx="400567" cy="386477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F649200-9015-4EFC-B1AF-60284EA461EE}"/>
                </a:ext>
              </a:extLst>
            </p:cNvPr>
            <p:cNvSpPr txBox="1"/>
            <p:nvPr/>
          </p:nvSpPr>
          <p:spPr>
            <a:xfrm>
              <a:off x="3929068" y="3673475"/>
              <a:ext cx="743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数据中心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05DDFE8-EA04-4F84-B2BB-2A98811D42E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190957" y="3109110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59577F4E-3837-4C14-9F5A-ACE99F7E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4750" y="3547268"/>
              <a:ext cx="297719" cy="252414"/>
            </a:xfrm>
            <a:prstGeom prst="rect">
              <a:avLst/>
            </a:prstGeom>
          </p:spPr>
        </p:pic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26EE6405-F045-4923-9A25-ABF0229E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3205" y="3556918"/>
              <a:ext cx="297719" cy="252414"/>
            </a:xfrm>
            <a:prstGeom prst="rect">
              <a:avLst/>
            </a:prstGeom>
          </p:spPr>
        </p:pic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75444C7-2EED-43BE-943A-6BC236DB7B4D}"/>
                </a:ext>
              </a:extLst>
            </p:cNvPr>
            <p:cNvCxnSpPr>
              <a:cxnSpLocks/>
              <a:stCxn id="23" idx="1"/>
              <a:endCxn id="26" idx="3"/>
            </p:cNvCxnSpPr>
            <p:nvPr/>
          </p:nvCxnSpPr>
          <p:spPr>
            <a:xfrm flipH="1">
              <a:off x="2762469" y="3458096"/>
              <a:ext cx="1228204" cy="215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2FAC993-FE64-4CFD-8439-32B3C1826DA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4288392" y="3441832"/>
              <a:ext cx="1314813" cy="241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5F03C5-AD80-4AD7-9C40-129FC5EB36C5}"/>
                </a:ext>
              </a:extLst>
            </p:cNvPr>
            <p:cNvSpPr txBox="1"/>
            <p:nvPr/>
          </p:nvSpPr>
          <p:spPr>
            <a:xfrm>
              <a:off x="2695419" y="3408479"/>
              <a:ext cx="743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网络冗余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1DC4A23-2625-4EB0-894F-00F2E8E71F0A}"/>
                </a:ext>
              </a:extLst>
            </p:cNvPr>
            <p:cNvSpPr txBox="1"/>
            <p:nvPr/>
          </p:nvSpPr>
          <p:spPr>
            <a:xfrm>
              <a:off x="2776622" y="3683125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F04F036-0664-4CD6-8828-962DF113D679}"/>
                </a:ext>
              </a:extLst>
            </p:cNvPr>
            <p:cNvSpPr txBox="1"/>
            <p:nvPr/>
          </p:nvSpPr>
          <p:spPr>
            <a:xfrm>
              <a:off x="5015281" y="3658734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11C1039-0A9A-42E6-A3B6-3C660E0323B2}"/>
                </a:ext>
              </a:extLst>
            </p:cNvPr>
            <p:cNvSpPr txBox="1"/>
            <p:nvPr/>
          </p:nvSpPr>
          <p:spPr>
            <a:xfrm>
              <a:off x="4979164" y="3378217"/>
              <a:ext cx="80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网络冗余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E9C57C3-0A66-4ADE-B5FD-F38776418C12}"/>
                </a:ext>
              </a:extLst>
            </p:cNvPr>
            <p:cNvSpPr/>
            <p:nvPr/>
          </p:nvSpPr>
          <p:spPr>
            <a:xfrm>
              <a:off x="523500" y="3929787"/>
              <a:ext cx="2395043" cy="22741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健康管理平台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051C895-76E8-4AA4-B555-5491B0E22934}"/>
                </a:ext>
              </a:extLst>
            </p:cNvPr>
            <p:cNvCxnSpPr>
              <a:cxnSpLocks/>
              <a:stCxn id="26" idx="1"/>
              <a:endCxn id="34" idx="0"/>
            </p:cNvCxnSpPr>
            <p:nvPr/>
          </p:nvCxnSpPr>
          <p:spPr>
            <a:xfrm flipH="1">
              <a:off x="1721022" y="3673475"/>
              <a:ext cx="743728" cy="256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882F43EC-782A-4883-A28F-C0234D5A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67215" y="4235071"/>
              <a:ext cx="401106" cy="414749"/>
            </a:xfrm>
            <a:prstGeom prst="rect">
              <a:avLst/>
            </a:prstGeom>
          </p:spPr>
        </p:pic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B599445-188C-4596-8876-083B5DE624FD}"/>
                </a:ext>
              </a:extLst>
            </p:cNvPr>
            <p:cNvCxnSpPr>
              <a:cxnSpLocks/>
            </p:cNvCxnSpPr>
            <p:nvPr/>
          </p:nvCxnSpPr>
          <p:spPr>
            <a:xfrm>
              <a:off x="1767768" y="4157198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3908FFB-5E4B-4176-A15B-6A596DA6206A}"/>
                </a:ext>
              </a:extLst>
            </p:cNvPr>
            <p:cNvSpPr txBox="1"/>
            <p:nvPr/>
          </p:nvSpPr>
          <p:spPr>
            <a:xfrm>
              <a:off x="1865311" y="4248496"/>
              <a:ext cx="115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本地小型服务器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9F972B0-1AEB-4CB8-9514-8C4E64077DB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988" y="4494073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66725E1-0174-4DD2-B3D0-0FA4BA3EF3EB}"/>
                </a:ext>
              </a:extLst>
            </p:cNvPr>
            <p:cNvSpPr txBox="1"/>
            <p:nvPr/>
          </p:nvSpPr>
          <p:spPr>
            <a:xfrm>
              <a:off x="1873529" y="4615770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68DC3C46-2AA9-454D-9EF6-F890A4E8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0009" y="4285910"/>
              <a:ext cx="314982" cy="389095"/>
            </a:xfrm>
            <a:prstGeom prst="rect">
              <a:avLst/>
            </a:prstGeom>
          </p:spPr>
        </p:pic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527E138-73D4-4F51-91CB-99D56A0B0224}"/>
                </a:ext>
              </a:extLst>
            </p:cNvPr>
            <p:cNvCxnSpPr>
              <a:cxnSpLocks/>
            </p:cNvCxnSpPr>
            <p:nvPr/>
          </p:nvCxnSpPr>
          <p:spPr>
            <a:xfrm>
              <a:off x="777500" y="4166418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C8AF31-2D3D-4238-BD9A-A13668A7D67F}"/>
                </a:ext>
              </a:extLst>
            </p:cNvPr>
            <p:cNvSpPr txBox="1"/>
            <p:nvPr/>
          </p:nvSpPr>
          <p:spPr>
            <a:xfrm>
              <a:off x="472371" y="4573502"/>
              <a:ext cx="84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人员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BA7B82A-05C4-4B20-BFC0-146AE7745824}"/>
                </a:ext>
              </a:extLst>
            </p:cNvPr>
            <p:cNvSpPr/>
            <p:nvPr/>
          </p:nvSpPr>
          <p:spPr>
            <a:xfrm>
              <a:off x="1354669" y="4967138"/>
              <a:ext cx="895696" cy="543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光纤环网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6D68A9D-3CA5-4163-8D36-1BDE97A92D3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987" y="4831214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E538D3D0-1650-4AD0-84C9-7E8889B2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34991" y="5019060"/>
              <a:ext cx="206241" cy="252414"/>
            </a:xfrm>
            <a:prstGeom prst="rect">
              <a:avLst/>
            </a:prstGeom>
          </p:spPr>
        </p:pic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BF1B5F36-CF1D-44ED-8516-C68D34C2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26805" y="5463135"/>
              <a:ext cx="206241" cy="252414"/>
            </a:xfrm>
            <a:prstGeom prst="rect">
              <a:avLst/>
            </a:prstGeom>
          </p:spPr>
        </p:pic>
        <p:pic>
          <p:nvPicPr>
            <p:cNvPr id="48" name="图形 47">
              <a:extLst>
                <a:ext uri="{FF2B5EF4-FFF2-40B4-BE49-F238E27FC236}">
                  <a16:creationId xmlns:a16="http://schemas.microsoft.com/office/drawing/2014/main" id="{D8C59EDB-8F75-4F90-AEE1-54A40035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56711" y="5709713"/>
              <a:ext cx="206241" cy="252414"/>
            </a:xfrm>
            <a:prstGeom prst="rect">
              <a:avLst/>
            </a:prstGeom>
          </p:spPr>
        </p:pic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AF6B40FB-72B1-4399-A3BF-7C82F16CE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16997" y="5566216"/>
              <a:ext cx="250789" cy="252414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77E8FB7-FE91-43C6-A82C-060D9253980E}"/>
                </a:ext>
              </a:extLst>
            </p:cNvPr>
            <p:cNvSpPr txBox="1"/>
            <p:nvPr/>
          </p:nvSpPr>
          <p:spPr>
            <a:xfrm>
              <a:off x="284673" y="4880028"/>
              <a:ext cx="75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其他信息采集设备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829F30C-3171-412B-8C5C-E44135A5C9D0}"/>
                </a:ext>
              </a:extLst>
            </p:cNvPr>
            <p:cNvSpPr txBox="1"/>
            <p:nvPr/>
          </p:nvSpPr>
          <p:spPr>
            <a:xfrm>
              <a:off x="321827" y="5312902"/>
              <a:ext cx="694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触发信号采集设备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5C1D215-340A-4C3D-94E1-7A9B12F14D5C}"/>
                </a:ext>
              </a:extLst>
            </p:cNvPr>
            <p:cNvSpPr txBox="1"/>
            <p:nvPr/>
          </p:nvSpPr>
          <p:spPr>
            <a:xfrm>
              <a:off x="1669392" y="5844976"/>
              <a:ext cx="11540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瞬态量采集设备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F73BF02-EE5C-4D59-995E-9777C3210E4D}"/>
                </a:ext>
              </a:extLst>
            </p:cNvPr>
            <p:cNvSpPr txBox="1"/>
            <p:nvPr/>
          </p:nvSpPr>
          <p:spPr>
            <a:xfrm>
              <a:off x="2536587" y="5202866"/>
              <a:ext cx="7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缓变量采集设备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9D211AA-8591-4974-ADB5-28B3EEC3E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959" y="5508399"/>
              <a:ext cx="29765" cy="184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182538E-0591-43C5-A596-05A025F5B82A}"/>
                </a:ext>
              </a:extLst>
            </p:cNvPr>
            <p:cNvCxnSpPr>
              <a:cxnSpLocks/>
              <a:stCxn id="44" idx="5"/>
              <a:endCxn id="49" idx="0"/>
            </p:cNvCxnSpPr>
            <p:nvPr/>
          </p:nvCxnSpPr>
          <p:spPr>
            <a:xfrm>
              <a:off x="2119193" y="5431254"/>
              <a:ext cx="423199" cy="134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9395237-0C44-4588-8982-6135BB77CD39}"/>
                </a:ext>
              </a:extLst>
            </p:cNvPr>
            <p:cNvCxnSpPr>
              <a:cxnSpLocks/>
              <a:stCxn id="44" idx="3"/>
              <a:endCxn id="47" idx="3"/>
            </p:cNvCxnSpPr>
            <p:nvPr/>
          </p:nvCxnSpPr>
          <p:spPr>
            <a:xfrm flipH="1">
              <a:off x="1233046" y="5431254"/>
              <a:ext cx="252795" cy="158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5C67817-06C5-43B9-A96D-F961CDD86C7C}"/>
                </a:ext>
              </a:extLst>
            </p:cNvPr>
            <p:cNvCxnSpPr>
              <a:cxnSpLocks/>
              <a:stCxn id="44" idx="1"/>
              <a:endCxn id="46" idx="3"/>
            </p:cNvCxnSpPr>
            <p:nvPr/>
          </p:nvCxnSpPr>
          <p:spPr>
            <a:xfrm flipH="1">
              <a:off x="1141232" y="5046768"/>
              <a:ext cx="344609" cy="9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EC9C250-D29B-4C89-8443-16D63D131B12}"/>
                </a:ext>
              </a:extLst>
            </p:cNvPr>
            <p:cNvSpPr txBox="1"/>
            <p:nvPr/>
          </p:nvSpPr>
          <p:spPr>
            <a:xfrm>
              <a:off x="1057264" y="4871993"/>
              <a:ext cx="5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E98F41-09BF-434B-B3FD-A709DC07BE74}"/>
                </a:ext>
              </a:extLst>
            </p:cNvPr>
            <p:cNvSpPr txBox="1"/>
            <p:nvPr/>
          </p:nvSpPr>
          <p:spPr>
            <a:xfrm>
              <a:off x="899536" y="5202866"/>
              <a:ext cx="53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2E18455-82A5-450B-8738-198361776997}"/>
                </a:ext>
              </a:extLst>
            </p:cNvPr>
            <p:cNvSpPr txBox="1"/>
            <p:nvPr/>
          </p:nvSpPr>
          <p:spPr>
            <a:xfrm>
              <a:off x="1290885" y="5530628"/>
              <a:ext cx="6525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890E8B3-2AC8-404D-BD30-299CC75CE294}"/>
                </a:ext>
              </a:extLst>
            </p:cNvPr>
            <p:cNvSpPr txBox="1"/>
            <p:nvPr/>
          </p:nvSpPr>
          <p:spPr>
            <a:xfrm>
              <a:off x="2156321" y="5283018"/>
              <a:ext cx="591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D067BDF3-EDFE-46E3-86C4-A9771168F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27176" y="5309874"/>
              <a:ext cx="219365" cy="219365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A26F1D1-E792-43A1-BC12-AEB56700E966}"/>
                </a:ext>
              </a:extLst>
            </p:cNvPr>
            <p:cNvSpPr txBox="1"/>
            <p:nvPr/>
          </p:nvSpPr>
          <p:spPr>
            <a:xfrm>
              <a:off x="2965191" y="5555936"/>
              <a:ext cx="7594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IETM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终端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89F2C79-8066-4A75-B48A-A5E95E435BAB}"/>
                </a:ext>
              </a:extLst>
            </p:cNvPr>
            <p:cNvSpPr/>
            <p:nvPr/>
          </p:nvSpPr>
          <p:spPr>
            <a:xfrm>
              <a:off x="472371" y="5925608"/>
              <a:ext cx="85261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照相系统外触发信号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4EB7E27-9B4D-43C1-A07B-BF505F593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04" y="5616087"/>
              <a:ext cx="94618" cy="267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B8A1E3-EE29-4B20-81DA-511632780407}"/>
                </a:ext>
              </a:extLst>
            </p:cNvPr>
            <p:cNvSpPr/>
            <p:nvPr/>
          </p:nvSpPr>
          <p:spPr>
            <a:xfrm>
              <a:off x="1367698" y="6117109"/>
              <a:ext cx="72679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应变片</a:t>
              </a: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50AB600-24E8-4FF9-9170-CB4D33101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5150" y="5888438"/>
              <a:ext cx="64242" cy="207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669E222-D6B0-4C10-96B0-14EA6B820B6B}"/>
                </a:ext>
              </a:extLst>
            </p:cNvPr>
            <p:cNvSpPr/>
            <p:nvPr/>
          </p:nvSpPr>
          <p:spPr>
            <a:xfrm>
              <a:off x="2277958" y="6102243"/>
              <a:ext cx="1105793" cy="327596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温度、液位、电涡流等传感器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C1AA4B2-B9D1-4B31-8168-872C9A2593E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604571" y="5713843"/>
              <a:ext cx="226284" cy="38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1BD7CE67-44B0-4E0E-91F5-E8A59A750A39}"/>
                </a:ext>
              </a:extLst>
            </p:cNvPr>
            <p:cNvSpPr/>
            <p:nvPr/>
          </p:nvSpPr>
          <p:spPr>
            <a:xfrm>
              <a:off x="5394289" y="3944291"/>
              <a:ext cx="2395043" cy="22741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健康管理平台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27CFA84-B639-4645-9E63-11123F3C8FC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900924" y="3683125"/>
              <a:ext cx="745853" cy="261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3CF703C-0447-4A0C-91B5-E36253ECEF26}"/>
                </a:ext>
              </a:extLst>
            </p:cNvPr>
            <p:cNvCxnSpPr>
              <a:cxnSpLocks/>
            </p:cNvCxnSpPr>
            <p:nvPr/>
          </p:nvCxnSpPr>
          <p:spPr>
            <a:xfrm>
              <a:off x="6638557" y="4171702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92D1A78-F0E7-4DAC-9745-C7261A140B79}"/>
                </a:ext>
              </a:extLst>
            </p:cNvPr>
            <p:cNvCxnSpPr>
              <a:cxnSpLocks/>
            </p:cNvCxnSpPr>
            <p:nvPr/>
          </p:nvCxnSpPr>
          <p:spPr>
            <a:xfrm>
              <a:off x="5648289" y="4180922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B521BE4-8811-406C-8FD1-5CD59E817384}"/>
                </a:ext>
              </a:extLst>
            </p:cNvPr>
            <p:cNvSpPr/>
            <p:nvPr/>
          </p:nvSpPr>
          <p:spPr>
            <a:xfrm>
              <a:off x="368483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00B2309-4962-4DB2-B58D-057F3E3E9734}"/>
                </a:ext>
              </a:extLst>
            </p:cNvPr>
            <p:cNvSpPr/>
            <p:nvPr/>
          </p:nvSpPr>
          <p:spPr>
            <a:xfrm>
              <a:off x="391885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FF39B37-DF5F-412A-BC1C-0129A6F28E64}"/>
                </a:ext>
              </a:extLst>
            </p:cNvPr>
            <p:cNvSpPr/>
            <p:nvPr/>
          </p:nvSpPr>
          <p:spPr>
            <a:xfrm>
              <a:off x="415287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2FA525E-AA06-45D0-A17B-01E81249BF75}"/>
                </a:ext>
              </a:extLst>
            </p:cNvPr>
            <p:cNvSpPr/>
            <p:nvPr/>
          </p:nvSpPr>
          <p:spPr>
            <a:xfrm>
              <a:off x="438689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ECB5CCF-816F-4699-947E-599E19D4F4AD}"/>
                </a:ext>
              </a:extLst>
            </p:cNvPr>
            <p:cNvSpPr/>
            <p:nvPr/>
          </p:nvSpPr>
          <p:spPr>
            <a:xfrm>
              <a:off x="462091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D86EB6-26B3-420A-8E05-75A642DD2413}"/>
                </a:ext>
              </a:extLst>
            </p:cNvPr>
            <p:cNvSpPr/>
            <p:nvPr/>
          </p:nvSpPr>
          <p:spPr>
            <a:xfrm>
              <a:off x="4854930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0" name="图形 79">
              <a:extLst>
                <a:ext uri="{FF2B5EF4-FFF2-40B4-BE49-F238E27FC236}">
                  <a16:creationId xmlns:a16="http://schemas.microsoft.com/office/drawing/2014/main" id="{04CD6F59-DBB0-40B3-9662-125985BB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841" y="4658439"/>
              <a:ext cx="297719" cy="252414"/>
            </a:xfrm>
            <a:prstGeom prst="rect">
              <a:avLst/>
            </a:prstGeom>
          </p:spPr>
        </p:pic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29ED4F90-BF80-482F-8EB7-EA1F3817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27928" y="4292272"/>
              <a:ext cx="401106" cy="414749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2A7F2B7-B285-42CD-9667-F921F81F218C}"/>
                </a:ext>
              </a:extLst>
            </p:cNvPr>
            <p:cNvSpPr txBox="1"/>
            <p:nvPr/>
          </p:nvSpPr>
          <p:spPr>
            <a:xfrm>
              <a:off x="6726024" y="4305697"/>
              <a:ext cx="115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本地小型服务器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BE843AD-D489-4070-9C6D-BFE7EFE82DCA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01" y="4551274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659B5BB-965A-4445-A0FE-73913D1FF7A4}"/>
                </a:ext>
              </a:extLst>
            </p:cNvPr>
            <p:cNvSpPr txBox="1"/>
            <p:nvPr/>
          </p:nvSpPr>
          <p:spPr>
            <a:xfrm>
              <a:off x="6734242" y="4672971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交换机</a:t>
              </a:r>
            </a:p>
          </p:txBody>
        </p:sp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3083713A-EC1B-4391-803D-44CC7841F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80722" y="4343111"/>
              <a:ext cx="314982" cy="389095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48B4D32-F950-44EC-B535-020B8C016B81}"/>
                </a:ext>
              </a:extLst>
            </p:cNvPr>
            <p:cNvSpPr txBox="1"/>
            <p:nvPr/>
          </p:nvSpPr>
          <p:spPr>
            <a:xfrm>
              <a:off x="5333084" y="4630703"/>
              <a:ext cx="84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风洞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人员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F06FCA6-4CF2-43C0-AF41-EA07D188E574}"/>
                </a:ext>
              </a:extLst>
            </p:cNvPr>
            <p:cNvSpPr/>
            <p:nvPr/>
          </p:nvSpPr>
          <p:spPr>
            <a:xfrm>
              <a:off x="6215382" y="5024339"/>
              <a:ext cx="895696" cy="543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光纤环网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3326F36-9A58-4A89-B132-826BA270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00" y="4888415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76D7CAE7-A7C5-422D-A1F4-4055F8F35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95704" y="5076261"/>
              <a:ext cx="206241" cy="252414"/>
            </a:xfrm>
            <a:prstGeom prst="rect">
              <a:avLst/>
            </a:prstGeom>
          </p:spPr>
        </p:pic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7296F48F-4BB2-4BBA-A33C-A8BA2948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7518" y="5520336"/>
              <a:ext cx="206241" cy="252414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61DEA82-339A-49D4-8EAC-48FF021C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17424" y="5766914"/>
              <a:ext cx="206241" cy="252414"/>
            </a:xfrm>
            <a:prstGeom prst="rect">
              <a:avLst/>
            </a:prstGeom>
          </p:spPr>
        </p:pic>
        <p:pic>
          <p:nvPicPr>
            <p:cNvPr id="92" name="图形 91">
              <a:extLst>
                <a:ext uri="{FF2B5EF4-FFF2-40B4-BE49-F238E27FC236}">
                  <a16:creationId xmlns:a16="http://schemas.microsoft.com/office/drawing/2014/main" id="{01880AB1-90E8-4234-AF38-2C5B62C9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77710" y="5623417"/>
              <a:ext cx="250789" cy="252414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96BFC0-080B-4738-A9AC-F95F71FBF4FE}"/>
                </a:ext>
              </a:extLst>
            </p:cNvPr>
            <p:cNvSpPr txBox="1"/>
            <p:nvPr/>
          </p:nvSpPr>
          <p:spPr>
            <a:xfrm>
              <a:off x="5145386" y="4937229"/>
              <a:ext cx="75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其他信息采集设备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84CDB2E-E094-4422-9BA9-C938DCDC0DB3}"/>
                </a:ext>
              </a:extLst>
            </p:cNvPr>
            <p:cNvSpPr txBox="1"/>
            <p:nvPr/>
          </p:nvSpPr>
          <p:spPr>
            <a:xfrm>
              <a:off x="5093148" y="5370449"/>
              <a:ext cx="694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触发信号采集设备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59353A0-FC5E-4E73-84AD-034D71F6C313}"/>
                </a:ext>
              </a:extLst>
            </p:cNvPr>
            <p:cNvSpPr txBox="1"/>
            <p:nvPr/>
          </p:nvSpPr>
          <p:spPr>
            <a:xfrm>
              <a:off x="6537523" y="5814521"/>
              <a:ext cx="1105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瞬态量采集设备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D0AA16F-1C2B-49BC-A08A-633ADD8823F3}"/>
                </a:ext>
              </a:extLst>
            </p:cNvPr>
            <p:cNvSpPr txBox="1"/>
            <p:nvPr/>
          </p:nvSpPr>
          <p:spPr>
            <a:xfrm>
              <a:off x="7397300" y="5260067"/>
              <a:ext cx="7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缓变量采集设备</a:t>
              </a: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90498E6-4E9E-4E96-9834-4F96E9D32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6672" y="5565600"/>
              <a:ext cx="29765" cy="184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EE390CF-4368-4A91-828C-F1AE0B19834A}"/>
                </a:ext>
              </a:extLst>
            </p:cNvPr>
            <p:cNvCxnSpPr>
              <a:cxnSpLocks/>
              <a:stCxn id="87" idx="5"/>
              <a:endCxn id="92" idx="0"/>
            </p:cNvCxnSpPr>
            <p:nvPr/>
          </p:nvCxnSpPr>
          <p:spPr>
            <a:xfrm>
              <a:off x="6979906" y="5488455"/>
              <a:ext cx="423199" cy="134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BBC5315-17E7-443D-A366-BBF4E795866B}"/>
                </a:ext>
              </a:extLst>
            </p:cNvPr>
            <p:cNvCxnSpPr>
              <a:cxnSpLocks/>
              <a:stCxn id="87" idx="3"/>
              <a:endCxn id="90" idx="3"/>
            </p:cNvCxnSpPr>
            <p:nvPr/>
          </p:nvCxnSpPr>
          <p:spPr>
            <a:xfrm flipH="1">
              <a:off x="6093759" y="5488455"/>
              <a:ext cx="252795" cy="158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76C138B-F71A-43E2-BC17-EA3C4626866E}"/>
                </a:ext>
              </a:extLst>
            </p:cNvPr>
            <p:cNvCxnSpPr>
              <a:cxnSpLocks/>
              <a:stCxn id="87" idx="1"/>
              <a:endCxn id="89" idx="3"/>
            </p:cNvCxnSpPr>
            <p:nvPr/>
          </p:nvCxnSpPr>
          <p:spPr>
            <a:xfrm flipH="1">
              <a:off x="6001945" y="5103969"/>
              <a:ext cx="344609" cy="9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326627-7014-47D3-8605-263900358608}"/>
                </a:ext>
              </a:extLst>
            </p:cNvPr>
            <p:cNvSpPr txBox="1"/>
            <p:nvPr/>
          </p:nvSpPr>
          <p:spPr>
            <a:xfrm>
              <a:off x="5917977" y="4929194"/>
              <a:ext cx="5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96EDAC9-1962-4D44-8EAF-FB778C673997}"/>
                </a:ext>
              </a:extLst>
            </p:cNvPr>
            <p:cNvSpPr txBox="1"/>
            <p:nvPr/>
          </p:nvSpPr>
          <p:spPr>
            <a:xfrm>
              <a:off x="5760249" y="5260067"/>
              <a:ext cx="53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EAB9C4-4D32-4E34-AC5F-AC1E51105514}"/>
                </a:ext>
              </a:extLst>
            </p:cNvPr>
            <p:cNvSpPr txBox="1"/>
            <p:nvPr/>
          </p:nvSpPr>
          <p:spPr>
            <a:xfrm>
              <a:off x="6151598" y="5587829"/>
              <a:ext cx="6525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1BCA331-7FB5-40C5-A2FF-195445318B55}"/>
                </a:ext>
              </a:extLst>
            </p:cNvPr>
            <p:cNvSpPr txBox="1"/>
            <p:nvPr/>
          </p:nvSpPr>
          <p:spPr>
            <a:xfrm>
              <a:off x="7017034" y="5340219"/>
              <a:ext cx="591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OPC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061B99B6-FE3D-4B8E-A805-EDA69FA1B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087889" y="5367075"/>
              <a:ext cx="219365" cy="219365"/>
            </a:xfrm>
            <a:prstGeom prst="rect">
              <a:avLst/>
            </a:prstGeom>
          </p:spPr>
        </p:pic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9A4EC0D6-06AE-4153-B848-0988162309E5}"/>
                </a:ext>
              </a:extLst>
            </p:cNvPr>
            <p:cNvSpPr/>
            <p:nvPr/>
          </p:nvSpPr>
          <p:spPr>
            <a:xfrm>
              <a:off x="5333084" y="5982809"/>
              <a:ext cx="85261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照相系统外触发信号</a:t>
              </a: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7E32736-F720-40C9-98D5-8012E71EE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4917" y="5673288"/>
              <a:ext cx="94618" cy="267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1BEE7B3-C9FB-409D-AE8A-B982A276539A}"/>
                </a:ext>
              </a:extLst>
            </p:cNvPr>
            <p:cNvSpPr/>
            <p:nvPr/>
          </p:nvSpPr>
          <p:spPr>
            <a:xfrm>
              <a:off x="6228411" y="6183853"/>
              <a:ext cx="72679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应变片</a:t>
              </a: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3954937-DC6A-4B57-AF71-571726AE896B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flipH="1">
              <a:off x="6497915" y="5937632"/>
              <a:ext cx="39608" cy="2462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18A70BB-5621-4CAA-889D-85E36571382E}"/>
                </a:ext>
              </a:extLst>
            </p:cNvPr>
            <p:cNvSpPr/>
            <p:nvPr/>
          </p:nvSpPr>
          <p:spPr>
            <a:xfrm>
              <a:off x="7138671" y="6159444"/>
              <a:ext cx="1105793" cy="327596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温度、液位、电涡流等传感器</a:t>
              </a: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5116853-D88C-497D-86AE-9DF73E65818C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>
              <a:off x="7465284" y="5771044"/>
              <a:ext cx="226284" cy="38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BAF1402-D99D-4217-A31C-6CCD37068C75}"/>
                </a:ext>
              </a:extLst>
            </p:cNvPr>
            <p:cNvSpPr txBox="1"/>
            <p:nvPr/>
          </p:nvSpPr>
          <p:spPr>
            <a:xfrm>
              <a:off x="7889334" y="5628085"/>
              <a:ext cx="7484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IETM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终端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95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BE21ED-C529-4693-9BCD-174627212D62}"/>
              </a:ext>
            </a:extLst>
          </p:cNvPr>
          <p:cNvSpPr/>
          <p:nvPr/>
        </p:nvSpPr>
        <p:spPr bwMode="auto">
          <a:xfrm>
            <a:off x="3726211" y="1209977"/>
            <a:ext cx="4468123" cy="5267023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</a:endParaRPr>
          </a:p>
        </p:txBody>
      </p:sp>
      <p:sp>
        <p:nvSpPr>
          <p:cNvPr id="5" name="îŝļîḓè">
            <a:extLst>
              <a:ext uri="{FF2B5EF4-FFF2-40B4-BE49-F238E27FC236}">
                <a16:creationId xmlns:a16="http://schemas.microsoft.com/office/drawing/2014/main" id="{A609360C-B0AA-4A8A-BC4C-E2E407C67E3D}"/>
              </a:ext>
            </a:extLst>
          </p:cNvPr>
          <p:cNvSpPr/>
          <p:nvPr/>
        </p:nvSpPr>
        <p:spPr>
          <a:xfrm>
            <a:off x="1579270" y="1987006"/>
            <a:ext cx="6074520" cy="1856017"/>
          </a:xfrm>
          <a:custGeom>
            <a:avLst/>
            <a:gdLst>
              <a:gd name="connsiteX0" fmla="*/ 0 w 6443529"/>
              <a:gd name="connsiteY0" fmla="*/ 1204957 h 2409914"/>
              <a:gd name="connsiteX1" fmla="*/ 3221765 w 6443529"/>
              <a:gd name="connsiteY1" fmla="*/ 0 h 2409914"/>
              <a:gd name="connsiteX2" fmla="*/ 6443530 w 6443529"/>
              <a:gd name="connsiteY2" fmla="*/ 1204957 h 2409914"/>
              <a:gd name="connsiteX3" fmla="*/ 3221765 w 6443529"/>
              <a:gd name="connsiteY3" fmla="*/ 2409914 h 2409914"/>
              <a:gd name="connsiteX4" fmla="*/ 0 w 6443529"/>
              <a:gd name="connsiteY4" fmla="*/ 1204957 h 2409914"/>
              <a:gd name="connsiteX0" fmla="*/ 30300 w 6473830"/>
              <a:gd name="connsiteY0" fmla="*/ 1204957 h 1517072"/>
              <a:gd name="connsiteX1" fmla="*/ 3252065 w 6473830"/>
              <a:gd name="connsiteY1" fmla="*/ 0 h 1517072"/>
              <a:gd name="connsiteX2" fmla="*/ 6473830 w 6473830"/>
              <a:gd name="connsiteY2" fmla="*/ 1204957 h 1517072"/>
              <a:gd name="connsiteX3" fmla="*/ 2200933 w 6473830"/>
              <a:gd name="connsiteY3" fmla="*/ 1264777 h 1517072"/>
              <a:gd name="connsiteX4" fmla="*/ 30300 w 6473830"/>
              <a:gd name="connsiteY4" fmla="*/ 1204957 h 1517072"/>
              <a:gd name="connsiteX0" fmla="*/ 13162 w 6478596"/>
              <a:gd name="connsiteY0" fmla="*/ 1204957 h 2076500"/>
              <a:gd name="connsiteX1" fmla="*/ 3234927 w 6478596"/>
              <a:gd name="connsiteY1" fmla="*/ 0 h 2076500"/>
              <a:gd name="connsiteX2" fmla="*/ 6456692 w 6478596"/>
              <a:gd name="connsiteY2" fmla="*/ 1204957 h 2076500"/>
              <a:gd name="connsiteX3" fmla="*/ 4375018 w 6478596"/>
              <a:gd name="connsiteY3" fmla="*/ 2076391 h 2076500"/>
              <a:gd name="connsiteX4" fmla="*/ 2183795 w 6478596"/>
              <a:gd name="connsiteY4" fmla="*/ 1264777 h 2076500"/>
              <a:gd name="connsiteX5" fmla="*/ 13162 w 6478596"/>
              <a:gd name="connsiteY5" fmla="*/ 1204957 h 2076500"/>
              <a:gd name="connsiteX0" fmla="*/ 112682 w 6578116"/>
              <a:gd name="connsiteY0" fmla="*/ 1204957 h 2076485"/>
              <a:gd name="connsiteX1" fmla="*/ 3334447 w 6578116"/>
              <a:gd name="connsiteY1" fmla="*/ 0 h 2076485"/>
              <a:gd name="connsiteX2" fmla="*/ 6556212 w 6578116"/>
              <a:gd name="connsiteY2" fmla="*/ 1204957 h 2076485"/>
              <a:gd name="connsiteX3" fmla="*/ 4474538 w 6578116"/>
              <a:gd name="connsiteY3" fmla="*/ 2076391 h 2076485"/>
              <a:gd name="connsiteX4" fmla="*/ 2283315 w 6578116"/>
              <a:gd name="connsiteY4" fmla="*/ 1264777 h 2076485"/>
              <a:gd name="connsiteX5" fmla="*/ 876759 w 6578116"/>
              <a:gd name="connsiteY5" fmla="*/ 1862746 h 2076485"/>
              <a:gd name="connsiteX6" fmla="*/ 112682 w 6578116"/>
              <a:gd name="connsiteY6" fmla="*/ 1204957 h 2076485"/>
              <a:gd name="connsiteX0" fmla="*/ 168966 w 6241293"/>
              <a:gd name="connsiteY0" fmla="*/ 950504 h 2078406"/>
              <a:gd name="connsiteX1" fmla="*/ 2997624 w 6241293"/>
              <a:gd name="connsiteY1" fmla="*/ 1921 h 2078406"/>
              <a:gd name="connsiteX2" fmla="*/ 6219389 w 6241293"/>
              <a:gd name="connsiteY2" fmla="*/ 1206878 h 2078406"/>
              <a:gd name="connsiteX3" fmla="*/ 4137715 w 6241293"/>
              <a:gd name="connsiteY3" fmla="*/ 2078312 h 2078406"/>
              <a:gd name="connsiteX4" fmla="*/ 1946492 w 6241293"/>
              <a:gd name="connsiteY4" fmla="*/ 1266698 h 2078406"/>
              <a:gd name="connsiteX5" fmla="*/ 539936 w 6241293"/>
              <a:gd name="connsiteY5" fmla="*/ 1864667 h 2078406"/>
              <a:gd name="connsiteX6" fmla="*/ 168966 w 6241293"/>
              <a:gd name="connsiteY6" fmla="*/ 950504 h 2078406"/>
              <a:gd name="connsiteX0" fmla="*/ 184012 w 6256339"/>
              <a:gd name="connsiteY0" fmla="*/ 950512 h 2078413"/>
              <a:gd name="connsiteX1" fmla="*/ 3012670 w 6256339"/>
              <a:gd name="connsiteY1" fmla="*/ 1929 h 2078413"/>
              <a:gd name="connsiteX2" fmla="*/ 6234435 w 6256339"/>
              <a:gd name="connsiteY2" fmla="*/ 1206886 h 2078413"/>
              <a:gd name="connsiteX3" fmla="*/ 4152761 w 6256339"/>
              <a:gd name="connsiteY3" fmla="*/ 2078320 h 2078413"/>
              <a:gd name="connsiteX4" fmla="*/ 1961538 w 6256339"/>
              <a:gd name="connsiteY4" fmla="*/ 1266706 h 2078413"/>
              <a:gd name="connsiteX5" fmla="*/ 503707 w 6256339"/>
              <a:gd name="connsiteY5" fmla="*/ 1881767 h 2078413"/>
              <a:gd name="connsiteX6" fmla="*/ 184012 w 6256339"/>
              <a:gd name="connsiteY6" fmla="*/ 950512 h 2078413"/>
              <a:gd name="connsiteX0" fmla="*/ 190154 w 6236843"/>
              <a:gd name="connsiteY0" fmla="*/ 958917 h 2078272"/>
              <a:gd name="connsiteX1" fmla="*/ 2993174 w 6236843"/>
              <a:gd name="connsiteY1" fmla="*/ 1788 h 2078272"/>
              <a:gd name="connsiteX2" fmla="*/ 6214939 w 6236843"/>
              <a:gd name="connsiteY2" fmla="*/ 1206745 h 2078272"/>
              <a:gd name="connsiteX3" fmla="*/ 4133265 w 6236843"/>
              <a:gd name="connsiteY3" fmla="*/ 2078179 h 2078272"/>
              <a:gd name="connsiteX4" fmla="*/ 1942042 w 6236843"/>
              <a:gd name="connsiteY4" fmla="*/ 1266565 h 2078272"/>
              <a:gd name="connsiteX5" fmla="*/ 484211 w 6236843"/>
              <a:gd name="connsiteY5" fmla="*/ 1881626 h 2078272"/>
              <a:gd name="connsiteX6" fmla="*/ 190154 w 6236843"/>
              <a:gd name="connsiteY6" fmla="*/ 958917 h 2078272"/>
              <a:gd name="connsiteX0" fmla="*/ 190154 w 6236843"/>
              <a:gd name="connsiteY0" fmla="*/ 942114 h 2078561"/>
              <a:gd name="connsiteX1" fmla="*/ 2993174 w 6236843"/>
              <a:gd name="connsiteY1" fmla="*/ 2077 h 2078561"/>
              <a:gd name="connsiteX2" fmla="*/ 6214939 w 6236843"/>
              <a:gd name="connsiteY2" fmla="*/ 1207034 h 2078561"/>
              <a:gd name="connsiteX3" fmla="*/ 4133265 w 6236843"/>
              <a:gd name="connsiteY3" fmla="*/ 2078468 h 2078561"/>
              <a:gd name="connsiteX4" fmla="*/ 1942042 w 6236843"/>
              <a:gd name="connsiteY4" fmla="*/ 1266854 h 2078561"/>
              <a:gd name="connsiteX5" fmla="*/ 484211 w 6236843"/>
              <a:gd name="connsiteY5" fmla="*/ 1881915 h 2078561"/>
              <a:gd name="connsiteX6" fmla="*/ 190154 w 6236843"/>
              <a:gd name="connsiteY6" fmla="*/ 942114 h 2078561"/>
              <a:gd name="connsiteX0" fmla="*/ 190154 w 6034586"/>
              <a:gd name="connsiteY0" fmla="*/ 941026 h 2077473"/>
              <a:gd name="connsiteX1" fmla="*/ 2993174 w 6034586"/>
              <a:gd name="connsiteY1" fmla="*/ 989 h 2077473"/>
              <a:gd name="connsiteX2" fmla="*/ 6009840 w 6034586"/>
              <a:gd name="connsiteY2" fmla="*/ 1120488 h 2077473"/>
              <a:gd name="connsiteX3" fmla="*/ 4133265 w 6034586"/>
              <a:gd name="connsiteY3" fmla="*/ 2077380 h 2077473"/>
              <a:gd name="connsiteX4" fmla="*/ 1942042 w 6034586"/>
              <a:gd name="connsiteY4" fmla="*/ 1265766 h 2077473"/>
              <a:gd name="connsiteX5" fmla="*/ 484211 w 6034586"/>
              <a:gd name="connsiteY5" fmla="*/ 1880827 h 2077473"/>
              <a:gd name="connsiteX6" fmla="*/ 190154 w 6034586"/>
              <a:gd name="connsiteY6" fmla="*/ 941026 h 2077473"/>
              <a:gd name="connsiteX0" fmla="*/ 190154 w 6164622"/>
              <a:gd name="connsiteY0" fmla="*/ 941026 h 2086767"/>
              <a:gd name="connsiteX1" fmla="*/ 2993174 w 6164622"/>
              <a:gd name="connsiteY1" fmla="*/ 989 h 2086767"/>
              <a:gd name="connsiteX2" fmla="*/ 6009840 w 6164622"/>
              <a:gd name="connsiteY2" fmla="*/ 1120488 h 2086767"/>
              <a:gd name="connsiteX3" fmla="*/ 5577504 w 6164622"/>
              <a:gd name="connsiteY3" fmla="*/ 1727004 h 2086767"/>
              <a:gd name="connsiteX4" fmla="*/ 4133265 w 6164622"/>
              <a:gd name="connsiteY4" fmla="*/ 2077380 h 2086767"/>
              <a:gd name="connsiteX5" fmla="*/ 1942042 w 6164622"/>
              <a:gd name="connsiteY5" fmla="*/ 1265766 h 2086767"/>
              <a:gd name="connsiteX6" fmla="*/ 484211 w 6164622"/>
              <a:gd name="connsiteY6" fmla="*/ 1880827 h 2086767"/>
              <a:gd name="connsiteX7" fmla="*/ 190154 w 6164622"/>
              <a:gd name="connsiteY7" fmla="*/ 941026 h 2086767"/>
              <a:gd name="connsiteX0" fmla="*/ 190154 w 6067951"/>
              <a:gd name="connsiteY0" fmla="*/ 945372 h 2091113"/>
              <a:gd name="connsiteX1" fmla="*/ 2993174 w 6067951"/>
              <a:gd name="connsiteY1" fmla="*/ 5335 h 2091113"/>
              <a:gd name="connsiteX2" fmla="*/ 5890199 w 6067951"/>
              <a:gd name="connsiteY2" fmla="*/ 612086 h 2091113"/>
              <a:gd name="connsiteX3" fmla="*/ 5577504 w 6067951"/>
              <a:gd name="connsiteY3" fmla="*/ 1731350 h 2091113"/>
              <a:gd name="connsiteX4" fmla="*/ 4133265 w 6067951"/>
              <a:gd name="connsiteY4" fmla="*/ 2081726 h 2091113"/>
              <a:gd name="connsiteX5" fmla="*/ 1942042 w 6067951"/>
              <a:gd name="connsiteY5" fmla="*/ 1270112 h 2091113"/>
              <a:gd name="connsiteX6" fmla="*/ 484211 w 6067951"/>
              <a:gd name="connsiteY6" fmla="*/ 1885173 h 2091113"/>
              <a:gd name="connsiteX7" fmla="*/ 190154 w 6067951"/>
              <a:gd name="connsiteY7" fmla="*/ 945372 h 2091113"/>
              <a:gd name="connsiteX0" fmla="*/ 174339 w 6052136"/>
              <a:gd name="connsiteY0" fmla="*/ 530400 h 1676141"/>
              <a:gd name="connsiteX1" fmla="*/ 2763714 w 6052136"/>
              <a:gd name="connsiteY1" fmla="*/ 51836 h 1676141"/>
              <a:gd name="connsiteX2" fmla="*/ 5874384 w 6052136"/>
              <a:gd name="connsiteY2" fmla="*/ 197114 h 1676141"/>
              <a:gd name="connsiteX3" fmla="*/ 5561689 w 6052136"/>
              <a:gd name="connsiteY3" fmla="*/ 1316378 h 1676141"/>
              <a:gd name="connsiteX4" fmla="*/ 4117450 w 6052136"/>
              <a:gd name="connsiteY4" fmla="*/ 1666754 h 1676141"/>
              <a:gd name="connsiteX5" fmla="*/ 1926227 w 6052136"/>
              <a:gd name="connsiteY5" fmla="*/ 855140 h 1676141"/>
              <a:gd name="connsiteX6" fmla="*/ 468396 w 6052136"/>
              <a:gd name="connsiteY6" fmla="*/ 1470201 h 1676141"/>
              <a:gd name="connsiteX7" fmla="*/ 174339 w 6052136"/>
              <a:gd name="connsiteY7" fmla="*/ 530400 h 1676141"/>
              <a:gd name="connsiteX0" fmla="*/ 174339 w 5972992"/>
              <a:gd name="connsiteY0" fmla="*/ 480268 h 1626009"/>
              <a:gd name="connsiteX1" fmla="*/ 2763714 w 5972992"/>
              <a:gd name="connsiteY1" fmla="*/ 1704 h 1626009"/>
              <a:gd name="connsiteX2" fmla="*/ 4134542 w 5972992"/>
              <a:gd name="connsiteY2" fmla="*/ 633857 h 1626009"/>
              <a:gd name="connsiteX3" fmla="*/ 5874384 w 5972992"/>
              <a:gd name="connsiteY3" fmla="*/ 146982 h 1626009"/>
              <a:gd name="connsiteX4" fmla="*/ 5561689 w 5972992"/>
              <a:gd name="connsiteY4" fmla="*/ 1266246 h 1626009"/>
              <a:gd name="connsiteX5" fmla="*/ 4117450 w 5972992"/>
              <a:gd name="connsiteY5" fmla="*/ 1616622 h 1626009"/>
              <a:gd name="connsiteX6" fmla="*/ 1926227 w 5972992"/>
              <a:gd name="connsiteY6" fmla="*/ 805008 h 1626009"/>
              <a:gd name="connsiteX7" fmla="*/ 468396 w 5972992"/>
              <a:gd name="connsiteY7" fmla="*/ 1420069 h 1626009"/>
              <a:gd name="connsiteX8" fmla="*/ 174339 w 5972992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40186 w 5993764"/>
              <a:gd name="connsiteY0" fmla="*/ 480551 h 1626292"/>
              <a:gd name="connsiteX1" fmla="*/ 2729561 w 5993764"/>
              <a:gd name="connsiteY1" fmla="*/ 1987 h 1626292"/>
              <a:gd name="connsiteX2" fmla="*/ 4100389 w 5993764"/>
              <a:gd name="connsiteY2" fmla="*/ 634140 h 1626292"/>
              <a:gd name="connsiteX3" fmla="*/ 5840231 w 5993764"/>
              <a:gd name="connsiteY3" fmla="*/ 147265 h 1626292"/>
              <a:gd name="connsiteX4" fmla="*/ 5527536 w 5993764"/>
              <a:gd name="connsiteY4" fmla="*/ 1266529 h 1626292"/>
              <a:gd name="connsiteX5" fmla="*/ 4083297 w 5993764"/>
              <a:gd name="connsiteY5" fmla="*/ 1616905 h 1626292"/>
              <a:gd name="connsiteX6" fmla="*/ 1892074 w 5993764"/>
              <a:gd name="connsiteY6" fmla="*/ 805291 h 1626292"/>
              <a:gd name="connsiteX7" fmla="*/ 434243 w 5993764"/>
              <a:gd name="connsiteY7" fmla="*/ 1420352 h 1626292"/>
              <a:gd name="connsiteX8" fmla="*/ 140186 w 5993764"/>
              <a:gd name="connsiteY8" fmla="*/ 480551 h 1626292"/>
              <a:gd name="connsiteX0" fmla="*/ 123408 w 6053898"/>
              <a:gd name="connsiteY0" fmla="*/ 513847 h 1625404"/>
              <a:gd name="connsiteX1" fmla="*/ 2789695 w 6053898"/>
              <a:gd name="connsiteY1" fmla="*/ 1099 h 1625404"/>
              <a:gd name="connsiteX2" fmla="*/ 4160523 w 6053898"/>
              <a:gd name="connsiteY2" fmla="*/ 633252 h 1625404"/>
              <a:gd name="connsiteX3" fmla="*/ 5900365 w 6053898"/>
              <a:gd name="connsiteY3" fmla="*/ 146377 h 1625404"/>
              <a:gd name="connsiteX4" fmla="*/ 5587670 w 6053898"/>
              <a:gd name="connsiteY4" fmla="*/ 1265641 h 1625404"/>
              <a:gd name="connsiteX5" fmla="*/ 4143431 w 6053898"/>
              <a:gd name="connsiteY5" fmla="*/ 1616017 h 1625404"/>
              <a:gd name="connsiteX6" fmla="*/ 1952208 w 6053898"/>
              <a:gd name="connsiteY6" fmla="*/ 804403 h 1625404"/>
              <a:gd name="connsiteX7" fmla="*/ 494377 w 6053898"/>
              <a:gd name="connsiteY7" fmla="*/ 1419464 h 1625404"/>
              <a:gd name="connsiteX8" fmla="*/ 123408 w 6053898"/>
              <a:gd name="connsiteY8" fmla="*/ 513847 h 1625404"/>
              <a:gd name="connsiteX0" fmla="*/ 65711 w 5996201"/>
              <a:gd name="connsiteY0" fmla="*/ 758590 h 1870147"/>
              <a:gd name="connsiteX1" fmla="*/ 1470720 w 5996201"/>
              <a:gd name="connsiteY1" fmla="*/ 23416 h 1870147"/>
              <a:gd name="connsiteX2" fmla="*/ 2731998 w 5996201"/>
              <a:gd name="connsiteY2" fmla="*/ 245842 h 1870147"/>
              <a:gd name="connsiteX3" fmla="*/ 4102826 w 5996201"/>
              <a:gd name="connsiteY3" fmla="*/ 877995 h 1870147"/>
              <a:gd name="connsiteX4" fmla="*/ 5842668 w 5996201"/>
              <a:gd name="connsiteY4" fmla="*/ 391120 h 1870147"/>
              <a:gd name="connsiteX5" fmla="*/ 5529973 w 5996201"/>
              <a:gd name="connsiteY5" fmla="*/ 1510384 h 1870147"/>
              <a:gd name="connsiteX6" fmla="*/ 4085734 w 5996201"/>
              <a:gd name="connsiteY6" fmla="*/ 1860760 h 1870147"/>
              <a:gd name="connsiteX7" fmla="*/ 1894511 w 5996201"/>
              <a:gd name="connsiteY7" fmla="*/ 1049146 h 1870147"/>
              <a:gd name="connsiteX8" fmla="*/ 436680 w 5996201"/>
              <a:gd name="connsiteY8" fmla="*/ 1664207 h 1870147"/>
              <a:gd name="connsiteX9" fmla="*/ 65711 w 5996201"/>
              <a:gd name="connsiteY9" fmla="*/ 758590 h 1870147"/>
              <a:gd name="connsiteX0" fmla="*/ 107830 w 6038320"/>
              <a:gd name="connsiteY0" fmla="*/ 758590 h 1870147"/>
              <a:gd name="connsiteX1" fmla="*/ 1512839 w 6038320"/>
              <a:gd name="connsiteY1" fmla="*/ 23416 h 1870147"/>
              <a:gd name="connsiteX2" fmla="*/ 2774117 w 6038320"/>
              <a:gd name="connsiteY2" fmla="*/ 245842 h 1870147"/>
              <a:gd name="connsiteX3" fmla="*/ 4144945 w 6038320"/>
              <a:gd name="connsiteY3" fmla="*/ 877995 h 1870147"/>
              <a:gd name="connsiteX4" fmla="*/ 5884787 w 6038320"/>
              <a:gd name="connsiteY4" fmla="*/ 391120 h 1870147"/>
              <a:gd name="connsiteX5" fmla="*/ 5572092 w 6038320"/>
              <a:gd name="connsiteY5" fmla="*/ 1510384 h 1870147"/>
              <a:gd name="connsiteX6" fmla="*/ 4127853 w 6038320"/>
              <a:gd name="connsiteY6" fmla="*/ 1860760 h 1870147"/>
              <a:gd name="connsiteX7" fmla="*/ 1936630 w 6038320"/>
              <a:gd name="connsiteY7" fmla="*/ 1049146 h 1870147"/>
              <a:gd name="connsiteX8" fmla="*/ 478799 w 6038320"/>
              <a:gd name="connsiteY8" fmla="*/ 1664207 h 1870147"/>
              <a:gd name="connsiteX9" fmla="*/ 107830 w 6038320"/>
              <a:gd name="connsiteY9" fmla="*/ 758590 h 1870147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44391"/>
              <a:gd name="connsiteY0" fmla="*/ 742946 h 1856017"/>
              <a:gd name="connsiteX1" fmla="*/ 1512839 w 6044391"/>
              <a:gd name="connsiteY1" fmla="*/ 24863 h 1856017"/>
              <a:gd name="connsiteX2" fmla="*/ 2774117 w 6044391"/>
              <a:gd name="connsiteY2" fmla="*/ 230198 h 1856017"/>
              <a:gd name="connsiteX3" fmla="*/ 4144945 w 6044391"/>
              <a:gd name="connsiteY3" fmla="*/ 862351 h 1856017"/>
              <a:gd name="connsiteX4" fmla="*/ 5884787 w 6044391"/>
              <a:gd name="connsiteY4" fmla="*/ 375476 h 1856017"/>
              <a:gd name="connsiteX5" fmla="*/ 5589184 w 6044391"/>
              <a:gd name="connsiteY5" fmla="*/ 1537469 h 1856017"/>
              <a:gd name="connsiteX6" fmla="*/ 4127853 w 6044391"/>
              <a:gd name="connsiteY6" fmla="*/ 1845116 h 1856017"/>
              <a:gd name="connsiteX7" fmla="*/ 1936630 w 6044391"/>
              <a:gd name="connsiteY7" fmla="*/ 1033502 h 1856017"/>
              <a:gd name="connsiteX8" fmla="*/ 478799 w 6044391"/>
              <a:gd name="connsiteY8" fmla="*/ 1648563 h 1856017"/>
              <a:gd name="connsiteX9" fmla="*/ 107830 w 6044391"/>
              <a:gd name="connsiteY9" fmla="*/ 742946 h 1856017"/>
              <a:gd name="connsiteX0" fmla="*/ 137959 w 6074520"/>
              <a:gd name="connsiteY0" fmla="*/ 742946 h 1856017"/>
              <a:gd name="connsiteX1" fmla="*/ 1542968 w 6074520"/>
              <a:gd name="connsiteY1" fmla="*/ 24863 h 1856017"/>
              <a:gd name="connsiteX2" fmla="*/ 2804246 w 6074520"/>
              <a:gd name="connsiteY2" fmla="*/ 230198 h 1856017"/>
              <a:gd name="connsiteX3" fmla="*/ 4175074 w 6074520"/>
              <a:gd name="connsiteY3" fmla="*/ 862351 h 1856017"/>
              <a:gd name="connsiteX4" fmla="*/ 5914916 w 6074520"/>
              <a:gd name="connsiteY4" fmla="*/ 375476 h 1856017"/>
              <a:gd name="connsiteX5" fmla="*/ 5619313 w 6074520"/>
              <a:gd name="connsiteY5" fmla="*/ 1537469 h 1856017"/>
              <a:gd name="connsiteX6" fmla="*/ 4157982 w 6074520"/>
              <a:gd name="connsiteY6" fmla="*/ 1845116 h 1856017"/>
              <a:gd name="connsiteX7" fmla="*/ 1966759 w 6074520"/>
              <a:gd name="connsiteY7" fmla="*/ 1033502 h 1856017"/>
              <a:gd name="connsiteX8" fmla="*/ 508928 w 6074520"/>
              <a:gd name="connsiteY8" fmla="*/ 1648563 h 1856017"/>
              <a:gd name="connsiteX9" fmla="*/ 137959 w 6074520"/>
              <a:gd name="connsiteY9" fmla="*/ 742946 h 185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520" h="1856017">
                <a:moveTo>
                  <a:pt x="137959" y="742946"/>
                </a:moveTo>
                <a:cubicBezTo>
                  <a:pt x="378665" y="438146"/>
                  <a:pt x="1098587" y="110321"/>
                  <a:pt x="1542968" y="24863"/>
                </a:cubicBezTo>
                <a:cubicBezTo>
                  <a:pt x="1987349" y="-60595"/>
                  <a:pt x="2365562" y="90617"/>
                  <a:pt x="2804246" y="230198"/>
                </a:cubicBezTo>
                <a:cubicBezTo>
                  <a:pt x="3242930" y="369779"/>
                  <a:pt x="3656629" y="838138"/>
                  <a:pt x="4175074" y="862351"/>
                </a:cubicBezTo>
                <a:cubicBezTo>
                  <a:pt x="4719156" y="724195"/>
                  <a:pt x="5467686" y="77798"/>
                  <a:pt x="5914916" y="375476"/>
                </a:cubicBezTo>
                <a:cubicBezTo>
                  <a:pt x="6157047" y="596242"/>
                  <a:pt x="6171358" y="1198525"/>
                  <a:pt x="5619313" y="1537469"/>
                </a:cubicBezTo>
                <a:cubicBezTo>
                  <a:pt x="5306551" y="1696951"/>
                  <a:pt x="4755347" y="1906322"/>
                  <a:pt x="4157982" y="1845116"/>
                </a:cubicBezTo>
                <a:cubicBezTo>
                  <a:pt x="3560617" y="1783910"/>
                  <a:pt x="2574935" y="1066261"/>
                  <a:pt x="1966759" y="1033502"/>
                </a:cubicBezTo>
                <a:cubicBezTo>
                  <a:pt x="1358583" y="1000743"/>
                  <a:pt x="870700" y="1658533"/>
                  <a:pt x="508928" y="1648563"/>
                </a:cubicBezTo>
                <a:cubicBezTo>
                  <a:pt x="-57943" y="1561681"/>
                  <a:pt x="-102747" y="1047746"/>
                  <a:pt x="137959" y="74294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lumMod val="85000"/>
                  <a:alpha val="0"/>
                </a:sysClr>
              </a:gs>
            </a:gsLst>
            <a:lin ang="0" scaled="0"/>
          </a:gra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6" name="ïṥļîḋè">
            <a:extLst>
              <a:ext uri="{FF2B5EF4-FFF2-40B4-BE49-F238E27FC236}">
                <a16:creationId xmlns:a16="http://schemas.microsoft.com/office/drawing/2014/main" id="{6827242A-F540-455A-A83A-2D91814B795A}"/>
              </a:ext>
            </a:extLst>
          </p:cNvPr>
          <p:cNvSpPr/>
          <p:nvPr/>
        </p:nvSpPr>
        <p:spPr bwMode="auto">
          <a:xfrm>
            <a:off x="990600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风洞测控系统</a:t>
            </a:r>
          </a:p>
        </p:txBody>
      </p:sp>
      <p:sp>
        <p:nvSpPr>
          <p:cNvPr id="7" name="îšlïḍê">
            <a:extLst>
              <a:ext uri="{FF2B5EF4-FFF2-40B4-BE49-F238E27FC236}">
                <a16:creationId xmlns:a16="http://schemas.microsoft.com/office/drawing/2014/main" id="{C466A4FC-3C9E-4905-9F17-CFAA60394322}"/>
              </a:ext>
            </a:extLst>
          </p:cNvPr>
          <p:cNvSpPr/>
          <p:nvPr/>
        </p:nvSpPr>
        <p:spPr bwMode="auto">
          <a:xfrm>
            <a:off x="3832513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风洞级健康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</a:p>
        </p:txBody>
      </p:sp>
      <p:sp>
        <p:nvSpPr>
          <p:cNvPr id="8" name="íSľîḑê">
            <a:extLst>
              <a:ext uri="{FF2B5EF4-FFF2-40B4-BE49-F238E27FC236}">
                <a16:creationId xmlns:a16="http://schemas.microsoft.com/office/drawing/2014/main" id="{4AC95B33-A5A1-4B1E-A582-8349C5D49A40}"/>
              </a:ext>
            </a:extLst>
          </p:cNvPr>
          <p:cNvSpPr/>
          <p:nvPr/>
        </p:nvSpPr>
        <p:spPr bwMode="auto">
          <a:xfrm>
            <a:off x="6518977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基地级健康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</a:p>
        </p:txBody>
      </p:sp>
      <p:sp>
        <p:nvSpPr>
          <p:cNvPr id="9" name="îSlîḓê">
            <a:extLst>
              <a:ext uri="{FF2B5EF4-FFF2-40B4-BE49-F238E27FC236}">
                <a16:creationId xmlns:a16="http://schemas.microsoft.com/office/drawing/2014/main" id="{E0990ACD-F6EC-49AB-8695-4D1B312508CC}"/>
              </a:ext>
            </a:extLst>
          </p:cNvPr>
          <p:cNvSpPr/>
          <p:nvPr/>
        </p:nvSpPr>
        <p:spPr>
          <a:xfrm>
            <a:off x="2680332" y="2697200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0" name="íSľîḑê">
            <a:extLst>
              <a:ext uri="{FF2B5EF4-FFF2-40B4-BE49-F238E27FC236}">
                <a16:creationId xmlns:a16="http://schemas.microsoft.com/office/drawing/2014/main" id="{F5638B4C-5B9C-42E1-8C72-171C4A25229F}"/>
              </a:ext>
            </a:extLst>
          </p:cNvPr>
          <p:cNvSpPr/>
          <p:nvPr/>
        </p:nvSpPr>
        <p:spPr bwMode="auto">
          <a:xfrm>
            <a:off x="9431584" y="1113462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装备管理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信息化平台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îSlîḓê">
            <a:extLst>
              <a:ext uri="{FF2B5EF4-FFF2-40B4-BE49-F238E27FC236}">
                <a16:creationId xmlns:a16="http://schemas.microsoft.com/office/drawing/2014/main" id="{424B5C74-FD9A-44F9-B485-02C54570C642}"/>
              </a:ext>
            </a:extLst>
          </p:cNvPr>
          <p:cNvSpPr/>
          <p:nvPr/>
        </p:nvSpPr>
        <p:spPr>
          <a:xfrm rot="20700000">
            <a:off x="8304056" y="183736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2" name="îSlîḓê">
            <a:extLst>
              <a:ext uri="{FF2B5EF4-FFF2-40B4-BE49-F238E27FC236}">
                <a16:creationId xmlns:a16="http://schemas.microsoft.com/office/drawing/2014/main" id="{1C2AD4AC-E5BB-47E3-A5E9-66A65C343AC8}"/>
              </a:ext>
            </a:extLst>
          </p:cNvPr>
          <p:cNvSpPr/>
          <p:nvPr/>
        </p:nvSpPr>
        <p:spPr>
          <a:xfrm flipH="1">
            <a:off x="2635532" y="320337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3" name="îSlîḓê">
            <a:extLst>
              <a:ext uri="{FF2B5EF4-FFF2-40B4-BE49-F238E27FC236}">
                <a16:creationId xmlns:a16="http://schemas.microsoft.com/office/drawing/2014/main" id="{5C14AA7A-CF40-46E5-8DFB-C8FC4F609716}"/>
              </a:ext>
            </a:extLst>
          </p:cNvPr>
          <p:cNvSpPr/>
          <p:nvPr/>
        </p:nvSpPr>
        <p:spPr>
          <a:xfrm>
            <a:off x="5510830" y="2703023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4" name="îSlîḓê">
            <a:extLst>
              <a:ext uri="{FF2B5EF4-FFF2-40B4-BE49-F238E27FC236}">
                <a16:creationId xmlns:a16="http://schemas.microsoft.com/office/drawing/2014/main" id="{10F31FC1-E0C9-4076-BA19-01AB16AB70E2}"/>
              </a:ext>
            </a:extLst>
          </p:cNvPr>
          <p:cNvSpPr/>
          <p:nvPr/>
        </p:nvSpPr>
        <p:spPr>
          <a:xfrm flipH="1">
            <a:off x="5466030" y="3209195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C7F555-0354-4070-82B3-B51244E28983}"/>
              </a:ext>
            </a:extLst>
          </p:cNvPr>
          <p:cNvGrpSpPr/>
          <p:nvPr/>
        </p:nvGrpSpPr>
        <p:grpSpPr>
          <a:xfrm>
            <a:off x="2754544" y="1723930"/>
            <a:ext cx="1075508" cy="898209"/>
            <a:chOff x="2461217" y="1584461"/>
            <a:chExt cx="1075508" cy="694992"/>
          </a:xfrm>
        </p:grpSpPr>
        <p:sp>
          <p:nvSpPr>
            <p:cNvPr id="16" name="任意形状 121">
              <a:extLst>
                <a:ext uri="{FF2B5EF4-FFF2-40B4-BE49-F238E27FC236}">
                  <a16:creationId xmlns:a16="http://schemas.microsoft.com/office/drawing/2014/main" id="{57FC3255-5158-4D40-AF83-EFBDE9A5792D}"/>
                </a:ext>
              </a:extLst>
            </p:cNvPr>
            <p:cNvSpPr/>
            <p:nvPr/>
          </p:nvSpPr>
          <p:spPr>
            <a:xfrm>
              <a:off x="2461217" y="1584461"/>
              <a:ext cx="1075508" cy="1816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风洞状态数据采集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B6A8E5-D430-4711-A019-05BD95425826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" name="任意形状 123">
              <a:extLst>
                <a:ext uri="{FF2B5EF4-FFF2-40B4-BE49-F238E27FC236}">
                  <a16:creationId xmlns:a16="http://schemas.microsoft.com/office/drawing/2014/main" id="{86FF00E1-48C1-4E87-A258-F84AED2285AA}"/>
                </a:ext>
              </a:extLst>
            </p:cNvPr>
            <p:cNvSpPr/>
            <p:nvPr/>
          </p:nvSpPr>
          <p:spPr>
            <a:xfrm>
              <a:off x="2551198" y="176613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故障信号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7BC6CB-9369-4AEC-81D4-23F732799671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0" name="任意形状 125">
              <a:extLst>
                <a:ext uri="{FF2B5EF4-FFF2-40B4-BE49-F238E27FC236}">
                  <a16:creationId xmlns:a16="http://schemas.microsoft.com/office/drawing/2014/main" id="{C9401829-F0D6-45CF-9165-A824892F249A}"/>
                </a:ext>
              </a:extLst>
            </p:cNvPr>
            <p:cNvSpPr/>
            <p:nvPr/>
          </p:nvSpPr>
          <p:spPr>
            <a:xfrm>
              <a:off x="2551198" y="193724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流场状态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DF95E08-738A-4FE1-9D0B-67E295E31440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2" name="任意形状 127">
              <a:extLst>
                <a:ext uri="{FF2B5EF4-FFF2-40B4-BE49-F238E27FC236}">
                  <a16:creationId xmlns:a16="http://schemas.microsoft.com/office/drawing/2014/main" id="{61C02AEC-DC56-45E7-8868-82A2445D5C27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力、热、应变、振动、声压、视频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38BD132-FAC7-40B0-8AFB-9638D5EA3E83}"/>
              </a:ext>
            </a:extLst>
          </p:cNvPr>
          <p:cNvGrpSpPr/>
          <p:nvPr/>
        </p:nvGrpSpPr>
        <p:grpSpPr>
          <a:xfrm>
            <a:off x="2285238" y="3559200"/>
            <a:ext cx="1268427" cy="858409"/>
            <a:chOff x="2634010" y="4285102"/>
            <a:chExt cx="1009589" cy="858409"/>
          </a:xfrm>
        </p:grpSpPr>
        <p:sp>
          <p:nvSpPr>
            <p:cNvPr id="24" name="任意形状 129">
              <a:extLst>
                <a:ext uri="{FF2B5EF4-FFF2-40B4-BE49-F238E27FC236}">
                  <a16:creationId xmlns:a16="http://schemas.microsoft.com/office/drawing/2014/main" id="{E917FE4C-54D3-47B9-83BA-06EA3BA8675F}"/>
                </a:ext>
              </a:extLst>
            </p:cNvPr>
            <p:cNvSpPr/>
            <p:nvPr/>
          </p:nvSpPr>
          <p:spPr>
            <a:xfrm>
              <a:off x="2849233" y="4285102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诊断结果反馈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1B38728-CB87-4E09-BE18-8E01A5550073}"/>
                </a:ext>
              </a:extLst>
            </p:cNvPr>
            <p:cNvSpPr/>
            <p:nvPr/>
          </p:nvSpPr>
          <p:spPr>
            <a:xfrm>
              <a:off x="3570196" y="457815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26" name="任意形状 131">
              <a:extLst>
                <a:ext uri="{FF2B5EF4-FFF2-40B4-BE49-F238E27FC236}">
                  <a16:creationId xmlns:a16="http://schemas.microsoft.com/office/drawing/2014/main" id="{26ADC7D3-E2AC-4BC9-8A5E-336E6ED953BA}"/>
                </a:ext>
              </a:extLst>
            </p:cNvPr>
            <p:cNvSpPr/>
            <p:nvPr/>
          </p:nvSpPr>
          <p:spPr>
            <a:xfrm>
              <a:off x="2634010" y="4529300"/>
              <a:ext cx="936186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电机电流不平衡故障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BDF975-A499-42DC-90A9-92C3983E8585}"/>
                </a:ext>
              </a:extLst>
            </p:cNvPr>
            <p:cNvSpPr/>
            <p:nvPr/>
          </p:nvSpPr>
          <p:spPr>
            <a:xfrm>
              <a:off x="3570196" y="48186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28" name="任意形状 133">
              <a:extLst>
                <a:ext uri="{FF2B5EF4-FFF2-40B4-BE49-F238E27FC236}">
                  <a16:creationId xmlns:a16="http://schemas.microsoft.com/office/drawing/2014/main" id="{C4AE2A74-3F4D-4C1C-9997-CCFB0BE91093}"/>
                </a:ext>
              </a:extLst>
            </p:cNvPr>
            <p:cNvSpPr/>
            <p:nvPr/>
          </p:nvSpPr>
          <p:spPr>
            <a:xfrm>
              <a:off x="2770267" y="4769772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压缩机渗漏故障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8F8ECF-90C0-49F8-AD4B-55812B14667F}"/>
                </a:ext>
              </a:extLst>
            </p:cNvPr>
            <p:cNvSpPr/>
            <p:nvPr/>
          </p:nvSpPr>
          <p:spPr>
            <a:xfrm>
              <a:off x="3570196" y="5052060"/>
              <a:ext cx="58636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30" name="任意形状 135">
              <a:extLst>
                <a:ext uri="{FF2B5EF4-FFF2-40B4-BE49-F238E27FC236}">
                  <a16:creationId xmlns:a16="http://schemas.microsoft.com/office/drawing/2014/main" id="{FB458D48-07E6-441D-9030-51B89AFE5E1C}"/>
                </a:ext>
              </a:extLst>
            </p:cNvPr>
            <p:cNvSpPr/>
            <p:nvPr/>
          </p:nvSpPr>
          <p:spPr>
            <a:xfrm>
              <a:off x="2864213" y="4972407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25258CE-20B4-47F6-BA70-9215EAB44BB1}"/>
              </a:ext>
            </a:extLst>
          </p:cNvPr>
          <p:cNvGrpSpPr/>
          <p:nvPr/>
        </p:nvGrpSpPr>
        <p:grpSpPr>
          <a:xfrm>
            <a:off x="5543723" y="1967205"/>
            <a:ext cx="967187" cy="695777"/>
            <a:chOff x="2477060" y="1583676"/>
            <a:chExt cx="967187" cy="695777"/>
          </a:xfrm>
        </p:grpSpPr>
        <p:sp>
          <p:nvSpPr>
            <p:cNvPr id="32" name="任意形状 137">
              <a:extLst>
                <a:ext uri="{FF2B5EF4-FFF2-40B4-BE49-F238E27FC236}">
                  <a16:creationId xmlns:a16="http://schemas.microsoft.com/office/drawing/2014/main" id="{8A3F2D72-C75C-4892-8DDF-71BF2F261882}"/>
                </a:ext>
              </a:extLst>
            </p:cNvPr>
            <p:cNvSpPr/>
            <p:nvPr/>
          </p:nvSpPr>
          <p:spPr>
            <a:xfrm>
              <a:off x="2477060" y="158367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风洞运行数据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5748DBA-2815-4705-AD22-067D4572CA1A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4" name="任意形状 139">
              <a:extLst>
                <a:ext uri="{FF2B5EF4-FFF2-40B4-BE49-F238E27FC236}">
                  <a16:creationId xmlns:a16="http://schemas.microsoft.com/office/drawing/2014/main" id="{0699EC5B-5CB9-41FC-BC33-AAD68587DEDF}"/>
                </a:ext>
              </a:extLst>
            </p:cNvPr>
            <p:cNvSpPr/>
            <p:nvPr/>
          </p:nvSpPr>
          <p:spPr>
            <a:xfrm>
              <a:off x="2551198" y="1766139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设备传感器数据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CE3FF83-DAF1-4E5E-B176-0C6AF2D2D41D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6" name="任意形状 141">
              <a:extLst>
                <a:ext uri="{FF2B5EF4-FFF2-40B4-BE49-F238E27FC236}">
                  <a16:creationId xmlns:a16="http://schemas.microsoft.com/office/drawing/2014/main" id="{63CA6DE6-AEC9-46AB-AB75-E5F3A9344415}"/>
                </a:ext>
              </a:extLst>
            </p:cNvPr>
            <p:cNvSpPr/>
            <p:nvPr/>
          </p:nvSpPr>
          <p:spPr>
            <a:xfrm>
              <a:off x="2551198" y="1937244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风洞测控系统数据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028DFA-2ED4-44D8-8570-2D81472740DF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8" name="任意形状 143">
              <a:extLst>
                <a:ext uri="{FF2B5EF4-FFF2-40B4-BE49-F238E27FC236}">
                  <a16:creationId xmlns:a16="http://schemas.microsoft.com/office/drawing/2014/main" id="{8B7D445B-B113-4EC0-ADC9-E6623E418A38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A50B540-F186-4DAF-BA5D-97BE2C66B7C1}"/>
              </a:ext>
            </a:extLst>
          </p:cNvPr>
          <p:cNvGrpSpPr/>
          <p:nvPr/>
        </p:nvGrpSpPr>
        <p:grpSpPr>
          <a:xfrm>
            <a:off x="4840242" y="3667434"/>
            <a:ext cx="1009009" cy="976935"/>
            <a:chOff x="5363519" y="4171523"/>
            <a:chExt cx="1009009" cy="976935"/>
          </a:xfrm>
        </p:grpSpPr>
        <p:sp>
          <p:nvSpPr>
            <p:cNvPr id="40" name="任意形状 145">
              <a:extLst>
                <a:ext uri="{FF2B5EF4-FFF2-40B4-BE49-F238E27FC236}">
                  <a16:creationId xmlns:a16="http://schemas.microsoft.com/office/drawing/2014/main" id="{F59EBD96-9F13-41F0-B344-0BDB3E57AB69}"/>
                </a:ext>
              </a:extLst>
            </p:cNvPr>
            <p:cNvSpPr/>
            <p:nvPr/>
          </p:nvSpPr>
          <p:spPr>
            <a:xfrm>
              <a:off x="5585253" y="4171523"/>
              <a:ext cx="787275" cy="27190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风洞健康管理业务支撑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C481EF9-8194-49D6-B1CF-F770862D00CB}"/>
                </a:ext>
              </a:extLst>
            </p:cNvPr>
            <p:cNvSpPr/>
            <p:nvPr/>
          </p:nvSpPr>
          <p:spPr>
            <a:xfrm>
              <a:off x="6282434" y="450731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2" name="任意形状 147">
              <a:extLst>
                <a:ext uri="{FF2B5EF4-FFF2-40B4-BE49-F238E27FC236}">
                  <a16:creationId xmlns:a16="http://schemas.microsoft.com/office/drawing/2014/main" id="{5CF18C71-D201-4F9F-89DD-DFAEA527B16D}"/>
                </a:ext>
              </a:extLst>
            </p:cNvPr>
            <p:cNvSpPr/>
            <p:nvPr/>
          </p:nvSpPr>
          <p:spPr>
            <a:xfrm>
              <a:off x="5506507" y="4458462"/>
              <a:ext cx="775927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诊断模型发布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4C7E6B5-66F5-400F-A00A-61F347B68E67}"/>
                </a:ext>
              </a:extLst>
            </p:cNvPr>
            <p:cNvSpPr/>
            <p:nvPr/>
          </p:nvSpPr>
          <p:spPr>
            <a:xfrm>
              <a:off x="6282434" y="4678417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4" name="任意形状 149">
              <a:extLst>
                <a:ext uri="{FF2B5EF4-FFF2-40B4-BE49-F238E27FC236}">
                  <a16:creationId xmlns:a16="http://schemas.microsoft.com/office/drawing/2014/main" id="{677AA3A4-FA8B-46A5-ACB4-B5E97749919C}"/>
                </a:ext>
              </a:extLst>
            </p:cNvPr>
            <p:cNvSpPr/>
            <p:nvPr/>
          </p:nvSpPr>
          <p:spPr>
            <a:xfrm>
              <a:off x="5363519" y="4629567"/>
              <a:ext cx="91891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健康评估体系共享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0424B14-4325-4F0A-9BED-F78C73204651}"/>
                </a:ext>
              </a:extLst>
            </p:cNvPr>
            <p:cNvSpPr/>
            <p:nvPr/>
          </p:nvSpPr>
          <p:spPr>
            <a:xfrm>
              <a:off x="6282434" y="48495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6" name="任意形状 151">
              <a:extLst>
                <a:ext uri="{FF2B5EF4-FFF2-40B4-BE49-F238E27FC236}">
                  <a16:creationId xmlns:a16="http://schemas.microsoft.com/office/drawing/2014/main" id="{60E9384E-D3A4-4ACF-A2B2-74B473A02B31}"/>
                </a:ext>
              </a:extLst>
            </p:cNvPr>
            <p:cNvSpPr/>
            <p:nvPr/>
          </p:nvSpPr>
          <p:spPr>
            <a:xfrm>
              <a:off x="5576451" y="4800672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预测模型发布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7E23AE9-EE21-4026-96FE-02098D2DF10D}"/>
                </a:ext>
              </a:extLst>
            </p:cNvPr>
            <p:cNvSpPr/>
            <p:nvPr/>
          </p:nvSpPr>
          <p:spPr>
            <a:xfrm>
              <a:off x="6282434" y="502620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48" name="任意形状 153">
              <a:extLst>
                <a:ext uri="{FF2B5EF4-FFF2-40B4-BE49-F238E27FC236}">
                  <a16:creationId xmlns:a16="http://schemas.microsoft.com/office/drawing/2014/main" id="{A353C32F-3C2C-4F79-8014-5DEA1C45A1ED}"/>
                </a:ext>
              </a:extLst>
            </p:cNvPr>
            <p:cNvSpPr/>
            <p:nvPr/>
          </p:nvSpPr>
          <p:spPr>
            <a:xfrm>
              <a:off x="5576451" y="497735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维修决策方案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6737660-620E-42AA-805B-370CB1829EC6}"/>
              </a:ext>
            </a:extLst>
          </p:cNvPr>
          <p:cNvGrpSpPr/>
          <p:nvPr/>
        </p:nvGrpSpPr>
        <p:grpSpPr>
          <a:xfrm>
            <a:off x="5908633" y="3640222"/>
            <a:ext cx="926733" cy="937422"/>
            <a:chOff x="5884305" y="4210863"/>
            <a:chExt cx="926733" cy="937422"/>
          </a:xfrm>
        </p:grpSpPr>
        <p:sp>
          <p:nvSpPr>
            <p:cNvPr id="50" name="任意形状 155">
              <a:extLst>
                <a:ext uri="{FF2B5EF4-FFF2-40B4-BE49-F238E27FC236}">
                  <a16:creationId xmlns:a16="http://schemas.microsoft.com/office/drawing/2014/main" id="{A6E6E679-D26A-41B4-A2E7-EBDB13AB4272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诊断预测结果反馈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2B6E9A-94AA-4F0E-9D4D-45195B5E4800}"/>
                </a:ext>
              </a:extLst>
            </p:cNvPr>
            <p:cNvSpPr/>
            <p:nvPr/>
          </p:nvSpPr>
          <p:spPr>
            <a:xfrm>
              <a:off x="6737635" y="4582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32BE90D-793B-412C-B880-444736ACA566}"/>
                </a:ext>
              </a:extLst>
            </p:cNvPr>
            <p:cNvSpPr/>
            <p:nvPr/>
          </p:nvSpPr>
          <p:spPr>
            <a:xfrm>
              <a:off x="6737635" y="482339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3" name="任意形状 158">
              <a:extLst>
                <a:ext uri="{FF2B5EF4-FFF2-40B4-BE49-F238E27FC236}">
                  <a16:creationId xmlns:a16="http://schemas.microsoft.com/office/drawing/2014/main" id="{DFF97DE0-D344-4F4B-8441-ECAD3BB53153}"/>
                </a:ext>
              </a:extLst>
            </p:cNvPr>
            <p:cNvSpPr/>
            <p:nvPr/>
          </p:nvSpPr>
          <p:spPr>
            <a:xfrm>
              <a:off x="5937706" y="4774546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维修方案报告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8D20A71-18B2-4775-815E-4572E5CFFD38}"/>
                </a:ext>
              </a:extLst>
            </p:cNvPr>
            <p:cNvSpPr/>
            <p:nvPr/>
          </p:nvSpPr>
          <p:spPr>
            <a:xfrm>
              <a:off x="6737635" y="502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55" name="任意形状 160">
              <a:extLst>
                <a:ext uri="{FF2B5EF4-FFF2-40B4-BE49-F238E27FC236}">
                  <a16:creationId xmlns:a16="http://schemas.microsoft.com/office/drawing/2014/main" id="{14912512-38BE-4488-AA85-D063A9BB0D0B}"/>
                </a:ext>
              </a:extLst>
            </p:cNvPr>
            <p:cNvSpPr/>
            <p:nvPr/>
          </p:nvSpPr>
          <p:spPr>
            <a:xfrm>
              <a:off x="6031652" y="497718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56" name="任意形状 161">
              <a:extLst>
                <a:ext uri="{FF2B5EF4-FFF2-40B4-BE49-F238E27FC236}">
                  <a16:creationId xmlns:a16="http://schemas.microsoft.com/office/drawing/2014/main" id="{E475578F-B231-4FE9-8AC1-AB030CFCB036}"/>
                </a:ext>
              </a:extLst>
            </p:cNvPr>
            <p:cNvSpPr/>
            <p:nvPr/>
          </p:nvSpPr>
          <p:spPr>
            <a:xfrm>
              <a:off x="5884305" y="4531458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深度诊断、预测、评估结果</a:t>
              </a: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76FF5BEC-3C20-4191-B964-472890AE4FA1}"/>
              </a:ext>
            </a:extLst>
          </p:cNvPr>
          <p:cNvSpPr/>
          <p:nvPr/>
        </p:nvSpPr>
        <p:spPr bwMode="auto">
          <a:xfrm>
            <a:off x="3830051" y="1332609"/>
            <a:ext cx="1787809" cy="359790"/>
          </a:xfrm>
          <a:prstGeom prst="rect">
            <a:avLst/>
          </a:prstGeom>
          <a:solidFill>
            <a:srgbClr val="10CF9B">
              <a:lumMod val="50000"/>
              <a:alpha val="46000"/>
            </a:srgbClr>
          </a:solidFill>
          <a:ln w="12700">
            <a:solidFill>
              <a:srgbClr val="7CCA62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支持端侧定制化开发，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生成风洞单体设备</a:t>
            </a:r>
            <a:r>
              <a:rPr kumimoji="1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E6E80E3-B360-4EFE-A14C-551E62643817}"/>
              </a:ext>
            </a:extLst>
          </p:cNvPr>
          <p:cNvSpPr/>
          <p:nvPr/>
        </p:nvSpPr>
        <p:spPr bwMode="auto">
          <a:xfrm>
            <a:off x="6480788" y="1332609"/>
            <a:ext cx="1600134" cy="359790"/>
          </a:xfrm>
          <a:prstGeom prst="rect">
            <a:avLst/>
          </a:prstGeom>
          <a:solidFill>
            <a:srgbClr val="0F6FC6">
              <a:lumMod val="60000"/>
              <a:lumOff val="40000"/>
              <a:alpha val="72000"/>
            </a:srgbClr>
          </a:solidFill>
          <a:ln w="12700">
            <a:solidFill>
              <a:srgbClr val="0F6FC6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云侧建模服务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上箭头 164">
            <a:extLst>
              <a:ext uri="{FF2B5EF4-FFF2-40B4-BE49-F238E27FC236}">
                <a16:creationId xmlns:a16="http://schemas.microsoft.com/office/drawing/2014/main" id="{544E5D69-5E3D-49A6-8745-876A74D35268}"/>
              </a:ext>
            </a:extLst>
          </p:cNvPr>
          <p:cNvSpPr/>
          <p:nvPr/>
        </p:nvSpPr>
        <p:spPr bwMode="auto">
          <a:xfrm>
            <a:off x="4427138" y="1708467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上箭头 165">
            <a:extLst>
              <a:ext uri="{FF2B5EF4-FFF2-40B4-BE49-F238E27FC236}">
                <a16:creationId xmlns:a16="http://schemas.microsoft.com/office/drawing/2014/main" id="{6338FF25-FDB4-47AA-8C43-E01ABFEAC5C5}"/>
              </a:ext>
            </a:extLst>
          </p:cNvPr>
          <p:cNvSpPr/>
          <p:nvPr/>
        </p:nvSpPr>
        <p:spPr bwMode="auto">
          <a:xfrm>
            <a:off x="7107919" y="1692399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íSľîḑê">
            <a:extLst>
              <a:ext uri="{FF2B5EF4-FFF2-40B4-BE49-F238E27FC236}">
                <a16:creationId xmlns:a16="http://schemas.microsoft.com/office/drawing/2014/main" id="{9CD6D020-0422-461F-B4D2-8A26078604B9}"/>
              </a:ext>
            </a:extLst>
          </p:cNvPr>
          <p:cNvSpPr/>
          <p:nvPr/>
        </p:nvSpPr>
        <p:spPr bwMode="auto">
          <a:xfrm>
            <a:off x="9431584" y="3516797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数字化风洞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îSlîḓê">
            <a:extLst>
              <a:ext uri="{FF2B5EF4-FFF2-40B4-BE49-F238E27FC236}">
                <a16:creationId xmlns:a16="http://schemas.microsoft.com/office/drawing/2014/main" id="{74FD23C6-4E37-4CF4-B876-E4DDF53B938C}"/>
              </a:ext>
            </a:extLst>
          </p:cNvPr>
          <p:cNvSpPr/>
          <p:nvPr/>
        </p:nvSpPr>
        <p:spPr>
          <a:xfrm rot="900000">
            <a:off x="8304057" y="4166919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D21FA31-7CBE-42B0-8F15-1ACDCD22D7C9}"/>
              </a:ext>
            </a:extLst>
          </p:cNvPr>
          <p:cNvGrpSpPr/>
          <p:nvPr/>
        </p:nvGrpSpPr>
        <p:grpSpPr>
          <a:xfrm>
            <a:off x="8561095" y="3233832"/>
            <a:ext cx="990647" cy="904186"/>
            <a:chOff x="8426818" y="2588742"/>
            <a:chExt cx="990647" cy="904186"/>
          </a:xfrm>
        </p:grpSpPr>
        <p:sp>
          <p:nvSpPr>
            <p:cNvPr id="64" name="任意形状 169">
              <a:extLst>
                <a:ext uri="{FF2B5EF4-FFF2-40B4-BE49-F238E27FC236}">
                  <a16:creationId xmlns:a16="http://schemas.microsoft.com/office/drawing/2014/main" id="{2BBF6C69-2C78-43F6-BC5B-C0221D2C12EC}"/>
                </a:ext>
              </a:extLst>
            </p:cNvPr>
            <p:cNvSpPr/>
            <p:nvPr/>
          </p:nvSpPr>
          <p:spPr>
            <a:xfrm>
              <a:off x="8426818" y="2588742"/>
              <a:ext cx="954519" cy="22328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风洞健康管理信息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0A6C050-4661-452E-9030-C6B2F01A6C93}"/>
                </a:ext>
              </a:extLst>
            </p:cNvPr>
            <p:cNvSpPr/>
            <p:nvPr/>
          </p:nvSpPr>
          <p:spPr>
            <a:xfrm>
              <a:off x="8426818" y="285736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6" name="任意形状 171">
              <a:extLst>
                <a:ext uri="{FF2B5EF4-FFF2-40B4-BE49-F238E27FC236}">
                  <a16:creationId xmlns:a16="http://schemas.microsoft.com/office/drawing/2014/main" id="{941CBA0A-FFE1-4CF4-A37F-7202447B60DD}"/>
                </a:ext>
              </a:extLst>
            </p:cNvPr>
            <p:cNvSpPr/>
            <p:nvPr/>
          </p:nvSpPr>
          <p:spPr>
            <a:xfrm>
              <a:off x="8496763" y="280851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模型调用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D11762D-46E5-4A9D-AD5C-93B82F40044F}"/>
                </a:ext>
              </a:extLst>
            </p:cNvPr>
            <p:cNvSpPr/>
            <p:nvPr/>
          </p:nvSpPr>
          <p:spPr>
            <a:xfrm>
              <a:off x="8426818" y="302846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8" name="任意形状 173">
              <a:extLst>
                <a:ext uri="{FF2B5EF4-FFF2-40B4-BE49-F238E27FC236}">
                  <a16:creationId xmlns:a16="http://schemas.microsoft.com/office/drawing/2014/main" id="{798C7EAA-22D6-44B5-A950-E3B9EF3650F6}"/>
                </a:ext>
              </a:extLst>
            </p:cNvPr>
            <p:cNvSpPr/>
            <p:nvPr/>
          </p:nvSpPr>
          <p:spPr>
            <a:xfrm>
              <a:off x="8496763" y="297961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模型验证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805E922-F418-4329-B8E9-85ADD0B556BF}"/>
                </a:ext>
              </a:extLst>
            </p:cNvPr>
            <p:cNvSpPr/>
            <p:nvPr/>
          </p:nvSpPr>
          <p:spPr>
            <a:xfrm>
              <a:off x="8426818" y="319957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0" name="任意形状 175">
              <a:extLst>
                <a:ext uri="{FF2B5EF4-FFF2-40B4-BE49-F238E27FC236}">
                  <a16:creationId xmlns:a16="http://schemas.microsoft.com/office/drawing/2014/main" id="{90AA9CDE-A895-4182-BC78-4C73833104A6}"/>
                </a:ext>
              </a:extLst>
            </p:cNvPr>
            <p:cNvSpPr/>
            <p:nvPr/>
          </p:nvSpPr>
          <p:spPr>
            <a:xfrm>
              <a:off x="8496763" y="315072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结果建议反馈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71D9E6B-4A44-4303-9A7A-79BF12C113BC}"/>
                </a:ext>
              </a:extLst>
            </p:cNvPr>
            <p:cNvSpPr/>
            <p:nvPr/>
          </p:nvSpPr>
          <p:spPr>
            <a:xfrm>
              <a:off x="8426818" y="337067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2" name="任意形状 177">
              <a:extLst>
                <a:ext uri="{FF2B5EF4-FFF2-40B4-BE49-F238E27FC236}">
                  <a16:creationId xmlns:a16="http://schemas.microsoft.com/office/drawing/2014/main" id="{E1781DFE-8A06-4F22-B1D4-71D0C92F6D54}"/>
                </a:ext>
              </a:extLst>
            </p:cNvPr>
            <p:cNvSpPr/>
            <p:nvPr/>
          </p:nvSpPr>
          <p:spPr>
            <a:xfrm>
              <a:off x="8496763" y="332182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</p:grpSp>
      <p:sp>
        <p:nvSpPr>
          <p:cNvPr id="73" name="îSlîḓê">
            <a:extLst>
              <a:ext uri="{FF2B5EF4-FFF2-40B4-BE49-F238E27FC236}">
                <a16:creationId xmlns:a16="http://schemas.microsoft.com/office/drawing/2014/main" id="{4DAFD4E9-B938-4040-B3B8-785C99E00E2A}"/>
              </a:ext>
            </a:extLst>
          </p:cNvPr>
          <p:cNvSpPr/>
          <p:nvPr/>
        </p:nvSpPr>
        <p:spPr>
          <a:xfrm rot="20700000" flipH="1">
            <a:off x="8279770" y="2117036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AA6709-6275-47FB-9CCF-071B0E2E0FAB}"/>
              </a:ext>
            </a:extLst>
          </p:cNvPr>
          <p:cNvGrpSpPr/>
          <p:nvPr/>
        </p:nvGrpSpPr>
        <p:grpSpPr>
          <a:xfrm>
            <a:off x="8480190" y="2296651"/>
            <a:ext cx="926733" cy="729911"/>
            <a:chOff x="5884305" y="4210863"/>
            <a:chExt cx="926733" cy="729911"/>
          </a:xfrm>
        </p:grpSpPr>
        <p:sp>
          <p:nvSpPr>
            <p:cNvPr id="75" name="任意形状 180">
              <a:extLst>
                <a:ext uri="{FF2B5EF4-FFF2-40B4-BE49-F238E27FC236}">
                  <a16:creationId xmlns:a16="http://schemas.microsoft.com/office/drawing/2014/main" id="{BF673ACC-E91C-4851-A0E5-0C37660594A3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设备信息反馈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4EEBD3C-D080-4799-AD27-B45A62F18E80}"/>
                </a:ext>
              </a:extLst>
            </p:cNvPr>
            <p:cNvSpPr/>
            <p:nvPr/>
          </p:nvSpPr>
          <p:spPr>
            <a:xfrm>
              <a:off x="6737635" y="446673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0D2DA39-54BC-491D-838B-93C3776B2CDA}"/>
                </a:ext>
              </a:extLst>
            </p:cNvPr>
            <p:cNvSpPr/>
            <p:nvPr/>
          </p:nvSpPr>
          <p:spPr>
            <a:xfrm>
              <a:off x="6737635" y="4655305"/>
              <a:ext cx="73403" cy="66730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78" name="任意形状 183">
              <a:extLst>
                <a:ext uri="{FF2B5EF4-FFF2-40B4-BE49-F238E27FC236}">
                  <a16:creationId xmlns:a16="http://schemas.microsoft.com/office/drawing/2014/main" id="{C8E57289-FE83-48DE-97EE-281C40138DF0}"/>
                </a:ext>
              </a:extLst>
            </p:cNvPr>
            <p:cNvSpPr/>
            <p:nvPr/>
          </p:nvSpPr>
          <p:spPr>
            <a:xfrm>
              <a:off x="5937706" y="4623909"/>
              <a:ext cx="799929" cy="155549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采购信息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4118CB8-6311-4661-AADE-9161BDEB212C}"/>
                </a:ext>
              </a:extLst>
            </p:cNvPr>
            <p:cNvSpPr/>
            <p:nvPr/>
          </p:nvSpPr>
          <p:spPr>
            <a:xfrm>
              <a:off x="6737635" y="4805508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80" name="任意形状 185">
              <a:extLst>
                <a:ext uri="{FF2B5EF4-FFF2-40B4-BE49-F238E27FC236}">
                  <a16:creationId xmlns:a16="http://schemas.microsoft.com/office/drawing/2014/main" id="{A1D928CE-1A68-4E27-8B81-6DCE150EBFF5}"/>
                </a:ext>
              </a:extLst>
            </p:cNvPr>
            <p:cNvSpPr/>
            <p:nvPr/>
          </p:nvSpPr>
          <p:spPr>
            <a:xfrm>
              <a:off x="6031652" y="476967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81" name="任意形状 186">
              <a:extLst>
                <a:ext uri="{FF2B5EF4-FFF2-40B4-BE49-F238E27FC236}">
                  <a16:creationId xmlns:a16="http://schemas.microsoft.com/office/drawing/2014/main" id="{4308CDDC-F5BF-4B75-BBC7-1B868664B46B}"/>
                </a:ext>
              </a:extLst>
            </p:cNvPr>
            <p:cNvSpPr/>
            <p:nvPr/>
          </p:nvSpPr>
          <p:spPr>
            <a:xfrm>
              <a:off x="5884305" y="4428276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维修信息</a:t>
              </a: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8DAFC83-BD89-4B7F-B466-DD88A62441E1}"/>
              </a:ext>
            </a:extLst>
          </p:cNvPr>
          <p:cNvGrpSpPr/>
          <p:nvPr/>
        </p:nvGrpSpPr>
        <p:grpSpPr>
          <a:xfrm>
            <a:off x="8301470" y="838200"/>
            <a:ext cx="1130114" cy="1064359"/>
            <a:chOff x="8388316" y="1637306"/>
            <a:chExt cx="990647" cy="1064359"/>
          </a:xfrm>
        </p:grpSpPr>
        <p:sp>
          <p:nvSpPr>
            <p:cNvPr id="83" name="任意形状 188">
              <a:extLst>
                <a:ext uri="{FF2B5EF4-FFF2-40B4-BE49-F238E27FC236}">
                  <a16:creationId xmlns:a16="http://schemas.microsoft.com/office/drawing/2014/main" id="{42F76F40-F18E-4DC3-A138-BBA37CC8FB21}"/>
                </a:ext>
              </a:extLst>
            </p:cNvPr>
            <p:cNvSpPr/>
            <p:nvPr/>
          </p:nvSpPr>
          <p:spPr>
            <a:xfrm>
              <a:off x="8388316" y="163730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风洞运维信息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21590D9-0FB8-4033-9531-70AABDF1EA02}"/>
                </a:ext>
              </a:extLst>
            </p:cNvPr>
            <p:cNvSpPr/>
            <p:nvPr/>
          </p:nvSpPr>
          <p:spPr>
            <a:xfrm>
              <a:off x="8388316" y="18938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5" name="任意形状 190">
              <a:extLst>
                <a:ext uri="{FF2B5EF4-FFF2-40B4-BE49-F238E27FC236}">
                  <a16:creationId xmlns:a16="http://schemas.microsoft.com/office/drawing/2014/main" id="{0B9785C4-613D-4035-AD18-B766074FE565}"/>
                </a:ext>
              </a:extLst>
            </p:cNvPr>
            <p:cNvSpPr/>
            <p:nvPr/>
          </p:nvSpPr>
          <p:spPr>
            <a:xfrm>
              <a:off x="8458261" y="184497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维修建议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4578B8A-3329-4D63-8865-1266B608AE45}"/>
                </a:ext>
              </a:extLst>
            </p:cNvPr>
            <p:cNvSpPr/>
            <p:nvPr/>
          </p:nvSpPr>
          <p:spPr>
            <a:xfrm>
              <a:off x="8388316" y="2064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7" name="任意形状 192">
              <a:extLst>
                <a:ext uri="{FF2B5EF4-FFF2-40B4-BE49-F238E27FC236}">
                  <a16:creationId xmlns:a16="http://schemas.microsoft.com/office/drawing/2014/main" id="{C7FD2762-A56C-4208-80BE-F823823FABD8}"/>
                </a:ext>
              </a:extLst>
            </p:cNvPr>
            <p:cNvSpPr/>
            <p:nvPr/>
          </p:nvSpPr>
          <p:spPr>
            <a:xfrm>
              <a:off x="8458261" y="201607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故障信息报告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2C760A4-7DF9-442A-B219-E8331E24BEAB}"/>
                </a:ext>
              </a:extLst>
            </p:cNvPr>
            <p:cNvSpPr/>
            <p:nvPr/>
          </p:nvSpPr>
          <p:spPr>
            <a:xfrm>
              <a:off x="8388316" y="223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9" name="任意形状 194">
              <a:extLst>
                <a:ext uri="{FF2B5EF4-FFF2-40B4-BE49-F238E27FC236}">
                  <a16:creationId xmlns:a16="http://schemas.microsoft.com/office/drawing/2014/main" id="{86EC2C57-5B72-44FA-B96C-68E22F8F963A}"/>
                </a:ext>
              </a:extLst>
            </p:cNvPr>
            <p:cNvSpPr/>
            <p:nvPr/>
          </p:nvSpPr>
          <p:spPr>
            <a:xfrm>
              <a:off x="8458261" y="218718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状态评估报告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D88B28E-6D94-4CE7-AC64-24C9CAB7D99D}"/>
                </a:ext>
              </a:extLst>
            </p:cNvPr>
            <p:cNvSpPr/>
            <p:nvPr/>
          </p:nvSpPr>
          <p:spPr>
            <a:xfrm>
              <a:off x="8388316" y="257941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1" name="任意形状 196">
              <a:extLst>
                <a:ext uri="{FF2B5EF4-FFF2-40B4-BE49-F238E27FC236}">
                  <a16:creationId xmlns:a16="http://schemas.microsoft.com/office/drawing/2014/main" id="{CB32D572-CFF4-42BF-970A-DDA203F4AF17}"/>
                </a:ext>
              </a:extLst>
            </p:cNvPr>
            <p:cNvSpPr/>
            <p:nvPr/>
          </p:nvSpPr>
          <p:spPr>
            <a:xfrm>
              <a:off x="8458261" y="253056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B3681A-ABDC-4118-AAE3-A18B1EAC7110}"/>
                </a:ext>
              </a:extLst>
            </p:cNvPr>
            <p:cNvSpPr/>
            <p:nvPr/>
          </p:nvSpPr>
          <p:spPr>
            <a:xfrm>
              <a:off x="8391355" y="241660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3" name="任意形状 198">
              <a:extLst>
                <a:ext uri="{FF2B5EF4-FFF2-40B4-BE49-F238E27FC236}">
                  <a16:creationId xmlns:a16="http://schemas.microsoft.com/office/drawing/2014/main" id="{81127D5E-C947-49BB-988C-F1170E164F04}"/>
                </a:ext>
              </a:extLst>
            </p:cNvPr>
            <p:cNvSpPr/>
            <p:nvPr/>
          </p:nvSpPr>
          <p:spPr>
            <a:xfrm>
              <a:off x="8461300" y="236775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监测报告</a:t>
              </a:r>
            </a:p>
          </p:txBody>
        </p:sp>
      </p:grpSp>
      <p:sp>
        <p:nvSpPr>
          <p:cNvPr id="94" name="îSlîḓê">
            <a:extLst>
              <a:ext uri="{FF2B5EF4-FFF2-40B4-BE49-F238E27FC236}">
                <a16:creationId xmlns:a16="http://schemas.microsoft.com/office/drawing/2014/main" id="{47301FDD-4E20-4377-8F28-428A22154FA9}"/>
              </a:ext>
            </a:extLst>
          </p:cNvPr>
          <p:cNvSpPr/>
          <p:nvPr/>
        </p:nvSpPr>
        <p:spPr>
          <a:xfrm rot="900000" flipH="1">
            <a:off x="8248438" y="4397627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6EBC735-0157-45C7-8562-C81EF79E114B}"/>
              </a:ext>
            </a:extLst>
          </p:cNvPr>
          <p:cNvGrpSpPr/>
          <p:nvPr/>
        </p:nvGrpSpPr>
        <p:grpSpPr>
          <a:xfrm>
            <a:off x="7952183" y="4624713"/>
            <a:ext cx="919856" cy="388740"/>
            <a:chOff x="5891182" y="4283385"/>
            <a:chExt cx="919856" cy="388740"/>
          </a:xfrm>
        </p:grpSpPr>
        <p:sp>
          <p:nvSpPr>
            <p:cNvPr id="96" name="任意形状 201">
              <a:extLst>
                <a:ext uri="{FF2B5EF4-FFF2-40B4-BE49-F238E27FC236}">
                  <a16:creationId xmlns:a16="http://schemas.microsoft.com/office/drawing/2014/main" id="{47695D9F-1926-4D37-BA66-FEB81243ADD9}"/>
                </a:ext>
              </a:extLst>
            </p:cNvPr>
            <p:cNvSpPr/>
            <p:nvPr/>
          </p:nvSpPr>
          <p:spPr>
            <a:xfrm>
              <a:off x="6266551" y="4283385"/>
              <a:ext cx="505550" cy="199378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数据交互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D073186-1677-4018-B588-35B1861C9C3F}"/>
                </a:ext>
              </a:extLst>
            </p:cNvPr>
            <p:cNvSpPr/>
            <p:nvPr/>
          </p:nvSpPr>
          <p:spPr>
            <a:xfrm>
              <a:off x="6737635" y="448234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98" name="任意形状 203">
              <a:extLst>
                <a:ext uri="{FF2B5EF4-FFF2-40B4-BE49-F238E27FC236}">
                  <a16:creationId xmlns:a16="http://schemas.microsoft.com/office/drawing/2014/main" id="{4D8B4CD9-2313-4785-AFA0-0444388F6AE6}"/>
                </a:ext>
              </a:extLst>
            </p:cNvPr>
            <p:cNvSpPr/>
            <p:nvPr/>
          </p:nvSpPr>
          <p:spPr>
            <a:xfrm>
              <a:off x="5891182" y="4446504"/>
              <a:ext cx="846453" cy="22562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</a:rPr>
                <a:t>数据特征提取</a:t>
              </a:r>
            </a:p>
          </p:txBody>
        </p:sp>
      </p:grpSp>
      <p:sp>
        <p:nvSpPr>
          <p:cNvPr id="99" name="任意形状 203">
            <a:extLst>
              <a:ext uri="{FF2B5EF4-FFF2-40B4-BE49-F238E27FC236}">
                <a16:creationId xmlns:a16="http://schemas.microsoft.com/office/drawing/2014/main" id="{A113276A-CC52-45F6-8306-A971D53E0DEB}"/>
              </a:ext>
            </a:extLst>
          </p:cNvPr>
          <p:cNvSpPr/>
          <p:nvPr/>
        </p:nvSpPr>
        <p:spPr>
          <a:xfrm>
            <a:off x="7924800" y="4940232"/>
            <a:ext cx="846453" cy="225621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rPr>
              <a:t>仿真计算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CE4B7AB-130D-43D8-BF18-0332D84F978D}"/>
              </a:ext>
            </a:extLst>
          </p:cNvPr>
          <p:cNvSpPr/>
          <p:nvPr/>
        </p:nvSpPr>
        <p:spPr>
          <a:xfrm flipH="1">
            <a:off x="8795286" y="4994673"/>
            <a:ext cx="75631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793870-8243-4251-9BAC-7E36A0215A31}"/>
              </a:ext>
            </a:extLst>
          </p:cNvPr>
          <p:cNvSpPr/>
          <p:nvPr/>
        </p:nvSpPr>
        <p:spPr>
          <a:xfrm>
            <a:off x="8798265" y="5165432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2" name="任意形状 185">
            <a:extLst>
              <a:ext uri="{FF2B5EF4-FFF2-40B4-BE49-F238E27FC236}">
                <a16:creationId xmlns:a16="http://schemas.microsoft.com/office/drawing/2014/main" id="{EACDD74E-42EF-4EC0-85FD-9A25B354965D}"/>
              </a:ext>
            </a:extLst>
          </p:cNvPr>
          <p:cNvSpPr/>
          <p:nvPr/>
        </p:nvSpPr>
        <p:spPr>
          <a:xfrm>
            <a:off x="8092282" y="5129594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rPr>
              <a:t>……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03" name="íSľîḑê">
            <a:extLst>
              <a:ext uri="{FF2B5EF4-FFF2-40B4-BE49-F238E27FC236}">
                <a16:creationId xmlns:a16="http://schemas.microsoft.com/office/drawing/2014/main" id="{BD1F2FFF-407E-4C33-BC0B-D0E8AC2A7200}"/>
              </a:ext>
            </a:extLst>
          </p:cNvPr>
          <p:cNvSpPr/>
          <p:nvPr/>
        </p:nvSpPr>
        <p:spPr bwMode="auto">
          <a:xfrm>
            <a:off x="5069838" y="4653712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600" b="1" kern="0" dirty="0">
                <a:solidFill>
                  <a:srgbClr val="9000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诊断模型</a:t>
            </a:r>
            <a:endParaRPr kumimoji="1" lang="en-US" altLang="zh-CN" sz="1600" b="1" kern="0" dirty="0">
              <a:solidFill>
                <a:srgbClr val="9000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600" b="1" kern="0" dirty="0">
                <a:solidFill>
                  <a:srgbClr val="9000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及算法</a:t>
            </a:r>
          </a:p>
        </p:txBody>
      </p:sp>
      <p:sp>
        <p:nvSpPr>
          <p:cNvPr id="104" name="îSlîḓê">
            <a:extLst>
              <a:ext uri="{FF2B5EF4-FFF2-40B4-BE49-F238E27FC236}">
                <a16:creationId xmlns:a16="http://schemas.microsoft.com/office/drawing/2014/main" id="{92A79BA9-752C-413E-95B9-A2A2953E3827}"/>
              </a:ext>
            </a:extLst>
          </p:cNvPr>
          <p:cNvSpPr/>
          <p:nvPr/>
        </p:nvSpPr>
        <p:spPr>
          <a:xfrm rot="18258897">
            <a:off x="6295667" y="4417025"/>
            <a:ext cx="1311697" cy="216450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05" name="îSlîḓê">
            <a:extLst>
              <a:ext uri="{FF2B5EF4-FFF2-40B4-BE49-F238E27FC236}">
                <a16:creationId xmlns:a16="http://schemas.microsoft.com/office/drawing/2014/main" id="{44710501-E01D-47C1-83B3-2AC3F2EE7FBB}"/>
              </a:ext>
            </a:extLst>
          </p:cNvPr>
          <p:cNvSpPr/>
          <p:nvPr/>
        </p:nvSpPr>
        <p:spPr>
          <a:xfrm rot="3732754" flipH="1">
            <a:off x="4323383" y="4387108"/>
            <a:ext cx="1176587" cy="20939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1841172-0B4B-496C-A8AA-EE6E924C8F79}"/>
              </a:ext>
            </a:extLst>
          </p:cNvPr>
          <p:cNvSpPr/>
          <p:nvPr/>
        </p:nvSpPr>
        <p:spPr>
          <a:xfrm>
            <a:off x="4940319" y="5041444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7" name="任意形状 147">
            <a:extLst>
              <a:ext uri="{FF2B5EF4-FFF2-40B4-BE49-F238E27FC236}">
                <a16:creationId xmlns:a16="http://schemas.microsoft.com/office/drawing/2014/main" id="{858D721B-F1B8-4919-BE16-5C6A2334E5B2}"/>
              </a:ext>
            </a:extLst>
          </p:cNvPr>
          <p:cNvSpPr/>
          <p:nvPr/>
        </p:nvSpPr>
        <p:spPr>
          <a:xfrm>
            <a:off x="4164392" y="4992593"/>
            <a:ext cx="775927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icrosoft YaHei"/>
                <a:ea typeface="Microsoft YaHei"/>
              </a:rPr>
              <a:t>简单计算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rPr>
              <a:t>模型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60FC6F-EF34-4FC3-856F-CB927C46577C}"/>
              </a:ext>
            </a:extLst>
          </p:cNvPr>
          <p:cNvSpPr/>
          <p:nvPr/>
        </p:nvSpPr>
        <p:spPr>
          <a:xfrm>
            <a:off x="4940319" y="5212548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9" name="任意形状 149">
            <a:extLst>
              <a:ext uri="{FF2B5EF4-FFF2-40B4-BE49-F238E27FC236}">
                <a16:creationId xmlns:a16="http://schemas.microsoft.com/office/drawing/2014/main" id="{68E33F4D-AB98-4BD8-9D0D-BB8A307D676B}"/>
              </a:ext>
            </a:extLst>
          </p:cNvPr>
          <p:cNvSpPr/>
          <p:nvPr/>
        </p:nvSpPr>
        <p:spPr>
          <a:xfrm>
            <a:off x="4021404" y="5163698"/>
            <a:ext cx="918915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icrosoft YaHei"/>
                <a:ea typeface="Microsoft YaHei"/>
              </a:rPr>
              <a:t>中间量计算模型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E1B5FF7-0DD2-48F7-8FC1-47EC02D815D8}"/>
              </a:ext>
            </a:extLst>
          </p:cNvPr>
          <p:cNvSpPr/>
          <p:nvPr/>
        </p:nvSpPr>
        <p:spPr>
          <a:xfrm>
            <a:off x="4940319" y="5383653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11" name="任意形状 151">
            <a:extLst>
              <a:ext uri="{FF2B5EF4-FFF2-40B4-BE49-F238E27FC236}">
                <a16:creationId xmlns:a16="http://schemas.microsoft.com/office/drawing/2014/main" id="{4B94E40D-54D1-48D9-9F7B-B2BB95980F10}"/>
              </a:ext>
            </a:extLst>
          </p:cNvPr>
          <p:cNvSpPr/>
          <p:nvPr/>
        </p:nvSpPr>
        <p:spPr>
          <a:xfrm>
            <a:off x="4234336" y="5334803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rPr>
              <a:t>快速诊断模型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2BC229B-4407-44AA-AC92-48B5AD81D196}"/>
              </a:ext>
            </a:extLst>
          </p:cNvPr>
          <p:cNvSpPr/>
          <p:nvPr/>
        </p:nvSpPr>
        <p:spPr>
          <a:xfrm>
            <a:off x="6680056" y="5068779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13" name="任意形状 192">
            <a:extLst>
              <a:ext uri="{FF2B5EF4-FFF2-40B4-BE49-F238E27FC236}">
                <a16:creationId xmlns:a16="http://schemas.microsoft.com/office/drawing/2014/main" id="{236DC42D-F6FE-4CCE-BD88-9FB6903CA372}"/>
              </a:ext>
            </a:extLst>
          </p:cNvPr>
          <p:cNvSpPr/>
          <p:nvPr/>
        </p:nvSpPr>
        <p:spPr>
          <a:xfrm>
            <a:off x="6759848" y="5019929"/>
            <a:ext cx="1018776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icrosoft YaHei"/>
                <a:ea typeface="Microsoft YaHei"/>
              </a:rPr>
              <a:t>复杂诊断模型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"/>
              <a:ea typeface="Microsoft YaHei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A5569A8-98C1-4273-9411-1E494D41DFBF}"/>
              </a:ext>
            </a:extLst>
          </p:cNvPr>
          <p:cNvSpPr/>
          <p:nvPr/>
        </p:nvSpPr>
        <p:spPr>
          <a:xfrm>
            <a:off x="6680056" y="5239884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15" name="任意形状 194">
            <a:extLst>
              <a:ext uri="{FF2B5EF4-FFF2-40B4-BE49-F238E27FC236}">
                <a16:creationId xmlns:a16="http://schemas.microsoft.com/office/drawing/2014/main" id="{377C81F3-D323-4F0D-B53D-D6A43496F4A6}"/>
              </a:ext>
            </a:extLst>
          </p:cNvPr>
          <p:cNvSpPr/>
          <p:nvPr/>
        </p:nvSpPr>
        <p:spPr>
          <a:xfrm>
            <a:off x="6759848" y="5191034"/>
            <a:ext cx="1050322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rPr>
              <a:t>数据训练模型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5DF1F32-397D-4D54-AAA5-B224BC0097B4}"/>
              </a:ext>
            </a:extLst>
          </p:cNvPr>
          <p:cNvSpPr/>
          <p:nvPr/>
        </p:nvSpPr>
        <p:spPr>
          <a:xfrm>
            <a:off x="6683523" y="5420453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17" name="任意形状 198">
            <a:extLst>
              <a:ext uri="{FF2B5EF4-FFF2-40B4-BE49-F238E27FC236}">
                <a16:creationId xmlns:a16="http://schemas.microsoft.com/office/drawing/2014/main" id="{C622DF05-1DD8-4368-A5E1-5B17CFB37821}"/>
              </a:ext>
            </a:extLst>
          </p:cNvPr>
          <p:cNvSpPr/>
          <p:nvPr/>
        </p:nvSpPr>
        <p:spPr>
          <a:xfrm>
            <a:off x="6763315" y="5371603"/>
            <a:ext cx="805374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</a:rPr>
              <a:t>深度卷积模型</a:t>
            </a:r>
          </a:p>
        </p:txBody>
      </p:sp>
    </p:spTree>
    <p:extLst>
      <p:ext uri="{BB962C8B-B14F-4D97-AF65-F5344CB8AC3E}">
        <p14:creationId xmlns:p14="http://schemas.microsoft.com/office/powerpoint/2010/main" val="193634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7CD66A-0784-44E0-B840-867AC5C00812}"/>
              </a:ext>
            </a:extLst>
          </p:cNvPr>
          <p:cNvSpPr/>
          <p:nvPr/>
        </p:nvSpPr>
        <p:spPr>
          <a:xfrm>
            <a:off x="4833267" y="848700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模型类别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82A564-BB6E-4A36-AD66-C12990E6509D}"/>
              </a:ext>
            </a:extLst>
          </p:cNvPr>
          <p:cNvSpPr/>
          <p:nvPr/>
        </p:nvSpPr>
        <p:spPr>
          <a:xfrm>
            <a:off x="728994" y="1904438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物理机理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21C60E-C7E4-4BEB-97C4-9C1816175D43}"/>
              </a:ext>
            </a:extLst>
          </p:cNvPr>
          <p:cNvSpPr/>
          <p:nvPr/>
        </p:nvSpPr>
        <p:spPr>
          <a:xfrm>
            <a:off x="4798165" y="1904441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数据挖掘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8887368" y="1904439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知识工程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A1ECCE9-7B59-4256-95E9-D8E41873EB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638608" y="-495567"/>
            <a:ext cx="695738" cy="410427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096774A-69B0-4214-968C-27C424BC8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690743" y="1556570"/>
            <a:ext cx="695741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9FD9B60-B3D0-467C-8486-945F4D156754}"/>
              </a:ext>
            </a:extLst>
          </p:cNvPr>
          <p:cNvSpPr/>
          <p:nvPr/>
        </p:nvSpPr>
        <p:spPr>
          <a:xfrm>
            <a:off x="-35399" y="2812779"/>
            <a:ext cx="728658" cy="28146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磨损寿命计算模型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8D311C-94F7-48ED-BD1E-4F0410040109}"/>
              </a:ext>
            </a:extLst>
          </p:cNvPr>
          <p:cNvSpPr/>
          <p:nvPr/>
        </p:nvSpPr>
        <p:spPr>
          <a:xfrm>
            <a:off x="765115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老化寿命计算模型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612FB7-B539-4A7A-B863-0BC978723C79}"/>
              </a:ext>
            </a:extLst>
          </p:cNvPr>
          <p:cNvSpPr/>
          <p:nvPr/>
        </p:nvSpPr>
        <p:spPr>
          <a:xfrm>
            <a:off x="3998683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F1C4B3-07B6-474A-BBDE-03EFE003F3F3}"/>
              </a:ext>
            </a:extLst>
          </p:cNvPr>
          <p:cNvSpPr/>
          <p:nvPr/>
        </p:nvSpPr>
        <p:spPr>
          <a:xfrm>
            <a:off x="4832297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支持向量机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8328966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故障树诊断分析模型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9288242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规则推理模型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D7165B-DBFC-4F2A-B9EC-3B67CCB6F489}"/>
              </a:ext>
            </a:extLst>
          </p:cNvPr>
          <p:cNvSpPr/>
          <p:nvPr/>
        </p:nvSpPr>
        <p:spPr>
          <a:xfrm>
            <a:off x="10247518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知识库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AB346DA-EC34-43CF-A535-26D1ACC8299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857465" y="1735903"/>
            <a:ext cx="548341" cy="160541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CC72EEA-DB98-4068-9ADA-0E7B4708A68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1257722" y="2136160"/>
            <a:ext cx="548340" cy="80489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7CC762F-17BC-46A7-9EC7-FAD83DF3945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5400000">
            <a:off x="4915702" y="1711751"/>
            <a:ext cx="570221" cy="167560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136A5B8-7072-4C1A-B08A-54A8DA805DA0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5400000">
            <a:off x="5332509" y="2128558"/>
            <a:ext cx="570221" cy="84198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4F18CAE-F6EC-4694-9C12-D6ADFE7E8F4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735345" y="-488032"/>
            <a:ext cx="695739" cy="408920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5400000">
            <a:off x="9605082" y="2311928"/>
            <a:ext cx="570223" cy="4752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9125444" y="1832290"/>
            <a:ext cx="570223" cy="143452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7EE5A75-1BC9-4893-A508-5482BDF3270E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rot="16200000" flipH="1">
            <a:off x="10084720" y="2307534"/>
            <a:ext cx="570223" cy="48403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0B7D37B-2E9A-46A9-8C98-6AE7C0C2D57E}"/>
              </a:ext>
            </a:extLst>
          </p:cNvPr>
          <p:cNvSpPr/>
          <p:nvPr/>
        </p:nvSpPr>
        <p:spPr>
          <a:xfrm>
            <a:off x="1565629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疲劳寿命计算模型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221DA21-070B-4657-9ECB-ABADCB47A414}"/>
              </a:ext>
            </a:extLst>
          </p:cNvPr>
          <p:cNvCxnSpPr>
            <a:cxnSpLocks/>
            <a:stCxn id="5" idx="2"/>
            <a:endCxn id="60" idx="0"/>
          </p:cNvCxnSpPr>
          <p:nvPr/>
        </p:nvCxnSpPr>
        <p:spPr>
          <a:xfrm rot="5400000">
            <a:off x="1657979" y="2536417"/>
            <a:ext cx="548340" cy="438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8E5D735-F4D2-4958-B77C-093EEAA7D667}"/>
              </a:ext>
            </a:extLst>
          </p:cNvPr>
          <p:cNvSpPr/>
          <p:nvPr/>
        </p:nvSpPr>
        <p:spPr>
          <a:xfrm>
            <a:off x="2366143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腐蚀寿命计算模型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8CF34D9-1A19-45DB-945C-7FC04B31DC54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 rot="16200000" flipH="1">
            <a:off x="2058236" y="2140542"/>
            <a:ext cx="548340" cy="79613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2F79AF6-B5BC-486E-9D21-01C36706876C}"/>
              </a:ext>
            </a:extLst>
          </p:cNvPr>
          <p:cNvSpPr/>
          <p:nvPr/>
        </p:nvSpPr>
        <p:spPr>
          <a:xfrm>
            <a:off x="3166658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26B77287-A77D-4391-A874-14BA865C0031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rot="16200000" flipH="1">
            <a:off x="2458493" y="1740284"/>
            <a:ext cx="548340" cy="15966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DB4B783-99FF-40AE-9F59-47B1F414051C}"/>
              </a:ext>
            </a:extLst>
          </p:cNvPr>
          <p:cNvSpPr/>
          <p:nvPr/>
        </p:nvSpPr>
        <p:spPr>
          <a:xfrm>
            <a:off x="5665911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贝叶斯网络</a:t>
            </a: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71E04BA-DE61-471C-80E4-8BCBE2250EC2}"/>
              </a:ext>
            </a:extLst>
          </p:cNvPr>
          <p:cNvCxnSpPr>
            <a:cxnSpLocks/>
            <a:stCxn id="6" idx="2"/>
            <a:endCxn id="83" idx="0"/>
          </p:cNvCxnSpPr>
          <p:nvPr/>
        </p:nvCxnSpPr>
        <p:spPr>
          <a:xfrm rot="5400000">
            <a:off x="5749316" y="2545365"/>
            <a:ext cx="570221" cy="837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5797217-6CD3-49F2-87FF-07C4250FB965}"/>
              </a:ext>
            </a:extLst>
          </p:cNvPr>
          <p:cNvSpPr/>
          <p:nvPr/>
        </p:nvSpPr>
        <p:spPr>
          <a:xfrm>
            <a:off x="6499525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929FE54E-36D1-4792-8AE5-65EC7BE11D88}"/>
              </a:ext>
            </a:extLst>
          </p:cNvPr>
          <p:cNvCxnSpPr>
            <a:cxnSpLocks/>
            <a:stCxn id="6" idx="2"/>
            <a:endCxn id="86" idx="0"/>
          </p:cNvCxnSpPr>
          <p:nvPr/>
        </p:nvCxnSpPr>
        <p:spPr>
          <a:xfrm rot="16200000" flipH="1">
            <a:off x="6166123" y="2136930"/>
            <a:ext cx="570221" cy="82524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A1B6B-DAED-4C94-8389-4D907FB43DB1}"/>
              </a:ext>
            </a:extLst>
          </p:cNvPr>
          <p:cNvSpPr/>
          <p:nvPr/>
        </p:nvSpPr>
        <p:spPr>
          <a:xfrm>
            <a:off x="7333140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5B049DF-C000-43D0-ABA0-58A887CF1A41}"/>
              </a:ext>
            </a:extLst>
          </p:cNvPr>
          <p:cNvCxnSpPr>
            <a:cxnSpLocks/>
            <a:stCxn id="6" idx="2"/>
            <a:endCxn id="88" idx="0"/>
          </p:cNvCxnSpPr>
          <p:nvPr/>
        </p:nvCxnSpPr>
        <p:spPr>
          <a:xfrm rot="16200000" flipH="1">
            <a:off x="6582930" y="1720122"/>
            <a:ext cx="570221" cy="16588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F7A10AD-033E-42D3-A9FD-308A13DC098B}"/>
              </a:ext>
            </a:extLst>
          </p:cNvPr>
          <p:cNvSpPr/>
          <p:nvPr/>
        </p:nvSpPr>
        <p:spPr>
          <a:xfrm>
            <a:off x="11206795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162B0FAF-077F-40D4-9156-B540D33AFEEA}"/>
              </a:ext>
            </a:extLst>
          </p:cNvPr>
          <p:cNvCxnSpPr>
            <a:cxnSpLocks/>
            <a:stCxn id="7" idx="2"/>
            <a:endCxn id="117" idx="0"/>
          </p:cNvCxnSpPr>
          <p:nvPr/>
        </p:nvCxnSpPr>
        <p:spPr>
          <a:xfrm rot="16200000" flipH="1">
            <a:off x="10564358" y="1827895"/>
            <a:ext cx="570223" cy="14433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7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7CD66A-0784-44E0-B840-867AC5C00812}"/>
              </a:ext>
            </a:extLst>
          </p:cNvPr>
          <p:cNvSpPr/>
          <p:nvPr/>
        </p:nvSpPr>
        <p:spPr>
          <a:xfrm>
            <a:off x="5262425" y="850035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模型层级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82A564-BB6E-4A36-AD66-C12990E6509D}"/>
              </a:ext>
            </a:extLst>
          </p:cNvPr>
          <p:cNvSpPr/>
          <p:nvPr/>
        </p:nvSpPr>
        <p:spPr>
          <a:xfrm>
            <a:off x="1021678" y="1914582"/>
            <a:ext cx="241069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风洞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21C60E-C7E4-4BEB-97C4-9C1816175D43}"/>
              </a:ext>
            </a:extLst>
          </p:cNvPr>
          <p:cNvSpPr/>
          <p:nvPr/>
        </p:nvSpPr>
        <p:spPr>
          <a:xfrm>
            <a:off x="5227325" y="1921567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8887368" y="1904439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器件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A1ECCE9-7B59-4256-95E9-D8E41873EB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995125" y="-558065"/>
            <a:ext cx="704547" cy="424074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096774A-69B0-4214-968C-27C424BC8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112005" y="1565800"/>
            <a:ext cx="711532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9FD9B60-B3D0-467C-8486-945F4D156754}"/>
              </a:ext>
            </a:extLst>
          </p:cNvPr>
          <p:cNvSpPr/>
          <p:nvPr/>
        </p:nvSpPr>
        <p:spPr>
          <a:xfrm>
            <a:off x="256737" y="2812779"/>
            <a:ext cx="728658" cy="281463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大低速风洞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98D311C-94F7-48ED-BD1E-4F0410040109}"/>
              </a:ext>
            </a:extLst>
          </p:cNvPr>
          <p:cNvSpPr/>
          <p:nvPr/>
        </p:nvSpPr>
        <p:spPr>
          <a:xfrm>
            <a:off x="1053929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低密度风洞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612FB7-B539-4A7A-B863-0BC978723C79}"/>
              </a:ext>
            </a:extLst>
          </p:cNvPr>
          <p:cNvSpPr/>
          <p:nvPr/>
        </p:nvSpPr>
        <p:spPr>
          <a:xfrm>
            <a:off x="4356775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供气系统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F1C4B3-07B6-474A-BBDE-03EFE003F3F3}"/>
              </a:ext>
            </a:extLst>
          </p:cNvPr>
          <p:cNvSpPr/>
          <p:nvPr/>
        </p:nvSpPr>
        <p:spPr>
          <a:xfrm>
            <a:off x="5230631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供水系统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8921889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阀类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9779989" y="2834662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轴类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AB346DA-EC34-43CF-A535-26D1ACC8299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154947" y="1740701"/>
            <a:ext cx="538197" cy="160595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CC72EEA-DB98-4068-9ADA-0E7B4708A68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1553543" y="2139297"/>
            <a:ext cx="538196" cy="80876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7CC762F-17BC-46A7-9EC7-FAD83DF3945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5400000">
            <a:off x="5317890" y="1684781"/>
            <a:ext cx="553096" cy="174666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A136A5B8-7072-4C1A-B08A-54A8DA805DA0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5400000">
            <a:off x="5754818" y="2121709"/>
            <a:ext cx="553096" cy="87281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4F18CAE-F6EC-4694-9C12-D6ADFE7E8F4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950591" y="-272785"/>
            <a:ext cx="694404" cy="36600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16200000" flipH="1">
            <a:off x="9850955" y="2541298"/>
            <a:ext cx="570223" cy="1650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9421906" y="2128752"/>
            <a:ext cx="570223" cy="84159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0B7D37B-2E9A-46A9-8C98-6AE7C0C2D57E}"/>
              </a:ext>
            </a:extLst>
          </p:cNvPr>
          <p:cNvSpPr/>
          <p:nvPr/>
        </p:nvSpPr>
        <p:spPr>
          <a:xfrm>
            <a:off x="1851121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超高速风洞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221DA21-070B-4657-9ECB-ABADCB47A414}"/>
              </a:ext>
            </a:extLst>
          </p:cNvPr>
          <p:cNvCxnSpPr>
            <a:cxnSpLocks/>
            <a:stCxn id="5" idx="2"/>
            <a:endCxn id="60" idx="0"/>
          </p:cNvCxnSpPr>
          <p:nvPr/>
        </p:nvCxnSpPr>
        <p:spPr>
          <a:xfrm rot="5400000">
            <a:off x="1952139" y="2537893"/>
            <a:ext cx="538196" cy="1157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8E5D735-F4D2-4958-B77C-093EEAA7D667}"/>
              </a:ext>
            </a:extLst>
          </p:cNvPr>
          <p:cNvSpPr/>
          <p:nvPr/>
        </p:nvSpPr>
        <p:spPr>
          <a:xfrm>
            <a:off x="2648313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低温风洞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8CF34D9-1A19-45DB-945C-7FC04B31DC54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 rot="16200000" flipH="1">
            <a:off x="2350735" y="2150871"/>
            <a:ext cx="538196" cy="78561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2F79AF6-B5BC-486E-9D21-01C36706876C}"/>
              </a:ext>
            </a:extLst>
          </p:cNvPr>
          <p:cNvSpPr/>
          <p:nvPr/>
        </p:nvSpPr>
        <p:spPr>
          <a:xfrm>
            <a:off x="3445504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26B77287-A77D-4391-A874-14BA865C0031}"/>
              </a:ext>
            </a:extLst>
          </p:cNvPr>
          <p:cNvCxnSpPr>
            <a:cxnSpLocks/>
            <a:stCxn id="5" idx="2"/>
            <a:endCxn id="79" idx="0"/>
          </p:cNvCxnSpPr>
          <p:nvPr/>
        </p:nvCxnSpPr>
        <p:spPr>
          <a:xfrm rot="16200000" flipH="1">
            <a:off x="2749330" y="1752275"/>
            <a:ext cx="538196" cy="15828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DB4B783-99FF-40AE-9F59-47B1F414051C}"/>
              </a:ext>
            </a:extLst>
          </p:cNvPr>
          <p:cNvSpPr/>
          <p:nvPr/>
        </p:nvSpPr>
        <p:spPr>
          <a:xfrm>
            <a:off x="6104487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压缩机组</a:t>
            </a: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D71E04BA-DE61-471C-80E4-8BCBE2250EC2}"/>
              </a:ext>
            </a:extLst>
          </p:cNvPr>
          <p:cNvCxnSpPr>
            <a:cxnSpLocks/>
            <a:stCxn id="6" idx="2"/>
            <a:endCxn id="83" idx="0"/>
          </p:cNvCxnSpPr>
          <p:nvPr/>
        </p:nvCxnSpPr>
        <p:spPr>
          <a:xfrm rot="16200000" flipH="1">
            <a:off x="6191746" y="2557593"/>
            <a:ext cx="553096" cy="104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5797217-6CD3-49F2-87FF-07C4250FB965}"/>
              </a:ext>
            </a:extLst>
          </p:cNvPr>
          <p:cNvSpPr/>
          <p:nvPr/>
        </p:nvSpPr>
        <p:spPr>
          <a:xfrm>
            <a:off x="6978343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供电系统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929FE54E-36D1-4792-8AE5-65EC7BE11D88}"/>
              </a:ext>
            </a:extLst>
          </p:cNvPr>
          <p:cNvCxnSpPr>
            <a:cxnSpLocks/>
            <a:stCxn id="6" idx="2"/>
            <a:endCxn id="86" idx="0"/>
          </p:cNvCxnSpPr>
          <p:nvPr/>
        </p:nvCxnSpPr>
        <p:spPr>
          <a:xfrm rot="16200000" flipH="1">
            <a:off x="6628674" y="2120665"/>
            <a:ext cx="553096" cy="87490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A1B6B-DAED-4C94-8389-4D907FB43DB1}"/>
              </a:ext>
            </a:extLst>
          </p:cNvPr>
          <p:cNvSpPr/>
          <p:nvPr/>
        </p:nvSpPr>
        <p:spPr>
          <a:xfrm>
            <a:off x="7852197" y="2834663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5B049DF-C000-43D0-ABA0-58A887CF1A41}"/>
              </a:ext>
            </a:extLst>
          </p:cNvPr>
          <p:cNvCxnSpPr>
            <a:cxnSpLocks/>
            <a:stCxn id="6" idx="2"/>
            <a:endCxn id="88" idx="0"/>
          </p:cNvCxnSpPr>
          <p:nvPr/>
        </p:nvCxnSpPr>
        <p:spPr>
          <a:xfrm rot="16200000" flipH="1">
            <a:off x="7065601" y="1683738"/>
            <a:ext cx="553096" cy="17487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F7A10AD-033E-42D3-A9FD-308A13DC098B}"/>
              </a:ext>
            </a:extLst>
          </p:cNvPr>
          <p:cNvSpPr/>
          <p:nvPr/>
        </p:nvSpPr>
        <p:spPr>
          <a:xfrm>
            <a:off x="10638089" y="2812778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162B0FAF-077F-40D4-9156-B540D33AFEEA}"/>
              </a:ext>
            </a:extLst>
          </p:cNvPr>
          <p:cNvCxnSpPr>
            <a:cxnSpLocks/>
            <a:stCxn id="7" idx="2"/>
            <a:endCxn id="117" idx="0"/>
          </p:cNvCxnSpPr>
          <p:nvPr/>
        </p:nvCxnSpPr>
        <p:spPr>
          <a:xfrm rot="16200000" flipH="1">
            <a:off x="10290947" y="2101306"/>
            <a:ext cx="548339" cy="8746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2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A43759-2881-4130-941B-353B97F801CB}"/>
              </a:ext>
            </a:extLst>
          </p:cNvPr>
          <p:cNvSpPr/>
          <p:nvPr/>
        </p:nvSpPr>
        <p:spPr>
          <a:xfrm>
            <a:off x="0" y="1240372"/>
            <a:ext cx="5950820" cy="404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9CE8A-350F-47C8-8BAA-EF779FE99189}"/>
              </a:ext>
            </a:extLst>
          </p:cNvPr>
          <p:cNvSpPr txBox="1"/>
          <p:nvPr/>
        </p:nvSpPr>
        <p:spPr>
          <a:xfrm>
            <a:off x="1831507" y="12448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风洞级健康管理模块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73E6EA-A4C6-437F-A8E5-96E889D4E046}"/>
              </a:ext>
            </a:extLst>
          </p:cNvPr>
          <p:cNvSpPr/>
          <p:nvPr/>
        </p:nvSpPr>
        <p:spPr>
          <a:xfrm>
            <a:off x="187328" y="1601128"/>
            <a:ext cx="741515" cy="36021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4FD106-62D4-4C94-B56C-3F093730135A}"/>
              </a:ext>
            </a:extLst>
          </p:cNvPr>
          <p:cNvSpPr txBox="1"/>
          <p:nvPr/>
        </p:nvSpPr>
        <p:spPr>
          <a:xfrm>
            <a:off x="299791" y="15999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7051F9-1F42-48CD-8DBC-1548003E8EA4}"/>
              </a:ext>
            </a:extLst>
          </p:cNvPr>
          <p:cNvSpPr/>
          <p:nvPr/>
        </p:nvSpPr>
        <p:spPr>
          <a:xfrm>
            <a:off x="221350" y="2600813"/>
            <a:ext cx="654582" cy="499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系统运维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384147-E36C-4C74-9969-38A54765529B}"/>
              </a:ext>
            </a:extLst>
          </p:cNvPr>
          <p:cNvSpPr/>
          <p:nvPr/>
        </p:nvSpPr>
        <p:spPr>
          <a:xfrm>
            <a:off x="230794" y="3449319"/>
            <a:ext cx="645138" cy="497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34AC6-B144-4D52-9176-5B7EFF12404D}"/>
              </a:ext>
            </a:extLst>
          </p:cNvPr>
          <p:cNvSpPr/>
          <p:nvPr/>
        </p:nvSpPr>
        <p:spPr>
          <a:xfrm>
            <a:off x="230794" y="4296170"/>
            <a:ext cx="645138" cy="49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信息安全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674380-B598-4648-85A2-D2EFE0014C11}"/>
              </a:ext>
            </a:extLst>
          </p:cNvPr>
          <p:cNvSpPr/>
          <p:nvPr/>
        </p:nvSpPr>
        <p:spPr>
          <a:xfrm>
            <a:off x="1002842" y="1599029"/>
            <a:ext cx="4800195" cy="267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访问接入层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1FBF18-1B69-4D12-8367-162F8C7326B5}"/>
              </a:ext>
            </a:extLst>
          </p:cNvPr>
          <p:cNvSpPr/>
          <p:nvPr/>
        </p:nvSpPr>
        <p:spPr>
          <a:xfrm>
            <a:off x="1002842" y="1990421"/>
            <a:ext cx="4800195" cy="13314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948DE3-46D6-409D-A1AE-5B397D68641F}"/>
              </a:ext>
            </a:extLst>
          </p:cNvPr>
          <p:cNvSpPr/>
          <p:nvPr/>
        </p:nvSpPr>
        <p:spPr>
          <a:xfrm>
            <a:off x="1005659" y="3422617"/>
            <a:ext cx="4797377" cy="17806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8BDA77-954F-4574-9030-D434D69156B5}"/>
              </a:ext>
            </a:extLst>
          </p:cNvPr>
          <p:cNvSpPr txBox="1"/>
          <p:nvPr/>
        </p:nvSpPr>
        <p:spPr>
          <a:xfrm>
            <a:off x="941937" y="2160827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业务功能层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956719-AC52-4E15-8E8D-C2BFAF8EC0CC}"/>
              </a:ext>
            </a:extLst>
          </p:cNvPr>
          <p:cNvSpPr txBox="1"/>
          <p:nvPr/>
        </p:nvSpPr>
        <p:spPr>
          <a:xfrm>
            <a:off x="927589" y="3789438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数据服务层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D6B62D-B85B-4906-B7CB-DB9EF278E3FE}"/>
              </a:ext>
            </a:extLst>
          </p:cNvPr>
          <p:cNvSpPr/>
          <p:nvPr/>
        </p:nvSpPr>
        <p:spPr>
          <a:xfrm>
            <a:off x="1341882" y="2124349"/>
            <a:ext cx="3251192" cy="987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2ABAB1-6463-4C43-839D-AB3126AE3236}"/>
              </a:ext>
            </a:extLst>
          </p:cNvPr>
          <p:cNvSpPr txBox="1"/>
          <p:nvPr/>
        </p:nvSpPr>
        <p:spPr>
          <a:xfrm>
            <a:off x="2413477" y="21232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智能诊断应用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76951F-B6DE-48F8-AF20-938144CA2EB3}"/>
              </a:ext>
            </a:extLst>
          </p:cNvPr>
          <p:cNvSpPr/>
          <p:nvPr/>
        </p:nvSpPr>
        <p:spPr>
          <a:xfrm>
            <a:off x="1387116" y="2500932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状态监测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DB3FE2-C820-4164-9F27-BBAF84CFFFE7}"/>
              </a:ext>
            </a:extLst>
          </p:cNvPr>
          <p:cNvSpPr/>
          <p:nvPr/>
        </p:nvSpPr>
        <p:spPr>
          <a:xfrm>
            <a:off x="2015112" y="2491696"/>
            <a:ext cx="553998" cy="39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数据检索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949932-19CA-4559-B85B-0C4E34377F13}"/>
              </a:ext>
            </a:extLst>
          </p:cNvPr>
          <p:cNvSpPr/>
          <p:nvPr/>
        </p:nvSpPr>
        <p:spPr>
          <a:xfrm>
            <a:off x="2643108" y="2500932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故障诊断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2C06CA-2695-4DAA-9A21-5371E34AE00C}"/>
              </a:ext>
            </a:extLst>
          </p:cNvPr>
          <p:cNvSpPr/>
          <p:nvPr/>
        </p:nvSpPr>
        <p:spPr>
          <a:xfrm>
            <a:off x="3271104" y="2500931"/>
            <a:ext cx="553999" cy="384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健康评估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5697D8-FD13-4A77-A21C-5EFAE57DDCDD}"/>
              </a:ext>
            </a:extLst>
          </p:cNvPr>
          <p:cNvSpPr/>
          <p:nvPr/>
        </p:nvSpPr>
        <p:spPr>
          <a:xfrm>
            <a:off x="3899100" y="2500931"/>
            <a:ext cx="587709" cy="384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维修方案推荐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3195F4-FD25-4BE6-BC65-A84207B04124}"/>
              </a:ext>
            </a:extLst>
          </p:cNvPr>
          <p:cNvSpPr/>
          <p:nvPr/>
        </p:nvSpPr>
        <p:spPr>
          <a:xfrm>
            <a:off x="4699473" y="2125514"/>
            <a:ext cx="1001965" cy="986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智能模型运行与监控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92D7C4-6AC1-408F-8995-D031818A89EE}"/>
              </a:ext>
            </a:extLst>
          </p:cNvPr>
          <p:cNvSpPr/>
          <p:nvPr/>
        </p:nvSpPr>
        <p:spPr>
          <a:xfrm>
            <a:off x="1301231" y="3676919"/>
            <a:ext cx="3251192" cy="861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A6B3B3-5671-4C90-A7BF-866B1013F9D0}"/>
              </a:ext>
            </a:extLst>
          </p:cNvPr>
          <p:cNvSpPr txBox="1"/>
          <p:nvPr/>
        </p:nvSpPr>
        <p:spPr>
          <a:xfrm>
            <a:off x="2519997" y="36964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数据存储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3508A3-71AA-466E-BD23-181ABF2054C3}"/>
              </a:ext>
            </a:extLst>
          </p:cNvPr>
          <p:cNvSpPr/>
          <p:nvPr/>
        </p:nvSpPr>
        <p:spPr>
          <a:xfrm>
            <a:off x="4716435" y="3676919"/>
            <a:ext cx="1001965" cy="861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实时数据计算</a:t>
            </a:r>
          </a:p>
        </p:txBody>
      </p:sp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4BC7FD9D-9593-4FE7-ABA2-CAF0A7FD781A}"/>
              </a:ext>
            </a:extLst>
          </p:cNvPr>
          <p:cNvSpPr/>
          <p:nvPr/>
        </p:nvSpPr>
        <p:spPr>
          <a:xfrm>
            <a:off x="1349565" y="4007836"/>
            <a:ext cx="494475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风洞数据</a:t>
            </a:r>
          </a:p>
        </p:txBody>
      </p:sp>
      <p:sp>
        <p:nvSpPr>
          <p:cNvPr id="33" name="流程图: 磁盘 32">
            <a:extLst>
              <a:ext uri="{FF2B5EF4-FFF2-40B4-BE49-F238E27FC236}">
                <a16:creationId xmlns:a16="http://schemas.microsoft.com/office/drawing/2014/main" id="{404B7784-5A9C-41A4-A7B2-306BEAA8F8CB}"/>
              </a:ext>
            </a:extLst>
          </p:cNvPr>
          <p:cNvSpPr/>
          <p:nvPr/>
        </p:nvSpPr>
        <p:spPr>
          <a:xfrm>
            <a:off x="1882512" y="4007836"/>
            <a:ext cx="494475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34" name="流程图: 磁盘 33">
            <a:extLst>
              <a:ext uri="{FF2B5EF4-FFF2-40B4-BE49-F238E27FC236}">
                <a16:creationId xmlns:a16="http://schemas.microsoft.com/office/drawing/2014/main" id="{E2FEB4AC-AB7D-451D-A3A2-00A6AF207AC9}"/>
              </a:ext>
            </a:extLst>
          </p:cNvPr>
          <p:cNvSpPr/>
          <p:nvPr/>
        </p:nvSpPr>
        <p:spPr>
          <a:xfrm>
            <a:off x="2415459" y="4007836"/>
            <a:ext cx="494475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诊断模型</a:t>
            </a:r>
          </a:p>
        </p:txBody>
      </p:sp>
      <p:sp>
        <p:nvSpPr>
          <p:cNvPr id="35" name="流程图: 磁盘 34">
            <a:extLst>
              <a:ext uri="{FF2B5EF4-FFF2-40B4-BE49-F238E27FC236}">
                <a16:creationId xmlns:a16="http://schemas.microsoft.com/office/drawing/2014/main" id="{B7E0505F-4FA5-4562-98FB-74A30B3CCB3F}"/>
              </a:ext>
            </a:extLst>
          </p:cNvPr>
          <p:cNvSpPr/>
          <p:nvPr/>
        </p:nvSpPr>
        <p:spPr>
          <a:xfrm>
            <a:off x="2948406" y="4007836"/>
            <a:ext cx="494475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专家知识库</a:t>
            </a:r>
          </a:p>
        </p:txBody>
      </p:sp>
      <p:sp>
        <p:nvSpPr>
          <p:cNvPr id="36" name="流程图: 磁盘 35">
            <a:extLst>
              <a:ext uri="{FF2B5EF4-FFF2-40B4-BE49-F238E27FC236}">
                <a16:creationId xmlns:a16="http://schemas.microsoft.com/office/drawing/2014/main" id="{B2718843-34C1-4474-B385-892024CD0EDA}"/>
              </a:ext>
            </a:extLst>
          </p:cNvPr>
          <p:cNvSpPr/>
          <p:nvPr/>
        </p:nvSpPr>
        <p:spPr>
          <a:xfrm>
            <a:off x="3481353" y="4007836"/>
            <a:ext cx="494475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故障树</a:t>
            </a:r>
          </a:p>
        </p:txBody>
      </p:sp>
      <p:sp>
        <p:nvSpPr>
          <p:cNvPr id="37" name="流程图: 磁盘 36">
            <a:extLst>
              <a:ext uri="{FF2B5EF4-FFF2-40B4-BE49-F238E27FC236}">
                <a16:creationId xmlns:a16="http://schemas.microsoft.com/office/drawing/2014/main" id="{DF13E34A-88EA-4D2B-88BF-36055BA145B8}"/>
              </a:ext>
            </a:extLst>
          </p:cNvPr>
          <p:cNvSpPr/>
          <p:nvPr/>
        </p:nvSpPr>
        <p:spPr>
          <a:xfrm>
            <a:off x="4014300" y="4007836"/>
            <a:ext cx="494475" cy="46634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07D2A7-AF6B-4A67-8A60-B4DCD6202AEE}"/>
              </a:ext>
            </a:extLst>
          </p:cNvPr>
          <p:cNvSpPr/>
          <p:nvPr/>
        </p:nvSpPr>
        <p:spPr>
          <a:xfrm>
            <a:off x="1307588" y="4737019"/>
            <a:ext cx="4410811" cy="428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D2F8FD-7787-4588-8F38-5C27C398EDE2}"/>
              </a:ext>
            </a:extLst>
          </p:cNvPr>
          <p:cNvSpPr txBox="1"/>
          <p:nvPr/>
        </p:nvSpPr>
        <p:spPr>
          <a:xfrm>
            <a:off x="3081243" y="44977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统一调度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758C5E-1482-4553-8C6D-1CDE159228A8}"/>
              </a:ext>
            </a:extLst>
          </p:cNvPr>
          <p:cNvSpPr txBox="1"/>
          <p:nvPr/>
        </p:nvSpPr>
        <p:spPr>
          <a:xfrm>
            <a:off x="1417893" y="47139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</a:t>
            </a: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6176064B-98A6-4008-8357-46680B4641A7}"/>
              </a:ext>
            </a:extLst>
          </p:cNvPr>
          <p:cNvSpPr/>
          <p:nvPr/>
        </p:nvSpPr>
        <p:spPr>
          <a:xfrm>
            <a:off x="2015112" y="4805101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实时数据接入</a:t>
            </a: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BBE8AD4-8AE3-4D7D-AD84-B12345774CEF}"/>
              </a:ext>
            </a:extLst>
          </p:cNvPr>
          <p:cNvSpPr/>
          <p:nvPr/>
        </p:nvSpPr>
        <p:spPr>
          <a:xfrm>
            <a:off x="3237973" y="4805101"/>
            <a:ext cx="1181994" cy="31609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实时数据采集</a:t>
            </a: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89584D5-7139-4075-BB1E-45111C3DC9C3}"/>
              </a:ext>
            </a:extLst>
          </p:cNvPr>
          <p:cNvSpPr/>
          <p:nvPr/>
        </p:nvSpPr>
        <p:spPr>
          <a:xfrm>
            <a:off x="4460835" y="4805101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数据共享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E40BBC-7F42-49B1-AF5D-5B7C55656932}"/>
              </a:ext>
            </a:extLst>
          </p:cNvPr>
          <p:cNvSpPr/>
          <p:nvPr/>
        </p:nvSpPr>
        <p:spPr>
          <a:xfrm>
            <a:off x="6543130" y="1240372"/>
            <a:ext cx="5950820" cy="5266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77FD8AD-BC3D-4E66-BD07-DFF73B744BF1}"/>
              </a:ext>
            </a:extLst>
          </p:cNvPr>
          <p:cNvSpPr txBox="1"/>
          <p:nvPr/>
        </p:nvSpPr>
        <p:spPr>
          <a:xfrm>
            <a:off x="8374637" y="12448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基地级健康管理平台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0870906-D4C6-4DB7-8E30-5EF2341AB223}"/>
              </a:ext>
            </a:extLst>
          </p:cNvPr>
          <p:cNvSpPr/>
          <p:nvPr/>
        </p:nvSpPr>
        <p:spPr>
          <a:xfrm>
            <a:off x="6730458" y="1601127"/>
            <a:ext cx="741515" cy="44090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B512C66-5516-467C-8607-415A4F74A7FD}"/>
              </a:ext>
            </a:extLst>
          </p:cNvPr>
          <p:cNvSpPr txBox="1"/>
          <p:nvPr/>
        </p:nvSpPr>
        <p:spPr>
          <a:xfrm>
            <a:off x="6842921" y="15999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365FC5-CACA-4ADA-8EE9-17BC6F9AD76D}"/>
              </a:ext>
            </a:extLst>
          </p:cNvPr>
          <p:cNvSpPr/>
          <p:nvPr/>
        </p:nvSpPr>
        <p:spPr>
          <a:xfrm>
            <a:off x="6764480" y="2600813"/>
            <a:ext cx="654582" cy="499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系统运维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657011-FDEA-4371-A927-97AA7B232EDA}"/>
              </a:ext>
            </a:extLst>
          </p:cNvPr>
          <p:cNvSpPr/>
          <p:nvPr/>
        </p:nvSpPr>
        <p:spPr>
          <a:xfrm>
            <a:off x="6743899" y="4314611"/>
            <a:ext cx="645138" cy="497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服务管理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5EA81-5A8C-431D-A1AD-A733BBE46E00}"/>
              </a:ext>
            </a:extLst>
          </p:cNvPr>
          <p:cNvSpPr/>
          <p:nvPr/>
        </p:nvSpPr>
        <p:spPr>
          <a:xfrm>
            <a:off x="6743899" y="5161462"/>
            <a:ext cx="645138" cy="49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信息安全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2B379F-9A5C-414D-B080-CEAFBAD1DE65}"/>
              </a:ext>
            </a:extLst>
          </p:cNvPr>
          <p:cNvSpPr/>
          <p:nvPr/>
        </p:nvSpPr>
        <p:spPr>
          <a:xfrm>
            <a:off x="7545973" y="1599029"/>
            <a:ext cx="3590232" cy="267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访问接入层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17655E-71AD-4AA3-8D19-9B45D0C7F98C}"/>
              </a:ext>
            </a:extLst>
          </p:cNvPr>
          <p:cNvSpPr/>
          <p:nvPr/>
        </p:nvSpPr>
        <p:spPr>
          <a:xfrm>
            <a:off x="7545973" y="1990421"/>
            <a:ext cx="3590232" cy="11908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81F76B-4183-4797-B961-0C66DD2AD7C0}"/>
              </a:ext>
            </a:extLst>
          </p:cNvPr>
          <p:cNvSpPr/>
          <p:nvPr/>
        </p:nvSpPr>
        <p:spPr>
          <a:xfrm>
            <a:off x="7545972" y="4258692"/>
            <a:ext cx="4797377" cy="16496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42C090F-6732-4EA5-912B-EA3BBCE75CD8}"/>
              </a:ext>
            </a:extLst>
          </p:cNvPr>
          <p:cNvSpPr txBox="1"/>
          <p:nvPr/>
        </p:nvSpPr>
        <p:spPr>
          <a:xfrm>
            <a:off x="7467244" y="2067277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业务功能层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B22EB83-A10A-4A04-9626-60B7B0579C58}"/>
              </a:ext>
            </a:extLst>
          </p:cNvPr>
          <p:cNvSpPr txBox="1"/>
          <p:nvPr/>
        </p:nvSpPr>
        <p:spPr>
          <a:xfrm>
            <a:off x="7460887" y="4433177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数据服务层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B2276BC-FED8-4999-BF42-696DCBEAC605}"/>
              </a:ext>
            </a:extLst>
          </p:cNvPr>
          <p:cNvSpPr/>
          <p:nvPr/>
        </p:nvSpPr>
        <p:spPr>
          <a:xfrm>
            <a:off x="7832099" y="2140178"/>
            <a:ext cx="3251192" cy="987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41E23DF-9E4A-4511-AF62-03471E0DC663}"/>
              </a:ext>
            </a:extLst>
          </p:cNvPr>
          <p:cNvSpPr txBox="1"/>
          <p:nvPr/>
        </p:nvSpPr>
        <p:spPr>
          <a:xfrm>
            <a:off x="8903694" y="213904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智能诊断应用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B06DD19-6273-45BF-9545-D3B09C908F40}"/>
              </a:ext>
            </a:extLst>
          </p:cNvPr>
          <p:cNvSpPr/>
          <p:nvPr/>
        </p:nvSpPr>
        <p:spPr>
          <a:xfrm>
            <a:off x="7877333" y="2516761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数据分析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27C827-3F9E-4B12-AA3B-E77128015D60}"/>
              </a:ext>
            </a:extLst>
          </p:cNvPr>
          <p:cNvSpPr/>
          <p:nvPr/>
        </p:nvSpPr>
        <p:spPr>
          <a:xfrm>
            <a:off x="8505329" y="2507525"/>
            <a:ext cx="553998" cy="39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故障预测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40F892-F7FB-42F9-8626-592BE05308ED}"/>
              </a:ext>
            </a:extLst>
          </p:cNvPr>
          <p:cNvSpPr/>
          <p:nvPr/>
        </p:nvSpPr>
        <p:spPr>
          <a:xfrm>
            <a:off x="9133325" y="2516761"/>
            <a:ext cx="553998" cy="38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故障诊断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7FBF881-12A6-4C3B-80D6-C0E7C0978538}"/>
              </a:ext>
            </a:extLst>
          </p:cNvPr>
          <p:cNvSpPr/>
          <p:nvPr/>
        </p:nvSpPr>
        <p:spPr>
          <a:xfrm>
            <a:off x="9761321" y="2516760"/>
            <a:ext cx="553999" cy="38405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健康评估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CD2D051-3E3C-4098-BB81-B04E45464356}"/>
              </a:ext>
            </a:extLst>
          </p:cNvPr>
          <p:cNvSpPr/>
          <p:nvPr/>
        </p:nvSpPr>
        <p:spPr>
          <a:xfrm>
            <a:off x="10389317" y="2516760"/>
            <a:ext cx="587709" cy="38405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维修方案推荐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D0EE240-9938-458D-9AE1-FD20066CB296}"/>
              </a:ext>
            </a:extLst>
          </p:cNvPr>
          <p:cNvSpPr/>
          <p:nvPr/>
        </p:nvSpPr>
        <p:spPr>
          <a:xfrm>
            <a:off x="7799927" y="4381908"/>
            <a:ext cx="3251192" cy="8613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25B593E-B606-4660-A3ED-58C6944A49CC}"/>
              </a:ext>
            </a:extLst>
          </p:cNvPr>
          <p:cNvSpPr txBox="1"/>
          <p:nvPr/>
        </p:nvSpPr>
        <p:spPr>
          <a:xfrm>
            <a:off x="9018693" y="44014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数据存储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6A7F2DF-7BBD-43CC-A377-86411A6CC9B5}"/>
              </a:ext>
            </a:extLst>
          </p:cNvPr>
          <p:cNvSpPr/>
          <p:nvPr/>
        </p:nvSpPr>
        <p:spPr>
          <a:xfrm>
            <a:off x="11215131" y="4381908"/>
            <a:ext cx="1001965" cy="861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流程图: 磁盘 68">
            <a:extLst>
              <a:ext uri="{FF2B5EF4-FFF2-40B4-BE49-F238E27FC236}">
                <a16:creationId xmlns:a16="http://schemas.microsoft.com/office/drawing/2014/main" id="{B0018606-9F5F-4850-9B81-77F6E71281C8}"/>
              </a:ext>
            </a:extLst>
          </p:cNvPr>
          <p:cNvSpPr/>
          <p:nvPr/>
        </p:nvSpPr>
        <p:spPr>
          <a:xfrm>
            <a:off x="7843454" y="4674618"/>
            <a:ext cx="293059" cy="48851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流程图: 磁盘 69">
            <a:extLst>
              <a:ext uri="{FF2B5EF4-FFF2-40B4-BE49-F238E27FC236}">
                <a16:creationId xmlns:a16="http://schemas.microsoft.com/office/drawing/2014/main" id="{63DE7DE7-FE79-49B7-B6B9-B5C8DAD37F83}"/>
              </a:ext>
            </a:extLst>
          </p:cNvPr>
          <p:cNvSpPr/>
          <p:nvPr/>
        </p:nvSpPr>
        <p:spPr>
          <a:xfrm>
            <a:off x="8240949" y="4674618"/>
            <a:ext cx="293059" cy="48851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流程图: 磁盘 70">
            <a:extLst>
              <a:ext uri="{FF2B5EF4-FFF2-40B4-BE49-F238E27FC236}">
                <a16:creationId xmlns:a16="http://schemas.microsoft.com/office/drawing/2014/main" id="{6631F99F-5727-4D71-AC35-38573B84FD73}"/>
              </a:ext>
            </a:extLst>
          </p:cNvPr>
          <p:cNvSpPr/>
          <p:nvPr/>
        </p:nvSpPr>
        <p:spPr>
          <a:xfrm>
            <a:off x="8638444" y="4674618"/>
            <a:ext cx="293059" cy="48851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故障树</a:t>
            </a:r>
          </a:p>
        </p:txBody>
      </p:sp>
      <p:sp>
        <p:nvSpPr>
          <p:cNvPr id="72" name="流程图: 磁盘 71">
            <a:extLst>
              <a:ext uri="{FF2B5EF4-FFF2-40B4-BE49-F238E27FC236}">
                <a16:creationId xmlns:a16="http://schemas.microsoft.com/office/drawing/2014/main" id="{F46E120E-4BF1-4B7E-BACD-8B4CE0F8B212}"/>
              </a:ext>
            </a:extLst>
          </p:cNvPr>
          <p:cNvSpPr/>
          <p:nvPr/>
        </p:nvSpPr>
        <p:spPr>
          <a:xfrm>
            <a:off x="9035939" y="4674618"/>
            <a:ext cx="293059" cy="48851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规则库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C1A34DC-E856-4C8F-BD2A-7017C5F3EA22}"/>
              </a:ext>
            </a:extLst>
          </p:cNvPr>
          <p:cNvSpPr/>
          <p:nvPr/>
        </p:nvSpPr>
        <p:spPr>
          <a:xfrm>
            <a:off x="7806284" y="5442008"/>
            <a:ext cx="4410811" cy="4286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1BB1CF3-DC87-4B4A-94B6-E189344F07BB}"/>
              </a:ext>
            </a:extLst>
          </p:cNvPr>
          <p:cNvSpPr txBox="1"/>
          <p:nvPr/>
        </p:nvSpPr>
        <p:spPr>
          <a:xfrm>
            <a:off x="9579939" y="52027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统一调度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50854D1-9BD1-48A5-99AD-574533479577}"/>
              </a:ext>
            </a:extLst>
          </p:cNvPr>
          <p:cNvSpPr txBox="1"/>
          <p:nvPr/>
        </p:nvSpPr>
        <p:spPr>
          <a:xfrm>
            <a:off x="7916589" y="5418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ED963902-4C79-4F2E-9B75-1D4097DEA907}"/>
              </a:ext>
            </a:extLst>
          </p:cNvPr>
          <p:cNvSpPr/>
          <p:nvPr/>
        </p:nvSpPr>
        <p:spPr>
          <a:xfrm>
            <a:off x="8513808" y="5510090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实时数据接入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62298D6F-AE25-4FF0-BED6-1A71EE20B2E8}"/>
              </a:ext>
            </a:extLst>
          </p:cNvPr>
          <p:cNvSpPr/>
          <p:nvPr/>
        </p:nvSpPr>
        <p:spPr>
          <a:xfrm>
            <a:off x="9736669" y="5510090"/>
            <a:ext cx="1181994" cy="31609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实时数据采集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602198B4-2475-44F2-AED9-85B190DDD32E}"/>
              </a:ext>
            </a:extLst>
          </p:cNvPr>
          <p:cNvSpPr/>
          <p:nvPr/>
        </p:nvSpPr>
        <p:spPr>
          <a:xfrm>
            <a:off x="10959531" y="5510090"/>
            <a:ext cx="1181994" cy="316093"/>
          </a:xfrm>
          <a:prstGeom prst="flowChartProcess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数据共享</a:t>
            </a:r>
          </a:p>
        </p:txBody>
      </p:sp>
      <p:pic>
        <p:nvPicPr>
          <p:cNvPr id="80" name="图形 79" descr="医生">
            <a:extLst>
              <a:ext uri="{FF2B5EF4-FFF2-40B4-BE49-F238E27FC236}">
                <a16:creationId xmlns:a16="http://schemas.microsoft.com/office/drawing/2014/main" id="{8AB86443-63C7-4571-B411-09FE0C6DD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645" y="458521"/>
            <a:ext cx="509749" cy="509749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2D28A257-BBA7-4FC4-B298-A63EB98C9ED2}"/>
              </a:ext>
            </a:extLst>
          </p:cNvPr>
          <p:cNvSpPr txBox="1"/>
          <p:nvPr/>
        </p:nvSpPr>
        <p:spPr>
          <a:xfrm>
            <a:off x="852816" y="92503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风洞运维人员</a:t>
            </a:r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7F9AD953-2A81-49BE-812C-409EF3D2B6D2}"/>
              </a:ext>
            </a:extLst>
          </p:cNvPr>
          <p:cNvSpPr/>
          <p:nvPr/>
        </p:nvSpPr>
        <p:spPr>
          <a:xfrm>
            <a:off x="2094382" y="672101"/>
            <a:ext cx="523220" cy="2637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CBA213-A006-4DF1-B461-2FF45449F586}"/>
              </a:ext>
            </a:extLst>
          </p:cNvPr>
          <p:cNvSpPr/>
          <p:nvPr/>
        </p:nvSpPr>
        <p:spPr>
          <a:xfrm>
            <a:off x="2890611" y="474567"/>
            <a:ext cx="6692170" cy="564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B347EC2-736A-4388-92A4-4F539299BC94}"/>
              </a:ext>
            </a:extLst>
          </p:cNvPr>
          <p:cNvSpPr txBox="1"/>
          <p:nvPr/>
        </p:nvSpPr>
        <p:spPr>
          <a:xfrm>
            <a:off x="3217107" y="73329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现场即时监控与诊断</a:t>
            </a:r>
          </a:p>
        </p:txBody>
      </p:sp>
      <p:pic>
        <p:nvPicPr>
          <p:cNvPr id="86" name="图形 85" descr="计算机">
            <a:extLst>
              <a:ext uri="{FF2B5EF4-FFF2-40B4-BE49-F238E27FC236}">
                <a16:creationId xmlns:a16="http://schemas.microsoft.com/office/drawing/2014/main" id="{E20F46FB-453B-4A74-97DE-7E5E59013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7587" y="429718"/>
            <a:ext cx="476032" cy="476032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6506C4F3-C616-4DCA-B73F-A3981E0DB3DB}"/>
              </a:ext>
            </a:extLst>
          </p:cNvPr>
          <p:cNvSpPr txBox="1"/>
          <p:nvPr/>
        </p:nvSpPr>
        <p:spPr>
          <a:xfrm>
            <a:off x="5628080" y="7559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云端深度诊断</a:t>
            </a:r>
          </a:p>
        </p:txBody>
      </p:sp>
      <p:pic>
        <p:nvPicPr>
          <p:cNvPr id="89" name="图形 88" descr="带箭头的圆圈">
            <a:extLst>
              <a:ext uri="{FF2B5EF4-FFF2-40B4-BE49-F238E27FC236}">
                <a16:creationId xmlns:a16="http://schemas.microsoft.com/office/drawing/2014/main" id="{F5E5E35F-B6A6-4D53-A36E-3FB5E51F2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6838" y="456195"/>
            <a:ext cx="429212" cy="429212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C3EE8DAC-F6F6-4725-815C-E02346DA2830}"/>
              </a:ext>
            </a:extLst>
          </p:cNvPr>
          <p:cNvSpPr txBox="1"/>
          <p:nvPr/>
        </p:nvSpPr>
        <p:spPr>
          <a:xfrm>
            <a:off x="7775417" y="74992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云端模型建立</a:t>
            </a:r>
          </a:p>
        </p:txBody>
      </p:sp>
      <p:pic>
        <p:nvPicPr>
          <p:cNvPr id="92" name="图形 91" descr="云计算">
            <a:extLst>
              <a:ext uri="{FF2B5EF4-FFF2-40B4-BE49-F238E27FC236}">
                <a16:creationId xmlns:a16="http://schemas.microsoft.com/office/drawing/2014/main" id="{14143D65-4A28-42ED-A671-5BF4B41551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93" y="472361"/>
            <a:ext cx="398269" cy="398269"/>
          </a:xfrm>
          <a:prstGeom prst="rect">
            <a:avLst/>
          </a:prstGeom>
        </p:spPr>
      </p:pic>
      <p:pic>
        <p:nvPicPr>
          <p:cNvPr id="96" name="图形 95" descr="用户">
            <a:extLst>
              <a:ext uri="{FF2B5EF4-FFF2-40B4-BE49-F238E27FC236}">
                <a16:creationId xmlns:a16="http://schemas.microsoft.com/office/drawing/2014/main" id="{A544D069-57B5-4956-AAAF-0AC07A9188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18958" y="438966"/>
            <a:ext cx="561714" cy="561714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7136AE29-ED79-4733-9E52-FFEA5E3085C6}"/>
              </a:ext>
            </a:extLst>
          </p:cNvPr>
          <p:cNvSpPr txBox="1"/>
          <p:nvPr/>
        </p:nvSpPr>
        <p:spPr>
          <a:xfrm>
            <a:off x="10372100" y="9174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各级领导</a:t>
            </a: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DBC3F791-AB39-429F-ADB1-224485583F49}"/>
              </a:ext>
            </a:extLst>
          </p:cNvPr>
          <p:cNvSpPr/>
          <p:nvPr/>
        </p:nvSpPr>
        <p:spPr>
          <a:xfrm rot="16200000">
            <a:off x="3655318" y="1041695"/>
            <a:ext cx="267854" cy="25892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3B485447-0430-4BF7-9E83-21358734864C}"/>
              </a:ext>
            </a:extLst>
          </p:cNvPr>
          <p:cNvSpPr/>
          <p:nvPr/>
        </p:nvSpPr>
        <p:spPr>
          <a:xfrm rot="16200000">
            <a:off x="8111247" y="1056258"/>
            <a:ext cx="267854" cy="25892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9FC80CC6-1917-4850-B85E-8582AC8A7F63}"/>
              </a:ext>
            </a:extLst>
          </p:cNvPr>
          <p:cNvSpPr/>
          <p:nvPr/>
        </p:nvSpPr>
        <p:spPr>
          <a:xfrm rot="10800000">
            <a:off x="9824481" y="672101"/>
            <a:ext cx="523220" cy="2637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BC25600-33EF-4855-A046-EA9E763211A8}"/>
              </a:ext>
            </a:extLst>
          </p:cNvPr>
          <p:cNvSpPr/>
          <p:nvPr/>
        </p:nvSpPr>
        <p:spPr>
          <a:xfrm>
            <a:off x="11464436" y="1439414"/>
            <a:ext cx="969506" cy="560887"/>
          </a:xfrm>
          <a:prstGeom prst="rect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风洞数字化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B45DBD1-499D-4665-8122-3EAE9F645D38}"/>
              </a:ext>
            </a:extLst>
          </p:cNvPr>
          <p:cNvSpPr/>
          <p:nvPr/>
        </p:nvSpPr>
        <p:spPr>
          <a:xfrm>
            <a:off x="11469073" y="2407895"/>
            <a:ext cx="969506" cy="560887"/>
          </a:xfrm>
          <a:prstGeom prst="rect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装备管理信息化平台</a:t>
            </a:r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424D134F-CD61-43D7-8A97-8901A2CD7447}"/>
              </a:ext>
            </a:extLst>
          </p:cNvPr>
          <p:cNvSpPr/>
          <p:nvPr/>
        </p:nvSpPr>
        <p:spPr>
          <a:xfrm>
            <a:off x="11043276" y="2679482"/>
            <a:ext cx="370426" cy="14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BB74811-B004-4A5A-9B72-9C900100FF16}"/>
              </a:ext>
            </a:extLst>
          </p:cNvPr>
          <p:cNvSpPr txBox="1"/>
          <p:nvPr/>
        </p:nvSpPr>
        <p:spPr>
          <a:xfrm>
            <a:off x="10944553" y="24790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维修方案</a:t>
            </a:r>
          </a:p>
        </p:txBody>
      </p:sp>
      <p:sp>
        <p:nvSpPr>
          <p:cNvPr id="107" name="箭头: 圆角右 106">
            <a:extLst>
              <a:ext uri="{FF2B5EF4-FFF2-40B4-BE49-F238E27FC236}">
                <a16:creationId xmlns:a16="http://schemas.microsoft.com/office/drawing/2014/main" id="{DCB29FD2-EBC7-4416-83E1-3460992F9CAC}"/>
              </a:ext>
            </a:extLst>
          </p:cNvPr>
          <p:cNvSpPr/>
          <p:nvPr/>
        </p:nvSpPr>
        <p:spPr>
          <a:xfrm>
            <a:off x="10649717" y="1682282"/>
            <a:ext cx="776907" cy="3748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0451128-9650-420F-95F8-265E3BA09D7B}"/>
              </a:ext>
            </a:extLst>
          </p:cNvPr>
          <p:cNvSpPr txBox="1"/>
          <p:nvPr/>
        </p:nvSpPr>
        <p:spPr>
          <a:xfrm>
            <a:off x="10705285" y="18240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B8E007A5-17CB-4978-BF2D-D7EF4A2B2E7B}"/>
              </a:ext>
            </a:extLst>
          </p:cNvPr>
          <p:cNvSpPr/>
          <p:nvPr/>
        </p:nvSpPr>
        <p:spPr>
          <a:xfrm rot="16200000">
            <a:off x="2847785" y="3264766"/>
            <a:ext cx="226883" cy="17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4017937-AF31-4250-B449-6D73E58AA7CB}"/>
              </a:ext>
            </a:extLst>
          </p:cNvPr>
          <p:cNvSpPr/>
          <p:nvPr/>
        </p:nvSpPr>
        <p:spPr>
          <a:xfrm>
            <a:off x="7545972" y="3217456"/>
            <a:ext cx="4797377" cy="9342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200DDA-F47C-4C04-AD18-CA8D4F16E4EB}"/>
              </a:ext>
            </a:extLst>
          </p:cNvPr>
          <p:cNvSpPr txBox="1"/>
          <p:nvPr/>
        </p:nvSpPr>
        <p:spPr>
          <a:xfrm>
            <a:off x="7485312" y="3206858"/>
            <a:ext cx="33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业务功能层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18F86DD-EB02-40F7-A9A9-EDD44073DA90}"/>
              </a:ext>
            </a:extLst>
          </p:cNvPr>
          <p:cNvSpPr/>
          <p:nvPr/>
        </p:nvSpPr>
        <p:spPr>
          <a:xfrm>
            <a:off x="7806284" y="3460697"/>
            <a:ext cx="836395" cy="482037"/>
          </a:xfrm>
          <a:prstGeom prst="rect">
            <a:avLst/>
          </a:prstGeom>
          <a:solidFill>
            <a:srgbClr val="C9C9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查询分析服务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5EEFFA2-7ADA-4255-9288-CF1D7EA28E4E}"/>
              </a:ext>
            </a:extLst>
          </p:cNvPr>
          <p:cNvSpPr/>
          <p:nvPr/>
        </p:nvSpPr>
        <p:spPr>
          <a:xfrm>
            <a:off x="8698849" y="3450313"/>
            <a:ext cx="836395" cy="493630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知识库与专家系统服务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2DA4586-7E83-413B-8523-408CBEDB9500}"/>
              </a:ext>
            </a:extLst>
          </p:cNvPr>
          <p:cNvSpPr/>
          <p:nvPr/>
        </p:nvSpPr>
        <p:spPr>
          <a:xfrm>
            <a:off x="9591414" y="3451214"/>
            <a:ext cx="836395" cy="482037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物理模型管理与服务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E7555-2CD4-49BD-A987-53E98A3DADD7}"/>
              </a:ext>
            </a:extLst>
          </p:cNvPr>
          <p:cNvSpPr/>
          <p:nvPr/>
        </p:nvSpPr>
        <p:spPr>
          <a:xfrm>
            <a:off x="10483979" y="3451214"/>
            <a:ext cx="836396" cy="48203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数据模型服务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195E0AB-B23B-407B-9AB3-D70BBF8C1DD5}"/>
              </a:ext>
            </a:extLst>
          </p:cNvPr>
          <p:cNvSpPr/>
          <p:nvPr/>
        </p:nvSpPr>
        <p:spPr>
          <a:xfrm>
            <a:off x="11376543" y="3451215"/>
            <a:ext cx="887290" cy="48203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智能算法建模管理与服务</a:t>
            </a:r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874AE6F2-23EE-4D5E-B7C2-319BF7D17192}"/>
              </a:ext>
            </a:extLst>
          </p:cNvPr>
          <p:cNvSpPr/>
          <p:nvPr/>
        </p:nvSpPr>
        <p:spPr>
          <a:xfrm rot="16200000">
            <a:off x="8082906" y="3114621"/>
            <a:ext cx="226883" cy="17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A2EC2F71-BB90-49A2-9C4A-449159BB7B48}"/>
              </a:ext>
            </a:extLst>
          </p:cNvPr>
          <p:cNvSpPr/>
          <p:nvPr/>
        </p:nvSpPr>
        <p:spPr>
          <a:xfrm rot="16200000">
            <a:off x="10591843" y="3114620"/>
            <a:ext cx="226883" cy="17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流程图: 磁盘 119">
            <a:extLst>
              <a:ext uri="{FF2B5EF4-FFF2-40B4-BE49-F238E27FC236}">
                <a16:creationId xmlns:a16="http://schemas.microsoft.com/office/drawing/2014/main" id="{C03EE5D7-B7C3-429C-A5F6-5FB8493865E0}"/>
              </a:ext>
            </a:extLst>
          </p:cNvPr>
          <p:cNvSpPr/>
          <p:nvPr/>
        </p:nvSpPr>
        <p:spPr>
          <a:xfrm>
            <a:off x="9433434" y="4674618"/>
            <a:ext cx="293059" cy="488518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流程图: 磁盘 120">
            <a:extLst>
              <a:ext uri="{FF2B5EF4-FFF2-40B4-BE49-F238E27FC236}">
                <a16:creationId xmlns:a16="http://schemas.microsoft.com/office/drawing/2014/main" id="{BE998A10-5F84-4456-B392-AF0792802E06}"/>
              </a:ext>
            </a:extLst>
          </p:cNvPr>
          <p:cNvSpPr/>
          <p:nvPr/>
        </p:nvSpPr>
        <p:spPr>
          <a:xfrm>
            <a:off x="10625917" y="4674618"/>
            <a:ext cx="293059" cy="48851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26DC079-58AE-4052-AC8A-D1D84B9076C5}"/>
              </a:ext>
            </a:extLst>
          </p:cNvPr>
          <p:cNvSpPr txBox="1"/>
          <p:nvPr/>
        </p:nvSpPr>
        <p:spPr>
          <a:xfrm>
            <a:off x="9309285" y="4767446"/>
            <a:ext cx="5212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3EBB279-7534-4B37-B749-055CD86560D4}"/>
              </a:ext>
            </a:extLst>
          </p:cNvPr>
          <p:cNvSpPr txBox="1"/>
          <p:nvPr/>
        </p:nvSpPr>
        <p:spPr>
          <a:xfrm>
            <a:off x="10538557" y="4787399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64C0D37-0C86-4A33-95CA-DF3525524BF7}"/>
              </a:ext>
            </a:extLst>
          </p:cNvPr>
          <p:cNvSpPr txBox="1"/>
          <p:nvPr/>
        </p:nvSpPr>
        <p:spPr>
          <a:xfrm>
            <a:off x="7774659" y="476014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DF4CADE-0DCD-47C4-AE0E-9B18C73B7DA7}"/>
              </a:ext>
            </a:extLst>
          </p:cNvPr>
          <p:cNvSpPr txBox="1"/>
          <p:nvPr/>
        </p:nvSpPr>
        <p:spPr>
          <a:xfrm>
            <a:off x="8073813" y="4782899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专家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知识库</a:t>
            </a:r>
          </a:p>
        </p:txBody>
      </p:sp>
      <p:sp>
        <p:nvSpPr>
          <p:cNvPr id="126" name="流程图: 磁盘 125">
            <a:extLst>
              <a:ext uri="{FF2B5EF4-FFF2-40B4-BE49-F238E27FC236}">
                <a16:creationId xmlns:a16="http://schemas.microsoft.com/office/drawing/2014/main" id="{DE08100B-369C-4DBA-BEFD-3F17ED9A7C53}"/>
              </a:ext>
            </a:extLst>
          </p:cNvPr>
          <p:cNvSpPr/>
          <p:nvPr/>
        </p:nvSpPr>
        <p:spPr>
          <a:xfrm>
            <a:off x="9830929" y="4674618"/>
            <a:ext cx="293059" cy="488518"/>
          </a:xfrm>
          <a:prstGeom prst="flowChartMagneticDisk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310EBA6-6CF1-4EC0-AA99-0BFA5CFDD92E}"/>
              </a:ext>
            </a:extLst>
          </p:cNvPr>
          <p:cNvSpPr txBox="1"/>
          <p:nvPr/>
        </p:nvSpPr>
        <p:spPr>
          <a:xfrm>
            <a:off x="9721105" y="4766684"/>
            <a:ext cx="5212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128" name="流程图: 磁盘 127">
            <a:extLst>
              <a:ext uri="{FF2B5EF4-FFF2-40B4-BE49-F238E27FC236}">
                <a16:creationId xmlns:a16="http://schemas.microsoft.com/office/drawing/2014/main" id="{FAF21F01-E859-4FE1-A22D-1F8DE18815F9}"/>
              </a:ext>
            </a:extLst>
          </p:cNvPr>
          <p:cNvSpPr/>
          <p:nvPr/>
        </p:nvSpPr>
        <p:spPr>
          <a:xfrm>
            <a:off x="10228424" y="4674618"/>
            <a:ext cx="293059" cy="48851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9BE7867-384A-41A2-8872-A38DB2AF812D}"/>
              </a:ext>
            </a:extLst>
          </p:cNvPr>
          <p:cNvSpPr txBox="1"/>
          <p:nvPr/>
        </p:nvSpPr>
        <p:spPr>
          <a:xfrm>
            <a:off x="10128893" y="4780832"/>
            <a:ext cx="5212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zh-CN" altLang="en-US" sz="105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3920BD8-30F8-4ED3-BAC4-3E8146305E81}"/>
              </a:ext>
            </a:extLst>
          </p:cNvPr>
          <p:cNvSpPr txBox="1"/>
          <p:nvPr/>
        </p:nvSpPr>
        <p:spPr>
          <a:xfrm>
            <a:off x="11346934" y="4382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数据计算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68BBD65-28DC-4E7A-812F-F40119CBC256}"/>
              </a:ext>
            </a:extLst>
          </p:cNvPr>
          <p:cNvSpPr/>
          <p:nvPr/>
        </p:nvSpPr>
        <p:spPr>
          <a:xfrm>
            <a:off x="11252746" y="4617513"/>
            <a:ext cx="474010" cy="310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批量计算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AF83BF5-1F8C-4486-B16B-8798BBF2D0E8}"/>
              </a:ext>
            </a:extLst>
          </p:cNvPr>
          <p:cNvSpPr/>
          <p:nvPr/>
        </p:nvSpPr>
        <p:spPr>
          <a:xfrm>
            <a:off x="11747043" y="4627219"/>
            <a:ext cx="474010" cy="310292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流计算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0221E14-7880-4864-90DA-0E1387179F8D}"/>
              </a:ext>
            </a:extLst>
          </p:cNvPr>
          <p:cNvSpPr/>
          <p:nvPr/>
        </p:nvSpPr>
        <p:spPr>
          <a:xfrm>
            <a:off x="11374197" y="4955897"/>
            <a:ext cx="742450" cy="25541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内存计算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563DD00-5651-4023-9E92-5CB857316BF2}"/>
              </a:ext>
            </a:extLst>
          </p:cNvPr>
          <p:cNvSpPr/>
          <p:nvPr/>
        </p:nvSpPr>
        <p:spPr>
          <a:xfrm>
            <a:off x="6718691" y="6135720"/>
            <a:ext cx="5624657" cy="2678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云平台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3191598-3A15-4BBD-9737-179A5CDE5983}"/>
              </a:ext>
            </a:extLst>
          </p:cNvPr>
          <p:cNvSpPr/>
          <p:nvPr/>
        </p:nvSpPr>
        <p:spPr>
          <a:xfrm>
            <a:off x="30153" y="5761608"/>
            <a:ext cx="58336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1592C448-E621-4351-86DD-4F1459867CFF}"/>
              </a:ext>
            </a:extLst>
          </p:cNvPr>
          <p:cNvSpPr/>
          <p:nvPr/>
        </p:nvSpPr>
        <p:spPr>
          <a:xfrm rot="16200000">
            <a:off x="1247570" y="5505416"/>
            <a:ext cx="426516" cy="85869"/>
          </a:xfrm>
          <a:prstGeom prst="rightArrow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箭头: 右 136">
            <a:extLst>
              <a:ext uri="{FF2B5EF4-FFF2-40B4-BE49-F238E27FC236}">
                <a16:creationId xmlns:a16="http://schemas.microsoft.com/office/drawing/2014/main" id="{0066FBDE-A63F-4E36-9199-A6F1B096017D}"/>
              </a:ext>
            </a:extLst>
          </p:cNvPr>
          <p:cNvSpPr/>
          <p:nvPr/>
        </p:nvSpPr>
        <p:spPr>
          <a:xfrm rot="16200000">
            <a:off x="3308215" y="5505416"/>
            <a:ext cx="426516" cy="8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7D76A9AD-5386-4378-99AE-C4E4F7BC15BC}"/>
              </a:ext>
            </a:extLst>
          </p:cNvPr>
          <p:cNvSpPr/>
          <p:nvPr/>
        </p:nvSpPr>
        <p:spPr>
          <a:xfrm rot="5400000">
            <a:off x="4941703" y="5505416"/>
            <a:ext cx="426516" cy="8586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E6EB606C-B24E-48B6-952A-B0C5B0BF6B96}"/>
              </a:ext>
            </a:extLst>
          </p:cNvPr>
          <p:cNvSpPr/>
          <p:nvPr/>
        </p:nvSpPr>
        <p:spPr>
          <a:xfrm rot="16200000">
            <a:off x="1049322" y="5984944"/>
            <a:ext cx="426516" cy="85869"/>
          </a:xfrm>
          <a:prstGeom prst="rightArrow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6AB8761E-0362-43E3-89F2-CC44D58B5316}"/>
              </a:ext>
            </a:extLst>
          </p:cNvPr>
          <p:cNvSpPr/>
          <p:nvPr/>
        </p:nvSpPr>
        <p:spPr>
          <a:xfrm rot="16200000">
            <a:off x="3515332" y="5991093"/>
            <a:ext cx="426516" cy="85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342C0635-E42E-44FB-AEB6-4ACF9ADDA4EB}"/>
              </a:ext>
            </a:extLst>
          </p:cNvPr>
          <p:cNvSpPr/>
          <p:nvPr/>
        </p:nvSpPr>
        <p:spPr>
          <a:xfrm rot="5400000">
            <a:off x="5104203" y="6009076"/>
            <a:ext cx="426516" cy="8586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F799ED6-916A-4A1C-863A-2DDAAD118398}"/>
              </a:ext>
            </a:extLst>
          </p:cNvPr>
          <p:cNvSpPr txBox="1"/>
          <p:nvPr/>
        </p:nvSpPr>
        <p:spPr>
          <a:xfrm>
            <a:off x="99575" y="542268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风洞设备运行数据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A33E6C8-46C7-4CA1-91C8-4A841D8304CB}"/>
              </a:ext>
            </a:extLst>
          </p:cNvPr>
          <p:cNvSpPr txBox="1"/>
          <p:nvPr/>
        </p:nvSpPr>
        <p:spPr>
          <a:xfrm>
            <a:off x="-66207" y="59223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风洞设备运行数据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C01E6EA-5641-4B03-8466-F8D945F0A36A}"/>
              </a:ext>
            </a:extLst>
          </p:cNvPr>
          <p:cNvSpPr txBox="1"/>
          <p:nvPr/>
        </p:nvSpPr>
        <p:spPr>
          <a:xfrm>
            <a:off x="2461374" y="54302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风洞测控信号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8CA3C27-A807-45A8-B42E-9A92D58E5FE8}"/>
              </a:ext>
            </a:extLst>
          </p:cNvPr>
          <p:cNvSpPr txBox="1"/>
          <p:nvPr/>
        </p:nvSpPr>
        <p:spPr>
          <a:xfrm>
            <a:off x="2693290" y="59237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风洞测控信号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7B352BC-E08E-4714-90BF-0CAAB7928395}"/>
              </a:ext>
            </a:extLst>
          </p:cNvPr>
          <p:cNvSpPr txBox="1"/>
          <p:nvPr/>
        </p:nvSpPr>
        <p:spPr>
          <a:xfrm>
            <a:off x="3661539" y="543809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监控、诊断结果数据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7DA0A8E-134B-4CA1-8B3D-C445DCA47AC1}"/>
              </a:ext>
            </a:extLst>
          </p:cNvPr>
          <p:cNvSpPr txBox="1"/>
          <p:nvPr/>
        </p:nvSpPr>
        <p:spPr>
          <a:xfrm>
            <a:off x="3833161" y="585710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监控、诊断结果数据</a:t>
            </a:r>
          </a:p>
        </p:txBody>
      </p:sp>
      <p:sp>
        <p:nvSpPr>
          <p:cNvPr id="148" name="流程图: 过程 147">
            <a:extLst>
              <a:ext uri="{FF2B5EF4-FFF2-40B4-BE49-F238E27FC236}">
                <a16:creationId xmlns:a16="http://schemas.microsoft.com/office/drawing/2014/main" id="{C5C7FF42-DBFE-4395-AE7B-7B390BFEB96C}"/>
              </a:ext>
            </a:extLst>
          </p:cNvPr>
          <p:cNvSpPr/>
          <p:nvPr/>
        </p:nvSpPr>
        <p:spPr>
          <a:xfrm>
            <a:off x="30153" y="6273800"/>
            <a:ext cx="5950820" cy="84476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73B0B88-E822-435B-9B8D-43EEB4F4452B}"/>
              </a:ext>
            </a:extLst>
          </p:cNvPr>
          <p:cNvSpPr txBox="1"/>
          <p:nvPr/>
        </p:nvSpPr>
        <p:spPr>
          <a:xfrm>
            <a:off x="-33365" y="6442857"/>
            <a:ext cx="88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数据源（风洞）</a:t>
            </a:r>
          </a:p>
        </p:txBody>
      </p:sp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F920E416-C859-428D-A7F9-C86CA0534CF6}"/>
              </a:ext>
            </a:extLst>
          </p:cNvPr>
          <p:cNvSpPr/>
          <p:nvPr/>
        </p:nvSpPr>
        <p:spPr>
          <a:xfrm>
            <a:off x="1097109" y="6356166"/>
            <a:ext cx="1949987" cy="720767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流程图: 磁盘 150">
            <a:extLst>
              <a:ext uri="{FF2B5EF4-FFF2-40B4-BE49-F238E27FC236}">
                <a16:creationId xmlns:a16="http://schemas.microsoft.com/office/drawing/2014/main" id="{3689B25E-F168-4B3B-B60A-5C0C73376755}"/>
              </a:ext>
            </a:extLst>
          </p:cNvPr>
          <p:cNvSpPr/>
          <p:nvPr/>
        </p:nvSpPr>
        <p:spPr>
          <a:xfrm>
            <a:off x="1515347" y="6428332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传感器数据</a:t>
            </a:r>
          </a:p>
        </p:txBody>
      </p:sp>
      <p:sp>
        <p:nvSpPr>
          <p:cNvPr id="152" name="流程图: 磁盘 151">
            <a:extLst>
              <a:ext uri="{FF2B5EF4-FFF2-40B4-BE49-F238E27FC236}">
                <a16:creationId xmlns:a16="http://schemas.microsoft.com/office/drawing/2014/main" id="{5C82EE15-65D8-47A2-8960-370066F2163F}"/>
              </a:ext>
            </a:extLst>
          </p:cNvPr>
          <p:cNvSpPr/>
          <p:nvPr/>
        </p:nvSpPr>
        <p:spPr>
          <a:xfrm>
            <a:off x="1515346" y="6795314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任务数据</a:t>
            </a:r>
          </a:p>
        </p:txBody>
      </p:sp>
      <p:sp>
        <p:nvSpPr>
          <p:cNvPr id="153" name="流程图: 过程 152">
            <a:extLst>
              <a:ext uri="{FF2B5EF4-FFF2-40B4-BE49-F238E27FC236}">
                <a16:creationId xmlns:a16="http://schemas.microsoft.com/office/drawing/2014/main" id="{0B4F9390-955F-4118-B835-029C2BE8E853}"/>
              </a:ext>
            </a:extLst>
          </p:cNvPr>
          <p:cNvSpPr/>
          <p:nvPr/>
        </p:nvSpPr>
        <p:spPr>
          <a:xfrm>
            <a:off x="3503408" y="6332432"/>
            <a:ext cx="1949987" cy="720767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流程图: 磁盘 153">
            <a:extLst>
              <a:ext uri="{FF2B5EF4-FFF2-40B4-BE49-F238E27FC236}">
                <a16:creationId xmlns:a16="http://schemas.microsoft.com/office/drawing/2014/main" id="{851ED754-E8A6-4BA6-B792-45877C0F92DD}"/>
              </a:ext>
            </a:extLst>
          </p:cNvPr>
          <p:cNvSpPr/>
          <p:nvPr/>
        </p:nvSpPr>
        <p:spPr>
          <a:xfrm>
            <a:off x="3901332" y="6600573"/>
            <a:ext cx="1154137" cy="36550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控制系统数据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6C45BBF-A5DC-4F9E-910A-AE1CA76977A1}"/>
              </a:ext>
            </a:extLst>
          </p:cNvPr>
          <p:cNvSpPr txBox="1"/>
          <p:nvPr/>
        </p:nvSpPr>
        <p:spPr>
          <a:xfrm>
            <a:off x="3945773" y="63415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风洞测控系统</a:t>
            </a:r>
          </a:p>
        </p:txBody>
      </p:sp>
      <p:sp>
        <p:nvSpPr>
          <p:cNvPr id="157" name="流程图: 过程 156">
            <a:extLst>
              <a:ext uri="{FF2B5EF4-FFF2-40B4-BE49-F238E27FC236}">
                <a16:creationId xmlns:a16="http://schemas.microsoft.com/office/drawing/2014/main" id="{F58E1D69-6C59-4692-8BC8-149CC7B78FD5}"/>
              </a:ext>
            </a:extLst>
          </p:cNvPr>
          <p:cNvSpPr/>
          <p:nvPr/>
        </p:nvSpPr>
        <p:spPr>
          <a:xfrm>
            <a:off x="6543130" y="6542720"/>
            <a:ext cx="5950820" cy="57584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流程图: 过程 157">
            <a:extLst>
              <a:ext uri="{FF2B5EF4-FFF2-40B4-BE49-F238E27FC236}">
                <a16:creationId xmlns:a16="http://schemas.microsoft.com/office/drawing/2014/main" id="{DB5C618B-7BB1-4687-8373-4435E9C67BF1}"/>
              </a:ext>
            </a:extLst>
          </p:cNvPr>
          <p:cNvSpPr/>
          <p:nvPr/>
        </p:nvSpPr>
        <p:spPr>
          <a:xfrm>
            <a:off x="7154008" y="6591244"/>
            <a:ext cx="5214626" cy="478792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472F6D-446F-4A6F-9FA6-E49A603C1A00}"/>
              </a:ext>
            </a:extLst>
          </p:cNvPr>
          <p:cNvSpPr txBox="1"/>
          <p:nvPr/>
        </p:nvSpPr>
        <p:spPr>
          <a:xfrm>
            <a:off x="6429839" y="6702091"/>
            <a:ext cx="88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数据源</a:t>
            </a:r>
          </a:p>
        </p:txBody>
      </p:sp>
      <p:sp>
        <p:nvSpPr>
          <p:cNvPr id="160" name="流程图: 磁盘 159">
            <a:extLst>
              <a:ext uri="{FF2B5EF4-FFF2-40B4-BE49-F238E27FC236}">
                <a16:creationId xmlns:a16="http://schemas.microsoft.com/office/drawing/2014/main" id="{228979D9-446B-4AED-B37B-A7B9374C7144}"/>
              </a:ext>
            </a:extLst>
          </p:cNvPr>
          <p:cNvSpPr/>
          <p:nvPr/>
        </p:nvSpPr>
        <p:spPr>
          <a:xfrm>
            <a:off x="7252222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设计数据</a:t>
            </a:r>
          </a:p>
        </p:txBody>
      </p:sp>
      <p:sp>
        <p:nvSpPr>
          <p:cNvPr id="161" name="流程图: 磁盘 160">
            <a:extLst>
              <a:ext uri="{FF2B5EF4-FFF2-40B4-BE49-F238E27FC236}">
                <a16:creationId xmlns:a16="http://schemas.microsoft.com/office/drawing/2014/main" id="{22FC0239-1D22-4A8C-837C-365C7100A7A5}"/>
              </a:ext>
            </a:extLst>
          </p:cNvPr>
          <p:cNvSpPr/>
          <p:nvPr/>
        </p:nvSpPr>
        <p:spPr>
          <a:xfrm>
            <a:off x="8533112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厂家试验数据</a:t>
            </a:r>
          </a:p>
        </p:txBody>
      </p:sp>
      <p:sp>
        <p:nvSpPr>
          <p:cNvPr id="162" name="流程图: 磁盘 161">
            <a:extLst>
              <a:ext uri="{FF2B5EF4-FFF2-40B4-BE49-F238E27FC236}">
                <a16:creationId xmlns:a16="http://schemas.microsoft.com/office/drawing/2014/main" id="{CCE1046A-AF1B-40E0-B79F-8F0DE4998429}"/>
              </a:ext>
            </a:extLst>
          </p:cNvPr>
          <p:cNvSpPr/>
          <p:nvPr/>
        </p:nvSpPr>
        <p:spPr>
          <a:xfrm>
            <a:off x="9814002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维修手册</a:t>
            </a:r>
          </a:p>
        </p:txBody>
      </p:sp>
      <p:sp>
        <p:nvSpPr>
          <p:cNvPr id="163" name="流程图: 磁盘 162">
            <a:extLst>
              <a:ext uri="{FF2B5EF4-FFF2-40B4-BE49-F238E27FC236}">
                <a16:creationId xmlns:a16="http://schemas.microsoft.com/office/drawing/2014/main" id="{75EF8104-A032-421F-8EB4-9E1595061EDD}"/>
              </a:ext>
            </a:extLst>
          </p:cNvPr>
          <p:cNvSpPr/>
          <p:nvPr/>
        </p:nvSpPr>
        <p:spPr>
          <a:xfrm>
            <a:off x="11094891" y="6724116"/>
            <a:ext cx="1154137" cy="244259"/>
          </a:xfrm>
          <a:prstGeom prst="flowChartMagneticDisk">
            <a:avLst/>
          </a:prstGeom>
          <a:solidFill>
            <a:srgbClr val="E3B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技术手册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6B1D266-4322-4FCD-93A4-1C88B35FFF0C}"/>
              </a:ext>
            </a:extLst>
          </p:cNvPr>
          <p:cNvSpPr txBox="1"/>
          <p:nvPr/>
        </p:nvSpPr>
        <p:spPr>
          <a:xfrm>
            <a:off x="5846276" y="1947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166" name="箭头: 左右 165">
            <a:extLst>
              <a:ext uri="{FF2B5EF4-FFF2-40B4-BE49-F238E27FC236}">
                <a16:creationId xmlns:a16="http://schemas.microsoft.com/office/drawing/2014/main" id="{5D756194-1C24-4A17-816A-8C7318A12CA2}"/>
              </a:ext>
            </a:extLst>
          </p:cNvPr>
          <p:cNvSpPr/>
          <p:nvPr/>
        </p:nvSpPr>
        <p:spPr>
          <a:xfrm>
            <a:off x="6021952" y="2197629"/>
            <a:ext cx="448866" cy="125085"/>
          </a:xfrm>
          <a:prstGeom prst="left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968EE57-237E-4D88-ACB4-F445283DECB7}"/>
              </a:ext>
            </a:extLst>
          </p:cNvPr>
          <p:cNvSpPr txBox="1"/>
          <p:nvPr/>
        </p:nvSpPr>
        <p:spPr>
          <a:xfrm>
            <a:off x="5846276" y="24098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模型调用</a:t>
            </a:r>
          </a:p>
        </p:txBody>
      </p:sp>
      <p:sp>
        <p:nvSpPr>
          <p:cNvPr id="168" name="箭头: 左右 167">
            <a:extLst>
              <a:ext uri="{FF2B5EF4-FFF2-40B4-BE49-F238E27FC236}">
                <a16:creationId xmlns:a16="http://schemas.microsoft.com/office/drawing/2014/main" id="{EB4E8C60-C058-4159-ADAB-680F17FB5FC0}"/>
              </a:ext>
            </a:extLst>
          </p:cNvPr>
          <p:cNvSpPr/>
          <p:nvPr/>
        </p:nvSpPr>
        <p:spPr>
          <a:xfrm>
            <a:off x="6021952" y="2624785"/>
            <a:ext cx="448866" cy="125085"/>
          </a:xfrm>
          <a:prstGeom prst="left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95D6B11-975E-463F-B205-C7B0E42FE4F9}"/>
              </a:ext>
            </a:extLst>
          </p:cNvPr>
          <p:cNvSpPr txBox="1"/>
          <p:nvPr/>
        </p:nvSpPr>
        <p:spPr>
          <a:xfrm>
            <a:off x="5846276" y="2810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模型发布</a:t>
            </a:r>
          </a:p>
        </p:txBody>
      </p: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F71B9D21-1360-4B0F-ADEF-D0E9C3A191BD}"/>
              </a:ext>
            </a:extLst>
          </p:cNvPr>
          <p:cNvSpPr/>
          <p:nvPr/>
        </p:nvSpPr>
        <p:spPr>
          <a:xfrm rot="10800000">
            <a:off x="6033127" y="3014254"/>
            <a:ext cx="426516" cy="1342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箭头: 左右 172">
            <a:extLst>
              <a:ext uri="{FF2B5EF4-FFF2-40B4-BE49-F238E27FC236}">
                <a16:creationId xmlns:a16="http://schemas.microsoft.com/office/drawing/2014/main" id="{FD64D883-3D82-4993-99B8-4241452E31CE}"/>
              </a:ext>
            </a:extLst>
          </p:cNvPr>
          <p:cNvSpPr/>
          <p:nvPr/>
        </p:nvSpPr>
        <p:spPr>
          <a:xfrm>
            <a:off x="5995905" y="3787900"/>
            <a:ext cx="500961" cy="1066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A24EEB2-FE2F-4718-B828-71F85B253977}"/>
              </a:ext>
            </a:extLst>
          </p:cNvPr>
          <p:cNvSpPr txBox="1"/>
          <p:nvPr/>
        </p:nvSpPr>
        <p:spPr>
          <a:xfrm>
            <a:off x="5846276" y="35322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测控数据</a:t>
            </a:r>
          </a:p>
        </p:txBody>
      </p:sp>
      <p:sp>
        <p:nvSpPr>
          <p:cNvPr id="175" name="箭头: 左右 174">
            <a:extLst>
              <a:ext uri="{FF2B5EF4-FFF2-40B4-BE49-F238E27FC236}">
                <a16:creationId xmlns:a16="http://schemas.microsoft.com/office/drawing/2014/main" id="{2A759ED6-87C1-49EB-B829-E4C8011FCEE8}"/>
              </a:ext>
            </a:extLst>
          </p:cNvPr>
          <p:cNvSpPr/>
          <p:nvPr/>
        </p:nvSpPr>
        <p:spPr>
          <a:xfrm>
            <a:off x="5995905" y="4259564"/>
            <a:ext cx="500961" cy="1066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FBDCD1A-8999-4CA5-917A-21FAC311F862}"/>
              </a:ext>
            </a:extLst>
          </p:cNvPr>
          <p:cNvSpPr txBox="1"/>
          <p:nvPr/>
        </p:nvSpPr>
        <p:spPr>
          <a:xfrm>
            <a:off x="5692387" y="401348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设备运行数据</a:t>
            </a:r>
          </a:p>
        </p:txBody>
      </p:sp>
      <p:sp>
        <p:nvSpPr>
          <p:cNvPr id="177" name="箭头: 左右 176">
            <a:extLst>
              <a:ext uri="{FF2B5EF4-FFF2-40B4-BE49-F238E27FC236}">
                <a16:creationId xmlns:a16="http://schemas.microsoft.com/office/drawing/2014/main" id="{3FF0EEF7-4EB2-41A9-B77D-DD746F178610}"/>
              </a:ext>
            </a:extLst>
          </p:cNvPr>
          <p:cNvSpPr/>
          <p:nvPr/>
        </p:nvSpPr>
        <p:spPr>
          <a:xfrm>
            <a:off x="5995905" y="4776310"/>
            <a:ext cx="500961" cy="909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0FB47DF-FCCA-4667-8D1C-D75B2FF71D25}"/>
              </a:ext>
            </a:extLst>
          </p:cNvPr>
          <p:cNvSpPr txBox="1"/>
          <p:nvPr/>
        </p:nvSpPr>
        <p:spPr>
          <a:xfrm>
            <a:off x="5846276" y="45206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任务数据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C9B56D2E-9816-44CD-8C41-BADBCF5EE2ED}"/>
              </a:ext>
            </a:extLst>
          </p:cNvPr>
          <p:cNvCxnSpPr>
            <a:cxnSpLocks/>
          </p:cNvCxnSpPr>
          <p:nvPr/>
        </p:nvCxnSpPr>
        <p:spPr>
          <a:xfrm>
            <a:off x="12398615" y="1711746"/>
            <a:ext cx="205046" cy="3054938"/>
          </a:xfrm>
          <a:prstGeom prst="bentConnector2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DCF1D38-0604-4AF6-8D1A-090F9418BFE1}"/>
              </a:ext>
            </a:extLst>
          </p:cNvPr>
          <p:cNvCxnSpPr>
            <a:cxnSpLocks/>
          </p:cNvCxnSpPr>
          <p:nvPr/>
        </p:nvCxnSpPr>
        <p:spPr>
          <a:xfrm flipH="1" flipV="1">
            <a:off x="12343350" y="4760143"/>
            <a:ext cx="255034" cy="6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B171AA68-9DDA-48AA-AA86-DD2B0C742D82}"/>
              </a:ext>
            </a:extLst>
          </p:cNvPr>
          <p:cNvCxnSpPr>
            <a:cxnSpLocks/>
          </p:cNvCxnSpPr>
          <p:nvPr/>
        </p:nvCxnSpPr>
        <p:spPr>
          <a:xfrm flipH="1" flipV="1">
            <a:off x="12343350" y="2694536"/>
            <a:ext cx="255034" cy="65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D03518D-27CD-40BA-BD65-33ECB77DA9E1}"/>
              </a:ext>
            </a:extLst>
          </p:cNvPr>
          <p:cNvSpPr txBox="1"/>
          <p:nvPr/>
        </p:nvSpPr>
        <p:spPr>
          <a:xfrm>
            <a:off x="12530752" y="3079837"/>
            <a:ext cx="3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数据交互</a:t>
            </a:r>
          </a:p>
        </p:txBody>
      </p:sp>
      <p:sp>
        <p:nvSpPr>
          <p:cNvPr id="197" name="流程图: 过程 196">
            <a:extLst>
              <a:ext uri="{FF2B5EF4-FFF2-40B4-BE49-F238E27FC236}">
                <a16:creationId xmlns:a16="http://schemas.microsoft.com/office/drawing/2014/main" id="{BCFCA292-EA89-4ECE-A03B-EF07E76503F6}"/>
              </a:ext>
            </a:extLst>
          </p:cNvPr>
          <p:cNvSpPr/>
          <p:nvPr/>
        </p:nvSpPr>
        <p:spPr>
          <a:xfrm>
            <a:off x="12785463" y="1238375"/>
            <a:ext cx="240614" cy="588018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装备管理制度、标准规范</a:t>
            </a:r>
          </a:p>
        </p:txBody>
      </p:sp>
      <p:sp>
        <p:nvSpPr>
          <p:cNvPr id="198" name="流程图: 过程 197">
            <a:extLst>
              <a:ext uri="{FF2B5EF4-FFF2-40B4-BE49-F238E27FC236}">
                <a16:creationId xmlns:a16="http://schemas.microsoft.com/office/drawing/2014/main" id="{C9AC7A9A-9D54-45CB-A45C-8951F22561F9}"/>
              </a:ext>
            </a:extLst>
          </p:cNvPr>
          <p:cNvSpPr/>
          <p:nvPr/>
        </p:nvSpPr>
        <p:spPr>
          <a:xfrm>
            <a:off x="13071831" y="1251088"/>
            <a:ext cx="240614" cy="588018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软件系统建设规范</a:t>
            </a:r>
          </a:p>
        </p:txBody>
      </p:sp>
    </p:spTree>
    <p:extLst>
      <p:ext uri="{BB962C8B-B14F-4D97-AF65-F5344CB8AC3E}">
        <p14:creationId xmlns:p14="http://schemas.microsoft.com/office/powerpoint/2010/main" val="391826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824</Words>
  <Application>Microsoft Office PowerPoint</Application>
  <PresentationFormat>宽屏</PresentationFormat>
  <Paragraphs>299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王福</dc:creator>
  <cp:lastModifiedBy>hp</cp:lastModifiedBy>
  <cp:revision>93</cp:revision>
  <dcterms:created xsi:type="dcterms:W3CDTF">2021-07-27T02:46:16Z</dcterms:created>
  <dcterms:modified xsi:type="dcterms:W3CDTF">2021-12-04T08:00:41Z</dcterms:modified>
</cp:coreProperties>
</file>