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57" r:id="rId6"/>
    <p:sldId id="284" r:id="rId7"/>
    <p:sldId id="258" r:id="rId8"/>
    <p:sldId id="270" r:id="rId9"/>
    <p:sldId id="278" r:id="rId10"/>
    <p:sldId id="282" r:id="rId11"/>
    <p:sldId id="279" r:id="rId12"/>
    <p:sldId id="280" r:id="rId13"/>
    <p:sldId id="281" r:id="rId14"/>
    <p:sldId id="283" r:id="rId15"/>
    <p:sldId id="271" r:id="rId16"/>
    <p:sldId id="259" r:id="rId17"/>
    <p:sldId id="272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7" initials="W" lastIdx="1" clrIdx="0">
    <p:extLst>
      <p:ext uri="{19B8F6BF-5375-455C-9EA6-DF929625EA0E}">
        <p15:presenceInfo xmlns:p15="http://schemas.microsoft.com/office/powerpoint/2012/main" xmlns="" userId="Win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936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37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4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42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91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66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02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9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40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9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28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8A52-BA5A-42B2-A7DE-7207A709510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91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轉播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金鑰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是指某個用來完成加密、解密、完整性驗證等密碼學應用的秘密信息</a:t>
            </a:r>
            <a:r>
              <a:rPr lang="zh-TW" altLang="en-US" dirty="0" smtClean="0">
                <a:solidFill>
                  <a:schemeClr val="bg1"/>
                </a:solidFill>
              </a:rPr>
              <a:t>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每個人的金鑰都是獨一無二的，每個直播都有金鑰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千萬不要向陌生人透露你的金鑰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</a:p>
          <a:p>
            <a:pPr marL="0" indent="0" algn="ctr">
              <a:buNone/>
            </a:pPr>
            <a:r>
              <a:rPr lang="zh-TW" altLang="en-US" dirty="0">
                <a:solidFill>
                  <a:srgbClr val="FF0000"/>
                </a:solidFill>
              </a:rPr>
              <a:t>千萬不要向陌生人透露你的金鑰</a:t>
            </a:r>
            <a:r>
              <a:rPr lang="en-US" altLang="zh-TW" dirty="0">
                <a:solidFill>
                  <a:srgbClr val="FF0000"/>
                </a:solidFill>
              </a:rPr>
              <a:t>!</a:t>
            </a:r>
          </a:p>
          <a:p>
            <a:pPr marL="0" indent="0" algn="ctr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千萬</a:t>
            </a:r>
            <a:r>
              <a:rPr lang="zh-TW" altLang="en-US" dirty="0">
                <a:solidFill>
                  <a:srgbClr val="FF0000"/>
                </a:solidFill>
              </a:rPr>
              <a:t>不要向陌生人透露你的金鑰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</a:p>
          <a:p>
            <a:pPr marL="0" indent="0" algn="ctr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因為可以透過金鑰去直播你的頻道</a:t>
            </a:r>
            <a:r>
              <a:rPr lang="en-US" altLang="zh-TW" dirty="0" smtClean="0">
                <a:solidFill>
                  <a:schemeClr val="bg1"/>
                </a:solidFill>
              </a:rPr>
              <a:t>!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維基百科</a:t>
            </a:r>
            <a:r>
              <a:rPr lang="en-US" altLang="zh-TW" dirty="0" smtClean="0">
                <a:solidFill>
                  <a:schemeClr val="bg1"/>
                </a:solidFill>
              </a:rPr>
              <a:t>-</a:t>
            </a:r>
            <a:r>
              <a:rPr lang="zh-TW" altLang="en-US" dirty="0" smtClean="0">
                <a:solidFill>
                  <a:schemeClr val="bg1"/>
                </a:solidFill>
              </a:rPr>
              <a:t>詳細資料</a:t>
            </a:r>
            <a:r>
              <a:rPr lang="en-US" altLang="zh-TW" dirty="0" smtClean="0">
                <a:solidFill>
                  <a:schemeClr val="bg1"/>
                </a:solidFill>
              </a:rPr>
              <a:t>https</a:t>
            </a:r>
            <a:r>
              <a:rPr lang="en-US" altLang="zh-TW" dirty="0">
                <a:solidFill>
                  <a:schemeClr val="bg1"/>
                </a:solidFill>
              </a:rPr>
              <a:t>://zh.wikipedia.org/wiki/%E5%AF%86%E9%92%A5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Twitch</a:t>
            </a:r>
            <a:r>
              <a:rPr lang="zh-TW" altLang="en-US" dirty="0" smtClean="0">
                <a:solidFill>
                  <a:schemeClr val="bg1"/>
                </a:solidFill>
              </a:rPr>
              <a:t>的金鑰在這裡</a:t>
            </a:r>
            <a:r>
              <a:rPr lang="en-US" altLang="zh-TW" dirty="0" smtClean="0">
                <a:solidFill>
                  <a:schemeClr val="bg1"/>
                </a:solidFill>
              </a:rPr>
              <a:t>!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861" y="1825625"/>
            <a:ext cx="5660277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42350" y="2120900"/>
            <a:ext cx="283788" cy="228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646988" y="3684588"/>
            <a:ext cx="1279150" cy="1714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65860" y="5240338"/>
            <a:ext cx="791789" cy="1714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243388" y="3087688"/>
            <a:ext cx="620712" cy="18891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253650" y="2035145"/>
            <a:ext cx="38869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87594" y="3585647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06466" y="5141397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3994" y="299747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7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YouTube</a:t>
            </a:r>
            <a:r>
              <a:rPr lang="zh-TW" altLang="en-US" dirty="0" smtClean="0">
                <a:solidFill>
                  <a:schemeClr val="bg1"/>
                </a:solidFill>
              </a:rPr>
              <a:t>的金鑰在這裡</a:t>
            </a:r>
            <a:r>
              <a:rPr lang="en-US" altLang="zh-TW" dirty="0" smtClean="0">
                <a:solidFill>
                  <a:schemeClr val="bg1"/>
                </a:solidFill>
              </a:rPr>
              <a:t>!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861" y="1825625"/>
            <a:ext cx="5660277" cy="43513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548688" y="2139950"/>
            <a:ext cx="258762" cy="2095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932738" y="2730500"/>
            <a:ext cx="423862" cy="1270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265860" y="3054350"/>
            <a:ext cx="982289" cy="1714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265859" y="3225800"/>
            <a:ext cx="982289" cy="13493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250302" y="2049463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45143" y="2609334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67102" y="2950646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67102" y="3141662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38638" y="5187950"/>
            <a:ext cx="1554162" cy="2857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979243" y="517525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21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YouTube</a:t>
            </a:r>
            <a:r>
              <a:rPr lang="zh-TW" altLang="en-US" dirty="0">
                <a:solidFill>
                  <a:schemeClr val="bg1"/>
                </a:solidFill>
              </a:rPr>
              <a:t>的金鑰在這裡</a:t>
            </a:r>
            <a:r>
              <a:rPr lang="en-US" altLang="zh-TW" dirty="0">
                <a:solidFill>
                  <a:schemeClr val="bg1"/>
                </a:solidFill>
              </a:rPr>
              <a:t>!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14" t="46698" r="28797" b="20029"/>
          <a:stretch/>
        </p:blipFill>
        <p:spPr>
          <a:xfrm>
            <a:off x="0" y="2219323"/>
            <a:ext cx="5664244" cy="32861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30438" y="2386011"/>
            <a:ext cx="969962" cy="3600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871044" y="238134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47" y="2055813"/>
            <a:ext cx="5534025" cy="4171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224838" y="2094524"/>
            <a:ext cx="1439862" cy="3600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096000" y="5145448"/>
            <a:ext cx="3695700" cy="46795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684528" y="5194757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64153" y="2085192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4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啟動</a:t>
            </a:r>
            <a:r>
              <a:rPr lang="en-US" altLang="zh-TW" dirty="0" smtClean="0">
                <a:solidFill>
                  <a:schemeClr val="bg1"/>
                </a:solidFill>
              </a:rPr>
              <a:t>Nginx</a:t>
            </a:r>
            <a:r>
              <a:rPr lang="zh-TW" altLang="en-US" dirty="0" smtClean="0">
                <a:solidFill>
                  <a:schemeClr val="bg1"/>
                </a:solidFill>
              </a:rPr>
              <a:t>平台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開啟</a:t>
            </a:r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r>
              <a:rPr lang="zh-TW" altLang="en-US" dirty="0" smtClean="0">
                <a:solidFill>
                  <a:schemeClr val="bg1"/>
                </a:solidFill>
              </a:rPr>
              <a:t>槽</a:t>
            </a:r>
            <a:r>
              <a:rPr lang="en-US" altLang="zh-TW" dirty="0" smtClean="0">
                <a:solidFill>
                  <a:schemeClr val="bg1"/>
                </a:solidFill>
              </a:rPr>
              <a:t>Nginx</a:t>
            </a:r>
            <a:r>
              <a:rPr lang="zh-TW" altLang="en-US" dirty="0" smtClean="0">
                <a:solidFill>
                  <a:schemeClr val="bg1"/>
                </a:solidFill>
              </a:rPr>
              <a:t>平台下的 </a:t>
            </a:r>
            <a:r>
              <a:rPr lang="en-US" altLang="zh-TW" dirty="0" err="1" smtClean="0">
                <a:solidFill>
                  <a:schemeClr val="bg1"/>
                </a:solidFill>
              </a:rPr>
              <a:t>nginx</a:t>
            </a:r>
            <a:r>
              <a:rPr lang="zh-TW" altLang="en-US" dirty="0" smtClean="0">
                <a:solidFill>
                  <a:schemeClr val="bg1"/>
                </a:solidFill>
              </a:rPr>
              <a:t>啟動</a:t>
            </a:r>
            <a:r>
              <a:rPr lang="en-US" altLang="zh-TW" dirty="0" smtClean="0">
                <a:solidFill>
                  <a:schemeClr val="bg1"/>
                </a:solidFill>
              </a:rPr>
              <a:t>.bat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249" y="2302668"/>
            <a:ext cx="4909263" cy="232013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16000" y="4864100"/>
            <a:ext cx="60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出現該畫面代表</a:t>
            </a:r>
            <a:r>
              <a:rPr lang="en-US" altLang="zh-TW" dirty="0" smtClean="0">
                <a:solidFill>
                  <a:schemeClr val="bg1"/>
                </a:solidFill>
              </a:rPr>
              <a:t>Nginx</a:t>
            </a:r>
            <a:r>
              <a:rPr lang="zh-TW" altLang="en-US" dirty="0" smtClean="0">
                <a:solidFill>
                  <a:schemeClr val="bg1"/>
                </a:solidFill>
              </a:rPr>
              <a:t>平台架設成功，如果閃退有可能是</a:t>
            </a:r>
            <a:r>
              <a:rPr lang="en-US" altLang="zh-TW" dirty="0" smtClean="0">
                <a:solidFill>
                  <a:schemeClr val="bg1"/>
                </a:solidFill>
              </a:rPr>
              <a:t>op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下</a:t>
            </a:r>
            <a:r>
              <a:rPr lang="zh-TW" altLang="en-US" dirty="0">
                <a:solidFill>
                  <a:schemeClr val="bg1"/>
                </a:solidFill>
              </a:rPr>
              <a:t>載</a:t>
            </a:r>
            <a:r>
              <a:rPr lang="en-US" altLang="zh-TW" dirty="0" smtClean="0">
                <a:solidFill>
                  <a:schemeClr val="bg1"/>
                </a:solidFill>
              </a:rPr>
              <a:t>OBS</a:t>
            </a:r>
            <a:r>
              <a:rPr lang="zh-TW" altLang="en-US" dirty="0" smtClean="0">
                <a:solidFill>
                  <a:schemeClr val="bg1"/>
                </a:solidFill>
              </a:rPr>
              <a:t>並安裝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https://obsproject.com/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自訂串流伺服器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rtmp://127.0.0.1/live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596" y="1825625"/>
            <a:ext cx="56488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設定串流來源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912" y="1825625"/>
            <a:ext cx="51821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開始串流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886" y="1825625"/>
            <a:ext cx="67302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06997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什麼是轉播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77705"/>
            <a:ext cx="10515600" cy="3399257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簡單來說就是現場直播，</a:t>
            </a:r>
            <a:r>
              <a:rPr lang="zh-TW" altLang="en-US" dirty="0">
                <a:solidFill>
                  <a:schemeClr val="bg1"/>
                </a:solidFill>
              </a:rPr>
              <a:t>或稱實況轉播、即時轉播</a:t>
            </a:r>
            <a:r>
              <a:rPr lang="zh-TW" altLang="en-US" dirty="0" smtClean="0">
                <a:solidFill>
                  <a:schemeClr val="bg1"/>
                </a:solidFill>
              </a:rPr>
              <a:t>，又稱</a:t>
            </a:r>
            <a:r>
              <a:rPr lang="zh-TW" altLang="en-US" dirty="0">
                <a:solidFill>
                  <a:schemeClr val="bg1"/>
                </a:solidFill>
              </a:rPr>
              <a:t>直播或</a:t>
            </a:r>
            <a:r>
              <a:rPr lang="zh-TW" altLang="en-US" dirty="0" smtClean="0">
                <a:solidFill>
                  <a:schemeClr val="bg1"/>
                </a:solidFill>
              </a:rPr>
              <a:t>實況。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詳細資料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維基百科 </a:t>
            </a:r>
            <a:r>
              <a:rPr lang="en-US" altLang="zh-TW" dirty="0" smtClean="0">
                <a:solidFill>
                  <a:schemeClr val="bg1"/>
                </a:solidFill>
              </a:rPr>
              <a:t>-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zh-TW" dirty="0" smtClean="0">
                <a:solidFill>
                  <a:schemeClr val="bg1"/>
                </a:solidFill>
              </a:rPr>
              <a:t>現場直播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https://zh.wikipedia.org/wiki/%E7%8F%BE%E5%A0%B4%E7%9B%B4%E6%92%AD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確定有沒有正在直播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648" y="1825625"/>
            <a:ext cx="76507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5672" y="2556234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如何架設直播平台和轉播平台</a:t>
            </a:r>
            <a:r>
              <a:rPr lang="en-US" altLang="zh-TW" dirty="0" smtClean="0">
                <a:solidFill>
                  <a:schemeClr val="bg1"/>
                </a:solidFill>
              </a:rPr>
              <a:t>?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67571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第一步  下載需要的程式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主要的程式有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Nginx	</a:t>
            </a:r>
            <a:r>
              <a:rPr lang="zh-TW" altLang="en-US" dirty="0" smtClean="0">
                <a:solidFill>
                  <a:schemeClr val="bg1"/>
                </a:solidFill>
              </a:rPr>
              <a:t>這是一個網路平台的伺服器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OBS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Studio </a:t>
            </a:r>
            <a:r>
              <a:rPr lang="zh-TW" altLang="en-US" dirty="0" smtClean="0">
                <a:solidFill>
                  <a:schemeClr val="bg1"/>
                </a:solidFill>
              </a:rPr>
              <a:t>這是一</a:t>
            </a:r>
            <a:r>
              <a:rPr lang="zh-TW" altLang="en-US" dirty="0">
                <a:solidFill>
                  <a:schemeClr val="bg1"/>
                </a:solidFill>
              </a:rPr>
              <a:t>個</a:t>
            </a:r>
            <a:r>
              <a:rPr lang="zh-TW" altLang="en-US" dirty="0" smtClean="0">
                <a:solidFill>
                  <a:schemeClr val="bg1"/>
                </a:solidFill>
              </a:rPr>
              <a:t>錄影和串流軟體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下載</a:t>
            </a:r>
            <a:r>
              <a:rPr lang="en-US" altLang="zh-TW" dirty="0" smtClean="0">
                <a:solidFill>
                  <a:schemeClr val="bg1"/>
                </a:solidFill>
              </a:rPr>
              <a:t>(download) Nginx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https://github.com/LanQi4ni/streaming/blob/master/nginx.rar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691" y="2435244"/>
            <a:ext cx="7100618" cy="408223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748588" y="4910138"/>
            <a:ext cx="481012" cy="1714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7886700" y="4569618"/>
            <a:ext cx="177800" cy="27543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2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設定</a:t>
            </a:r>
            <a:r>
              <a:rPr lang="en-US" altLang="zh-TW" dirty="0" smtClean="0">
                <a:solidFill>
                  <a:schemeClr val="bg1"/>
                </a:solidFill>
              </a:rPr>
              <a:t>Nginx</a:t>
            </a:r>
            <a:r>
              <a:rPr lang="zh-TW" altLang="en-US" dirty="0" smtClean="0">
                <a:solidFill>
                  <a:schemeClr val="bg1"/>
                </a:solidFill>
              </a:rPr>
              <a:t>平台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放置路徑 </a:t>
            </a:r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r>
              <a:rPr lang="zh-TW" altLang="en-US" dirty="0" smtClean="0">
                <a:solidFill>
                  <a:schemeClr val="bg1"/>
                </a:solidFill>
              </a:rPr>
              <a:t>槽底下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857" y="1825625"/>
            <a:ext cx="63062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設定</a:t>
            </a:r>
            <a:r>
              <a:rPr lang="en-US" altLang="zh-TW" dirty="0" smtClean="0">
                <a:solidFill>
                  <a:schemeClr val="bg1"/>
                </a:solidFill>
              </a:rPr>
              <a:t>Nginx</a:t>
            </a:r>
            <a:r>
              <a:rPr lang="zh-TW" altLang="en-US" dirty="0" smtClean="0">
                <a:solidFill>
                  <a:schemeClr val="bg1"/>
                </a:solidFill>
              </a:rPr>
              <a:t>平台 </a:t>
            </a:r>
            <a:r>
              <a:rPr lang="en-US" altLang="zh-TW" dirty="0" smtClean="0">
                <a:solidFill>
                  <a:schemeClr val="bg1"/>
                </a:solidFill>
              </a:rPr>
              <a:t>option.txt</a:t>
            </a:r>
            <a:r>
              <a:rPr lang="zh-TW" altLang="en-US" dirty="0" smtClean="0">
                <a:solidFill>
                  <a:schemeClr val="bg1"/>
                </a:solidFill>
              </a:rPr>
              <a:t> 金鑰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1395"/>
            <a:ext cx="10515600" cy="421979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458258" y="2142696"/>
            <a:ext cx="287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/>
              <a:t>Twitch</a:t>
            </a:r>
            <a:r>
              <a:rPr lang="zh-TW" altLang="en-US" dirty="0" smtClean="0"/>
              <a:t>輸入金鑰的位置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58258" y="2578663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這</a:t>
            </a:r>
            <a:r>
              <a:rPr lang="zh-TW" altLang="en-US" dirty="0" smtClean="0"/>
              <a:t>是</a:t>
            </a:r>
            <a:r>
              <a:rPr lang="en-US" altLang="zh-TW" dirty="0" smtClean="0"/>
              <a:t>YouTube</a:t>
            </a:r>
            <a:r>
              <a:rPr lang="zh-TW" altLang="en-US" dirty="0" smtClean="0"/>
              <a:t>輸入</a:t>
            </a:r>
            <a:r>
              <a:rPr lang="zh-TW" altLang="en-US" dirty="0"/>
              <a:t>金鑰的位置</a:t>
            </a:r>
          </a:p>
        </p:txBody>
      </p:sp>
      <p:sp>
        <p:nvSpPr>
          <p:cNvPr id="6" name="矩形 5"/>
          <p:cNvSpPr/>
          <p:nvPr/>
        </p:nvSpPr>
        <p:spPr>
          <a:xfrm>
            <a:off x="7458258" y="3014630"/>
            <a:ext cx="3155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這</a:t>
            </a:r>
            <a:r>
              <a:rPr lang="zh-TW" altLang="en-US" dirty="0" smtClean="0"/>
              <a:t>是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輸入</a:t>
            </a:r>
            <a:r>
              <a:rPr lang="zh-TW" altLang="en-US" dirty="0"/>
              <a:t>金鑰的位置</a:t>
            </a:r>
          </a:p>
        </p:txBody>
      </p:sp>
      <p:cxnSp>
        <p:nvCxnSpPr>
          <p:cNvPr id="9" name="直線接點 8"/>
          <p:cNvCxnSpPr>
            <a:endCxn id="3" idx="1"/>
          </p:cNvCxnSpPr>
          <p:nvPr/>
        </p:nvCxnSpPr>
        <p:spPr>
          <a:xfrm flipV="1">
            <a:off x="6096000" y="2327362"/>
            <a:ext cx="1362258" cy="13371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337300" y="2712735"/>
            <a:ext cx="1120958" cy="5059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972308" y="3002710"/>
            <a:ext cx="485950" cy="19658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什麼是金鑰</a:t>
            </a:r>
            <a:r>
              <a:rPr lang="en-US" altLang="zh-TW" dirty="0" smtClean="0">
                <a:solidFill>
                  <a:schemeClr val="bg1"/>
                </a:solidFill>
              </a:rPr>
              <a:t>?</a:t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</a:rPr>
              <a:t>金鑰的用途是什麼</a:t>
            </a:r>
            <a:r>
              <a:rPr lang="en-US" altLang="zh-TW" dirty="0" smtClean="0">
                <a:solidFill>
                  <a:schemeClr val="bg1"/>
                </a:solidFill>
              </a:rPr>
              <a:t>??</a:t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</a:rPr>
              <a:t>如何取得金鑰</a:t>
            </a:r>
            <a:r>
              <a:rPr lang="en-US" altLang="zh-TW" dirty="0" smtClean="0">
                <a:solidFill>
                  <a:schemeClr val="bg1"/>
                </a:solidFill>
              </a:rPr>
              <a:t>???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310</Words>
  <Application>Microsoft Office PowerPoint</Application>
  <PresentationFormat>自訂</PresentationFormat>
  <Paragraphs>62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轉播</vt:lpstr>
      <vt:lpstr>什麼是轉播</vt:lpstr>
      <vt:lpstr>如何架設直播平台和轉播平台?</vt:lpstr>
      <vt:lpstr>第一步  下載需要的程式</vt:lpstr>
      <vt:lpstr>下載(download) Nginx </vt:lpstr>
      <vt:lpstr>設定Nginx平台</vt:lpstr>
      <vt:lpstr>放置路徑 C槽底下</vt:lpstr>
      <vt:lpstr>設定Nginx平台 option.txt 金鑰</vt:lpstr>
      <vt:lpstr>什麼是金鑰?  金鑰的用途是什麼??  如何取得金鑰???</vt:lpstr>
      <vt:lpstr>金鑰</vt:lpstr>
      <vt:lpstr>Twitch的金鑰在這裡!</vt:lpstr>
      <vt:lpstr>YouTube的金鑰在這裡!</vt:lpstr>
      <vt:lpstr>YouTube的金鑰在這裡!</vt:lpstr>
      <vt:lpstr>啟動Nginx平台</vt:lpstr>
      <vt:lpstr>開啟C槽Nginx平台下的 nginx啟動.bat</vt:lpstr>
      <vt:lpstr>下載OBS並安裝</vt:lpstr>
      <vt:lpstr>自訂串流伺服器 rtmp://127.0.0.1/live</vt:lpstr>
      <vt:lpstr>設定串流來源</vt:lpstr>
      <vt:lpstr>開始串流</vt:lpstr>
      <vt:lpstr>確定有沒有正在直播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轉播</dc:title>
  <dc:creator>la8</dc:creator>
  <cp:lastModifiedBy>user</cp:lastModifiedBy>
  <cp:revision>16</cp:revision>
  <dcterms:created xsi:type="dcterms:W3CDTF">2018-05-02T11:20:09Z</dcterms:created>
  <dcterms:modified xsi:type="dcterms:W3CDTF">2018-08-18T15:18:52Z</dcterms:modified>
</cp:coreProperties>
</file>