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2018/3/28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4050E107</a:t>
            </a:r>
          </a:p>
          <a:p>
            <a:pPr algn="r"/>
            <a:r>
              <a:rPr lang="zh-TW" altLang="en-US" dirty="0" smtClean="0"/>
              <a:t>顏定邦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002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最後給檔名</a:t>
            </a:r>
            <a:endParaRPr lang="zh-TW" altLang="en-US" sz="20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04" y="1600200"/>
            <a:ext cx="527279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488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給 目的檔案 跟 檔案名稱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9" t="6014" r="53580" b="52617"/>
          <a:stretch/>
        </p:blipFill>
        <p:spPr bwMode="auto">
          <a:xfrm>
            <a:off x="-1980728" y="1268760"/>
            <a:ext cx="4752528" cy="3916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87" t="6014" r="7140" b="52617"/>
          <a:stretch/>
        </p:blipFill>
        <p:spPr bwMode="auto">
          <a:xfrm>
            <a:off x="2699792" y="2348880"/>
            <a:ext cx="7693887" cy="386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31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 轉換</a:t>
            </a:r>
            <a:endParaRPr lang="zh-TW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2" y="1924844"/>
            <a:ext cx="46767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18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出現代表正在轉換 直到影片結束 成功</a:t>
            </a:r>
            <a:endParaRPr lang="zh-TW" altLang="en-US" sz="2000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64" y="1600200"/>
            <a:ext cx="703307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52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加入桌上轉號的檔案</a:t>
            </a:r>
            <a:endParaRPr lang="zh-TW" alt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612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69" y="1600200"/>
            <a:ext cx="689806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775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加入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69" y="1600200"/>
            <a:ext cx="689806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959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輸入路徑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69" y="1600200"/>
            <a:ext cx="689806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2082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69" y="1600200"/>
            <a:ext cx="689806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534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69" y="1600200"/>
            <a:ext cx="689806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29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媒體 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 開啟網路串流</a:t>
            </a:r>
            <a:r>
              <a:rPr lang="en-US" altLang="zh-TW" sz="2000" dirty="0" smtClean="0"/>
              <a:t>:</a:t>
            </a:r>
            <a:br>
              <a:rPr lang="en-US" altLang="zh-TW" sz="2000" dirty="0" smtClean="0"/>
            </a:br>
            <a:r>
              <a:rPr lang="en-US" altLang="zh-TW" sz="2000" dirty="0" smtClean="0"/>
              <a:t>https</a:t>
            </a:r>
            <a:r>
              <a:rPr lang="en-US" altLang="zh-TW" sz="2000" dirty="0"/>
              <a:t>://www.youtube.com/watch?v=gydkkA9iues</a:t>
            </a:r>
            <a:endParaRPr lang="zh-TW" altLang="en-US" sz="2000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805781"/>
            <a:ext cx="50482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492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64" y="1600200"/>
            <a:ext cx="703307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52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媒體 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 串流 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 網路 </a:t>
            </a:r>
            <a:r>
              <a:rPr lang="en-US" altLang="zh-TW" sz="2000" dirty="0" smtClean="0"/>
              <a:t>&gt;: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>https://www.youtube.com/watch?v=3pRshExyp9U</a:t>
            </a:r>
            <a:endParaRPr lang="zh-TW" altLang="en-US" sz="2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8" t="5820" r="51838" b="45499"/>
          <a:stretch/>
        </p:blipFill>
        <p:spPr bwMode="auto">
          <a:xfrm>
            <a:off x="1547664" y="1196752"/>
            <a:ext cx="5898814" cy="533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21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選擇設定檔</a:t>
            </a:r>
            <a:endParaRPr lang="zh-TW" alt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2" y="1924844"/>
            <a:ext cx="46767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475527" y="40770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右邊這個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306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封裝檔案類型</a:t>
            </a:r>
            <a:endParaRPr lang="zh-TW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04" y="1600200"/>
            <a:ext cx="527279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53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視訊邊解碼器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04" y="1600200"/>
            <a:ext cx="527279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0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音訊邊解碼器</a:t>
            </a:r>
            <a:endParaRPr lang="zh-TW" alt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04" y="1600200"/>
            <a:ext cx="527279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5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字幕</a:t>
            </a:r>
            <a:endParaRPr lang="zh-TW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04" y="1600200"/>
            <a:ext cx="527279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30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59</Words>
  <Application>Microsoft Office PowerPoint</Application>
  <PresentationFormat>如螢幕大小 (4:3)</PresentationFormat>
  <Paragraphs>18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佈景主題</vt:lpstr>
      <vt:lpstr>2018/3/28</vt:lpstr>
      <vt:lpstr>媒體 &gt; 開啟網路串流: https://www.youtube.com/watch?v=gydkkA9iues</vt:lpstr>
      <vt:lpstr>PowerPoint 簡報</vt:lpstr>
      <vt:lpstr>媒體 &gt; 串流 &gt; 網路 &gt;: https://www.youtube.com/watch?v=3pRshExyp9U</vt:lpstr>
      <vt:lpstr>選擇設定檔</vt:lpstr>
      <vt:lpstr>封裝檔案類型</vt:lpstr>
      <vt:lpstr>視訊邊解碼器</vt:lpstr>
      <vt:lpstr>音訊邊解碼器</vt:lpstr>
      <vt:lpstr>字幕</vt:lpstr>
      <vt:lpstr>最後給檔名</vt:lpstr>
      <vt:lpstr>給 目的檔案 跟 檔案名稱</vt:lpstr>
      <vt:lpstr>開始 轉換</vt:lpstr>
      <vt:lpstr>出現代表正在轉換 直到影片結束 成功</vt:lpstr>
      <vt:lpstr>加入桌上轉號的檔案</vt:lpstr>
      <vt:lpstr>PowerPoint 簡報</vt:lpstr>
      <vt:lpstr>加入</vt:lpstr>
      <vt:lpstr>輸入路徑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2018/3/28</dc:title>
  <dc:creator>KSUIE</dc:creator>
  <cp:lastModifiedBy>KSUIE</cp:lastModifiedBy>
  <cp:revision>5</cp:revision>
  <dcterms:created xsi:type="dcterms:W3CDTF">2018-03-28T08:34:12Z</dcterms:created>
  <dcterms:modified xsi:type="dcterms:W3CDTF">2018-03-28T09:10:44Z</dcterms:modified>
</cp:coreProperties>
</file>