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2018/3/28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4050E107</a:t>
            </a:r>
          </a:p>
          <a:p>
            <a:pPr algn="r"/>
            <a:r>
              <a:rPr lang="zh-TW" altLang="en-US" dirty="0" smtClean="0"/>
              <a:t>顏定邦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518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ffplay.exe </a:t>
            </a:r>
            <a:r>
              <a:rPr lang="zh-TW" altLang="en-US" dirty="0" smtClean="0"/>
              <a:t>開啟 </a:t>
            </a:r>
            <a:r>
              <a:rPr lang="en-US" altLang="zh-TW" dirty="0" err="1" smtClean="0"/>
              <a:t>xmv</a:t>
            </a:r>
            <a:r>
              <a:rPr lang="zh-TW" altLang="en-US" dirty="0" smtClean="0"/>
              <a:t>影片檔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0354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err="1" smtClean="0"/>
              <a:t>ffmpeg</a:t>
            </a:r>
            <a:r>
              <a:rPr lang="zh-TW" altLang="en-US" sz="2000" dirty="0" smtClean="0"/>
              <a:t>轉檔</a:t>
            </a:r>
            <a:r>
              <a:rPr lang="en-US" altLang="zh-TW" sz="2000" dirty="0" smtClean="0"/>
              <a:t>: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>ffmpeg.exe -re -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Wildlife.wmv -</a:t>
            </a:r>
            <a:r>
              <a:rPr lang="en-US" altLang="zh-TW" sz="2000" dirty="0" err="1"/>
              <a:t>vcodec</a:t>
            </a:r>
            <a:r>
              <a:rPr lang="en-US" altLang="zh-TW" sz="2000" dirty="0"/>
              <a:t> h264 -</a:t>
            </a:r>
            <a:r>
              <a:rPr lang="en-US" altLang="zh-TW" sz="2000" dirty="0" err="1"/>
              <a:t>b:a</a:t>
            </a:r>
            <a:r>
              <a:rPr lang="en-US" altLang="zh-TW" sz="2000" dirty="0"/>
              <a:t> 256k -s 720x576 3.mp4</a:t>
            </a:r>
            <a:endParaRPr lang="zh-TW" altLang="en-US" sz="2000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51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2113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如螢幕大小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2018/3/28</vt:lpstr>
      <vt:lpstr>ffplay.exe 開啟 xmv影片檔</vt:lpstr>
      <vt:lpstr>ffmpeg轉檔: ffmpeg.exe -re -i Wildlife.wmv -vcodec h264 -b:a 256k -s 720x576 3.mp4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2018/3/28</dc:title>
  <dc:creator>KSUIE</dc:creator>
  <cp:lastModifiedBy>KSUIE</cp:lastModifiedBy>
  <cp:revision>2</cp:revision>
  <dcterms:created xsi:type="dcterms:W3CDTF">2018-03-28T09:56:18Z</dcterms:created>
  <dcterms:modified xsi:type="dcterms:W3CDTF">2018-03-28T10:06:52Z</dcterms:modified>
</cp:coreProperties>
</file>