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84" r:id="rId7"/>
    <p:sldId id="258" r:id="rId8"/>
    <p:sldId id="270" r:id="rId9"/>
    <p:sldId id="278" r:id="rId10"/>
    <p:sldId id="282" r:id="rId11"/>
    <p:sldId id="279" r:id="rId12"/>
    <p:sldId id="280" r:id="rId13"/>
    <p:sldId id="281" r:id="rId14"/>
    <p:sldId id="283" r:id="rId15"/>
    <p:sldId id="271" r:id="rId16"/>
    <p:sldId id="259" r:id="rId17"/>
    <p:sldId id="272" r:id="rId18"/>
    <p:sldId id="260" r:id="rId19"/>
    <p:sldId id="261" r:id="rId20"/>
    <p:sldId id="262" r:id="rId21"/>
    <p:sldId id="285" r:id="rId22"/>
    <p:sldId id="273" r:id="rId23"/>
    <p:sldId id="274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1" clrIdx="0">
    <p:extLst>
      <p:ext uri="{19B8F6BF-5375-455C-9EA6-DF929625EA0E}">
        <p15:presenceInfo xmlns:p15="http://schemas.microsoft.com/office/powerpoint/2012/main" userId="Win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7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0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A52-BA5A-42B2-A7DE-7207A709510F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92F3-CE36-4CDC-A3F8-6CD5F362C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轉播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金鑰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是指某個用來完成加密、解密、完整性驗證等密碼學應用的秘密信息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每個人的金鑰都是獨一無二的，每個直播都有金鑰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千萬不要向陌生人透露你的金鑰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>
                <a:solidFill>
                  <a:srgbClr val="FF0000"/>
                </a:solidFill>
              </a:rPr>
              <a:t>千萬不要向陌生人透露你的金鑰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千萬</a:t>
            </a:r>
            <a:r>
              <a:rPr lang="zh-TW" altLang="en-US" dirty="0">
                <a:solidFill>
                  <a:srgbClr val="FF0000"/>
                </a:solidFill>
              </a:rPr>
              <a:t>不要向陌生人透露你的金鑰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因為可以透過金鑰去直播你的頻道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維基百科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詳細資料</a:t>
            </a:r>
            <a:r>
              <a:rPr lang="en-US" altLang="zh-TW" dirty="0" smtClean="0">
                <a:solidFill>
                  <a:schemeClr val="bg1"/>
                </a:solidFill>
              </a:rPr>
              <a:t>https</a:t>
            </a:r>
            <a:r>
              <a:rPr lang="en-US" altLang="zh-TW" dirty="0">
                <a:solidFill>
                  <a:schemeClr val="bg1"/>
                </a:solidFill>
              </a:rPr>
              <a:t>://zh.wikipedia.org/wiki/%E5%AF%86%E9%92%A5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Twitch</a:t>
            </a:r>
            <a:r>
              <a:rPr lang="zh-TW" altLang="en-US" dirty="0" smtClean="0">
                <a:solidFill>
                  <a:schemeClr val="bg1"/>
                </a:solidFill>
              </a:rPr>
              <a:t>的金鑰在這裡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61" y="1825625"/>
            <a:ext cx="566027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42350" y="2120900"/>
            <a:ext cx="283788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46988" y="3684588"/>
            <a:ext cx="1279150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65860" y="5240338"/>
            <a:ext cx="791789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43388" y="3087688"/>
            <a:ext cx="620712" cy="1889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53650" y="2035145"/>
            <a:ext cx="3886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7594" y="358564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6466" y="514139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3994" y="299747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YouTube</a:t>
            </a:r>
            <a:r>
              <a:rPr lang="zh-TW" altLang="en-US" dirty="0" smtClean="0">
                <a:solidFill>
                  <a:schemeClr val="bg1"/>
                </a:solidFill>
              </a:rPr>
              <a:t>的金鑰在這裡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61" y="1825625"/>
            <a:ext cx="5660277" cy="43513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48688" y="2139950"/>
            <a:ext cx="258762" cy="2095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932738" y="2730500"/>
            <a:ext cx="423862" cy="127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65860" y="3054350"/>
            <a:ext cx="982289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265859" y="3225800"/>
            <a:ext cx="982289" cy="1349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50302" y="204946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5143" y="260933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7102" y="295064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67102" y="314166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8638" y="5187950"/>
            <a:ext cx="1554162" cy="2857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79243" y="5175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YouTube</a:t>
            </a:r>
            <a:r>
              <a:rPr lang="zh-TW" altLang="en-US" dirty="0">
                <a:solidFill>
                  <a:schemeClr val="bg1"/>
                </a:solidFill>
              </a:rPr>
              <a:t>的金鑰在這裡</a:t>
            </a:r>
            <a:r>
              <a:rPr lang="en-US" altLang="zh-TW" dirty="0">
                <a:solidFill>
                  <a:schemeClr val="bg1"/>
                </a:solidFill>
              </a:rPr>
              <a:t>!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14" t="46698" r="28797" b="20029"/>
          <a:stretch/>
        </p:blipFill>
        <p:spPr>
          <a:xfrm>
            <a:off x="0" y="2219323"/>
            <a:ext cx="5664244" cy="32861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30438" y="2386011"/>
            <a:ext cx="969962" cy="360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71044" y="238134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47" y="2055813"/>
            <a:ext cx="5534025" cy="4171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24838" y="2094524"/>
            <a:ext cx="1439862" cy="3600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5145448"/>
            <a:ext cx="3695700" cy="4679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84528" y="519475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64153" y="2085192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4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啟動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開啟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槽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平台下的 </a:t>
            </a:r>
            <a:r>
              <a:rPr lang="en-US" altLang="zh-TW" dirty="0" err="1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啟動</a:t>
            </a:r>
            <a:r>
              <a:rPr lang="en-US" altLang="zh-TW" dirty="0" smtClean="0">
                <a:solidFill>
                  <a:schemeClr val="bg1"/>
                </a:solidFill>
              </a:rPr>
              <a:t>.bat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249" y="2302668"/>
            <a:ext cx="4909263" cy="23201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16000" y="4864100"/>
            <a:ext cx="60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出現該畫面代表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平台架設成功，如果閃退有可能是</a:t>
            </a:r>
            <a:r>
              <a:rPr lang="en-US" altLang="zh-TW" dirty="0" smtClean="0">
                <a:solidFill>
                  <a:schemeClr val="bg1"/>
                </a:solidFill>
              </a:rPr>
              <a:t>op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下</a:t>
            </a:r>
            <a:r>
              <a:rPr lang="zh-TW" altLang="en-US" dirty="0">
                <a:solidFill>
                  <a:schemeClr val="bg1"/>
                </a:solidFill>
              </a:rPr>
              <a:t>載</a:t>
            </a:r>
            <a:r>
              <a:rPr lang="en-US" altLang="zh-TW" dirty="0" smtClean="0">
                <a:solidFill>
                  <a:schemeClr val="bg1"/>
                </a:solidFill>
              </a:rPr>
              <a:t>OBS</a:t>
            </a:r>
            <a:r>
              <a:rPr lang="zh-TW" altLang="en-US" dirty="0" smtClean="0">
                <a:solidFill>
                  <a:schemeClr val="bg1"/>
                </a:solidFill>
              </a:rPr>
              <a:t>並安裝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https://obsproject.com/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自訂串流伺服器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rtmp://127.0.0.1/live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596" y="1825625"/>
            <a:ext cx="5648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設定串流來源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12" y="1825625"/>
            <a:ext cx="5182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開始串流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86" y="1825625"/>
            <a:ext cx="673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0699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什麼是轉播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7705"/>
            <a:ext cx="10515600" cy="339925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簡單來說就是現場直播，</a:t>
            </a:r>
            <a:r>
              <a:rPr lang="zh-TW" altLang="en-US" dirty="0">
                <a:solidFill>
                  <a:schemeClr val="bg1"/>
                </a:solidFill>
              </a:rPr>
              <a:t>或稱實況轉播、即時轉播</a:t>
            </a:r>
            <a:r>
              <a:rPr lang="zh-TW" altLang="en-US" dirty="0" smtClean="0">
                <a:solidFill>
                  <a:schemeClr val="bg1"/>
                </a:solidFill>
              </a:rPr>
              <a:t>，又稱</a:t>
            </a:r>
            <a:r>
              <a:rPr lang="zh-TW" altLang="en-US" dirty="0">
                <a:solidFill>
                  <a:schemeClr val="bg1"/>
                </a:solidFill>
              </a:rPr>
              <a:t>直播或</a:t>
            </a:r>
            <a:r>
              <a:rPr lang="zh-TW" altLang="en-US" dirty="0" smtClean="0">
                <a:solidFill>
                  <a:schemeClr val="bg1"/>
                </a:solidFill>
              </a:rPr>
              <a:t>實況。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詳細資料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維基百科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zh-TW" dirty="0" smtClean="0">
                <a:solidFill>
                  <a:schemeClr val="bg1"/>
                </a:solidFill>
              </a:rPr>
              <a:t>現場直播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https://zh.wikipedia.org/wiki/%E7%8F%BE%E5%A0%B4%E7%9B%B4%E6%92%AD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確定有沒有正在直播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48" y="1825625"/>
            <a:ext cx="7650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如何實況轉播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首先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抓取</a:t>
            </a:r>
            <a:r>
              <a:rPr lang="zh-TW" altLang="en-US" dirty="0" smtClean="0">
                <a:solidFill>
                  <a:schemeClr val="bg1"/>
                </a:solidFill>
              </a:rPr>
              <a:t>其他媒體來源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確定來源有關閉防火牆或有新增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開啟</a:t>
            </a:r>
            <a:r>
              <a:rPr lang="en-US" altLang="zh-TW" dirty="0" smtClean="0">
                <a:solidFill>
                  <a:schemeClr val="bg1"/>
                </a:solidFill>
              </a:rPr>
              <a:t>OBS</a:t>
            </a:r>
            <a:r>
              <a:rPr lang="zh-TW" altLang="en-US" dirty="0" smtClean="0">
                <a:solidFill>
                  <a:schemeClr val="bg1"/>
                </a:solidFill>
              </a:rPr>
              <a:t>抓取媒體來源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12" y="1825625"/>
            <a:ext cx="5182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確認來源畫面有出現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86" y="1825625"/>
            <a:ext cx="673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出現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實況轉播需要條件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1.</a:t>
            </a:r>
            <a:r>
              <a:rPr lang="zh-TW" altLang="en-US" dirty="0" smtClean="0">
                <a:solidFill>
                  <a:schemeClr val="bg1"/>
                </a:solidFill>
              </a:rPr>
              <a:t>取得對方同意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2.</a:t>
            </a:r>
            <a:r>
              <a:rPr lang="zh-TW" altLang="en-US" dirty="0" smtClean="0">
                <a:solidFill>
                  <a:schemeClr val="bg1"/>
                </a:solidFill>
              </a:rPr>
              <a:t>知道</a:t>
            </a:r>
            <a:r>
              <a:rPr lang="en-US" altLang="zh-TW" dirty="0" smtClean="0">
                <a:solidFill>
                  <a:schemeClr val="bg1"/>
                </a:solidFill>
              </a:rPr>
              <a:t>IP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3.</a:t>
            </a:r>
            <a:r>
              <a:rPr lang="zh-TW" altLang="en-US" dirty="0" smtClean="0">
                <a:solidFill>
                  <a:schemeClr val="bg1"/>
                </a:solidFill>
              </a:rPr>
              <a:t>確定對方有將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新增至防火牆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5672" y="255623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如何架設直播平台和轉播平台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6757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第一步  下載需要的程式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主要的程式有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Nginx	</a:t>
            </a:r>
            <a:r>
              <a:rPr lang="zh-TW" altLang="en-US" dirty="0" smtClean="0">
                <a:solidFill>
                  <a:schemeClr val="bg1"/>
                </a:solidFill>
              </a:rPr>
              <a:t>這是一個網路平台的伺服器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OBS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Studio </a:t>
            </a:r>
            <a:r>
              <a:rPr lang="zh-TW" altLang="en-US" dirty="0" smtClean="0">
                <a:solidFill>
                  <a:schemeClr val="bg1"/>
                </a:solidFill>
              </a:rPr>
              <a:t>這是一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  <a:r>
              <a:rPr lang="zh-TW" altLang="en-US" dirty="0" smtClean="0">
                <a:solidFill>
                  <a:schemeClr val="bg1"/>
                </a:solidFill>
              </a:rPr>
              <a:t>錄影和串流軟體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下載</a:t>
            </a:r>
            <a:r>
              <a:rPr lang="en-US" altLang="zh-TW" dirty="0" smtClean="0">
                <a:solidFill>
                  <a:schemeClr val="bg1"/>
                </a:solidFill>
              </a:rPr>
              <a:t>(download) Nginx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https://github.com/LanQi4ni/streaming/blob/master/nginx.rar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91" y="2435244"/>
            <a:ext cx="7100618" cy="40822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48588" y="4910138"/>
            <a:ext cx="481012" cy="1714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7886700" y="4569618"/>
            <a:ext cx="177800" cy="2754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放置路徑 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槽底下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857" y="1825625"/>
            <a:ext cx="63062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設定</a:t>
            </a:r>
            <a:r>
              <a:rPr lang="en-US" altLang="zh-TW" dirty="0" smtClean="0">
                <a:solidFill>
                  <a:schemeClr val="bg1"/>
                </a:solidFill>
              </a:rPr>
              <a:t>Nginx</a:t>
            </a:r>
            <a:r>
              <a:rPr lang="zh-TW" altLang="en-US" dirty="0" smtClean="0">
                <a:solidFill>
                  <a:schemeClr val="bg1"/>
                </a:solidFill>
              </a:rPr>
              <a:t>平台 </a:t>
            </a:r>
            <a:r>
              <a:rPr lang="en-US" altLang="zh-TW" dirty="0" smtClean="0">
                <a:solidFill>
                  <a:schemeClr val="bg1"/>
                </a:solidFill>
              </a:rPr>
              <a:t>option.txt</a:t>
            </a:r>
            <a:r>
              <a:rPr lang="zh-TW" altLang="en-US" dirty="0" smtClean="0">
                <a:solidFill>
                  <a:schemeClr val="bg1"/>
                </a:solidFill>
              </a:rPr>
              <a:t> 金鑰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395"/>
            <a:ext cx="10515600" cy="421979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58258" y="214269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Twitch</a:t>
            </a:r>
            <a:r>
              <a:rPr lang="zh-TW" altLang="en-US" dirty="0" smtClean="0"/>
              <a:t>輸入金鑰的位置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8258" y="2578663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輸入</a:t>
            </a:r>
            <a:r>
              <a:rPr lang="zh-TW" altLang="en-US" dirty="0"/>
              <a:t>金鑰的位置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58258" y="3014630"/>
            <a:ext cx="315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這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輸入</a:t>
            </a:r>
            <a:r>
              <a:rPr lang="zh-TW" altLang="en-US" dirty="0"/>
              <a:t>金鑰的位置</a:t>
            </a:r>
            <a:endParaRPr lang="zh-TW" altLang="en-US" dirty="0"/>
          </a:p>
        </p:txBody>
      </p:sp>
      <p:cxnSp>
        <p:nvCxnSpPr>
          <p:cNvPr id="9" name="直線接點 8"/>
          <p:cNvCxnSpPr>
            <a:endCxn id="3" idx="1"/>
          </p:cNvCxnSpPr>
          <p:nvPr/>
        </p:nvCxnSpPr>
        <p:spPr>
          <a:xfrm flipV="1">
            <a:off x="6096000" y="2327362"/>
            <a:ext cx="1362258" cy="13371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37300" y="2712735"/>
            <a:ext cx="1120958" cy="5059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72308" y="3002710"/>
            <a:ext cx="485950" cy="19658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什麼是金鑰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金鑰的用途是什麼</a:t>
            </a:r>
            <a:r>
              <a:rPr lang="en-US" altLang="zh-TW" dirty="0" smtClean="0">
                <a:solidFill>
                  <a:schemeClr val="bg1"/>
                </a:solidFill>
              </a:rPr>
              <a:t>??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如何取得金鑰</a:t>
            </a:r>
            <a:r>
              <a:rPr lang="en-US" altLang="zh-TW" dirty="0" smtClean="0">
                <a:solidFill>
                  <a:schemeClr val="bg1"/>
                </a:solidFill>
              </a:rPr>
              <a:t>???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362</Words>
  <Application>Microsoft Office PowerPoint</Application>
  <PresentationFormat>寬螢幕</PresentationFormat>
  <Paragraphs>77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轉播</vt:lpstr>
      <vt:lpstr>什麼是轉播</vt:lpstr>
      <vt:lpstr>如何架設直播平台和轉播平台?</vt:lpstr>
      <vt:lpstr>第一步  下載需要的程式</vt:lpstr>
      <vt:lpstr>下載(download) Nginx </vt:lpstr>
      <vt:lpstr>設定Nginx平台</vt:lpstr>
      <vt:lpstr>放置路徑 C槽底下</vt:lpstr>
      <vt:lpstr>設定Nginx平台 option.txt 金鑰</vt:lpstr>
      <vt:lpstr>什麼是金鑰?  金鑰的用途是什麼??  如何取得金鑰???</vt:lpstr>
      <vt:lpstr>金鑰</vt:lpstr>
      <vt:lpstr>Twitch的金鑰在這裡!</vt:lpstr>
      <vt:lpstr>YouTube的金鑰在這裡!</vt:lpstr>
      <vt:lpstr>YouTube的金鑰在這裡!</vt:lpstr>
      <vt:lpstr>啟動Nginx平台</vt:lpstr>
      <vt:lpstr>開啟C槽Nginx平台下的 nginx啟動.bat</vt:lpstr>
      <vt:lpstr>下載OBS並安裝</vt:lpstr>
      <vt:lpstr>自訂串流伺服器 rtmp://127.0.0.1/live</vt:lpstr>
      <vt:lpstr>設定串流來源</vt:lpstr>
      <vt:lpstr>開始串流</vt:lpstr>
      <vt:lpstr>確定有沒有正在直播</vt:lpstr>
      <vt:lpstr>如何實況轉播?</vt:lpstr>
      <vt:lpstr> 首先 抓取其他媒體來源</vt:lpstr>
      <vt:lpstr>確定來源有關閉防火牆或有新增Nginx</vt:lpstr>
      <vt:lpstr>開啟OBS抓取媒體來源</vt:lpstr>
      <vt:lpstr>確認來源畫面有出現</vt:lpstr>
      <vt:lpstr>實況轉播需要條件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轉播</dc:title>
  <dc:creator>la8</dc:creator>
  <cp:lastModifiedBy>Win7</cp:lastModifiedBy>
  <cp:revision>15</cp:revision>
  <dcterms:created xsi:type="dcterms:W3CDTF">2018-05-02T11:20:09Z</dcterms:created>
  <dcterms:modified xsi:type="dcterms:W3CDTF">2018-05-16T10:23:38Z</dcterms:modified>
</cp:coreProperties>
</file>