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9" r:id="rId2"/>
    <p:sldId id="265" r:id="rId3"/>
    <p:sldId id="270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jpe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43.png"/><Relationship Id="rId3" Type="http://schemas.openxmlformats.org/officeDocument/2006/relationships/image" Target="../media/image5.png"/><Relationship Id="rId21" Type="http://schemas.openxmlformats.org/officeDocument/2006/relationships/image" Target="../media/image4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41.png"/><Relationship Id="rId10" Type="http://schemas.openxmlformats.org/officeDocument/2006/relationships/image" Target="../media/image12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576" y="2043301"/>
            <a:ext cx="8723767" cy="1580962"/>
          </a:xfrm>
        </p:spPr>
        <p:txBody>
          <a:bodyPr anchor="b"/>
          <a:lstStyle>
            <a:lvl1pPr marL="0" indent="-457200" algn="l">
              <a:defRPr sz="6000" baseline="0"/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894" y="4059667"/>
            <a:ext cx="8709223" cy="456544"/>
          </a:xfrm>
        </p:spPr>
        <p:txBody>
          <a:bodyPr wrap="square" anchor="b"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placeholder</a:t>
            </a:r>
            <a:endParaRPr lang="en-US" dirty="0"/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0"/>
          </p:nvPr>
        </p:nvSpPr>
        <p:spPr>
          <a:xfrm>
            <a:off x="567661" y="4799013"/>
            <a:ext cx="6407932" cy="5143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1313" indent="0">
              <a:buNone/>
              <a:defRPr sz="1400"/>
            </a:lvl2pPr>
            <a:lvl3pPr marL="679450" indent="0">
              <a:buNone/>
              <a:defRPr sz="1200"/>
            </a:lvl3pPr>
            <a:lvl4pPr marL="966787" indent="0">
              <a:buNone/>
              <a:defRPr sz="1100"/>
            </a:lvl4pPr>
            <a:lvl5pPr marL="1146175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9" name="Rectangle 48"/>
          <p:cNvSpPr/>
          <p:nvPr userDrawn="1"/>
        </p:nvSpPr>
        <p:spPr bwMode="black">
          <a:xfrm>
            <a:off x="5960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 userDrawn="1"/>
        </p:nvCxnSpPr>
        <p:spPr>
          <a:xfrm>
            <a:off x="5960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2" y="3056111"/>
            <a:ext cx="2412869" cy="803786"/>
          </a:xfrm>
          <a:prstGeom prst="rect">
            <a:avLst/>
          </a:prstGeom>
        </p:spPr>
      </p:pic>
      <p:pic>
        <p:nvPicPr>
          <p:cNvPr id="1026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51" name="Oval 50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2" name="Picture 5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57" name="Oval 5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1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6" name="Oval 5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2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66" name="Oval 6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4" name="Picture 73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60" name="Oval 59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5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63" name="Oval 6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6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69" name="Oval 6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7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353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6" r="6563"/>
          <a:stretch/>
        </p:blipFill>
        <p:spPr>
          <a:xfrm>
            <a:off x="1524" y="4324350"/>
            <a:ext cx="11389062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131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</p:spPr>
        <p:txBody>
          <a:bodyPr lIns="182880" rIns="182880"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Product 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21407" y="2020824"/>
            <a:ext cx="4556458" cy="4113553"/>
          </a:xfrm>
        </p:spPr>
        <p:txBody>
          <a:bodyPr lIns="91440" rIns="9144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88336" y="1908190"/>
            <a:ext cx="441655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Picture Placeholder 186"/>
          <p:cNvSpPr>
            <a:spLocks noGrp="1"/>
          </p:cNvSpPr>
          <p:nvPr>
            <p:ph type="pic" sz="quarter" idx="14"/>
          </p:nvPr>
        </p:nvSpPr>
        <p:spPr>
          <a:xfrm>
            <a:off x="581025" y="556261"/>
            <a:ext cx="6048375" cy="524287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94950" cy="7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6" y="-22860"/>
            <a:ext cx="5370512" cy="690372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90" y="1593910"/>
            <a:ext cx="6247727" cy="4460752"/>
          </a:xfrm>
        </p:spPr>
        <p:txBody>
          <a:bodyPr rIns="27432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1" y="274321"/>
            <a:ext cx="6091966" cy="522634"/>
          </a:xfrm>
        </p:spPr>
        <p:txBody>
          <a:bodyPr rIns="27432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256" y="914400"/>
            <a:ext cx="6080061" cy="291489"/>
          </a:xfrm>
        </p:spPr>
        <p:txBody>
          <a:bodyPr rIns="18288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9057" y="251670"/>
            <a:ext cx="394282" cy="51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6764" y="-22860"/>
            <a:ext cx="12225528" cy="690372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gray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66888" y="1709738"/>
            <a:ext cx="9580562" cy="2852737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segue 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802606" y="4589463"/>
            <a:ext cx="95448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segue subtitle text</a:t>
            </a:r>
          </a:p>
        </p:txBody>
      </p:sp>
      <p:cxnSp>
        <p:nvCxnSpPr>
          <p:cNvPr id="95" name="Straight Connector 94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9259409" y="6552428"/>
            <a:ext cx="2763313" cy="2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Section Header">
    <p:bg bwMode="gray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66888" y="1709738"/>
            <a:ext cx="9580562" cy="2852737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segue 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802606" y="4589463"/>
            <a:ext cx="95448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segue subtitle text</a:t>
            </a:r>
          </a:p>
        </p:txBody>
      </p:sp>
      <p:cxnSp>
        <p:nvCxnSpPr>
          <p:cNvPr id="95" name="Straight Connector 94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 userDrawn="1"/>
        </p:nvSpPr>
        <p:spPr>
          <a:xfrm>
            <a:off x="580352" y="6476505"/>
            <a:ext cx="4129440" cy="4001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l" defTabSz="914400" rtl="0" eaLnBrk="1" latinLnBrk="0" hangingPunct="1"/>
            <a:endParaRPr lang="en-US" sz="10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9259409" y="6552428"/>
            <a:ext cx="2763313" cy="2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 bwMode="gray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66888" y="1709738"/>
            <a:ext cx="9580562" cy="2852737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segue 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802606" y="4589463"/>
            <a:ext cx="95448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segue subtitle text</a:t>
            </a:r>
          </a:p>
        </p:txBody>
      </p:sp>
      <p:cxnSp>
        <p:nvCxnSpPr>
          <p:cNvPr id="95" name="Straight Connector 94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9259409" y="6552428"/>
            <a:ext cx="2763313" cy="2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 bwMode="gray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66888" y="1709738"/>
            <a:ext cx="9580562" cy="2852737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segue 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802606" y="4589463"/>
            <a:ext cx="95448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segue subtitle text</a:t>
            </a:r>
          </a:p>
        </p:txBody>
      </p:sp>
      <p:cxnSp>
        <p:nvCxnSpPr>
          <p:cNvPr id="95" name="Straight Connector 94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9259409" y="6552428"/>
            <a:ext cx="2763313" cy="2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 bwMode="ltGray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black">
          <a:xfrm>
            <a:off x="0" y="6384631"/>
            <a:ext cx="121904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6888" y="1709738"/>
            <a:ext cx="9580562" cy="2852737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segue 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02606" y="4589463"/>
            <a:ext cx="95448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segue subtitle text</a:t>
            </a:r>
          </a:p>
        </p:txBody>
      </p:sp>
      <p:cxnSp>
        <p:nvCxnSpPr>
          <p:cNvPr id="95" name="Straight Connector 94"/>
          <p:cNvCxnSpPr/>
          <p:nvPr userDrawn="1"/>
        </p:nvCxnSpPr>
        <p:spPr>
          <a:xfrm>
            <a:off x="1524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 bwMode="white">
          <a:xfrm>
            <a:off x="1652494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val 12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9259409" y="6552428"/>
            <a:ext cx="2763313" cy="2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 2">
    <p:bg bwMode="ltGray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black">
          <a:xfrm>
            <a:off x="0" y="6384631"/>
            <a:ext cx="121904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6888" y="1709738"/>
            <a:ext cx="9580562" cy="2852737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segue 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02606" y="4589463"/>
            <a:ext cx="95448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segue subtitle text</a:t>
            </a:r>
          </a:p>
        </p:txBody>
      </p:sp>
      <p:cxnSp>
        <p:nvCxnSpPr>
          <p:cNvPr id="95" name="Straight Connector 94"/>
          <p:cNvCxnSpPr/>
          <p:nvPr userDrawn="1"/>
        </p:nvCxnSpPr>
        <p:spPr>
          <a:xfrm>
            <a:off x="1524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 bwMode="white">
          <a:xfrm>
            <a:off x="1652494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val 12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9259409" y="6552428"/>
            <a:ext cx="2763313" cy="2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6"/>
          <a:stretch/>
        </p:blipFill>
        <p:spPr>
          <a:xfrm>
            <a:off x="1524" y="4324350"/>
            <a:ext cx="12188952" cy="253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roup 105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10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8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quote</a:t>
            </a:r>
            <a:endParaRPr lang="en-US" dirty="0"/>
          </a:p>
        </p:txBody>
      </p:sp>
      <p:pic>
        <p:nvPicPr>
          <p:cNvPr id="109" name="Picture 10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11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3269" y="5555972"/>
            <a:ext cx="5605462" cy="8763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 smtClean="0"/>
              <a:t>Click to edit quote source</a:t>
            </a:r>
            <a:endParaRPr lang="en-US" dirty="0"/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16" name="Oval 115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8" name="Oval 7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576" y="2043301"/>
            <a:ext cx="8723767" cy="1580962"/>
          </a:xfrm>
        </p:spPr>
        <p:txBody>
          <a:bodyPr anchor="b"/>
          <a:lstStyle>
            <a:lvl1pPr marL="0" indent="-457200" algn="l">
              <a:defRPr sz="6000" baseline="0"/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894" y="4059667"/>
            <a:ext cx="8709223" cy="456544"/>
          </a:xfrm>
        </p:spPr>
        <p:txBody>
          <a:bodyPr wrap="square" anchor="b"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placeholder</a:t>
            </a:r>
            <a:endParaRPr lang="en-US" dirty="0"/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0"/>
          </p:nvPr>
        </p:nvSpPr>
        <p:spPr>
          <a:xfrm>
            <a:off x="567661" y="4799013"/>
            <a:ext cx="6407932" cy="5143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1313" indent="0">
              <a:buNone/>
              <a:defRPr sz="1400"/>
            </a:lvl2pPr>
            <a:lvl3pPr marL="679450" indent="0">
              <a:buNone/>
              <a:defRPr sz="1200"/>
            </a:lvl3pPr>
            <a:lvl4pPr marL="966787" indent="0">
              <a:buNone/>
              <a:defRPr sz="1100"/>
            </a:lvl4pPr>
            <a:lvl5pPr marL="1146175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9" name="Rectangle 48"/>
          <p:cNvSpPr/>
          <p:nvPr userDrawn="1"/>
        </p:nvSpPr>
        <p:spPr bwMode="black">
          <a:xfrm>
            <a:off x="5960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2" y="3056111"/>
            <a:ext cx="2412869" cy="803786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51" name="Oval 50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2" name="Picture 5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57" name="Oval 5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1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6" name="Oval 5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2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66" name="Oval 6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4" name="Picture 73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60" name="Oval 59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5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63" name="Oval 6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6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69" name="Oval 6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77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815120" y="3464892"/>
            <a:ext cx="1200544" cy="1199183"/>
          </a:xfrm>
          <a:ln w="38100">
            <a:noFill/>
          </a:ln>
          <a:effectLst/>
        </p:spPr>
        <p:txBody>
          <a:bodyPr/>
          <a:lstStyle/>
          <a:p>
            <a:endParaRPr lang="en-US" dirty="0"/>
          </a:p>
        </p:txBody>
      </p:sp>
      <p:cxnSp>
        <p:nvCxnSpPr>
          <p:cNvPr id="107" name="Straight Connector 106"/>
          <p:cNvCxnSpPr/>
          <p:nvPr userDrawn="1"/>
        </p:nvCxnSpPr>
        <p:spPr>
          <a:xfrm>
            <a:off x="59657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158288" y="4770438"/>
            <a:ext cx="1689100" cy="198437"/>
          </a:xfr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twitterhandle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chemeClr val="accent5"/>
          </a:solidFill>
        </p:grpSpPr>
        <p:sp>
          <p:nvSpPr>
            <p:cNvPr id="45" name="Rectangle 44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2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 userDrawn="1"/>
        </p:nvCxnSpPr>
        <p:spPr>
          <a:xfrm flipV="1">
            <a:off x="548640" y="4659525"/>
            <a:ext cx="1043148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2"/>
          <p:cNvGrpSpPr>
            <a:grpSpLocks noChangeAspect="1"/>
          </p:cNvGrpSpPr>
          <p:nvPr userDrawn="1"/>
        </p:nvGrpSpPr>
        <p:grpSpPr bwMode="black">
          <a:xfrm>
            <a:off x="548640" y="3015615"/>
            <a:ext cx="3428145" cy="1479042"/>
            <a:chOff x="-1037" y="57"/>
            <a:chExt cx="9758" cy="4210"/>
          </a:xfrm>
          <a:solidFill>
            <a:schemeClr val="tx2"/>
          </a:solidFill>
        </p:grpSpPr>
        <p:sp>
          <p:nvSpPr>
            <p:cNvPr id="32" name="Freeform 23"/>
            <p:cNvSpPr>
              <a:spLocks/>
            </p:cNvSpPr>
            <p:nvPr userDrawn="1"/>
          </p:nvSpPr>
          <p:spPr bwMode="black">
            <a:xfrm>
              <a:off x="3627" y="3777"/>
              <a:ext cx="438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6 h 207"/>
                <a:gd name="T6" fmla="*/ 100 w 185"/>
                <a:gd name="T7" fmla="*/ 183 h 207"/>
                <a:gd name="T8" fmla="*/ 63 w 185"/>
                <a:gd name="T9" fmla="*/ 174 h 207"/>
                <a:gd name="T10" fmla="*/ 36 w 185"/>
                <a:gd name="T11" fmla="*/ 147 h 207"/>
                <a:gd name="T12" fmla="*/ 27 w 185"/>
                <a:gd name="T13" fmla="*/ 103 h 207"/>
                <a:gd name="T14" fmla="*/ 35 w 185"/>
                <a:gd name="T15" fmla="*/ 62 h 207"/>
                <a:gd name="T16" fmla="*/ 47 w 185"/>
                <a:gd name="T17" fmla="*/ 43 h 207"/>
                <a:gd name="T18" fmla="*/ 69 w 185"/>
                <a:gd name="T19" fmla="*/ 28 h 207"/>
                <a:gd name="T20" fmla="*/ 100 w 185"/>
                <a:gd name="T21" fmla="*/ 22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6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50 h 207"/>
                <a:gd name="T40" fmla="*/ 0 w 185"/>
                <a:gd name="T41" fmla="*/ 104 h 207"/>
                <a:gd name="T42" fmla="*/ 12 w 185"/>
                <a:gd name="T43" fmla="*/ 158 h 207"/>
                <a:gd name="T44" fmla="*/ 48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1 h 207"/>
                <a:gd name="T54" fmla="*/ 100 w 185"/>
                <a:gd name="T55" fmla="*/ 101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3" y="167"/>
                    <a:pt x="145" y="172"/>
                    <a:pt x="134" y="176"/>
                  </a:cubicBezTo>
                  <a:cubicBezTo>
                    <a:pt x="123" y="181"/>
                    <a:pt x="112" y="183"/>
                    <a:pt x="100" y="183"/>
                  </a:cubicBezTo>
                  <a:cubicBezTo>
                    <a:pt x="87" y="183"/>
                    <a:pt x="75" y="180"/>
                    <a:pt x="63" y="174"/>
                  </a:cubicBezTo>
                  <a:cubicBezTo>
                    <a:pt x="51" y="168"/>
                    <a:pt x="42" y="159"/>
                    <a:pt x="36" y="147"/>
                  </a:cubicBezTo>
                  <a:cubicBezTo>
                    <a:pt x="30" y="135"/>
                    <a:pt x="27" y="120"/>
                    <a:pt x="27" y="103"/>
                  </a:cubicBezTo>
                  <a:cubicBezTo>
                    <a:pt x="27" y="88"/>
                    <a:pt x="30" y="75"/>
                    <a:pt x="35" y="62"/>
                  </a:cubicBezTo>
                  <a:cubicBezTo>
                    <a:pt x="38" y="55"/>
                    <a:pt x="42" y="49"/>
                    <a:pt x="47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7" y="24"/>
                    <a:pt x="88" y="22"/>
                    <a:pt x="100" y="22"/>
                  </a:cubicBezTo>
                  <a:cubicBezTo>
                    <a:pt x="110" y="22"/>
                    <a:pt x="119" y="24"/>
                    <a:pt x="128" y="28"/>
                  </a:cubicBezTo>
                  <a:cubicBezTo>
                    <a:pt x="136" y="31"/>
                    <a:pt x="142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8" y="46"/>
                    <a:pt x="173" y="35"/>
                    <a:pt x="167" y="26"/>
                  </a:cubicBezTo>
                  <a:cubicBezTo>
                    <a:pt x="160" y="18"/>
                    <a:pt x="151" y="12"/>
                    <a:pt x="139" y="7"/>
                  </a:cubicBezTo>
                  <a:cubicBezTo>
                    <a:pt x="127" y="2"/>
                    <a:pt x="114" y="0"/>
                    <a:pt x="100" y="0"/>
                  </a:cubicBezTo>
                  <a:cubicBezTo>
                    <a:pt x="80" y="0"/>
                    <a:pt x="62" y="4"/>
                    <a:pt x="47" y="12"/>
                  </a:cubicBezTo>
                  <a:cubicBezTo>
                    <a:pt x="32" y="20"/>
                    <a:pt x="20" y="33"/>
                    <a:pt x="12" y="50"/>
                  </a:cubicBezTo>
                  <a:cubicBezTo>
                    <a:pt x="4" y="67"/>
                    <a:pt x="0" y="85"/>
                    <a:pt x="0" y="104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2" y="186"/>
                    <a:pt x="48" y="194"/>
                  </a:cubicBezTo>
                  <a:cubicBezTo>
                    <a:pt x="64" y="203"/>
                    <a:pt x="82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8" y="194"/>
                    <a:pt x="172" y="186"/>
                    <a:pt x="185" y="17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/>
            <p:cNvSpPr>
              <a:spLocks noEditPoints="1"/>
            </p:cNvSpPr>
            <p:nvPr userDrawn="1"/>
          </p:nvSpPr>
          <p:spPr bwMode="black">
            <a:xfrm>
              <a:off x="4124" y="3785"/>
              <a:ext cx="418" cy="473"/>
            </a:xfrm>
            <a:custGeom>
              <a:avLst/>
              <a:gdLst>
                <a:gd name="T0" fmla="*/ 27 w 177"/>
                <a:gd name="T1" fmla="*/ 200 h 200"/>
                <a:gd name="T2" fmla="*/ 27 w 177"/>
                <a:gd name="T3" fmla="*/ 111 h 200"/>
                <a:gd name="T4" fmla="*/ 58 w 177"/>
                <a:gd name="T5" fmla="*/ 111 h 200"/>
                <a:gd name="T6" fmla="*/ 72 w 177"/>
                <a:gd name="T7" fmla="*/ 112 h 200"/>
                <a:gd name="T8" fmla="*/ 84 w 177"/>
                <a:gd name="T9" fmla="*/ 118 h 200"/>
                <a:gd name="T10" fmla="*/ 98 w 177"/>
                <a:gd name="T11" fmla="*/ 131 h 200"/>
                <a:gd name="T12" fmla="*/ 117 w 177"/>
                <a:gd name="T13" fmla="*/ 159 h 200"/>
                <a:gd name="T14" fmla="*/ 143 w 177"/>
                <a:gd name="T15" fmla="*/ 200 h 200"/>
                <a:gd name="T16" fmla="*/ 177 w 177"/>
                <a:gd name="T17" fmla="*/ 200 h 200"/>
                <a:gd name="T18" fmla="*/ 142 w 177"/>
                <a:gd name="T19" fmla="*/ 146 h 200"/>
                <a:gd name="T20" fmla="*/ 120 w 177"/>
                <a:gd name="T21" fmla="*/ 119 h 200"/>
                <a:gd name="T22" fmla="*/ 104 w 177"/>
                <a:gd name="T23" fmla="*/ 109 h 200"/>
                <a:gd name="T24" fmla="*/ 147 w 177"/>
                <a:gd name="T25" fmla="*/ 91 h 200"/>
                <a:gd name="T26" fmla="*/ 160 w 177"/>
                <a:gd name="T27" fmla="*/ 55 h 200"/>
                <a:gd name="T28" fmla="*/ 152 w 177"/>
                <a:gd name="T29" fmla="*/ 25 h 200"/>
                <a:gd name="T30" fmla="*/ 130 w 177"/>
                <a:gd name="T31" fmla="*/ 6 h 200"/>
                <a:gd name="T32" fmla="*/ 89 w 177"/>
                <a:gd name="T33" fmla="*/ 0 h 200"/>
                <a:gd name="T34" fmla="*/ 0 w 177"/>
                <a:gd name="T35" fmla="*/ 0 h 200"/>
                <a:gd name="T36" fmla="*/ 0 w 177"/>
                <a:gd name="T37" fmla="*/ 200 h 200"/>
                <a:gd name="T38" fmla="*/ 27 w 177"/>
                <a:gd name="T39" fmla="*/ 200 h 200"/>
                <a:gd name="T40" fmla="*/ 27 w 177"/>
                <a:gd name="T41" fmla="*/ 22 h 200"/>
                <a:gd name="T42" fmla="*/ 90 w 177"/>
                <a:gd name="T43" fmla="*/ 22 h 200"/>
                <a:gd name="T44" fmla="*/ 123 w 177"/>
                <a:gd name="T45" fmla="*/ 31 h 200"/>
                <a:gd name="T46" fmla="*/ 133 w 177"/>
                <a:gd name="T47" fmla="*/ 55 h 200"/>
                <a:gd name="T48" fmla="*/ 128 w 177"/>
                <a:gd name="T49" fmla="*/ 73 h 200"/>
                <a:gd name="T50" fmla="*/ 112 w 177"/>
                <a:gd name="T51" fmla="*/ 85 h 200"/>
                <a:gd name="T52" fmla="*/ 84 w 177"/>
                <a:gd name="T53" fmla="*/ 89 h 200"/>
                <a:gd name="T54" fmla="*/ 27 w 177"/>
                <a:gd name="T55" fmla="*/ 89 h 200"/>
                <a:gd name="T56" fmla="*/ 27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27" y="200"/>
                  </a:moveTo>
                  <a:cubicBezTo>
                    <a:pt x="27" y="111"/>
                    <a:pt x="27" y="111"/>
                    <a:pt x="2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4" y="111"/>
                    <a:pt x="69" y="112"/>
                    <a:pt x="72" y="112"/>
                  </a:cubicBezTo>
                  <a:cubicBezTo>
                    <a:pt x="76" y="113"/>
                    <a:pt x="80" y="115"/>
                    <a:pt x="84" y="118"/>
                  </a:cubicBezTo>
                  <a:cubicBezTo>
                    <a:pt x="88" y="120"/>
                    <a:pt x="93" y="125"/>
                    <a:pt x="98" y="131"/>
                  </a:cubicBezTo>
                  <a:cubicBezTo>
                    <a:pt x="103" y="138"/>
                    <a:pt x="109" y="147"/>
                    <a:pt x="117" y="159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35" y="135"/>
                    <a:pt x="128" y="126"/>
                    <a:pt x="120" y="119"/>
                  </a:cubicBezTo>
                  <a:cubicBezTo>
                    <a:pt x="116" y="116"/>
                    <a:pt x="111" y="113"/>
                    <a:pt x="104" y="109"/>
                  </a:cubicBezTo>
                  <a:cubicBezTo>
                    <a:pt x="123" y="107"/>
                    <a:pt x="137" y="100"/>
                    <a:pt x="147" y="91"/>
                  </a:cubicBezTo>
                  <a:cubicBezTo>
                    <a:pt x="156" y="81"/>
                    <a:pt x="160" y="69"/>
                    <a:pt x="160" y="55"/>
                  </a:cubicBezTo>
                  <a:cubicBezTo>
                    <a:pt x="160" y="44"/>
                    <a:pt x="158" y="34"/>
                    <a:pt x="152" y="25"/>
                  </a:cubicBezTo>
                  <a:cubicBezTo>
                    <a:pt x="146" y="16"/>
                    <a:pt x="139" y="9"/>
                    <a:pt x="130" y="6"/>
                  </a:cubicBezTo>
                  <a:cubicBezTo>
                    <a:pt x="120" y="2"/>
                    <a:pt x="107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7" y="200"/>
                  </a:lnTo>
                  <a:close/>
                  <a:moveTo>
                    <a:pt x="27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6" y="25"/>
                    <a:pt x="123" y="31"/>
                  </a:cubicBezTo>
                  <a:cubicBezTo>
                    <a:pt x="130" y="38"/>
                    <a:pt x="133" y="45"/>
                    <a:pt x="133" y="55"/>
                  </a:cubicBezTo>
                  <a:cubicBezTo>
                    <a:pt x="133" y="61"/>
                    <a:pt x="131" y="67"/>
                    <a:pt x="128" y="73"/>
                  </a:cubicBezTo>
                  <a:cubicBezTo>
                    <a:pt x="124" y="78"/>
                    <a:pt x="119" y="82"/>
                    <a:pt x="112" y="85"/>
                  </a:cubicBezTo>
                  <a:cubicBezTo>
                    <a:pt x="105" y="87"/>
                    <a:pt x="96" y="89"/>
                    <a:pt x="84" y="89"/>
                  </a:cubicBezTo>
                  <a:cubicBezTo>
                    <a:pt x="27" y="89"/>
                    <a:pt x="27" y="89"/>
                    <a:pt x="27" y="89"/>
                  </a:cubicBezTo>
                  <a:lnTo>
                    <a:pt x="2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/>
            <p:cNvSpPr>
              <a:spLocks noEditPoints="1"/>
            </p:cNvSpPr>
            <p:nvPr userDrawn="1"/>
          </p:nvSpPr>
          <p:spPr bwMode="black">
            <a:xfrm>
              <a:off x="4542" y="3785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black">
            <a:xfrm>
              <a:off x="5010" y="3777"/>
              <a:ext cx="419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6 w 177"/>
                <a:gd name="T13" fmla="*/ 34 h 207"/>
                <a:gd name="T14" fmla="*/ 94 w 177"/>
                <a:gd name="T15" fmla="*/ 22 h 207"/>
                <a:gd name="T16" fmla="*/ 127 w 177"/>
                <a:gd name="T17" fmla="*/ 32 h 207"/>
                <a:gd name="T18" fmla="*/ 148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2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9" y="181"/>
                    <a:pt x="58" y="175"/>
                  </a:cubicBezTo>
                  <a:cubicBezTo>
                    <a:pt x="48" y="168"/>
                    <a:pt x="40" y="159"/>
                    <a:pt x="35" y="146"/>
                  </a:cubicBezTo>
                  <a:cubicBezTo>
                    <a:pt x="30" y="134"/>
                    <a:pt x="27" y="119"/>
                    <a:pt x="27" y="102"/>
                  </a:cubicBezTo>
                  <a:cubicBezTo>
                    <a:pt x="27" y="88"/>
                    <a:pt x="30" y="76"/>
                    <a:pt x="34" y="63"/>
                  </a:cubicBezTo>
                  <a:cubicBezTo>
                    <a:pt x="38" y="51"/>
                    <a:pt x="45" y="41"/>
                    <a:pt x="56" y="34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8" y="22"/>
                    <a:pt x="119" y="26"/>
                    <a:pt x="127" y="32"/>
                  </a:cubicBezTo>
                  <a:cubicBezTo>
                    <a:pt x="136" y="39"/>
                    <a:pt x="143" y="50"/>
                    <a:pt x="148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40"/>
                    <a:pt x="159" y="25"/>
                    <a:pt x="145" y="15"/>
                  </a:cubicBezTo>
                  <a:cubicBezTo>
                    <a:pt x="132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2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2" y="178"/>
                    <a:pt x="172" y="162"/>
                    <a:pt x="177" y="140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/>
            <p:cNvSpPr>
              <a:spLocks noChangeArrowheads="1"/>
            </p:cNvSpPr>
            <p:nvPr userDrawn="1"/>
          </p:nvSpPr>
          <p:spPr bwMode="black">
            <a:xfrm>
              <a:off x="5509" y="3785"/>
              <a:ext cx="64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/>
            <p:cNvSpPr>
              <a:spLocks noEditPoints="1"/>
            </p:cNvSpPr>
            <p:nvPr userDrawn="1"/>
          </p:nvSpPr>
          <p:spPr bwMode="black">
            <a:xfrm>
              <a:off x="5625" y="3785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0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0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black">
            <a:xfrm>
              <a:off x="6090" y="3777"/>
              <a:ext cx="376" cy="490"/>
            </a:xfrm>
            <a:custGeom>
              <a:avLst/>
              <a:gdLst>
                <a:gd name="T0" fmla="*/ 11 w 159"/>
                <a:gd name="T1" fmla="*/ 175 h 207"/>
                <a:gd name="T2" fmla="*/ 39 w 159"/>
                <a:gd name="T3" fmla="*/ 199 h 207"/>
                <a:gd name="T4" fmla="*/ 85 w 159"/>
                <a:gd name="T5" fmla="*/ 207 h 207"/>
                <a:gd name="T6" fmla="*/ 124 w 159"/>
                <a:gd name="T7" fmla="*/ 199 h 207"/>
                <a:gd name="T8" fmla="*/ 150 w 159"/>
                <a:gd name="T9" fmla="*/ 177 h 207"/>
                <a:gd name="T10" fmla="*/ 159 w 159"/>
                <a:gd name="T11" fmla="*/ 147 h 207"/>
                <a:gd name="T12" fmla="*/ 151 w 159"/>
                <a:gd name="T13" fmla="*/ 118 h 207"/>
                <a:gd name="T14" fmla="*/ 125 w 159"/>
                <a:gd name="T15" fmla="*/ 98 h 207"/>
                <a:gd name="T16" fmla="*/ 81 w 159"/>
                <a:gd name="T17" fmla="*/ 85 h 207"/>
                <a:gd name="T18" fmla="*/ 41 w 159"/>
                <a:gd name="T19" fmla="*/ 71 h 207"/>
                <a:gd name="T20" fmla="*/ 33 w 159"/>
                <a:gd name="T21" fmla="*/ 53 h 207"/>
                <a:gd name="T22" fmla="*/ 44 w 159"/>
                <a:gd name="T23" fmla="*/ 32 h 207"/>
                <a:gd name="T24" fmla="*/ 79 w 159"/>
                <a:gd name="T25" fmla="*/ 23 h 207"/>
                <a:gd name="T26" fmla="*/ 114 w 159"/>
                <a:gd name="T27" fmla="*/ 33 h 207"/>
                <a:gd name="T28" fmla="*/ 128 w 159"/>
                <a:gd name="T29" fmla="*/ 62 h 207"/>
                <a:gd name="T30" fmla="*/ 153 w 159"/>
                <a:gd name="T31" fmla="*/ 60 h 207"/>
                <a:gd name="T32" fmla="*/ 143 w 159"/>
                <a:gd name="T33" fmla="*/ 28 h 207"/>
                <a:gd name="T34" fmla="*/ 117 w 159"/>
                <a:gd name="T35" fmla="*/ 7 h 207"/>
                <a:gd name="T36" fmla="*/ 78 w 159"/>
                <a:gd name="T37" fmla="*/ 0 h 207"/>
                <a:gd name="T38" fmla="*/ 41 w 159"/>
                <a:gd name="T39" fmla="*/ 7 h 207"/>
                <a:gd name="T40" fmla="*/ 16 w 159"/>
                <a:gd name="T41" fmla="*/ 27 h 207"/>
                <a:gd name="T42" fmla="*/ 7 w 159"/>
                <a:gd name="T43" fmla="*/ 55 h 207"/>
                <a:gd name="T44" fmla="*/ 14 w 159"/>
                <a:gd name="T45" fmla="*/ 80 h 207"/>
                <a:gd name="T46" fmla="*/ 36 w 159"/>
                <a:gd name="T47" fmla="*/ 99 h 207"/>
                <a:gd name="T48" fmla="*/ 74 w 159"/>
                <a:gd name="T49" fmla="*/ 111 h 207"/>
                <a:gd name="T50" fmla="*/ 110 w 159"/>
                <a:gd name="T51" fmla="*/ 121 h 207"/>
                <a:gd name="T52" fmla="*/ 128 w 159"/>
                <a:gd name="T53" fmla="*/ 133 h 207"/>
                <a:gd name="T54" fmla="*/ 133 w 159"/>
                <a:gd name="T55" fmla="*/ 149 h 207"/>
                <a:gd name="T56" fmla="*/ 128 w 159"/>
                <a:gd name="T57" fmla="*/ 166 h 207"/>
                <a:gd name="T58" fmla="*/ 111 w 159"/>
                <a:gd name="T59" fmla="*/ 179 h 207"/>
                <a:gd name="T60" fmla="*/ 84 w 159"/>
                <a:gd name="T61" fmla="*/ 183 h 207"/>
                <a:gd name="T62" fmla="*/ 53 w 159"/>
                <a:gd name="T63" fmla="*/ 177 h 207"/>
                <a:gd name="T64" fmla="*/ 33 w 159"/>
                <a:gd name="T65" fmla="*/ 162 h 207"/>
                <a:gd name="T66" fmla="*/ 25 w 159"/>
                <a:gd name="T67" fmla="*/ 137 h 207"/>
                <a:gd name="T68" fmla="*/ 0 w 159"/>
                <a:gd name="T69" fmla="*/ 139 h 207"/>
                <a:gd name="T70" fmla="*/ 11 w 159"/>
                <a:gd name="T71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7">
                  <a:moveTo>
                    <a:pt x="11" y="175"/>
                  </a:moveTo>
                  <a:cubicBezTo>
                    <a:pt x="18" y="186"/>
                    <a:pt x="27" y="194"/>
                    <a:pt x="39" y="199"/>
                  </a:cubicBezTo>
                  <a:cubicBezTo>
                    <a:pt x="52" y="204"/>
                    <a:pt x="67" y="207"/>
                    <a:pt x="85" y="207"/>
                  </a:cubicBezTo>
                  <a:cubicBezTo>
                    <a:pt x="99" y="207"/>
                    <a:pt x="112" y="204"/>
                    <a:pt x="124" y="199"/>
                  </a:cubicBezTo>
                  <a:cubicBezTo>
                    <a:pt x="135" y="194"/>
                    <a:pt x="144" y="186"/>
                    <a:pt x="150" y="177"/>
                  </a:cubicBezTo>
                  <a:cubicBezTo>
                    <a:pt x="156" y="168"/>
                    <a:pt x="159" y="158"/>
                    <a:pt x="159" y="147"/>
                  </a:cubicBezTo>
                  <a:cubicBezTo>
                    <a:pt x="159" y="136"/>
                    <a:pt x="156" y="127"/>
                    <a:pt x="151" y="118"/>
                  </a:cubicBezTo>
                  <a:cubicBezTo>
                    <a:pt x="145" y="110"/>
                    <a:pt x="136" y="103"/>
                    <a:pt x="125" y="98"/>
                  </a:cubicBezTo>
                  <a:cubicBezTo>
                    <a:pt x="117" y="94"/>
                    <a:pt x="102" y="90"/>
                    <a:pt x="81" y="85"/>
                  </a:cubicBezTo>
                  <a:cubicBezTo>
                    <a:pt x="59" y="80"/>
                    <a:pt x="46" y="76"/>
                    <a:pt x="41" y="71"/>
                  </a:cubicBezTo>
                  <a:cubicBezTo>
                    <a:pt x="35" y="66"/>
                    <a:pt x="33" y="60"/>
                    <a:pt x="33" y="53"/>
                  </a:cubicBezTo>
                  <a:cubicBezTo>
                    <a:pt x="33" y="45"/>
                    <a:pt x="36" y="38"/>
                    <a:pt x="44" y="32"/>
                  </a:cubicBezTo>
                  <a:cubicBezTo>
                    <a:pt x="51" y="26"/>
                    <a:pt x="63" y="23"/>
                    <a:pt x="79" y="23"/>
                  </a:cubicBezTo>
                  <a:cubicBezTo>
                    <a:pt x="94" y="23"/>
                    <a:pt x="106" y="26"/>
                    <a:pt x="114" y="33"/>
                  </a:cubicBezTo>
                  <a:cubicBezTo>
                    <a:pt x="122" y="39"/>
                    <a:pt x="126" y="49"/>
                    <a:pt x="128" y="62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48"/>
                    <a:pt x="149" y="37"/>
                    <a:pt x="143" y="28"/>
                  </a:cubicBezTo>
                  <a:cubicBezTo>
                    <a:pt x="137" y="19"/>
                    <a:pt x="128" y="12"/>
                    <a:pt x="117" y="7"/>
                  </a:cubicBezTo>
                  <a:cubicBezTo>
                    <a:pt x="106" y="2"/>
                    <a:pt x="93" y="0"/>
                    <a:pt x="78" y="0"/>
                  </a:cubicBezTo>
                  <a:cubicBezTo>
                    <a:pt x="64" y="0"/>
                    <a:pt x="52" y="2"/>
                    <a:pt x="41" y="7"/>
                  </a:cubicBezTo>
                  <a:cubicBezTo>
                    <a:pt x="30" y="11"/>
                    <a:pt x="22" y="18"/>
                    <a:pt x="16" y="27"/>
                  </a:cubicBezTo>
                  <a:cubicBezTo>
                    <a:pt x="10" y="35"/>
                    <a:pt x="7" y="45"/>
                    <a:pt x="7" y="55"/>
                  </a:cubicBezTo>
                  <a:cubicBezTo>
                    <a:pt x="7" y="64"/>
                    <a:pt x="10" y="72"/>
                    <a:pt x="14" y="80"/>
                  </a:cubicBezTo>
                  <a:cubicBezTo>
                    <a:pt x="19" y="87"/>
                    <a:pt x="26" y="94"/>
                    <a:pt x="36" y="99"/>
                  </a:cubicBezTo>
                  <a:cubicBezTo>
                    <a:pt x="43" y="102"/>
                    <a:pt x="56" y="107"/>
                    <a:pt x="74" y="111"/>
                  </a:cubicBezTo>
                  <a:cubicBezTo>
                    <a:pt x="93" y="115"/>
                    <a:pt x="105" y="119"/>
                    <a:pt x="110" y="121"/>
                  </a:cubicBezTo>
                  <a:cubicBezTo>
                    <a:pt x="118" y="124"/>
                    <a:pt x="124" y="128"/>
                    <a:pt x="128" y="133"/>
                  </a:cubicBezTo>
                  <a:cubicBezTo>
                    <a:pt x="132" y="137"/>
                    <a:pt x="133" y="143"/>
                    <a:pt x="133" y="149"/>
                  </a:cubicBezTo>
                  <a:cubicBezTo>
                    <a:pt x="133" y="155"/>
                    <a:pt x="132" y="161"/>
                    <a:pt x="128" y="166"/>
                  </a:cubicBezTo>
                  <a:cubicBezTo>
                    <a:pt x="124" y="171"/>
                    <a:pt x="118" y="176"/>
                    <a:pt x="111" y="179"/>
                  </a:cubicBezTo>
                  <a:cubicBezTo>
                    <a:pt x="103" y="182"/>
                    <a:pt x="94" y="183"/>
                    <a:pt x="84" y="183"/>
                  </a:cubicBezTo>
                  <a:cubicBezTo>
                    <a:pt x="72" y="183"/>
                    <a:pt x="62" y="181"/>
                    <a:pt x="53" y="177"/>
                  </a:cubicBezTo>
                  <a:cubicBezTo>
                    <a:pt x="44" y="173"/>
                    <a:pt x="37" y="168"/>
                    <a:pt x="33" y="162"/>
                  </a:cubicBezTo>
                  <a:cubicBezTo>
                    <a:pt x="29" y="155"/>
                    <a:pt x="26" y="147"/>
                    <a:pt x="25" y="1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2"/>
                    <a:pt x="4" y="164"/>
                    <a:pt x="1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black">
            <a:xfrm>
              <a:off x="2098" y="1896"/>
              <a:ext cx="418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5 w 177"/>
                <a:gd name="T13" fmla="*/ 33 h 207"/>
                <a:gd name="T14" fmla="*/ 94 w 177"/>
                <a:gd name="T15" fmla="*/ 22 h 207"/>
                <a:gd name="T16" fmla="*/ 127 w 177"/>
                <a:gd name="T17" fmla="*/ 32 h 207"/>
                <a:gd name="T18" fmla="*/ 147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1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8" y="181"/>
                    <a:pt x="58" y="175"/>
                  </a:cubicBezTo>
                  <a:cubicBezTo>
                    <a:pt x="47" y="168"/>
                    <a:pt x="40" y="159"/>
                    <a:pt x="35" y="146"/>
                  </a:cubicBezTo>
                  <a:cubicBezTo>
                    <a:pt x="30" y="133"/>
                    <a:pt x="27" y="119"/>
                    <a:pt x="27" y="102"/>
                  </a:cubicBezTo>
                  <a:cubicBezTo>
                    <a:pt x="27" y="88"/>
                    <a:pt x="29" y="76"/>
                    <a:pt x="34" y="63"/>
                  </a:cubicBezTo>
                  <a:cubicBezTo>
                    <a:pt x="38" y="51"/>
                    <a:pt x="45" y="41"/>
                    <a:pt x="55" y="33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7" y="22"/>
                    <a:pt x="118" y="26"/>
                    <a:pt x="127" y="32"/>
                  </a:cubicBezTo>
                  <a:cubicBezTo>
                    <a:pt x="136" y="39"/>
                    <a:pt x="143" y="50"/>
                    <a:pt x="147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39"/>
                    <a:pt x="159" y="25"/>
                    <a:pt x="145" y="15"/>
                  </a:cubicBezTo>
                  <a:cubicBezTo>
                    <a:pt x="131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1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1" y="178"/>
                    <a:pt x="171" y="162"/>
                    <a:pt x="177" y="140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black">
            <a:xfrm>
              <a:off x="2587" y="1903"/>
              <a:ext cx="374" cy="474"/>
            </a:xfrm>
            <a:custGeom>
              <a:avLst/>
              <a:gdLst>
                <a:gd name="T0" fmla="*/ 0 w 374"/>
                <a:gd name="T1" fmla="*/ 474 h 474"/>
                <a:gd name="T2" fmla="*/ 64 w 374"/>
                <a:gd name="T3" fmla="*/ 474 h 474"/>
                <a:gd name="T4" fmla="*/ 64 w 374"/>
                <a:gd name="T5" fmla="*/ 57 h 474"/>
                <a:gd name="T6" fmla="*/ 310 w 374"/>
                <a:gd name="T7" fmla="*/ 57 h 474"/>
                <a:gd name="T8" fmla="*/ 310 w 374"/>
                <a:gd name="T9" fmla="*/ 474 h 474"/>
                <a:gd name="T10" fmla="*/ 374 w 374"/>
                <a:gd name="T11" fmla="*/ 474 h 474"/>
                <a:gd name="T12" fmla="*/ 374 w 374"/>
                <a:gd name="T13" fmla="*/ 0 h 474"/>
                <a:gd name="T14" fmla="*/ 0 w 374"/>
                <a:gd name="T15" fmla="*/ 0 h 474"/>
                <a:gd name="T16" fmla="*/ 0 w 374"/>
                <a:gd name="T1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474">
                  <a:moveTo>
                    <a:pt x="0" y="474"/>
                  </a:moveTo>
                  <a:lnTo>
                    <a:pt x="64" y="474"/>
                  </a:lnTo>
                  <a:lnTo>
                    <a:pt x="64" y="57"/>
                  </a:lnTo>
                  <a:lnTo>
                    <a:pt x="310" y="57"/>
                  </a:lnTo>
                  <a:lnTo>
                    <a:pt x="310" y="474"/>
                  </a:lnTo>
                  <a:lnTo>
                    <a:pt x="374" y="474"/>
                  </a:lnTo>
                  <a:lnTo>
                    <a:pt x="374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 noEditPoints="1"/>
            </p:cNvSpPr>
            <p:nvPr userDrawn="1"/>
          </p:nvSpPr>
          <p:spPr bwMode="black">
            <a:xfrm>
              <a:off x="3003" y="1903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black">
            <a:xfrm>
              <a:off x="3457" y="1896"/>
              <a:ext cx="419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5 w 177"/>
                <a:gd name="T13" fmla="*/ 33 h 207"/>
                <a:gd name="T14" fmla="*/ 94 w 177"/>
                <a:gd name="T15" fmla="*/ 22 h 207"/>
                <a:gd name="T16" fmla="*/ 127 w 177"/>
                <a:gd name="T17" fmla="*/ 32 h 207"/>
                <a:gd name="T18" fmla="*/ 147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4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1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0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8" y="181"/>
                    <a:pt x="58" y="175"/>
                  </a:cubicBezTo>
                  <a:cubicBezTo>
                    <a:pt x="47" y="168"/>
                    <a:pt x="40" y="159"/>
                    <a:pt x="35" y="146"/>
                  </a:cubicBezTo>
                  <a:cubicBezTo>
                    <a:pt x="30" y="133"/>
                    <a:pt x="27" y="119"/>
                    <a:pt x="27" y="102"/>
                  </a:cubicBezTo>
                  <a:cubicBezTo>
                    <a:pt x="27" y="88"/>
                    <a:pt x="29" y="76"/>
                    <a:pt x="34" y="63"/>
                  </a:cubicBezTo>
                  <a:cubicBezTo>
                    <a:pt x="38" y="51"/>
                    <a:pt x="45" y="41"/>
                    <a:pt x="55" y="33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7" y="22"/>
                    <a:pt x="118" y="26"/>
                    <a:pt x="127" y="32"/>
                  </a:cubicBezTo>
                  <a:cubicBezTo>
                    <a:pt x="136" y="39"/>
                    <a:pt x="143" y="50"/>
                    <a:pt x="147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39"/>
                    <a:pt x="159" y="25"/>
                    <a:pt x="145" y="15"/>
                  </a:cubicBezTo>
                  <a:cubicBezTo>
                    <a:pt x="131" y="5"/>
                    <a:pt x="115" y="0"/>
                    <a:pt x="94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1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1" y="178"/>
                    <a:pt x="171" y="162"/>
                    <a:pt x="177" y="140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black">
            <a:xfrm>
              <a:off x="3946" y="1903"/>
              <a:ext cx="372" cy="474"/>
            </a:xfrm>
            <a:custGeom>
              <a:avLst/>
              <a:gdLst>
                <a:gd name="T0" fmla="*/ 0 w 372"/>
                <a:gd name="T1" fmla="*/ 474 h 474"/>
                <a:gd name="T2" fmla="*/ 64 w 372"/>
                <a:gd name="T3" fmla="*/ 474 h 474"/>
                <a:gd name="T4" fmla="*/ 315 w 372"/>
                <a:gd name="T5" fmla="*/ 100 h 474"/>
                <a:gd name="T6" fmla="*/ 315 w 372"/>
                <a:gd name="T7" fmla="*/ 474 h 474"/>
                <a:gd name="T8" fmla="*/ 372 w 372"/>
                <a:gd name="T9" fmla="*/ 474 h 474"/>
                <a:gd name="T10" fmla="*/ 372 w 372"/>
                <a:gd name="T11" fmla="*/ 0 h 474"/>
                <a:gd name="T12" fmla="*/ 310 w 372"/>
                <a:gd name="T13" fmla="*/ 0 h 474"/>
                <a:gd name="T14" fmla="*/ 57 w 372"/>
                <a:gd name="T15" fmla="*/ 376 h 474"/>
                <a:gd name="T16" fmla="*/ 57 w 372"/>
                <a:gd name="T17" fmla="*/ 0 h 474"/>
                <a:gd name="T18" fmla="*/ 0 w 372"/>
                <a:gd name="T19" fmla="*/ 0 h 474"/>
                <a:gd name="T20" fmla="*/ 0 w 37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74">
                  <a:moveTo>
                    <a:pt x="0" y="474"/>
                  </a:moveTo>
                  <a:lnTo>
                    <a:pt x="64" y="474"/>
                  </a:lnTo>
                  <a:lnTo>
                    <a:pt x="315" y="100"/>
                  </a:lnTo>
                  <a:lnTo>
                    <a:pt x="315" y="474"/>
                  </a:lnTo>
                  <a:lnTo>
                    <a:pt x="372" y="474"/>
                  </a:lnTo>
                  <a:lnTo>
                    <a:pt x="372" y="0"/>
                  </a:lnTo>
                  <a:lnTo>
                    <a:pt x="310" y="0"/>
                  </a:lnTo>
                  <a:lnTo>
                    <a:pt x="57" y="37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black">
            <a:xfrm>
              <a:off x="4417" y="1903"/>
              <a:ext cx="357" cy="474"/>
            </a:xfrm>
            <a:custGeom>
              <a:avLst/>
              <a:gdLst>
                <a:gd name="T0" fmla="*/ 0 w 151"/>
                <a:gd name="T1" fmla="*/ 200 h 200"/>
                <a:gd name="T2" fmla="*/ 79 w 151"/>
                <a:gd name="T3" fmla="*/ 200 h 200"/>
                <a:gd name="T4" fmla="*/ 124 w 151"/>
                <a:gd name="T5" fmla="*/ 192 h 200"/>
                <a:gd name="T6" fmla="*/ 144 w 151"/>
                <a:gd name="T7" fmla="*/ 170 h 200"/>
                <a:gd name="T8" fmla="*/ 151 w 151"/>
                <a:gd name="T9" fmla="*/ 142 h 200"/>
                <a:gd name="T10" fmla="*/ 142 w 151"/>
                <a:gd name="T11" fmla="*/ 110 h 200"/>
                <a:gd name="T12" fmla="*/ 117 w 151"/>
                <a:gd name="T13" fmla="*/ 90 h 200"/>
                <a:gd name="T14" fmla="*/ 75 w 151"/>
                <a:gd name="T15" fmla="*/ 85 h 200"/>
                <a:gd name="T16" fmla="*/ 27 w 151"/>
                <a:gd name="T17" fmla="*/ 85 h 200"/>
                <a:gd name="T18" fmla="*/ 27 w 151"/>
                <a:gd name="T19" fmla="*/ 24 h 200"/>
                <a:gd name="T20" fmla="*/ 130 w 151"/>
                <a:gd name="T21" fmla="*/ 24 h 200"/>
                <a:gd name="T22" fmla="*/ 130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27 w 151"/>
                <a:gd name="T29" fmla="*/ 108 h 200"/>
                <a:gd name="T30" fmla="*/ 62 w 151"/>
                <a:gd name="T31" fmla="*/ 108 h 200"/>
                <a:gd name="T32" fmla="*/ 99 w 151"/>
                <a:gd name="T33" fmla="*/ 111 h 200"/>
                <a:gd name="T34" fmla="*/ 116 w 151"/>
                <a:gd name="T35" fmla="*/ 122 h 200"/>
                <a:gd name="T36" fmla="*/ 123 w 151"/>
                <a:gd name="T37" fmla="*/ 143 h 200"/>
                <a:gd name="T38" fmla="*/ 112 w 151"/>
                <a:gd name="T39" fmla="*/ 169 h 200"/>
                <a:gd name="T40" fmla="*/ 80 w 151"/>
                <a:gd name="T41" fmla="*/ 178 h 200"/>
                <a:gd name="T42" fmla="*/ 27 w 151"/>
                <a:gd name="T43" fmla="*/ 178 h 200"/>
                <a:gd name="T44" fmla="*/ 27 w 151"/>
                <a:gd name="T45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200">
                  <a:moveTo>
                    <a:pt x="0" y="200"/>
                  </a:moveTo>
                  <a:cubicBezTo>
                    <a:pt x="79" y="200"/>
                    <a:pt x="79" y="200"/>
                    <a:pt x="79" y="200"/>
                  </a:cubicBezTo>
                  <a:cubicBezTo>
                    <a:pt x="100" y="200"/>
                    <a:pt x="115" y="197"/>
                    <a:pt x="124" y="192"/>
                  </a:cubicBezTo>
                  <a:cubicBezTo>
                    <a:pt x="133" y="186"/>
                    <a:pt x="140" y="179"/>
                    <a:pt x="144" y="170"/>
                  </a:cubicBezTo>
                  <a:cubicBezTo>
                    <a:pt x="149" y="162"/>
                    <a:pt x="151" y="152"/>
                    <a:pt x="151" y="142"/>
                  </a:cubicBezTo>
                  <a:cubicBezTo>
                    <a:pt x="151" y="130"/>
                    <a:pt x="148" y="119"/>
                    <a:pt x="142" y="110"/>
                  </a:cubicBezTo>
                  <a:cubicBezTo>
                    <a:pt x="135" y="100"/>
                    <a:pt x="127" y="94"/>
                    <a:pt x="117" y="90"/>
                  </a:cubicBezTo>
                  <a:cubicBezTo>
                    <a:pt x="106" y="87"/>
                    <a:pt x="92" y="85"/>
                    <a:pt x="75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  <a:moveTo>
                    <a:pt x="27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80" y="108"/>
                    <a:pt x="92" y="109"/>
                    <a:pt x="99" y="111"/>
                  </a:cubicBezTo>
                  <a:cubicBezTo>
                    <a:pt x="107" y="113"/>
                    <a:pt x="112" y="116"/>
                    <a:pt x="116" y="122"/>
                  </a:cubicBezTo>
                  <a:cubicBezTo>
                    <a:pt x="121" y="128"/>
                    <a:pt x="123" y="134"/>
                    <a:pt x="123" y="143"/>
                  </a:cubicBezTo>
                  <a:cubicBezTo>
                    <a:pt x="123" y="154"/>
                    <a:pt x="119" y="163"/>
                    <a:pt x="112" y="169"/>
                  </a:cubicBezTo>
                  <a:cubicBezTo>
                    <a:pt x="105" y="175"/>
                    <a:pt x="94" y="178"/>
                    <a:pt x="80" y="178"/>
                  </a:cubicBezTo>
                  <a:cubicBezTo>
                    <a:pt x="27" y="178"/>
                    <a:pt x="27" y="178"/>
                    <a:pt x="27" y="178"/>
                  </a:cubicBezTo>
                  <a:lnTo>
                    <a:pt x="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black">
            <a:xfrm>
              <a:off x="4816" y="1896"/>
              <a:ext cx="452" cy="490"/>
            </a:xfrm>
            <a:custGeom>
              <a:avLst/>
              <a:gdLst>
                <a:gd name="T0" fmla="*/ 11 w 191"/>
                <a:gd name="T1" fmla="*/ 156 h 207"/>
                <a:gd name="T2" fmla="*/ 45 w 191"/>
                <a:gd name="T3" fmla="*/ 193 h 207"/>
                <a:gd name="T4" fmla="*/ 95 w 191"/>
                <a:gd name="T5" fmla="*/ 207 h 207"/>
                <a:gd name="T6" fmla="*/ 144 w 191"/>
                <a:gd name="T7" fmla="*/ 194 h 207"/>
                <a:gd name="T8" fmla="*/ 179 w 191"/>
                <a:gd name="T9" fmla="*/ 158 h 207"/>
                <a:gd name="T10" fmla="*/ 191 w 191"/>
                <a:gd name="T11" fmla="*/ 103 h 207"/>
                <a:gd name="T12" fmla="*/ 179 w 191"/>
                <a:gd name="T13" fmla="*/ 50 h 207"/>
                <a:gd name="T14" fmla="*/ 145 w 191"/>
                <a:gd name="T15" fmla="*/ 13 h 207"/>
                <a:gd name="T16" fmla="*/ 95 w 191"/>
                <a:gd name="T17" fmla="*/ 0 h 207"/>
                <a:gd name="T18" fmla="*/ 26 w 191"/>
                <a:gd name="T19" fmla="*/ 28 h 207"/>
                <a:gd name="T20" fmla="*/ 0 w 191"/>
                <a:gd name="T21" fmla="*/ 106 h 207"/>
                <a:gd name="T22" fmla="*/ 11 w 191"/>
                <a:gd name="T23" fmla="*/ 156 h 207"/>
                <a:gd name="T24" fmla="*/ 47 w 191"/>
                <a:gd name="T25" fmla="*/ 42 h 207"/>
                <a:gd name="T26" fmla="*/ 96 w 191"/>
                <a:gd name="T27" fmla="*/ 22 h 207"/>
                <a:gd name="T28" fmla="*/ 131 w 191"/>
                <a:gd name="T29" fmla="*/ 32 h 207"/>
                <a:gd name="T30" fmla="*/ 155 w 191"/>
                <a:gd name="T31" fmla="*/ 61 h 207"/>
                <a:gd name="T32" fmla="*/ 164 w 191"/>
                <a:gd name="T33" fmla="*/ 103 h 207"/>
                <a:gd name="T34" fmla="*/ 144 w 191"/>
                <a:gd name="T35" fmla="*/ 163 h 207"/>
                <a:gd name="T36" fmla="*/ 95 w 191"/>
                <a:gd name="T37" fmla="*/ 184 h 207"/>
                <a:gd name="T38" fmla="*/ 46 w 191"/>
                <a:gd name="T39" fmla="*/ 163 h 207"/>
                <a:gd name="T40" fmla="*/ 27 w 191"/>
                <a:gd name="T41" fmla="*/ 106 h 207"/>
                <a:gd name="T42" fmla="*/ 47 w 191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7">
                  <a:moveTo>
                    <a:pt x="11" y="156"/>
                  </a:moveTo>
                  <a:cubicBezTo>
                    <a:pt x="19" y="171"/>
                    <a:pt x="30" y="184"/>
                    <a:pt x="45" y="193"/>
                  </a:cubicBezTo>
                  <a:cubicBezTo>
                    <a:pt x="60" y="202"/>
                    <a:pt x="76" y="207"/>
                    <a:pt x="95" y="207"/>
                  </a:cubicBezTo>
                  <a:cubicBezTo>
                    <a:pt x="113" y="207"/>
                    <a:pt x="129" y="203"/>
                    <a:pt x="144" y="194"/>
                  </a:cubicBezTo>
                  <a:cubicBezTo>
                    <a:pt x="159" y="186"/>
                    <a:pt x="171" y="174"/>
                    <a:pt x="179" y="158"/>
                  </a:cubicBezTo>
                  <a:cubicBezTo>
                    <a:pt x="187" y="142"/>
                    <a:pt x="191" y="124"/>
                    <a:pt x="191" y="103"/>
                  </a:cubicBezTo>
                  <a:cubicBezTo>
                    <a:pt x="191" y="83"/>
                    <a:pt x="187" y="66"/>
                    <a:pt x="179" y="50"/>
                  </a:cubicBezTo>
                  <a:cubicBezTo>
                    <a:pt x="172" y="34"/>
                    <a:pt x="160" y="22"/>
                    <a:pt x="145" y="13"/>
                  </a:cubicBezTo>
                  <a:cubicBezTo>
                    <a:pt x="131" y="4"/>
                    <a:pt x="114" y="0"/>
                    <a:pt x="95" y="0"/>
                  </a:cubicBezTo>
                  <a:cubicBezTo>
                    <a:pt x="67" y="0"/>
                    <a:pt x="44" y="9"/>
                    <a:pt x="26" y="28"/>
                  </a:cubicBezTo>
                  <a:cubicBezTo>
                    <a:pt x="8" y="47"/>
                    <a:pt x="0" y="73"/>
                    <a:pt x="0" y="106"/>
                  </a:cubicBezTo>
                  <a:cubicBezTo>
                    <a:pt x="0" y="123"/>
                    <a:pt x="3" y="140"/>
                    <a:pt x="11" y="156"/>
                  </a:cubicBezTo>
                  <a:close/>
                  <a:moveTo>
                    <a:pt x="47" y="42"/>
                  </a:moveTo>
                  <a:cubicBezTo>
                    <a:pt x="61" y="29"/>
                    <a:pt x="77" y="22"/>
                    <a:pt x="96" y="22"/>
                  </a:cubicBezTo>
                  <a:cubicBezTo>
                    <a:pt x="109" y="22"/>
                    <a:pt x="121" y="26"/>
                    <a:pt x="131" y="32"/>
                  </a:cubicBezTo>
                  <a:cubicBezTo>
                    <a:pt x="142" y="39"/>
                    <a:pt x="150" y="48"/>
                    <a:pt x="155" y="61"/>
                  </a:cubicBezTo>
                  <a:cubicBezTo>
                    <a:pt x="161" y="73"/>
                    <a:pt x="164" y="87"/>
                    <a:pt x="164" y="103"/>
                  </a:cubicBezTo>
                  <a:cubicBezTo>
                    <a:pt x="164" y="129"/>
                    <a:pt x="157" y="149"/>
                    <a:pt x="144" y="163"/>
                  </a:cubicBezTo>
                  <a:cubicBezTo>
                    <a:pt x="132" y="177"/>
                    <a:pt x="115" y="184"/>
                    <a:pt x="95" y="184"/>
                  </a:cubicBezTo>
                  <a:cubicBezTo>
                    <a:pt x="76" y="184"/>
                    <a:pt x="59" y="177"/>
                    <a:pt x="46" y="163"/>
                  </a:cubicBezTo>
                  <a:cubicBezTo>
                    <a:pt x="33" y="149"/>
                    <a:pt x="27" y="130"/>
                    <a:pt x="27" y="106"/>
                  </a:cubicBezTo>
                  <a:cubicBezTo>
                    <a:pt x="27" y="76"/>
                    <a:pt x="34" y="55"/>
                    <a:pt x="4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black">
            <a:xfrm>
              <a:off x="7594" y="3754"/>
              <a:ext cx="503" cy="511"/>
            </a:xfrm>
            <a:custGeom>
              <a:avLst/>
              <a:gdLst>
                <a:gd name="T0" fmla="*/ 143 w 213"/>
                <a:gd name="T1" fmla="*/ 87 h 216"/>
                <a:gd name="T2" fmla="*/ 144 w 213"/>
                <a:gd name="T3" fmla="*/ 100 h 216"/>
                <a:gd name="T4" fmla="*/ 141 w 213"/>
                <a:gd name="T5" fmla="*/ 25 h 216"/>
                <a:gd name="T6" fmla="*/ 123 w 213"/>
                <a:gd name="T7" fmla="*/ 6 h 216"/>
                <a:gd name="T8" fmla="*/ 95 w 213"/>
                <a:gd name="T9" fmla="*/ 25 h 216"/>
                <a:gd name="T10" fmla="*/ 76 w 213"/>
                <a:gd name="T11" fmla="*/ 129 h 216"/>
                <a:gd name="T12" fmla="*/ 73 w 213"/>
                <a:gd name="T13" fmla="*/ 147 h 216"/>
                <a:gd name="T14" fmla="*/ 65 w 213"/>
                <a:gd name="T15" fmla="*/ 198 h 216"/>
                <a:gd name="T16" fmla="*/ 123 w 213"/>
                <a:gd name="T17" fmla="*/ 159 h 216"/>
                <a:gd name="T18" fmla="*/ 117 w 213"/>
                <a:gd name="T19" fmla="*/ 198 h 216"/>
                <a:gd name="T20" fmla="*/ 106 w 213"/>
                <a:gd name="T21" fmla="*/ 216 h 216"/>
                <a:gd name="T22" fmla="*/ 138 w 213"/>
                <a:gd name="T23" fmla="*/ 209 h 216"/>
                <a:gd name="T24" fmla="*/ 141 w 213"/>
                <a:gd name="T25" fmla="*/ 130 h 216"/>
                <a:gd name="T26" fmla="*/ 158 w 213"/>
                <a:gd name="T27" fmla="*/ 139 h 216"/>
                <a:gd name="T28" fmla="*/ 158 w 213"/>
                <a:gd name="T29" fmla="*/ 81 h 216"/>
                <a:gd name="T30" fmla="*/ 95 w 213"/>
                <a:gd name="T31" fmla="*/ 43 h 216"/>
                <a:gd name="T32" fmla="*/ 123 w 213"/>
                <a:gd name="T33" fmla="*/ 57 h 216"/>
                <a:gd name="T34" fmla="*/ 95 w 213"/>
                <a:gd name="T35" fmla="*/ 91 h 216"/>
                <a:gd name="T36" fmla="*/ 123 w 213"/>
                <a:gd name="T37" fmla="*/ 74 h 216"/>
                <a:gd name="T38" fmla="*/ 95 w 213"/>
                <a:gd name="T39" fmla="*/ 91 h 216"/>
                <a:gd name="T40" fmla="*/ 95 w 213"/>
                <a:gd name="T41" fmla="*/ 108 h 216"/>
                <a:gd name="T42" fmla="*/ 123 w 213"/>
                <a:gd name="T43" fmla="*/ 124 h 216"/>
                <a:gd name="T44" fmla="*/ 213 w 213"/>
                <a:gd name="T45" fmla="*/ 54 h 216"/>
                <a:gd name="T46" fmla="*/ 198 w 213"/>
                <a:gd name="T47" fmla="*/ 4 h 216"/>
                <a:gd name="T48" fmla="*/ 180 w 213"/>
                <a:gd name="T49" fmla="*/ 54 h 216"/>
                <a:gd name="T50" fmla="*/ 147 w 213"/>
                <a:gd name="T51" fmla="*/ 71 h 216"/>
                <a:gd name="T52" fmla="*/ 180 w 213"/>
                <a:gd name="T53" fmla="*/ 190 h 216"/>
                <a:gd name="T54" fmla="*/ 153 w 213"/>
                <a:gd name="T55" fmla="*/ 198 h 216"/>
                <a:gd name="T56" fmla="*/ 190 w 213"/>
                <a:gd name="T57" fmla="*/ 209 h 216"/>
                <a:gd name="T58" fmla="*/ 198 w 213"/>
                <a:gd name="T59" fmla="*/ 71 h 216"/>
                <a:gd name="T60" fmla="*/ 213 w 213"/>
                <a:gd name="T61" fmla="*/ 54 h 216"/>
                <a:gd name="T62" fmla="*/ 9 w 213"/>
                <a:gd name="T63" fmla="*/ 6 h 216"/>
                <a:gd name="T64" fmla="*/ 68 w 213"/>
                <a:gd name="T65" fmla="*/ 23 h 216"/>
                <a:gd name="T66" fmla="*/ 73 w 213"/>
                <a:gd name="T67" fmla="*/ 38 h 216"/>
                <a:gd name="T68" fmla="*/ 0 w 213"/>
                <a:gd name="T69" fmla="*/ 55 h 216"/>
                <a:gd name="T70" fmla="*/ 73 w 213"/>
                <a:gd name="T71" fmla="*/ 38 h 216"/>
                <a:gd name="T72" fmla="*/ 9 w 213"/>
                <a:gd name="T73" fmla="*/ 68 h 216"/>
                <a:gd name="T74" fmla="*/ 68 w 213"/>
                <a:gd name="T75" fmla="*/ 85 h 216"/>
                <a:gd name="T76" fmla="*/ 68 w 213"/>
                <a:gd name="T77" fmla="*/ 98 h 216"/>
                <a:gd name="T78" fmla="*/ 9 w 213"/>
                <a:gd name="T79" fmla="*/ 116 h 216"/>
                <a:gd name="T80" fmla="*/ 68 w 213"/>
                <a:gd name="T81" fmla="*/ 98 h 216"/>
                <a:gd name="T82" fmla="*/ 11 w 213"/>
                <a:gd name="T83" fmla="*/ 132 h 216"/>
                <a:gd name="T84" fmla="*/ 29 w 213"/>
                <a:gd name="T85" fmla="*/ 212 h 216"/>
                <a:gd name="T86" fmla="*/ 66 w 213"/>
                <a:gd name="T87" fmla="*/ 195 h 216"/>
                <a:gd name="T88" fmla="*/ 29 w 213"/>
                <a:gd name="T89" fmla="*/ 178 h 216"/>
                <a:gd name="T90" fmla="*/ 48 w 213"/>
                <a:gd name="T91" fmla="*/ 150 h 216"/>
                <a:gd name="T92" fmla="*/ 29 w 213"/>
                <a:gd name="T93" fmla="*/ 17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6">
                  <a:moveTo>
                    <a:pt x="158" y="81"/>
                  </a:moveTo>
                  <a:cubicBezTo>
                    <a:pt x="143" y="87"/>
                    <a:pt x="143" y="87"/>
                    <a:pt x="143" y="87"/>
                  </a:cubicBezTo>
                  <a:cubicBezTo>
                    <a:pt x="146" y="93"/>
                    <a:pt x="150" y="100"/>
                    <a:pt x="152" y="10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8" y="21"/>
                    <a:pt x="121" y="15"/>
                    <a:pt x="123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2" y="11"/>
                    <a:pt x="99" y="19"/>
                    <a:pt x="9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97" y="168"/>
                    <a:pt x="80" y="187"/>
                    <a:pt x="65" y="198"/>
                  </a:cubicBezTo>
                  <a:cubicBezTo>
                    <a:pt x="77" y="212"/>
                    <a:pt x="77" y="212"/>
                    <a:pt x="77" y="212"/>
                  </a:cubicBezTo>
                  <a:cubicBezTo>
                    <a:pt x="96" y="196"/>
                    <a:pt x="111" y="178"/>
                    <a:pt x="123" y="159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6"/>
                    <a:pt x="121" y="198"/>
                    <a:pt x="11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106" y="216"/>
                    <a:pt x="106" y="216"/>
                    <a:pt x="106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31" y="216"/>
                    <a:pt x="135" y="214"/>
                    <a:pt x="138" y="209"/>
                  </a:cubicBezTo>
                  <a:cubicBezTo>
                    <a:pt x="140" y="204"/>
                    <a:pt x="141" y="200"/>
                    <a:pt x="141" y="197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7" y="122"/>
                    <a:pt x="158" y="131"/>
                    <a:pt x="158" y="139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4" y="114"/>
                    <a:pt x="168" y="96"/>
                    <a:pt x="158" y="81"/>
                  </a:cubicBezTo>
                  <a:close/>
                  <a:moveTo>
                    <a:pt x="95" y="57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95" y="57"/>
                  </a:lnTo>
                  <a:close/>
                  <a:moveTo>
                    <a:pt x="95" y="91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95" y="91"/>
                  </a:lnTo>
                  <a:close/>
                  <a:moveTo>
                    <a:pt x="95" y="127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24"/>
                    <a:pt x="123" y="124"/>
                    <a:pt x="123" y="124"/>
                  </a:cubicBezTo>
                  <a:lnTo>
                    <a:pt x="95" y="127"/>
                  </a:lnTo>
                  <a:close/>
                  <a:moveTo>
                    <a:pt x="213" y="54"/>
                  </a:moveTo>
                  <a:cubicBezTo>
                    <a:pt x="198" y="54"/>
                    <a:pt x="198" y="54"/>
                    <a:pt x="198" y="5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95"/>
                    <a:pt x="177" y="198"/>
                    <a:pt x="172" y="198"/>
                  </a:cubicBezTo>
                  <a:cubicBezTo>
                    <a:pt x="153" y="198"/>
                    <a:pt x="153" y="198"/>
                    <a:pt x="153" y="198"/>
                  </a:cubicBezTo>
                  <a:cubicBezTo>
                    <a:pt x="160" y="216"/>
                    <a:pt x="160" y="216"/>
                    <a:pt x="160" y="216"/>
                  </a:cubicBezTo>
                  <a:cubicBezTo>
                    <a:pt x="175" y="216"/>
                    <a:pt x="185" y="213"/>
                    <a:pt x="190" y="209"/>
                  </a:cubicBezTo>
                  <a:cubicBezTo>
                    <a:pt x="195" y="204"/>
                    <a:pt x="198" y="197"/>
                    <a:pt x="198" y="187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13" y="71"/>
                    <a:pt x="213" y="71"/>
                    <a:pt x="213" y="71"/>
                  </a:cubicBezTo>
                  <a:lnTo>
                    <a:pt x="213" y="54"/>
                  </a:lnTo>
                  <a:close/>
                  <a:moveTo>
                    <a:pt x="68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8" y="23"/>
                    <a:pt x="68" y="23"/>
                    <a:pt x="68" y="23"/>
                  </a:cubicBezTo>
                  <a:lnTo>
                    <a:pt x="68" y="6"/>
                  </a:lnTo>
                  <a:close/>
                  <a:moveTo>
                    <a:pt x="73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3" y="55"/>
                    <a:pt x="73" y="55"/>
                    <a:pt x="73" y="55"/>
                  </a:cubicBezTo>
                  <a:lnTo>
                    <a:pt x="73" y="38"/>
                  </a:lnTo>
                  <a:close/>
                  <a:moveTo>
                    <a:pt x="68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8" y="85"/>
                    <a:pt x="68" y="85"/>
                    <a:pt x="68" y="85"/>
                  </a:cubicBezTo>
                  <a:lnTo>
                    <a:pt x="68" y="68"/>
                  </a:lnTo>
                  <a:close/>
                  <a:moveTo>
                    <a:pt x="68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68" y="116"/>
                    <a:pt x="68" y="116"/>
                    <a:pt x="68" y="116"/>
                  </a:cubicBezTo>
                  <a:lnTo>
                    <a:pt x="68" y="98"/>
                  </a:lnTo>
                  <a:close/>
                  <a:moveTo>
                    <a:pt x="66" y="132"/>
                  </a:moveTo>
                  <a:cubicBezTo>
                    <a:pt x="11" y="132"/>
                    <a:pt x="11" y="132"/>
                    <a:pt x="11" y="132"/>
                  </a:cubicBezTo>
                  <a:cubicBezTo>
                    <a:pt x="11" y="212"/>
                    <a:pt x="11" y="212"/>
                    <a:pt x="11" y="212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29" y="195"/>
                    <a:pt x="29" y="195"/>
                    <a:pt x="29" y="195"/>
                  </a:cubicBezTo>
                  <a:cubicBezTo>
                    <a:pt x="66" y="195"/>
                    <a:pt x="66" y="195"/>
                    <a:pt x="66" y="195"/>
                  </a:cubicBezTo>
                  <a:lnTo>
                    <a:pt x="66" y="132"/>
                  </a:lnTo>
                  <a:close/>
                  <a:moveTo>
                    <a:pt x="29" y="178"/>
                  </a:moveTo>
                  <a:cubicBezTo>
                    <a:pt x="29" y="150"/>
                    <a:pt x="29" y="150"/>
                    <a:pt x="29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78"/>
                    <a:pt x="48" y="178"/>
                    <a:pt x="48" y="178"/>
                  </a:cubicBezTo>
                  <a:lnTo>
                    <a:pt x="29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black">
            <a:xfrm>
              <a:off x="8161" y="3754"/>
              <a:ext cx="506" cy="511"/>
            </a:xfrm>
            <a:custGeom>
              <a:avLst/>
              <a:gdLst>
                <a:gd name="T0" fmla="*/ 143 w 214"/>
                <a:gd name="T1" fmla="*/ 87 h 216"/>
                <a:gd name="T2" fmla="*/ 144 w 214"/>
                <a:gd name="T3" fmla="*/ 100 h 216"/>
                <a:gd name="T4" fmla="*/ 141 w 214"/>
                <a:gd name="T5" fmla="*/ 25 h 216"/>
                <a:gd name="T6" fmla="*/ 123 w 214"/>
                <a:gd name="T7" fmla="*/ 6 h 216"/>
                <a:gd name="T8" fmla="*/ 96 w 214"/>
                <a:gd name="T9" fmla="*/ 25 h 216"/>
                <a:gd name="T10" fmla="*/ 77 w 214"/>
                <a:gd name="T11" fmla="*/ 129 h 216"/>
                <a:gd name="T12" fmla="*/ 73 w 214"/>
                <a:gd name="T13" fmla="*/ 147 h 216"/>
                <a:gd name="T14" fmla="*/ 65 w 214"/>
                <a:gd name="T15" fmla="*/ 198 h 216"/>
                <a:gd name="T16" fmla="*/ 123 w 214"/>
                <a:gd name="T17" fmla="*/ 159 h 216"/>
                <a:gd name="T18" fmla="*/ 117 w 214"/>
                <a:gd name="T19" fmla="*/ 198 h 216"/>
                <a:gd name="T20" fmla="*/ 107 w 214"/>
                <a:gd name="T21" fmla="*/ 216 h 216"/>
                <a:gd name="T22" fmla="*/ 138 w 214"/>
                <a:gd name="T23" fmla="*/ 209 h 216"/>
                <a:gd name="T24" fmla="*/ 141 w 214"/>
                <a:gd name="T25" fmla="*/ 130 h 216"/>
                <a:gd name="T26" fmla="*/ 158 w 214"/>
                <a:gd name="T27" fmla="*/ 139 h 216"/>
                <a:gd name="T28" fmla="*/ 158 w 214"/>
                <a:gd name="T29" fmla="*/ 81 h 216"/>
                <a:gd name="T30" fmla="*/ 95 w 214"/>
                <a:gd name="T31" fmla="*/ 43 h 216"/>
                <a:gd name="T32" fmla="*/ 123 w 214"/>
                <a:gd name="T33" fmla="*/ 57 h 216"/>
                <a:gd name="T34" fmla="*/ 95 w 214"/>
                <a:gd name="T35" fmla="*/ 91 h 216"/>
                <a:gd name="T36" fmla="*/ 123 w 214"/>
                <a:gd name="T37" fmla="*/ 74 h 216"/>
                <a:gd name="T38" fmla="*/ 95 w 214"/>
                <a:gd name="T39" fmla="*/ 91 h 216"/>
                <a:gd name="T40" fmla="*/ 95 w 214"/>
                <a:gd name="T41" fmla="*/ 108 h 216"/>
                <a:gd name="T42" fmla="*/ 123 w 214"/>
                <a:gd name="T43" fmla="*/ 124 h 216"/>
                <a:gd name="T44" fmla="*/ 214 w 214"/>
                <a:gd name="T45" fmla="*/ 54 h 216"/>
                <a:gd name="T46" fmla="*/ 198 w 214"/>
                <a:gd name="T47" fmla="*/ 4 h 216"/>
                <a:gd name="T48" fmla="*/ 180 w 214"/>
                <a:gd name="T49" fmla="*/ 54 h 216"/>
                <a:gd name="T50" fmla="*/ 147 w 214"/>
                <a:gd name="T51" fmla="*/ 71 h 216"/>
                <a:gd name="T52" fmla="*/ 180 w 214"/>
                <a:gd name="T53" fmla="*/ 190 h 216"/>
                <a:gd name="T54" fmla="*/ 153 w 214"/>
                <a:gd name="T55" fmla="*/ 198 h 216"/>
                <a:gd name="T56" fmla="*/ 191 w 214"/>
                <a:gd name="T57" fmla="*/ 209 h 216"/>
                <a:gd name="T58" fmla="*/ 198 w 214"/>
                <a:gd name="T59" fmla="*/ 71 h 216"/>
                <a:gd name="T60" fmla="*/ 214 w 214"/>
                <a:gd name="T61" fmla="*/ 54 h 216"/>
                <a:gd name="T62" fmla="*/ 9 w 214"/>
                <a:gd name="T63" fmla="*/ 6 h 216"/>
                <a:gd name="T64" fmla="*/ 68 w 214"/>
                <a:gd name="T65" fmla="*/ 23 h 216"/>
                <a:gd name="T66" fmla="*/ 73 w 214"/>
                <a:gd name="T67" fmla="*/ 38 h 216"/>
                <a:gd name="T68" fmla="*/ 0 w 214"/>
                <a:gd name="T69" fmla="*/ 55 h 216"/>
                <a:gd name="T70" fmla="*/ 73 w 214"/>
                <a:gd name="T71" fmla="*/ 38 h 216"/>
                <a:gd name="T72" fmla="*/ 9 w 214"/>
                <a:gd name="T73" fmla="*/ 68 h 216"/>
                <a:gd name="T74" fmla="*/ 68 w 214"/>
                <a:gd name="T75" fmla="*/ 85 h 216"/>
                <a:gd name="T76" fmla="*/ 68 w 214"/>
                <a:gd name="T77" fmla="*/ 98 h 216"/>
                <a:gd name="T78" fmla="*/ 9 w 214"/>
                <a:gd name="T79" fmla="*/ 116 h 216"/>
                <a:gd name="T80" fmla="*/ 68 w 214"/>
                <a:gd name="T81" fmla="*/ 98 h 216"/>
                <a:gd name="T82" fmla="*/ 12 w 214"/>
                <a:gd name="T83" fmla="*/ 132 h 216"/>
                <a:gd name="T84" fmla="*/ 30 w 214"/>
                <a:gd name="T85" fmla="*/ 212 h 216"/>
                <a:gd name="T86" fmla="*/ 66 w 214"/>
                <a:gd name="T87" fmla="*/ 195 h 216"/>
                <a:gd name="T88" fmla="*/ 30 w 214"/>
                <a:gd name="T89" fmla="*/ 178 h 216"/>
                <a:gd name="T90" fmla="*/ 48 w 214"/>
                <a:gd name="T91" fmla="*/ 150 h 216"/>
                <a:gd name="T92" fmla="*/ 30 w 214"/>
                <a:gd name="T93" fmla="*/ 17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4" h="216">
                  <a:moveTo>
                    <a:pt x="158" y="81"/>
                  </a:moveTo>
                  <a:cubicBezTo>
                    <a:pt x="143" y="87"/>
                    <a:pt x="143" y="87"/>
                    <a:pt x="143" y="87"/>
                  </a:cubicBezTo>
                  <a:cubicBezTo>
                    <a:pt x="147" y="93"/>
                    <a:pt x="150" y="100"/>
                    <a:pt x="152" y="10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8" y="21"/>
                    <a:pt x="121" y="15"/>
                    <a:pt x="123" y="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11"/>
                    <a:pt x="99" y="19"/>
                    <a:pt x="9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97" y="168"/>
                    <a:pt x="80" y="187"/>
                    <a:pt x="65" y="198"/>
                  </a:cubicBezTo>
                  <a:cubicBezTo>
                    <a:pt x="78" y="212"/>
                    <a:pt x="78" y="212"/>
                    <a:pt x="78" y="212"/>
                  </a:cubicBezTo>
                  <a:cubicBezTo>
                    <a:pt x="96" y="196"/>
                    <a:pt x="111" y="178"/>
                    <a:pt x="123" y="159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6"/>
                    <a:pt x="121" y="198"/>
                    <a:pt x="11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107" y="216"/>
                    <a:pt x="107" y="216"/>
                    <a:pt x="107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31" y="216"/>
                    <a:pt x="135" y="214"/>
                    <a:pt x="138" y="209"/>
                  </a:cubicBezTo>
                  <a:cubicBezTo>
                    <a:pt x="140" y="204"/>
                    <a:pt x="141" y="200"/>
                    <a:pt x="141" y="197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7" y="122"/>
                    <a:pt x="158" y="131"/>
                    <a:pt x="158" y="139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4" y="114"/>
                    <a:pt x="168" y="96"/>
                    <a:pt x="158" y="81"/>
                  </a:cubicBezTo>
                  <a:close/>
                  <a:moveTo>
                    <a:pt x="95" y="57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95" y="57"/>
                  </a:lnTo>
                  <a:close/>
                  <a:moveTo>
                    <a:pt x="95" y="91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95" y="91"/>
                  </a:lnTo>
                  <a:close/>
                  <a:moveTo>
                    <a:pt x="95" y="127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24"/>
                    <a:pt x="123" y="124"/>
                    <a:pt x="123" y="124"/>
                  </a:cubicBezTo>
                  <a:lnTo>
                    <a:pt x="95" y="127"/>
                  </a:lnTo>
                  <a:close/>
                  <a:moveTo>
                    <a:pt x="214" y="54"/>
                  </a:moveTo>
                  <a:cubicBezTo>
                    <a:pt x="198" y="54"/>
                    <a:pt x="198" y="54"/>
                    <a:pt x="198" y="5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95"/>
                    <a:pt x="177" y="198"/>
                    <a:pt x="172" y="198"/>
                  </a:cubicBezTo>
                  <a:cubicBezTo>
                    <a:pt x="153" y="198"/>
                    <a:pt x="153" y="198"/>
                    <a:pt x="153" y="198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76" y="216"/>
                    <a:pt x="186" y="213"/>
                    <a:pt x="191" y="209"/>
                  </a:cubicBezTo>
                  <a:cubicBezTo>
                    <a:pt x="195" y="204"/>
                    <a:pt x="198" y="197"/>
                    <a:pt x="198" y="187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54"/>
                  </a:lnTo>
                  <a:close/>
                  <a:moveTo>
                    <a:pt x="68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8" y="23"/>
                    <a:pt x="68" y="23"/>
                    <a:pt x="68" y="23"/>
                  </a:cubicBezTo>
                  <a:lnTo>
                    <a:pt x="68" y="6"/>
                  </a:lnTo>
                  <a:close/>
                  <a:moveTo>
                    <a:pt x="73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3" y="55"/>
                    <a:pt x="73" y="55"/>
                    <a:pt x="73" y="55"/>
                  </a:cubicBezTo>
                  <a:lnTo>
                    <a:pt x="73" y="38"/>
                  </a:lnTo>
                  <a:close/>
                  <a:moveTo>
                    <a:pt x="68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8" y="85"/>
                    <a:pt x="68" y="85"/>
                    <a:pt x="68" y="85"/>
                  </a:cubicBezTo>
                  <a:lnTo>
                    <a:pt x="68" y="68"/>
                  </a:lnTo>
                  <a:close/>
                  <a:moveTo>
                    <a:pt x="68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68" y="116"/>
                    <a:pt x="68" y="116"/>
                    <a:pt x="68" y="116"/>
                  </a:cubicBezTo>
                  <a:lnTo>
                    <a:pt x="68" y="98"/>
                  </a:lnTo>
                  <a:close/>
                  <a:moveTo>
                    <a:pt x="66" y="132"/>
                  </a:moveTo>
                  <a:cubicBezTo>
                    <a:pt x="12" y="132"/>
                    <a:pt x="12" y="132"/>
                    <a:pt x="12" y="13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30" y="212"/>
                    <a:pt x="30" y="212"/>
                    <a:pt x="30" y="212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66" y="195"/>
                    <a:pt x="66" y="195"/>
                    <a:pt x="66" y="195"/>
                  </a:cubicBezTo>
                  <a:lnTo>
                    <a:pt x="66" y="132"/>
                  </a:lnTo>
                  <a:close/>
                  <a:moveTo>
                    <a:pt x="30" y="178"/>
                  </a:moveTo>
                  <a:cubicBezTo>
                    <a:pt x="30" y="150"/>
                    <a:pt x="30" y="150"/>
                    <a:pt x="30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78"/>
                    <a:pt x="48" y="178"/>
                    <a:pt x="48" y="178"/>
                  </a:cubicBezTo>
                  <a:lnTo>
                    <a:pt x="3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black">
            <a:xfrm>
              <a:off x="5930" y="1913"/>
              <a:ext cx="437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6 h 207"/>
                <a:gd name="T6" fmla="*/ 101 w 185"/>
                <a:gd name="T7" fmla="*/ 183 h 207"/>
                <a:gd name="T8" fmla="*/ 63 w 185"/>
                <a:gd name="T9" fmla="*/ 174 h 207"/>
                <a:gd name="T10" fmla="*/ 37 w 185"/>
                <a:gd name="T11" fmla="*/ 147 h 207"/>
                <a:gd name="T12" fmla="*/ 27 w 185"/>
                <a:gd name="T13" fmla="*/ 102 h 207"/>
                <a:gd name="T14" fmla="*/ 35 w 185"/>
                <a:gd name="T15" fmla="*/ 62 h 207"/>
                <a:gd name="T16" fmla="*/ 48 w 185"/>
                <a:gd name="T17" fmla="*/ 42 h 207"/>
                <a:gd name="T18" fmla="*/ 69 w 185"/>
                <a:gd name="T19" fmla="*/ 28 h 207"/>
                <a:gd name="T20" fmla="*/ 100 w 185"/>
                <a:gd name="T21" fmla="*/ 22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6 h 207"/>
                <a:gd name="T32" fmla="*/ 140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49 h 207"/>
                <a:gd name="T40" fmla="*/ 0 w 185"/>
                <a:gd name="T41" fmla="*/ 104 h 207"/>
                <a:gd name="T42" fmla="*/ 12 w 185"/>
                <a:gd name="T43" fmla="*/ 157 h 207"/>
                <a:gd name="T44" fmla="*/ 49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5 h 207"/>
                <a:gd name="T52" fmla="*/ 185 w 185"/>
                <a:gd name="T53" fmla="*/ 101 h 207"/>
                <a:gd name="T54" fmla="*/ 100 w 185"/>
                <a:gd name="T55" fmla="*/ 101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4" y="167"/>
                    <a:pt x="145" y="172"/>
                    <a:pt x="134" y="176"/>
                  </a:cubicBezTo>
                  <a:cubicBezTo>
                    <a:pt x="123" y="180"/>
                    <a:pt x="112" y="183"/>
                    <a:pt x="101" y="183"/>
                  </a:cubicBezTo>
                  <a:cubicBezTo>
                    <a:pt x="88" y="183"/>
                    <a:pt x="75" y="180"/>
                    <a:pt x="63" y="174"/>
                  </a:cubicBezTo>
                  <a:cubicBezTo>
                    <a:pt x="52" y="168"/>
                    <a:pt x="43" y="159"/>
                    <a:pt x="37" y="147"/>
                  </a:cubicBezTo>
                  <a:cubicBezTo>
                    <a:pt x="30" y="135"/>
                    <a:pt x="27" y="120"/>
                    <a:pt x="27" y="102"/>
                  </a:cubicBezTo>
                  <a:cubicBezTo>
                    <a:pt x="27" y="88"/>
                    <a:pt x="30" y="75"/>
                    <a:pt x="35" y="62"/>
                  </a:cubicBezTo>
                  <a:cubicBezTo>
                    <a:pt x="38" y="55"/>
                    <a:pt x="42" y="48"/>
                    <a:pt x="48" y="42"/>
                  </a:cubicBezTo>
                  <a:cubicBezTo>
                    <a:pt x="53" y="36"/>
                    <a:pt x="60" y="31"/>
                    <a:pt x="69" y="28"/>
                  </a:cubicBezTo>
                  <a:cubicBezTo>
                    <a:pt x="78" y="24"/>
                    <a:pt x="88" y="22"/>
                    <a:pt x="100" y="22"/>
                  </a:cubicBezTo>
                  <a:cubicBezTo>
                    <a:pt x="110" y="22"/>
                    <a:pt x="120" y="24"/>
                    <a:pt x="128" y="28"/>
                  </a:cubicBezTo>
                  <a:cubicBezTo>
                    <a:pt x="136" y="31"/>
                    <a:pt x="143" y="36"/>
                    <a:pt x="147" y="42"/>
                  </a:cubicBezTo>
                  <a:cubicBezTo>
                    <a:pt x="152" y="47"/>
                    <a:pt x="155" y="55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9" y="46"/>
                    <a:pt x="174" y="35"/>
                    <a:pt x="167" y="26"/>
                  </a:cubicBezTo>
                  <a:cubicBezTo>
                    <a:pt x="160" y="18"/>
                    <a:pt x="151" y="11"/>
                    <a:pt x="140" y="7"/>
                  </a:cubicBezTo>
                  <a:cubicBezTo>
                    <a:pt x="128" y="2"/>
                    <a:pt x="115" y="0"/>
                    <a:pt x="100" y="0"/>
                  </a:cubicBezTo>
                  <a:cubicBezTo>
                    <a:pt x="80" y="0"/>
                    <a:pt x="63" y="4"/>
                    <a:pt x="47" y="12"/>
                  </a:cubicBezTo>
                  <a:cubicBezTo>
                    <a:pt x="32" y="20"/>
                    <a:pt x="20" y="33"/>
                    <a:pt x="12" y="49"/>
                  </a:cubicBezTo>
                  <a:cubicBezTo>
                    <a:pt x="4" y="66"/>
                    <a:pt x="0" y="85"/>
                    <a:pt x="0" y="104"/>
                  </a:cubicBezTo>
                  <a:cubicBezTo>
                    <a:pt x="0" y="124"/>
                    <a:pt x="4" y="142"/>
                    <a:pt x="12" y="157"/>
                  </a:cubicBezTo>
                  <a:cubicBezTo>
                    <a:pt x="20" y="173"/>
                    <a:pt x="33" y="186"/>
                    <a:pt x="49" y="194"/>
                  </a:cubicBezTo>
                  <a:cubicBezTo>
                    <a:pt x="65" y="202"/>
                    <a:pt x="83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9" y="194"/>
                    <a:pt x="172" y="186"/>
                    <a:pt x="185" y="175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black">
            <a:xfrm>
              <a:off x="6455" y="1920"/>
              <a:ext cx="416" cy="473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8 h 200"/>
                <a:gd name="T10" fmla="*/ 97 w 176"/>
                <a:gd name="T11" fmla="*/ 131 h 200"/>
                <a:gd name="T12" fmla="*/ 116 w 176"/>
                <a:gd name="T13" fmla="*/ 159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6 h 200"/>
                <a:gd name="T20" fmla="*/ 119 w 176"/>
                <a:gd name="T21" fmla="*/ 119 h 200"/>
                <a:gd name="T22" fmla="*/ 104 w 176"/>
                <a:gd name="T23" fmla="*/ 109 h 200"/>
                <a:gd name="T24" fmla="*/ 146 w 176"/>
                <a:gd name="T25" fmla="*/ 91 h 200"/>
                <a:gd name="T26" fmla="*/ 160 w 176"/>
                <a:gd name="T27" fmla="*/ 55 h 200"/>
                <a:gd name="T28" fmla="*/ 152 w 176"/>
                <a:gd name="T29" fmla="*/ 24 h 200"/>
                <a:gd name="T30" fmla="*/ 129 w 176"/>
                <a:gd name="T31" fmla="*/ 5 h 200"/>
                <a:gd name="T32" fmla="*/ 89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3 w 176"/>
                <a:gd name="T47" fmla="*/ 55 h 200"/>
                <a:gd name="T48" fmla="*/ 127 w 176"/>
                <a:gd name="T49" fmla="*/ 73 h 200"/>
                <a:gd name="T50" fmla="*/ 112 w 176"/>
                <a:gd name="T51" fmla="*/ 85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2"/>
                    <a:pt x="72" y="112"/>
                  </a:cubicBezTo>
                  <a:cubicBezTo>
                    <a:pt x="76" y="113"/>
                    <a:pt x="80" y="115"/>
                    <a:pt x="84" y="118"/>
                  </a:cubicBezTo>
                  <a:cubicBezTo>
                    <a:pt x="88" y="120"/>
                    <a:pt x="92" y="125"/>
                    <a:pt x="97" y="131"/>
                  </a:cubicBezTo>
                  <a:cubicBezTo>
                    <a:pt x="102" y="137"/>
                    <a:pt x="109" y="147"/>
                    <a:pt x="116" y="159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6"/>
                    <a:pt x="141" y="146"/>
                    <a:pt x="141" y="146"/>
                  </a:cubicBezTo>
                  <a:cubicBezTo>
                    <a:pt x="135" y="135"/>
                    <a:pt x="127" y="126"/>
                    <a:pt x="119" y="119"/>
                  </a:cubicBezTo>
                  <a:cubicBezTo>
                    <a:pt x="116" y="116"/>
                    <a:pt x="111" y="112"/>
                    <a:pt x="104" y="109"/>
                  </a:cubicBezTo>
                  <a:cubicBezTo>
                    <a:pt x="123" y="106"/>
                    <a:pt x="137" y="100"/>
                    <a:pt x="146" y="91"/>
                  </a:cubicBezTo>
                  <a:cubicBezTo>
                    <a:pt x="155" y="81"/>
                    <a:pt x="160" y="69"/>
                    <a:pt x="160" y="55"/>
                  </a:cubicBezTo>
                  <a:cubicBezTo>
                    <a:pt x="160" y="44"/>
                    <a:pt x="157" y="34"/>
                    <a:pt x="152" y="24"/>
                  </a:cubicBezTo>
                  <a:cubicBezTo>
                    <a:pt x="146" y="15"/>
                    <a:pt x="139" y="9"/>
                    <a:pt x="129" y="5"/>
                  </a:cubicBezTo>
                  <a:cubicBezTo>
                    <a:pt x="120" y="2"/>
                    <a:pt x="106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5" y="25"/>
                    <a:pt x="122" y="31"/>
                  </a:cubicBezTo>
                  <a:cubicBezTo>
                    <a:pt x="129" y="37"/>
                    <a:pt x="133" y="45"/>
                    <a:pt x="133" y="55"/>
                  </a:cubicBezTo>
                  <a:cubicBezTo>
                    <a:pt x="133" y="61"/>
                    <a:pt x="131" y="67"/>
                    <a:pt x="127" y="73"/>
                  </a:cubicBezTo>
                  <a:cubicBezTo>
                    <a:pt x="124" y="78"/>
                    <a:pt x="119" y="82"/>
                    <a:pt x="112" y="85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 noEditPoints="1"/>
            </p:cNvSpPr>
            <p:nvPr userDrawn="1"/>
          </p:nvSpPr>
          <p:spPr bwMode="black">
            <a:xfrm>
              <a:off x="6873" y="1920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3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79 w 187"/>
                <a:gd name="T19" fmla="*/ 59 h 200"/>
                <a:gd name="T20" fmla="*/ 90 w 187"/>
                <a:gd name="T21" fmla="*/ 21 h 200"/>
                <a:gd name="T22" fmla="*/ 104 w 187"/>
                <a:gd name="T23" fmla="*/ 63 h 200"/>
                <a:gd name="T24" fmla="*/ 125 w 187"/>
                <a:gd name="T25" fmla="*/ 118 h 200"/>
                <a:gd name="T26" fmla="*/ 57 w 187"/>
                <a:gd name="T27" fmla="*/ 118 h 200"/>
                <a:gd name="T28" fmla="*/ 79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79" y="59"/>
                  </a:moveTo>
                  <a:cubicBezTo>
                    <a:pt x="84" y="47"/>
                    <a:pt x="88" y="34"/>
                    <a:pt x="90" y="21"/>
                  </a:cubicBezTo>
                  <a:cubicBezTo>
                    <a:pt x="93" y="32"/>
                    <a:pt x="98" y="46"/>
                    <a:pt x="104" y="63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7" y="118"/>
                    <a:pt x="57" y="118"/>
                    <a:pt x="57" y="118"/>
                  </a:cubicBez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black">
            <a:xfrm>
              <a:off x="7320" y="1920"/>
              <a:ext cx="376" cy="473"/>
            </a:xfrm>
            <a:custGeom>
              <a:avLst/>
              <a:gdLst>
                <a:gd name="T0" fmla="*/ 159 w 159"/>
                <a:gd name="T1" fmla="*/ 200 h 200"/>
                <a:gd name="T2" fmla="*/ 159 w 159"/>
                <a:gd name="T3" fmla="*/ 177 h 200"/>
                <a:gd name="T4" fmla="*/ 31 w 159"/>
                <a:gd name="T5" fmla="*/ 177 h 200"/>
                <a:gd name="T6" fmla="*/ 43 w 159"/>
                <a:gd name="T7" fmla="*/ 162 h 200"/>
                <a:gd name="T8" fmla="*/ 155 w 159"/>
                <a:gd name="T9" fmla="*/ 24 h 200"/>
                <a:gd name="T10" fmla="*/ 155 w 159"/>
                <a:gd name="T11" fmla="*/ 0 h 200"/>
                <a:gd name="T12" fmla="*/ 12 w 159"/>
                <a:gd name="T13" fmla="*/ 0 h 200"/>
                <a:gd name="T14" fmla="*/ 12 w 159"/>
                <a:gd name="T15" fmla="*/ 24 h 200"/>
                <a:gd name="T16" fmla="*/ 124 w 159"/>
                <a:gd name="T17" fmla="*/ 24 h 200"/>
                <a:gd name="T18" fmla="*/ 103 w 159"/>
                <a:gd name="T19" fmla="*/ 47 h 200"/>
                <a:gd name="T20" fmla="*/ 0 w 159"/>
                <a:gd name="T21" fmla="*/ 176 h 200"/>
                <a:gd name="T22" fmla="*/ 0 w 159"/>
                <a:gd name="T23" fmla="*/ 200 h 200"/>
                <a:gd name="T24" fmla="*/ 159 w 159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00">
                  <a:moveTo>
                    <a:pt x="159" y="200"/>
                  </a:moveTo>
                  <a:cubicBezTo>
                    <a:pt x="159" y="177"/>
                    <a:pt x="159" y="177"/>
                    <a:pt x="159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17" y="30"/>
                    <a:pt x="110" y="38"/>
                    <a:pt x="103" y="4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43"/>
            <p:cNvSpPr>
              <a:spLocks noChangeArrowheads="1"/>
            </p:cNvSpPr>
            <p:nvPr userDrawn="1"/>
          </p:nvSpPr>
          <p:spPr bwMode="black">
            <a:xfrm>
              <a:off x="7766" y="1920"/>
              <a:ext cx="62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4"/>
            <p:cNvSpPr>
              <a:spLocks noEditPoints="1"/>
            </p:cNvSpPr>
            <p:nvPr userDrawn="1"/>
          </p:nvSpPr>
          <p:spPr bwMode="black">
            <a:xfrm>
              <a:off x="7880" y="1920"/>
              <a:ext cx="444" cy="473"/>
            </a:xfrm>
            <a:custGeom>
              <a:avLst/>
              <a:gdLst>
                <a:gd name="T0" fmla="*/ 28 w 188"/>
                <a:gd name="T1" fmla="*/ 200 h 200"/>
                <a:gd name="T2" fmla="*/ 50 w 188"/>
                <a:gd name="T3" fmla="*/ 140 h 200"/>
                <a:gd name="T4" fmla="*/ 134 w 188"/>
                <a:gd name="T5" fmla="*/ 140 h 200"/>
                <a:gd name="T6" fmla="*/ 157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8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5"/>
            <p:cNvSpPr>
              <a:spLocks/>
            </p:cNvSpPr>
            <p:nvPr userDrawn="1"/>
          </p:nvSpPr>
          <p:spPr bwMode="black">
            <a:xfrm>
              <a:off x="8346" y="1913"/>
              <a:ext cx="375" cy="490"/>
            </a:xfrm>
            <a:custGeom>
              <a:avLst/>
              <a:gdLst>
                <a:gd name="T0" fmla="*/ 11 w 159"/>
                <a:gd name="T1" fmla="*/ 175 h 207"/>
                <a:gd name="T2" fmla="*/ 40 w 159"/>
                <a:gd name="T3" fmla="*/ 199 h 207"/>
                <a:gd name="T4" fmla="*/ 85 w 159"/>
                <a:gd name="T5" fmla="*/ 207 h 207"/>
                <a:gd name="T6" fmla="*/ 124 w 159"/>
                <a:gd name="T7" fmla="*/ 199 h 207"/>
                <a:gd name="T8" fmla="*/ 150 w 159"/>
                <a:gd name="T9" fmla="*/ 177 h 207"/>
                <a:gd name="T10" fmla="*/ 159 w 159"/>
                <a:gd name="T11" fmla="*/ 147 h 207"/>
                <a:gd name="T12" fmla="*/ 151 w 159"/>
                <a:gd name="T13" fmla="*/ 118 h 207"/>
                <a:gd name="T14" fmla="*/ 125 w 159"/>
                <a:gd name="T15" fmla="*/ 98 h 207"/>
                <a:gd name="T16" fmla="*/ 81 w 159"/>
                <a:gd name="T17" fmla="*/ 85 h 207"/>
                <a:gd name="T18" fmla="*/ 41 w 159"/>
                <a:gd name="T19" fmla="*/ 71 h 207"/>
                <a:gd name="T20" fmla="*/ 33 w 159"/>
                <a:gd name="T21" fmla="*/ 53 h 207"/>
                <a:gd name="T22" fmla="*/ 44 w 159"/>
                <a:gd name="T23" fmla="*/ 32 h 207"/>
                <a:gd name="T24" fmla="*/ 79 w 159"/>
                <a:gd name="T25" fmla="*/ 23 h 207"/>
                <a:gd name="T26" fmla="*/ 114 w 159"/>
                <a:gd name="T27" fmla="*/ 33 h 207"/>
                <a:gd name="T28" fmla="*/ 128 w 159"/>
                <a:gd name="T29" fmla="*/ 61 h 207"/>
                <a:gd name="T30" fmla="*/ 153 w 159"/>
                <a:gd name="T31" fmla="*/ 59 h 207"/>
                <a:gd name="T32" fmla="*/ 144 w 159"/>
                <a:gd name="T33" fmla="*/ 28 h 207"/>
                <a:gd name="T34" fmla="*/ 117 w 159"/>
                <a:gd name="T35" fmla="*/ 7 h 207"/>
                <a:gd name="T36" fmla="*/ 78 w 159"/>
                <a:gd name="T37" fmla="*/ 0 h 207"/>
                <a:gd name="T38" fmla="*/ 41 w 159"/>
                <a:gd name="T39" fmla="*/ 6 h 207"/>
                <a:gd name="T40" fmla="*/ 16 w 159"/>
                <a:gd name="T41" fmla="*/ 26 h 207"/>
                <a:gd name="T42" fmla="*/ 8 w 159"/>
                <a:gd name="T43" fmla="*/ 55 h 207"/>
                <a:gd name="T44" fmla="*/ 15 w 159"/>
                <a:gd name="T45" fmla="*/ 80 h 207"/>
                <a:gd name="T46" fmla="*/ 36 w 159"/>
                <a:gd name="T47" fmla="*/ 98 h 207"/>
                <a:gd name="T48" fmla="*/ 75 w 159"/>
                <a:gd name="T49" fmla="*/ 111 h 207"/>
                <a:gd name="T50" fmla="*/ 110 w 159"/>
                <a:gd name="T51" fmla="*/ 121 h 207"/>
                <a:gd name="T52" fmla="*/ 128 w 159"/>
                <a:gd name="T53" fmla="*/ 132 h 207"/>
                <a:gd name="T54" fmla="*/ 134 w 159"/>
                <a:gd name="T55" fmla="*/ 149 h 207"/>
                <a:gd name="T56" fmla="*/ 128 w 159"/>
                <a:gd name="T57" fmla="*/ 166 h 207"/>
                <a:gd name="T58" fmla="*/ 111 w 159"/>
                <a:gd name="T59" fmla="*/ 178 h 207"/>
                <a:gd name="T60" fmla="*/ 84 w 159"/>
                <a:gd name="T61" fmla="*/ 183 h 207"/>
                <a:gd name="T62" fmla="*/ 53 w 159"/>
                <a:gd name="T63" fmla="*/ 177 h 207"/>
                <a:gd name="T64" fmla="*/ 33 w 159"/>
                <a:gd name="T65" fmla="*/ 161 h 207"/>
                <a:gd name="T66" fmla="*/ 25 w 159"/>
                <a:gd name="T67" fmla="*/ 137 h 207"/>
                <a:gd name="T68" fmla="*/ 0 w 159"/>
                <a:gd name="T69" fmla="*/ 139 h 207"/>
                <a:gd name="T70" fmla="*/ 11 w 159"/>
                <a:gd name="T71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7">
                  <a:moveTo>
                    <a:pt x="11" y="175"/>
                  </a:moveTo>
                  <a:cubicBezTo>
                    <a:pt x="18" y="185"/>
                    <a:pt x="28" y="193"/>
                    <a:pt x="40" y="199"/>
                  </a:cubicBezTo>
                  <a:cubicBezTo>
                    <a:pt x="52" y="204"/>
                    <a:pt x="67" y="207"/>
                    <a:pt x="85" y="207"/>
                  </a:cubicBezTo>
                  <a:cubicBezTo>
                    <a:pt x="100" y="207"/>
                    <a:pt x="113" y="204"/>
                    <a:pt x="124" y="199"/>
                  </a:cubicBezTo>
                  <a:cubicBezTo>
                    <a:pt x="135" y="194"/>
                    <a:pt x="144" y="186"/>
                    <a:pt x="150" y="177"/>
                  </a:cubicBezTo>
                  <a:cubicBezTo>
                    <a:pt x="156" y="167"/>
                    <a:pt x="159" y="157"/>
                    <a:pt x="159" y="147"/>
                  </a:cubicBezTo>
                  <a:cubicBezTo>
                    <a:pt x="159" y="136"/>
                    <a:pt x="157" y="126"/>
                    <a:pt x="151" y="118"/>
                  </a:cubicBezTo>
                  <a:cubicBezTo>
                    <a:pt x="146" y="110"/>
                    <a:pt x="137" y="103"/>
                    <a:pt x="125" y="98"/>
                  </a:cubicBezTo>
                  <a:cubicBezTo>
                    <a:pt x="117" y="94"/>
                    <a:pt x="102" y="90"/>
                    <a:pt x="81" y="85"/>
                  </a:cubicBezTo>
                  <a:cubicBezTo>
                    <a:pt x="59" y="80"/>
                    <a:pt x="46" y="75"/>
                    <a:pt x="41" y="71"/>
                  </a:cubicBezTo>
                  <a:cubicBezTo>
                    <a:pt x="36" y="66"/>
                    <a:pt x="33" y="60"/>
                    <a:pt x="33" y="53"/>
                  </a:cubicBezTo>
                  <a:cubicBezTo>
                    <a:pt x="33" y="45"/>
                    <a:pt x="37" y="38"/>
                    <a:pt x="44" y="32"/>
                  </a:cubicBezTo>
                  <a:cubicBezTo>
                    <a:pt x="52" y="26"/>
                    <a:pt x="63" y="23"/>
                    <a:pt x="79" y="23"/>
                  </a:cubicBezTo>
                  <a:cubicBezTo>
                    <a:pt x="95" y="23"/>
                    <a:pt x="106" y="26"/>
                    <a:pt x="114" y="33"/>
                  </a:cubicBezTo>
                  <a:cubicBezTo>
                    <a:pt x="122" y="39"/>
                    <a:pt x="127" y="49"/>
                    <a:pt x="128" y="61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53" y="48"/>
                    <a:pt x="150" y="37"/>
                    <a:pt x="144" y="28"/>
                  </a:cubicBezTo>
                  <a:cubicBezTo>
                    <a:pt x="137" y="19"/>
                    <a:pt x="129" y="12"/>
                    <a:pt x="117" y="7"/>
                  </a:cubicBezTo>
                  <a:cubicBezTo>
                    <a:pt x="106" y="2"/>
                    <a:pt x="93" y="0"/>
                    <a:pt x="78" y="0"/>
                  </a:cubicBezTo>
                  <a:cubicBezTo>
                    <a:pt x="65" y="0"/>
                    <a:pt x="52" y="2"/>
                    <a:pt x="41" y="6"/>
                  </a:cubicBezTo>
                  <a:cubicBezTo>
                    <a:pt x="30" y="11"/>
                    <a:pt x="22" y="18"/>
                    <a:pt x="16" y="26"/>
                  </a:cubicBezTo>
                  <a:cubicBezTo>
                    <a:pt x="11" y="35"/>
                    <a:pt x="8" y="45"/>
                    <a:pt x="8" y="55"/>
                  </a:cubicBezTo>
                  <a:cubicBezTo>
                    <a:pt x="8" y="64"/>
                    <a:pt x="10" y="72"/>
                    <a:pt x="15" y="80"/>
                  </a:cubicBezTo>
                  <a:cubicBezTo>
                    <a:pt x="19" y="87"/>
                    <a:pt x="27" y="93"/>
                    <a:pt x="36" y="98"/>
                  </a:cubicBezTo>
                  <a:cubicBezTo>
                    <a:pt x="43" y="102"/>
                    <a:pt x="56" y="106"/>
                    <a:pt x="75" y="111"/>
                  </a:cubicBezTo>
                  <a:cubicBezTo>
                    <a:pt x="93" y="115"/>
                    <a:pt x="105" y="118"/>
                    <a:pt x="110" y="121"/>
                  </a:cubicBezTo>
                  <a:cubicBezTo>
                    <a:pt x="119" y="124"/>
                    <a:pt x="125" y="128"/>
                    <a:pt x="128" y="132"/>
                  </a:cubicBezTo>
                  <a:cubicBezTo>
                    <a:pt x="132" y="137"/>
                    <a:pt x="134" y="143"/>
                    <a:pt x="134" y="149"/>
                  </a:cubicBezTo>
                  <a:cubicBezTo>
                    <a:pt x="134" y="155"/>
                    <a:pt x="132" y="161"/>
                    <a:pt x="128" y="166"/>
                  </a:cubicBezTo>
                  <a:cubicBezTo>
                    <a:pt x="124" y="171"/>
                    <a:pt x="119" y="175"/>
                    <a:pt x="111" y="178"/>
                  </a:cubicBezTo>
                  <a:cubicBezTo>
                    <a:pt x="103" y="181"/>
                    <a:pt x="94" y="183"/>
                    <a:pt x="84" y="183"/>
                  </a:cubicBezTo>
                  <a:cubicBezTo>
                    <a:pt x="73" y="183"/>
                    <a:pt x="63" y="181"/>
                    <a:pt x="53" y="177"/>
                  </a:cubicBezTo>
                  <a:cubicBezTo>
                    <a:pt x="44" y="173"/>
                    <a:pt x="38" y="168"/>
                    <a:pt x="33" y="161"/>
                  </a:cubicBezTo>
                  <a:cubicBezTo>
                    <a:pt x="29" y="155"/>
                    <a:pt x="26" y="147"/>
                    <a:pt x="25" y="1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2"/>
                    <a:pt x="4" y="164"/>
                    <a:pt x="1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6"/>
            <p:cNvSpPr>
              <a:spLocks noEditPoints="1"/>
            </p:cNvSpPr>
            <p:nvPr userDrawn="1"/>
          </p:nvSpPr>
          <p:spPr bwMode="black">
            <a:xfrm>
              <a:off x="6495" y="2902"/>
              <a:ext cx="392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6 h 200"/>
                <a:gd name="T4" fmla="*/ 129 w 166"/>
                <a:gd name="T5" fmla="*/ 186 h 200"/>
                <a:gd name="T6" fmla="*/ 147 w 166"/>
                <a:gd name="T7" fmla="*/ 168 h 200"/>
                <a:gd name="T8" fmla="*/ 160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7 h 200"/>
                <a:gd name="T32" fmla="*/ 128 w 166"/>
                <a:gd name="T33" fmla="*/ 50 h 200"/>
                <a:gd name="T34" fmla="*/ 138 w 166"/>
                <a:gd name="T35" fmla="*/ 98 h 200"/>
                <a:gd name="T36" fmla="*/ 133 w 166"/>
                <a:gd name="T37" fmla="*/ 137 h 200"/>
                <a:gd name="T38" fmla="*/ 119 w 166"/>
                <a:gd name="T39" fmla="*/ 162 h 200"/>
                <a:gd name="T40" fmla="*/ 101 w 166"/>
                <a:gd name="T41" fmla="*/ 173 h 200"/>
                <a:gd name="T42" fmla="*/ 69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6"/>
                  </a:cubicBezTo>
                  <a:cubicBezTo>
                    <a:pt x="114" y="194"/>
                    <a:pt x="122" y="191"/>
                    <a:pt x="129" y="186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1"/>
                    <a:pt x="157" y="151"/>
                    <a:pt x="160" y="139"/>
                  </a:cubicBezTo>
                  <a:cubicBezTo>
                    <a:pt x="164" y="127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5" y="23"/>
                    <a:pt x="96" y="25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7"/>
                    <a:pt x="138" y="98"/>
                  </a:cubicBezTo>
                  <a:cubicBezTo>
                    <a:pt x="138" y="113"/>
                    <a:pt x="137" y="126"/>
                    <a:pt x="133" y="137"/>
                  </a:cubicBezTo>
                  <a:cubicBezTo>
                    <a:pt x="130" y="147"/>
                    <a:pt x="125" y="156"/>
                    <a:pt x="119" y="162"/>
                  </a:cubicBezTo>
                  <a:cubicBezTo>
                    <a:pt x="114" y="167"/>
                    <a:pt x="108" y="170"/>
                    <a:pt x="101" y="173"/>
                  </a:cubicBezTo>
                  <a:cubicBezTo>
                    <a:pt x="93" y="175"/>
                    <a:pt x="83" y="176"/>
                    <a:pt x="69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7"/>
            <p:cNvSpPr>
              <a:spLocks noEditPoints="1"/>
            </p:cNvSpPr>
            <p:nvPr userDrawn="1"/>
          </p:nvSpPr>
          <p:spPr bwMode="black">
            <a:xfrm>
              <a:off x="6913" y="2902"/>
              <a:ext cx="444" cy="473"/>
            </a:xfrm>
            <a:custGeom>
              <a:avLst/>
              <a:gdLst>
                <a:gd name="T0" fmla="*/ 29 w 188"/>
                <a:gd name="T1" fmla="*/ 200 h 200"/>
                <a:gd name="T2" fmla="*/ 51 w 188"/>
                <a:gd name="T3" fmla="*/ 139 h 200"/>
                <a:gd name="T4" fmla="*/ 134 w 188"/>
                <a:gd name="T5" fmla="*/ 139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9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2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9" y="200"/>
                  </a:moveTo>
                  <a:cubicBezTo>
                    <a:pt x="51" y="139"/>
                    <a:pt x="51" y="139"/>
                    <a:pt x="51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9" y="200"/>
                  </a:lnTo>
                  <a:close/>
                  <a:moveTo>
                    <a:pt x="80" y="59"/>
                  </a:moveTo>
                  <a:cubicBezTo>
                    <a:pt x="85" y="46"/>
                    <a:pt x="88" y="34"/>
                    <a:pt x="91" y="21"/>
                  </a:cubicBezTo>
                  <a:cubicBezTo>
                    <a:pt x="94" y="32"/>
                    <a:pt x="99" y="45"/>
                    <a:pt x="105" y="62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48"/>
            <p:cNvSpPr>
              <a:spLocks/>
            </p:cNvSpPr>
            <p:nvPr userDrawn="1"/>
          </p:nvSpPr>
          <p:spPr bwMode="black">
            <a:xfrm>
              <a:off x="7400" y="2902"/>
              <a:ext cx="374" cy="473"/>
            </a:xfrm>
            <a:custGeom>
              <a:avLst/>
              <a:gdLst>
                <a:gd name="T0" fmla="*/ 59 w 374"/>
                <a:gd name="T1" fmla="*/ 473 h 473"/>
                <a:gd name="T2" fmla="*/ 59 w 374"/>
                <a:gd name="T3" fmla="*/ 102 h 473"/>
                <a:gd name="T4" fmla="*/ 307 w 374"/>
                <a:gd name="T5" fmla="*/ 473 h 473"/>
                <a:gd name="T6" fmla="*/ 374 w 374"/>
                <a:gd name="T7" fmla="*/ 473 h 473"/>
                <a:gd name="T8" fmla="*/ 374 w 374"/>
                <a:gd name="T9" fmla="*/ 0 h 473"/>
                <a:gd name="T10" fmla="*/ 312 w 374"/>
                <a:gd name="T11" fmla="*/ 0 h 473"/>
                <a:gd name="T12" fmla="*/ 312 w 374"/>
                <a:gd name="T13" fmla="*/ 371 h 473"/>
                <a:gd name="T14" fmla="*/ 64 w 374"/>
                <a:gd name="T15" fmla="*/ 0 h 473"/>
                <a:gd name="T16" fmla="*/ 0 w 374"/>
                <a:gd name="T17" fmla="*/ 0 h 473"/>
                <a:gd name="T18" fmla="*/ 0 w 374"/>
                <a:gd name="T19" fmla="*/ 473 h 473"/>
                <a:gd name="T20" fmla="*/ 59 w 374"/>
                <a:gd name="T2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3">
                  <a:moveTo>
                    <a:pt x="59" y="473"/>
                  </a:moveTo>
                  <a:lnTo>
                    <a:pt x="59" y="102"/>
                  </a:lnTo>
                  <a:lnTo>
                    <a:pt x="307" y="473"/>
                  </a:lnTo>
                  <a:lnTo>
                    <a:pt x="374" y="473"/>
                  </a:lnTo>
                  <a:lnTo>
                    <a:pt x="374" y="0"/>
                  </a:lnTo>
                  <a:lnTo>
                    <a:pt x="312" y="0"/>
                  </a:lnTo>
                  <a:lnTo>
                    <a:pt x="312" y="371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59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49"/>
            <p:cNvSpPr>
              <a:spLocks/>
            </p:cNvSpPr>
            <p:nvPr userDrawn="1"/>
          </p:nvSpPr>
          <p:spPr bwMode="black">
            <a:xfrm>
              <a:off x="7868" y="2902"/>
              <a:ext cx="392" cy="473"/>
            </a:xfrm>
            <a:custGeom>
              <a:avLst/>
              <a:gdLst>
                <a:gd name="T0" fmla="*/ 64 w 392"/>
                <a:gd name="T1" fmla="*/ 473 h 473"/>
                <a:gd name="T2" fmla="*/ 64 w 392"/>
                <a:gd name="T3" fmla="*/ 310 h 473"/>
                <a:gd name="T4" fmla="*/ 142 w 392"/>
                <a:gd name="T5" fmla="*/ 234 h 473"/>
                <a:gd name="T6" fmla="*/ 310 w 392"/>
                <a:gd name="T7" fmla="*/ 473 h 473"/>
                <a:gd name="T8" fmla="*/ 392 w 392"/>
                <a:gd name="T9" fmla="*/ 473 h 473"/>
                <a:gd name="T10" fmla="*/ 184 w 392"/>
                <a:gd name="T11" fmla="*/ 192 h 473"/>
                <a:gd name="T12" fmla="*/ 383 w 392"/>
                <a:gd name="T13" fmla="*/ 0 h 473"/>
                <a:gd name="T14" fmla="*/ 298 w 392"/>
                <a:gd name="T15" fmla="*/ 0 h 473"/>
                <a:gd name="T16" fmla="*/ 64 w 392"/>
                <a:gd name="T17" fmla="*/ 234 h 473"/>
                <a:gd name="T18" fmla="*/ 64 w 392"/>
                <a:gd name="T19" fmla="*/ 0 h 473"/>
                <a:gd name="T20" fmla="*/ 0 w 392"/>
                <a:gd name="T21" fmla="*/ 0 h 473"/>
                <a:gd name="T22" fmla="*/ 0 w 392"/>
                <a:gd name="T23" fmla="*/ 473 h 473"/>
                <a:gd name="T24" fmla="*/ 64 w 39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473">
                  <a:moveTo>
                    <a:pt x="64" y="473"/>
                  </a:moveTo>
                  <a:lnTo>
                    <a:pt x="64" y="310"/>
                  </a:lnTo>
                  <a:lnTo>
                    <a:pt x="142" y="234"/>
                  </a:lnTo>
                  <a:lnTo>
                    <a:pt x="310" y="473"/>
                  </a:lnTo>
                  <a:lnTo>
                    <a:pt x="392" y="473"/>
                  </a:lnTo>
                  <a:lnTo>
                    <a:pt x="184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0"/>
            <p:cNvSpPr>
              <a:spLocks/>
            </p:cNvSpPr>
            <p:nvPr userDrawn="1"/>
          </p:nvSpPr>
          <p:spPr bwMode="black">
            <a:xfrm>
              <a:off x="8308" y="2902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6 h 473"/>
                <a:gd name="T4" fmla="*/ 61 w 352"/>
                <a:gd name="T5" fmla="*/ 416 h 473"/>
                <a:gd name="T6" fmla="*/ 61 w 352"/>
                <a:gd name="T7" fmla="*/ 255 h 473"/>
                <a:gd name="T8" fmla="*/ 324 w 352"/>
                <a:gd name="T9" fmla="*/ 255 h 473"/>
                <a:gd name="T10" fmla="*/ 324 w 352"/>
                <a:gd name="T11" fmla="*/ 201 h 473"/>
                <a:gd name="T12" fmla="*/ 61 w 352"/>
                <a:gd name="T13" fmla="*/ 201 h 473"/>
                <a:gd name="T14" fmla="*/ 61 w 352"/>
                <a:gd name="T15" fmla="*/ 54 h 473"/>
                <a:gd name="T16" fmla="*/ 340 w 352"/>
                <a:gd name="T17" fmla="*/ 54 h 473"/>
                <a:gd name="T18" fmla="*/ 340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6"/>
                  </a:lnTo>
                  <a:lnTo>
                    <a:pt x="61" y="416"/>
                  </a:lnTo>
                  <a:lnTo>
                    <a:pt x="61" y="255"/>
                  </a:lnTo>
                  <a:lnTo>
                    <a:pt x="324" y="255"/>
                  </a:lnTo>
                  <a:lnTo>
                    <a:pt x="324" y="201"/>
                  </a:lnTo>
                  <a:lnTo>
                    <a:pt x="61" y="201"/>
                  </a:lnTo>
                  <a:lnTo>
                    <a:pt x="61" y="54"/>
                  </a:lnTo>
                  <a:lnTo>
                    <a:pt x="340" y="54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1"/>
            <p:cNvSpPr>
              <a:spLocks/>
            </p:cNvSpPr>
            <p:nvPr userDrawn="1"/>
          </p:nvSpPr>
          <p:spPr bwMode="black">
            <a:xfrm>
              <a:off x="-963" y="1037"/>
              <a:ext cx="451" cy="473"/>
            </a:xfrm>
            <a:custGeom>
              <a:avLst/>
              <a:gdLst>
                <a:gd name="T0" fmla="*/ 26 w 191"/>
                <a:gd name="T1" fmla="*/ 200 h 200"/>
                <a:gd name="T2" fmla="*/ 26 w 191"/>
                <a:gd name="T3" fmla="*/ 30 h 200"/>
                <a:gd name="T4" fmla="*/ 83 w 191"/>
                <a:gd name="T5" fmla="*/ 200 h 200"/>
                <a:gd name="T6" fmla="*/ 107 w 191"/>
                <a:gd name="T7" fmla="*/ 200 h 200"/>
                <a:gd name="T8" fmla="*/ 166 w 191"/>
                <a:gd name="T9" fmla="*/ 32 h 200"/>
                <a:gd name="T10" fmla="*/ 166 w 191"/>
                <a:gd name="T11" fmla="*/ 200 h 200"/>
                <a:gd name="T12" fmla="*/ 191 w 191"/>
                <a:gd name="T13" fmla="*/ 200 h 200"/>
                <a:gd name="T14" fmla="*/ 191 w 191"/>
                <a:gd name="T15" fmla="*/ 0 h 200"/>
                <a:gd name="T16" fmla="*/ 155 w 191"/>
                <a:gd name="T17" fmla="*/ 0 h 200"/>
                <a:gd name="T18" fmla="*/ 107 w 191"/>
                <a:gd name="T19" fmla="*/ 139 h 200"/>
                <a:gd name="T20" fmla="*/ 97 w 191"/>
                <a:gd name="T21" fmla="*/ 171 h 200"/>
                <a:gd name="T22" fmla="*/ 87 w 191"/>
                <a:gd name="T23" fmla="*/ 142 h 200"/>
                <a:gd name="T24" fmla="*/ 40 w 191"/>
                <a:gd name="T25" fmla="*/ 0 h 200"/>
                <a:gd name="T26" fmla="*/ 0 w 191"/>
                <a:gd name="T27" fmla="*/ 0 h 200"/>
                <a:gd name="T28" fmla="*/ 0 w 191"/>
                <a:gd name="T29" fmla="*/ 200 h 200"/>
                <a:gd name="T30" fmla="*/ 26 w 191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00">
                  <a:moveTo>
                    <a:pt x="26" y="20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200"/>
                    <a:pt x="166" y="200"/>
                    <a:pt x="166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03" y="153"/>
                    <a:pt x="99" y="164"/>
                    <a:pt x="97" y="171"/>
                  </a:cubicBezTo>
                  <a:cubicBezTo>
                    <a:pt x="95" y="165"/>
                    <a:pt x="92" y="155"/>
                    <a:pt x="87" y="1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2"/>
            <p:cNvSpPr>
              <a:spLocks/>
            </p:cNvSpPr>
            <p:nvPr userDrawn="1"/>
          </p:nvSpPr>
          <p:spPr bwMode="black">
            <a:xfrm>
              <a:off x="-415" y="1037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7 h 473"/>
                <a:gd name="T4" fmla="*/ 62 w 352"/>
                <a:gd name="T5" fmla="*/ 417 h 473"/>
                <a:gd name="T6" fmla="*/ 62 w 352"/>
                <a:gd name="T7" fmla="*/ 256 h 473"/>
                <a:gd name="T8" fmla="*/ 324 w 352"/>
                <a:gd name="T9" fmla="*/ 256 h 473"/>
                <a:gd name="T10" fmla="*/ 324 w 352"/>
                <a:gd name="T11" fmla="*/ 201 h 473"/>
                <a:gd name="T12" fmla="*/ 62 w 352"/>
                <a:gd name="T13" fmla="*/ 201 h 473"/>
                <a:gd name="T14" fmla="*/ 62 w 352"/>
                <a:gd name="T15" fmla="*/ 54 h 473"/>
                <a:gd name="T16" fmla="*/ 341 w 352"/>
                <a:gd name="T17" fmla="*/ 54 h 473"/>
                <a:gd name="T18" fmla="*/ 341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7"/>
                  </a:lnTo>
                  <a:lnTo>
                    <a:pt x="62" y="417"/>
                  </a:lnTo>
                  <a:lnTo>
                    <a:pt x="62" y="256"/>
                  </a:lnTo>
                  <a:lnTo>
                    <a:pt x="324" y="256"/>
                  </a:lnTo>
                  <a:lnTo>
                    <a:pt x="324" y="201"/>
                  </a:lnTo>
                  <a:lnTo>
                    <a:pt x="62" y="201"/>
                  </a:lnTo>
                  <a:lnTo>
                    <a:pt x="62" y="54"/>
                  </a:lnTo>
                  <a:lnTo>
                    <a:pt x="341" y="54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3"/>
            <p:cNvSpPr>
              <a:spLocks noEditPoints="1"/>
            </p:cNvSpPr>
            <p:nvPr userDrawn="1"/>
          </p:nvSpPr>
          <p:spPr bwMode="black">
            <a:xfrm>
              <a:off x="18" y="1037"/>
              <a:ext cx="418" cy="473"/>
            </a:xfrm>
            <a:custGeom>
              <a:avLst/>
              <a:gdLst>
                <a:gd name="T0" fmla="*/ 27 w 177"/>
                <a:gd name="T1" fmla="*/ 200 h 200"/>
                <a:gd name="T2" fmla="*/ 27 w 177"/>
                <a:gd name="T3" fmla="*/ 111 h 200"/>
                <a:gd name="T4" fmla="*/ 57 w 177"/>
                <a:gd name="T5" fmla="*/ 111 h 200"/>
                <a:gd name="T6" fmla="*/ 72 w 177"/>
                <a:gd name="T7" fmla="*/ 112 h 200"/>
                <a:gd name="T8" fmla="*/ 84 w 177"/>
                <a:gd name="T9" fmla="*/ 117 h 200"/>
                <a:gd name="T10" fmla="*/ 98 w 177"/>
                <a:gd name="T11" fmla="*/ 131 h 200"/>
                <a:gd name="T12" fmla="*/ 117 w 177"/>
                <a:gd name="T13" fmla="*/ 158 h 200"/>
                <a:gd name="T14" fmla="*/ 143 w 177"/>
                <a:gd name="T15" fmla="*/ 200 h 200"/>
                <a:gd name="T16" fmla="*/ 177 w 177"/>
                <a:gd name="T17" fmla="*/ 200 h 200"/>
                <a:gd name="T18" fmla="*/ 142 w 177"/>
                <a:gd name="T19" fmla="*/ 145 h 200"/>
                <a:gd name="T20" fmla="*/ 120 w 177"/>
                <a:gd name="T21" fmla="*/ 119 h 200"/>
                <a:gd name="T22" fmla="*/ 104 w 177"/>
                <a:gd name="T23" fmla="*/ 109 h 200"/>
                <a:gd name="T24" fmla="*/ 146 w 177"/>
                <a:gd name="T25" fmla="*/ 90 h 200"/>
                <a:gd name="T26" fmla="*/ 160 w 177"/>
                <a:gd name="T27" fmla="*/ 54 h 200"/>
                <a:gd name="T28" fmla="*/ 152 w 177"/>
                <a:gd name="T29" fmla="*/ 24 h 200"/>
                <a:gd name="T30" fmla="*/ 130 w 177"/>
                <a:gd name="T31" fmla="*/ 5 h 200"/>
                <a:gd name="T32" fmla="*/ 89 w 177"/>
                <a:gd name="T33" fmla="*/ 0 h 200"/>
                <a:gd name="T34" fmla="*/ 0 w 177"/>
                <a:gd name="T35" fmla="*/ 0 h 200"/>
                <a:gd name="T36" fmla="*/ 0 w 177"/>
                <a:gd name="T37" fmla="*/ 200 h 200"/>
                <a:gd name="T38" fmla="*/ 27 w 177"/>
                <a:gd name="T39" fmla="*/ 200 h 200"/>
                <a:gd name="T40" fmla="*/ 27 w 177"/>
                <a:gd name="T41" fmla="*/ 22 h 200"/>
                <a:gd name="T42" fmla="*/ 90 w 177"/>
                <a:gd name="T43" fmla="*/ 22 h 200"/>
                <a:gd name="T44" fmla="*/ 123 w 177"/>
                <a:gd name="T45" fmla="*/ 31 h 200"/>
                <a:gd name="T46" fmla="*/ 133 w 177"/>
                <a:gd name="T47" fmla="*/ 54 h 200"/>
                <a:gd name="T48" fmla="*/ 128 w 177"/>
                <a:gd name="T49" fmla="*/ 72 h 200"/>
                <a:gd name="T50" fmla="*/ 112 w 177"/>
                <a:gd name="T51" fmla="*/ 84 h 200"/>
                <a:gd name="T52" fmla="*/ 84 w 177"/>
                <a:gd name="T53" fmla="*/ 88 h 200"/>
                <a:gd name="T54" fmla="*/ 27 w 177"/>
                <a:gd name="T55" fmla="*/ 88 h 200"/>
                <a:gd name="T56" fmla="*/ 27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27" y="200"/>
                  </a:moveTo>
                  <a:cubicBezTo>
                    <a:pt x="27" y="111"/>
                    <a:pt x="27" y="111"/>
                    <a:pt x="2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3" y="124"/>
                    <a:pt x="98" y="131"/>
                  </a:cubicBezTo>
                  <a:cubicBezTo>
                    <a:pt x="103" y="137"/>
                    <a:pt x="109" y="146"/>
                    <a:pt x="117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35" y="135"/>
                    <a:pt x="128" y="126"/>
                    <a:pt x="120" y="119"/>
                  </a:cubicBezTo>
                  <a:cubicBezTo>
                    <a:pt x="116" y="116"/>
                    <a:pt x="111" y="112"/>
                    <a:pt x="104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6" y="81"/>
                    <a:pt x="160" y="69"/>
                    <a:pt x="160" y="54"/>
                  </a:cubicBezTo>
                  <a:cubicBezTo>
                    <a:pt x="160" y="43"/>
                    <a:pt x="157" y="33"/>
                    <a:pt x="152" y="24"/>
                  </a:cubicBezTo>
                  <a:cubicBezTo>
                    <a:pt x="146" y="15"/>
                    <a:pt x="139" y="9"/>
                    <a:pt x="130" y="5"/>
                  </a:cubicBezTo>
                  <a:cubicBezTo>
                    <a:pt x="120" y="2"/>
                    <a:pt x="107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7" y="200"/>
                  </a:lnTo>
                  <a:close/>
                  <a:moveTo>
                    <a:pt x="27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6" y="25"/>
                    <a:pt x="123" y="31"/>
                  </a:cubicBezTo>
                  <a:cubicBezTo>
                    <a:pt x="129" y="37"/>
                    <a:pt x="133" y="45"/>
                    <a:pt x="133" y="54"/>
                  </a:cubicBezTo>
                  <a:cubicBezTo>
                    <a:pt x="133" y="61"/>
                    <a:pt x="131" y="67"/>
                    <a:pt x="128" y="72"/>
                  </a:cubicBezTo>
                  <a:cubicBezTo>
                    <a:pt x="124" y="78"/>
                    <a:pt x="119" y="82"/>
                    <a:pt x="112" y="84"/>
                  </a:cubicBezTo>
                  <a:cubicBezTo>
                    <a:pt x="105" y="87"/>
                    <a:pt x="96" y="88"/>
                    <a:pt x="84" y="88"/>
                  </a:cubicBezTo>
                  <a:cubicBezTo>
                    <a:pt x="27" y="88"/>
                    <a:pt x="27" y="88"/>
                    <a:pt x="27" y="88"/>
                  </a:cubicBezTo>
                  <a:lnTo>
                    <a:pt x="2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4"/>
            <p:cNvSpPr>
              <a:spLocks/>
            </p:cNvSpPr>
            <p:nvPr userDrawn="1"/>
          </p:nvSpPr>
          <p:spPr bwMode="black">
            <a:xfrm>
              <a:off x="469" y="1028"/>
              <a:ext cx="419" cy="489"/>
            </a:xfrm>
            <a:custGeom>
              <a:avLst/>
              <a:gdLst>
                <a:gd name="T0" fmla="*/ 130 w 177"/>
                <a:gd name="T1" fmla="*/ 172 h 207"/>
                <a:gd name="T2" fmla="*/ 92 w 177"/>
                <a:gd name="T3" fmla="*/ 185 h 207"/>
                <a:gd name="T4" fmla="*/ 58 w 177"/>
                <a:gd name="T5" fmla="*/ 175 h 207"/>
                <a:gd name="T6" fmla="*/ 35 w 177"/>
                <a:gd name="T7" fmla="*/ 147 h 207"/>
                <a:gd name="T8" fmla="*/ 28 w 177"/>
                <a:gd name="T9" fmla="*/ 102 h 207"/>
                <a:gd name="T10" fmla="*/ 34 w 177"/>
                <a:gd name="T11" fmla="*/ 64 h 207"/>
                <a:gd name="T12" fmla="*/ 56 w 177"/>
                <a:gd name="T13" fmla="*/ 34 h 207"/>
                <a:gd name="T14" fmla="*/ 94 w 177"/>
                <a:gd name="T15" fmla="*/ 23 h 207"/>
                <a:gd name="T16" fmla="*/ 128 w 177"/>
                <a:gd name="T17" fmla="*/ 33 h 207"/>
                <a:gd name="T18" fmla="*/ 148 w 177"/>
                <a:gd name="T19" fmla="*/ 65 h 207"/>
                <a:gd name="T20" fmla="*/ 174 w 177"/>
                <a:gd name="T21" fmla="*/ 59 h 207"/>
                <a:gd name="T22" fmla="*/ 145 w 177"/>
                <a:gd name="T23" fmla="*/ 16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8 h 207"/>
                <a:gd name="T30" fmla="*/ 0 w 177"/>
                <a:gd name="T31" fmla="*/ 102 h 207"/>
                <a:gd name="T32" fmla="*/ 11 w 177"/>
                <a:gd name="T33" fmla="*/ 156 h 207"/>
                <a:gd name="T34" fmla="*/ 42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4 h 207"/>
                <a:gd name="T44" fmla="*/ 130 w 177"/>
                <a:gd name="T45" fmla="*/ 17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2"/>
                  </a:moveTo>
                  <a:cubicBezTo>
                    <a:pt x="120" y="180"/>
                    <a:pt x="107" y="185"/>
                    <a:pt x="92" y="185"/>
                  </a:cubicBezTo>
                  <a:cubicBezTo>
                    <a:pt x="80" y="185"/>
                    <a:pt x="69" y="182"/>
                    <a:pt x="58" y="175"/>
                  </a:cubicBezTo>
                  <a:cubicBezTo>
                    <a:pt x="48" y="169"/>
                    <a:pt x="40" y="159"/>
                    <a:pt x="35" y="147"/>
                  </a:cubicBezTo>
                  <a:cubicBezTo>
                    <a:pt x="30" y="134"/>
                    <a:pt x="28" y="119"/>
                    <a:pt x="28" y="102"/>
                  </a:cubicBezTo>
                  <a:cubicBezTo>
                    <a:pt x="28" y="89"/>
                    <a:pt x="30" y="76"/>
                    <a:pt x="34" y="64"/>
                  </a:cubicBezTo>
                  <a:cubicBezTo>
                    <a:pt x="38" y="51"/>
                    <a:pt x="45" y="41"/>
                    <a:pt x="56" y="34"/>
                  </a:cubicBezTo>
                  <a:cubicBezTo>
                    <a:pt x="66" y="27"/>
                    <a:pt x="79" y="23"/>
                    <a:pt x="94" y="23"/>
                  </a:cubicBezTo>
                  <a:cubicBezTo>
                    <a:pt x="108" y="23"/>
                    <a:pt x="119" y="26"/>
                    <a:pt x="128" y="33"/>
                  </a:cubicBezTo>
                  <a:cubicBezTo>
                    <a:pt x="136" y="40"/>
                    <a:pt x="143" y="50"/>
                    <a:pt x="148" y="65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68" y="40"/>
                    <a:pt x="159" y="26"/>
                    <a:pt x="145" y="16"/>
                  </a:cubicBezTo>
                  <a:cubicBezTo>
                    <a:pt x="132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2" y="20"/>
                    <a:pt x="20" y="32"/>
                    <a:pt x="12" y="48"/>
                  </a:cubicBezTo>
                  <a:cubicBezTo>
                    <a:pt x="4" y="63"/>
                    <a:pt x="0" y="82"/>
                    <a:pt x="0" y="102"/>
                  </a:cubicBezTo>
                  <a:cubicBezTo>
                    <a:pt x="0" y="121"/>
                    <a:pt x="4" y="139"/>
                    <a:pt x="11" y="156"/>
                  </a:cubicBezTo>
                  <a:cubicBezTo>
                    <a:pt x="18" y="173"/>
                    <a:pt x="28" y="185"/>
                    <a:pt x="42" y="194"/>
                  </a:cubicBezTo>
                  <a:cubicBezTo>
                    <a:pt x="55" y="203"/>
                    <a:pt x="73" y="207"/>
                    <a:pt x="94" y="207"/>
                  </a:cubicBezTo>
                  <a:cubicBezTo>
                    <a:pt x="115" y="207"/>
                    <a:pt x="133" y="202"/>
                    <a:pt x="147" y="190"/>
                  </a:cubicBezTo>
                  <a:cubicBezTo>
                    <a:pt x="162" y="179"/>
                    <a:pt x="172" y="162"/>
                    <a:pt x="177" y="140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47" y="151"/>
                    <a:pt x="140" y="163"/>
                    <a:pt x="130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5"/>
            <p:cNvSpPr>
              <a:spLocks noChangeArrowheads="1"/>
            </p:cNvSpPr>
            <p:nvPr userDrawn="1"/>
          </p:nvSpPr>
          <p:spPr bwMode="black">
            <a:xfrm>
              <a:off x="970" y="1037"/>
              <a:ext cx="62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6"/>
            <p:cNvSpPr>
              <a:spLocks noEditPoints="1"/>
            </p:cNvSpPr>
            <p:nvPr userDrawn="1"/>
          </p:nvSpPr>
          <p:spPr bwMode="black">
            <a:xfrm>
              <a:off x="-973" y="74"/>
              <a:ext cx="393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9 w 166"/>
                <a:gd name="T5" fmla="*/ 187 h 200"/>
                <a:gd name="T6" fmla="*/ 147 w 166"/>
                <a:gd name="T7" fmla="*/ 169 h 200"/>
                <a:gd name="T8" fmla="*/ 160 w 166"/>
                <a:gd name="T9" fmla="*/ 140 h 200"/>
                <a:gd name="T10" fmla="*/ 166 w 166"/>
                <a:gd name="T11" fmla="*/ 99 h 200"/>
                <a:gd name="T12" fmla="*/ 158 w 166"/>
                <a:gd name="T13" fmla="*/ 52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4 h 200"/>
                <a:gd name="T28" fmla="*/ 69 w 166"/>
                <a:gd name="T29" fmla="*/ 24 h 200"/>
                <a:gd name="T30" fmla="*/ 103 w 166"/>
                <a:gd name="T31" fmla="*/ 28 h 200"/>
                <a:gd name="T32" fmla="*/ 128 w 166"/>
                <a:gd name="T33" fmla="*/ 51 h 200"/>
                <a:gd name="T34" fmla="*/ 138 w 166"/>
                <a:gd name="T35" fmla="*/ 99 h 200"/>
                <a:gd name="T36" fmla="*/ 133 w 166"/>
                <a:gd name="T37" fmla="*/ 137 h 200"/>
                <a:gd name="T38" fmla="*/ 118 w 166"/>
                <a:gd name="T39" fmla="*/ 163 h 200"/>
                <a:gd name="T40" fmla="*/ 101 w 166"/>
                <a:gd name="T41" fmla="*/ 173 h 200"/>
                <a:gd name="T42" fmla="*/ 69 w 166"/>
                <a:gd name="T43" fmla="*/ 177 h 200"/>
                <a:gd name="T44" fmla="*/ 27 w 166"/>
                <a:gd name="T45" fmla="*/ 177 h 200"/>
                <a:gd name="T46" fmla="*/ 27 w 166"/>
                <a:gd name="T47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7"/>
                  </a:cubicBezTo>
                  <a:cubicBezTo>
                    <a:pt x="114" y="195"/>
                    <a:pt x="122" y="191"/>
                    <a:pt x="129" y="187"/>
                  </a:cubicBezTo>
                  <a:cubicBezTo>
                    <a:pt x="135" y="183"/>
                    <a:pt x="141" y="176"/>
                    <a:pt x="147" y="169"/>
                  </a:cubicBezTo>
                  <a:cubicBezTo>
                    <a:pt x="152" y="161"/>
                    <a:pt x="157" y="151"/>
                    <a:pt x="160" y="140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6"/>
                    <a:pt x="158" y="52"/>
                  </a:cubicBezTo>
                  <a:cubicBezTo>
                    <a:pt x="153" y="38"/>
                    <a:pt x="145" y="26"/>
                    <a:pt x="134" y="17"/>
                  </a:cubicBezTo>
                  <a:cubicBezTo>
                    <a:pt x="126" y="11"/>
                    <a:pt x="116" y="6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4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85" y="24"/>
                    <a:pt x="96" y="25"/>
                    <a:pt x="103" y="28"/>
                  </a:cubicBezTo>
                  <a:cubicBezTo>
                    <a:pt x="113" y="32"/>
                    <a:pt x="121" y="39"/>
                    <a:pt x="128" y="51"/>
                  </a:cubicBezTo>
                  <a:cubicBezTo>
                    <a:pt x="135" y="62"/>
                    <a:pt x="138" y="78"/>
                    <a:pt x="138" y="99"/>
                  </a:cubicBezTo>
                  <a:cubicBezTo>
                    <a:pt x="138" y="114"/>
                    <a:pt x="137" y="127"/>
                    <a:pt x="133" y="137"/>
                  </a:cubicBezTo>
                  <a:cubicBezTo>
                    <a:pt x="130" y="148"/>
                    <a:pt x="125" y="156"/>
                    <a:pt x="118" y="163"/>
                  </a:cubicBezTo>
                  <a:cubicBezTo>
                    <a:pt x="114" y="167"/>
                    <a:pt x="108" y="171"/>
                    <a:pt x="101" y="173"/>
                  </a:cubicBezTo>
                  <a:cubicBezTo>
                    <a:pt x="93" y="176"/>
                    <a:pt x="83" y="177"/>
                    <a:pt x="69" y="177"/>
                  </a:cubicBezTo>
                  <a:cubicBezTo>
                    <a:pt x="27" y="177"/>
                    <a:pt x="27" y="177"/>
                    <a:pt x="27" y="177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7"/>
            <p:cNvSpPr>
              <a:spLocks noEditPoints="1"/>
            </p:cNvSpPr>
            <p:nvPr userDrawn="1"/>
          </p:nvSpPr>
          <p:spPr bwMode="black">
            <a:xfrm>
              <a:off x="-554" y="74"/>
              <a:ext cx="444" cy="473"/>
            </a:xfrm>
            <a:custGeom>
              <a:avLst/>
              <a:gdLst>
                <a:gd name="T0" fmla="*/ 29 w 188"/>
                <a:gd name="T1" fmla="*/ 200 h 200"/>
                <a:gd name="T2" fmla="*/ 51 w 188"/>
                <a:gd name="T3" fmla="*/ 140 h 200"/>
                <a:gd name="T4" fmla="*/ 134 w 188"/>
                <a:gd name="T5" fmla="*/ 140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9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9" y="200"/>
                  </a:moveTo>
                  <a:cubicBezTo>
                    <a:pt x="51" y="140"/>
                    <a:pt x="51" y="140"/>
                    <a:pt x="51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9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8"/>
            <p:cNvSpPr>
              <a:spLocks/>
            </p:cNvSpPr>
            <p:nvPr userDrawn="1"/>
          </p:nvSpPr>
          <p:spPr bwMode="black">
            <a:xfrm>
              <a:off x="-70" y="74"/>
              <a:ext cx="393" cy="473"/>
            </a:xfrm>
            <a:custGeom>
              <a:avLst/>
              <a:gdLst>
                <a:gd name="T0" fmla="*/ 64 w 393"/>
                <a:gd name="T1" fmla="*/ 473 h 473"/>
                <a:gd name="T2" fmla="*/ 64 w 393"/>
                <a:gd name="T3" fmla="*/ 310 h 473"/>
                <a:gd name="T4" fmla="*/ 140 w 393"/>
                <a:gd name="T5" fmla="*/ 234 h 473"/>
                <a:gd name="T6" fmla="*/ 310 w 393"/>
                <a:gd name="T7" fmla="*/ 473 h 473"/>
                <a:gd name="T8" fmla="*/ 393 w 393"/>
                <a:gd name="T9" fmla="*/ 473 h 473"/>
                <a:gd name="T10" fmla="*/ 185 w 393"/>
                <a:gd name="T11" fmla="*/ 192 h 473"/>
                <a:gd name="T12" fmla="*/ 383 w 393"/>
                <a:gd name="T13" fmla="*/ 0 h 473"/>
                <a:gd name="T14" fmla="*/ 298 w 393"/>
                <a:gd name="T15" fmla="*/ 0 h 473"/>
                <a:gd name="T16" fmla="*/ 64 w 393"/>
                <a:gd name="T17" fmla="*/ 234 h 473"/>
                <a:gd name="T18" fmla="*/ 64 w 393"/>
                <a:gd name="T19" fmla="*/ 0 h 473"/>
                <a:gd name="T20" fmla="*/ 0 w 393"/>
                <a:gd name="T21" fmla="*/ 0 h 473"/>
                <a:gd name="T22" fmla="*/ 0 w 393"/>
                <a:gd name="T23" fmla="*/ 473 h 473"/>
                <a:gd name="T24" fmla="*/ 64 w 393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3">
                  <a:moveTo>
                    <a:pt x="64" y="473"/>
                  </a:moveTo>
                  <a:lnTo>
                    <a:pt x="64" y="310"/>
                  </a:lnTo>
                  <a:lnTo>
                    <a:pt x="140" y="234"/>
                  </a:lnTo>
                  <a:lnTo>
                    <a:pt x="310" y="473"/>
                  </a:lnTo>
                  <a:lnTo>
                    <a:pt x="393" y="473"/>
                  </a:lnTo>
                  <a:lnTo>
                    <a:pt x="185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9"/>
            <p:cNvSpPr>
              <a:spLocks/>
            </p:cNvSpPr>
            <p:nvPr userDrawn="1"/>
          </p:nvSpPr>
          <p:spPr bwMode="black">
            <a:xfrm>
              <a:off x="368" y="74"/>
              <a:ext cx="373" cy="483"/>
            </a:xfrm>
            <a:custGeom>
              <a:avLst/>
              <a:gdLst>
                <a:gd name="T0" fmla="*/ 131 w 158"/>
                <a:gd name="T1" fmla="*/ 116 h 204"/>
                <a:gd name="T2" fmla="*/ 119 w 158"/>
                <a:gd name="T3" fmla="*/ 167 h 204"/>
                <a:gd name="T4" fmla="*/ 77 w 158"/>
                <a:gd name="T5" fmla="*/ 180 h 204"/>
                <a:gd name="T6" fmla="*/ 48 w 158"/>
                <a:gd name="T7" fmla="*/ 173 h 204"/>
                <a:gd name="T8" fmla="*/ 32 w 158"/>
                <a:gd name="T9" fmla="*/ 154 h 204"/>
                <a:gd name="T10" fmla="*/ 27 w 158"/>
                <a:gd name="T11" fmla="*/ 116 h 204"/>
                <a:gd name="T12" fmla="*/ 27 w 158"/>
                <a:gd name="T13" fmla="*/ 0 h 204"/>
                <a:gd name="T14" fmla="*/ 0 w 158"/>
                <a:gd name="T15" fmla="*/ 0 h 204"/>
                <a:gd name="T16" fmla="*/ 0 w 158"/>
                <a:gd name="T17" fmla="*/ 116 h 204"/>
                <a:gd name="T18" fmla="*/ 8 w 158"/>
                <a:gd name="T19" fmla="*/ 166 h 204"/>
                <a:gd name="T20" fmla="*/ 33 w 158"/>
                <a:gd name="T21" fmla="*/ 194 h 204"/>
                <a:gd name="T22" fmla="*/ 79 w 158"/>
                <a:gd name="T23" fmla="*/ 204 h 204"/>
                <a:gd name="T24" fmla="*/ 126 w 158"/>
                <a:gd name="T25" fmla="*/ 193 h 204"/>
                <a:gd name="T26" fmla="*/ 151 w 158"/>
                <a:gd name="T27" fmla="*/ 164 h 204"/>
                <a:gd name="T28" fmla="*/ 158 w 158"/>
                <a:gd name="T29" fmla="*/ 116 h 204"/>
                <a:gd name="T30" fmla="*/ 158 w 158"/>
                <a:gd name="T31" fmla="*/ 0 h 204"/>
                <a:gd name="T32" fmla="*/ 131 w 158"/>
                <a:gd name="T33" fmla="*/ 0 h 204"/>
                <a:gd name="T34" fmla="*/ 131 w 158"/>
                <a:gd name="T35" fmla="*/ 11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204">
                  <a:moveTo>
                    <a:pt x="131" y="116"/>
                  </a:moveTo>
                  <a:cubicBezTo>
                    <a:pt x="131" y="141"/>
                    <a:pt x="127" y="158"/>
                    <a:pt x="119" y="167"/>
                  </a:cubicBezTo>
                  <a:cubicBezTo>
                    <a:pt x="111" y="176"/>
                    <a:pt x="97" y="180"/>
                    <a:pt x="77" y="180"/>
                  </a:cubicBezTo>
                  <a:cubicBezTo>
                    <a:pt x="66" y="180"/>
                    <a:pt x="56" y="178"/>
                    <a:pt x="48" y="173"/>
                  </a:cubicBezTo>
                  <a:cubicBezTo>
                    <a:pt x="40" y="169"/>
                    <a:pt x="35" y="162"/>
                    <a:pt x="32" y="154"/>
                  </a:cubicBezTo>
                  <a:cubicBezTo>
                    <a:pt x="28" y="146"/>
                    <a:pt x="27" y="133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37"/>
                    <a:pt x="3" y="154"/>
                    <a:pt x="8" y="166"/>
                  </a:cubicBezTo>
                  <a:cubicBezTo>
                    <a:pt x="13" y="178"/>
                    <a:pt x="22" y="188"/>
                    <a:pt x="33" y="194"/>
                  </a:cubicBezTo>
                  <a:cubicBezTo>
                    <a:pt x="45" y="201"/>
                    <a:pt x="61" y="204"/>
                    <a:pt x="79" y="204"/>
                  </a:cubicBezTo>
                  <a:cubicBezTo>
                    <a:pt x="99" y="204"/>
                    <a:pt x="114" y="200"/>
                    <a:pt x="126" y="193"/>
                  </a:cubicBezTo>
                  <a:cubicBezTo>
                    <a:pt x="138" y="185"/>
                    <a:pt x="146" y="176"/>
                    <a:pt x="151" y="164"/>
                  </a:cubicBezTo>
                  <a:cubicBezTo>
                    <a:pt x="155" y="152"/>
                    <a:pt x="158" y="136"/>
                    <a:pt x="158" y="116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0"/>
            <p:cNvSpPr>
              <a:spLocks/>
            </p:cNvSpPr>
            <p:nvPr userDrawn="1"/>
          </p:nvSpPr>
          <p:spPr bwMode="black">
            <a:xfrm>
              <a:off x="805" y="74"/>
              <a:ext cx="262" cy="483"/>
            </a:xfrm>
            <a:custGeom>
              <a:avLst/>
              <a:gdLst>
                <a:gd name="T0" fmla="*/ 14 w 111"/>
                <a:gd name="T1" fmla="*/ 189 h 204"/>
                <a:gd name="T2" fmla="*/ 54 w 111"/>
                <a:gd name="T3" fmla="*/ 204 h 204"/>
                <a:gd name="T4" fmla="*/ 85 w 111"/>
                <a:gd name="T5" fmla="*/ 197 h 204"/>
                <a:gd name="T6" fmla="*/ 105 w 111"/>
                <a:gd name="T7" fmla="*/ 176 h 204"/>
                <a:gd name="T8" fmla="*/ 111 w 111"/>
                <a:gd name="T9" fmla="*/ 137 h 204"/>
                <a:gd name="T10" fmla="*/ 111 w 111"/>
                <a:gd name="T11" fmla="*/ 0 h 204"/>
                <a:gd name="T12" fmla="*/ 84 w 111"/>
                <a:gd name="T13" fmla="*/ 0 h 204"/>
                <a:gd name="T14" fmla="*/ 84 w 111"/>
                <a:gd name="T15" fmla="*/ 138 h 204"/>
                <a:gd name="T16" fmla="*/ 81 w 111"/>
                <a:gd name="T17" fmla="*/ 163 h 204"/>
                <a:gd name="T18" fmla="*/ 71 w 111"/>
                <a:gd name="T19" fmla="*/ 176 h 204"/>
                <a:gd name="T20" fmla="*/ 54 w 111"/>
                <a:gd name="T21" fmla="*/ 180 h 204"/>
                <a:gd name="T22" fmla="*/ 33 w 111"/>
                <a:gd name="T23" fmla="*/ 172 h 204"/>
                <a:gd name="T24" fmla="*/ 24 w 111"/>
                <a:gd name="T25" fmla="*/ 140 h 204"/>
                <a:gd name="T26" fmla="*/ 1 w 111"/>
                <a:gd name="T27" fmla="*/ 144 h 204"/>
                <a:gd name="T28" fmla="*/ 14 w 111"/>
                <a:gd name="T29" fmla="*/ 18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04">
                  <a:moveTo>
                    <a:pt x="14" y="189"/>
                  </a:moveTo>
                  <a:cubicBezTo>
                    <a:pt x="23" y="199"/>
                    <a:pt x="37" y="204"/>
                    <a:pt x="54" y="204"/>
                  </a:cubicBezTo>
                  <a:cubicBezTo>
                    <a:pt x="66" y="204"/>
                    <a:pt x="76" y="201"/>
                    <a:pt x="85" y="197"/>
                  </a:cubicBezTo>
                  <a:cubicBezTo>
                    <a:pt x="94" y="192"/>
                    <a:pt x="100" y="185"/>
                    <a:pt x="105" y="176"/>
                  </a:cubicBezTo>
                  <a:cubicBezTo>
                    <a:pt x="109" y="166"/>
                    <a:pt x="111" y="153"/>
                    <a:pt x="111" y="137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50"/>
                    <a:pt x="83" y="158"/>
                    <a:pt x="81" y="163"/>
                  </a:cubicBezTo>
                  <a:cubicBezTo>
                    <a:pt x="80" y="168"/>
                    <a:pt x="76" y="173"/>
                    <a:pt x="71" y="176"/>
                  </a:cubicBezTo>
                  <a:cubicBezTo>
                    <a:pt x="67" y="179"/>
                    <a:pt x="61" y="180"/>
                    <a:pt x="54" y="180"/>
                  </a:cubicBezTo>
                  <a:cubicBezTo>
                    <a:pt x="45" y="180"/>
                    <a:pt x="38" y="177"/>
                    <a:pt x="33" y="172"/>
                  </a:cubicBezTo>
                  <a:cubicBezTo>
                    <a:pt x="28" y="166"/>
                    <a:pt x="25" y="156"/>
                    <a:pt x="24" y="140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64"/>
                    <a:pt x="5" y="179"/>
                    <a:pt x="14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1"/>
            <p:cNvSpPr>
              <a:spLocks/>
            </p:cNvSpPr>
            <p:nvPr userDrawn="1"/>
          </p:nvSpPr>
          <p:spPr bwMode="black">
            <a:xfrm>
              <a:off x="1164" y="74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9 h 473"/>
                <a:gd name="T4" fmla="*/ 62 w 352"/>
                <a:gd name="T5" fmla="*/ 419 h 473"/>
                <a:gd name="T6" fmla="*/ 62 w 352"/>
                <a:gd name="T7" fmla="*/ 258 h 473"/>
                <a:gd name="T8" fmla="*/ 324 w 352"/>
                <a:gd name="T9" fmla="*/ 258 h 473"/>
                <a:gd name="T10" fmla="*/ 324 w 352"/>
                <a:gd name="T11" fmla="*/ 201 h 473"/>
                <a:gd name="T12" fmla="*/ 62 w 352"/>
                <a:gd name="T13" fmla="*/ 201 h 473"/>
                <a:gd name="T14" fmla="*/ 62 w 352"/>
                <a:gd name="T15" fmla="*/ 57 h 473"/>
                <a:gd name="T16" fmla="*/ 341 w 352"/>
                <a:gd name="T17" fmla="*/ 57 h 473"/>
                <a:gd name="T18" fmla="*/ 341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9"/>
                  </a:lnTo>
                  <a:lnTo>
                    <a:pt x="62" y="419"/>
                  </a:lnTo>
                  <a:lnTo>
                    <a:pt x="62" y="258"/>
                  </a:lnTo>
                  <a:lnTo>
                    <a:pt x="324" y="258"/>
                  </a:lnTo>
                  <a:lnTo>
                    <a:pt x="324" y="201"/>
                  </a:lnTo>
                  <a:lnTo>
                    <a:pt x="62" y="201"/>
                  </a:lnTo>
                  <a:lnTo>
                    <a:pt x="62" y="57"/>
                  </a:lnTo>
                  <a:lnTo>
                    <a:pt x="341" y="57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2"/>
            <p:cNvSpPr>
              <a:spLocks/>
            </p:cNvSpPr>
            <p:nvPr userDrawn="1"/>
          </p:nvSpPr>
          <p:spPr bwMode="black">
            <a:xfrm>
              <a:off x="1594" y="74"/>
              <a:ext cx="452" cy="473"/>
            </a:xfrm>
            <a:custGeom>
              <a:avLst/>
              <a:gdLst>
                <a:gd name="T0" fmla="*/ 26 w 191"/>
                <a:gd name="T1" fmla="*/ 200 h 200"/>
                <a:gd name="T2" fmla="*/ 26 w 191"/>
                <a:gd name="T3" fmla="*/ 30 h 200"/>
                <a:gd name="T4" fmla="*/ 83 w 191"/>
                <a:gd name="T5" fmla="*/ 200 h 200"/>
                <a:gd name="T6" fmla="*/ 107 w 191"/>
                <a:gd name="T7" fmla="*/ 200 h 200"/>
                <a:gd name="T8" fmla="*/ 165 w 191"/>
                <a:gd name="T9" fmla="*/ 33 h 200"/>
                <a:gd name="T10" fmla="*/ 165 w 191"/>
                <a:gd name="T11" fmla="*/ 200 h 200"/>
                <a:gd name="T12" fmla="*/ 191 w 191"/>
                <a:gd name="T13" fmla="*/ 200 h 200"/>
                <a:gd name="T14" fmla="*/ 191 w 191"/>
                <a:gd name="T15" fmla="*/ 0 h 200"/>
                <a:gd name="T16" fmla="*/ 155 w 191"/>
                <a:gd name="T17" fmla="*/ 0 h 200"/>
                <a:gd name="T18" fmla="*/ 107 w 191"/>
                <a:gd name="T19" fmla="*/ 140 h 200"/>
                <a:gd name="T20" fmla="*/ 97 w 191"/>
                <a:gd name="T21" fmla="*/ 172 h 200"/>
                <a:gd name="T22" fmla="*/ 87 w 191"/>
                <a:gd name="T23" fmla="*/ 142 h 200"/>
                <a:gd name="T24" fmla="*/ 40 w 191"/>
                <a:gd name="T25" fmla="*/ 0 h 200"/>
                <a:gd name="T26" fmla="*/ 0 w 191"/>
                <a:gd name="T27" fmla="*/ 0 h 200"/>
                <a:gd name="T28" fmla="*/ 0 w 191"/>
                <a:gd name="T29" fmla="*/ 200 h 200"/>
                <a:gd name="T30" fmla="*/ 26 w 191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00">
                  <a:moveTo>
                    <a:pt x="26" y="20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3" y="154"/>
                    <a:pt x="99" y="164"/>
                    <a:pt x="97" y="172"/>
                  </a:cubicBezTo>
                  <a:cubicBezTo>
                    <a:pt x="95" y="165"/>
                    <a:pt x="92" y="155"/>
                    <a:pt x="87" y="1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3"/>
            <p:cNvSpPr>
              <a:spLocks noEditPoints="1"/>
            </p:cNvSpPr>
            <p:nvPr userDrawn="1"/>
          </p:nvSpPr>
          <p:spPr bwMode="black">
            <a:xfrm>
              <a:off x="2162" y="1018"/>
              <a:ext cx="357" cy="473"/>
            </a:xfrm>
            <a:custGeom>
              <a:avLst/>
              <a:gdLst>
                <a:gd name="T0" fmla="*/ 0 w 151"/>
                <a:gd name="T1" fmla="*/ 200 h 200"/>
                <a:gd name="T2" fmla="*/ 78 w 151"/>
                <a:gd name="T3" fmla="*/ 200 h 200"/>
                <a:gd name="T4" fmla="*/ 124 w 151"/>
                <a:gd name="T5" fmla="*/ 192 h 200"/>
                <a:gd name="T6" fmla="*/ 144 w 151"/>
                <a:gd name="T7" fmla="*/ 170 h 200"/>
                <a:gd name="T8" fmla="*/ 151 w 151"/>
                <a:gd name="T9" fmla="*/ 142 h 200"/>
                <a:gd name="T10" fmla="*/ 141 w 151"/>
                <a:gd name="T11" fmla="*/ 109 h 200"/>
                <a:gd name="T12" fmla="*/ 116 w 151"/>
                <a:gd name="T13" fmla="*/ 90 h 200"/>
                <a:gd name="T14" fmla="*/ 74 w 151"/>
                <a:gd name="T15" fmla="*/ 85 h 200"/>
                <a:gd name="T16" fmla="*/ 26 w 151"/>
                <a:gd name="T17" fmla="*/ 85 h 200"/>
                <a:gd name="T18" fmla="*/ 26 w 151"/>
                <a:gd name="T19" fmla="*/ 24 h 200"/>
                <a:gd name="T20" fmla="*/ 130 w 151"/>
                <a:gd name="T21" fmla="*/ 24 h 200"/>
                <a:gd name="T22" fmla="*/ 130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26 w 151"/>
                <a:gd name="T29" fmla="*/ 108 h 200"/>
                <a:gd name="T30" fmla="*/ 62 w 151"/>
                <a:gd name="T31" fmla="*/ 108 h 200"/>
                <a:gd name="T32" fmla="*/ 99 w 151"/>
                <a:gd name="T33" fmla="*/ 111 h 200"/>
                <a:gd name="T34" fmla="*/ 116 w 151"/>
                <a:gd name="T35" fmla="*/ 122 h 200"/>
                <a:gd name="T36" fmla="*/ 122 w 151"/>
                <a:gd name="T37" fmla="*/ 143 h 200"/>
                <a:gd name="T38" fmla="*/ 111 w 151"/>
                <a:gd name="T39" fmla="*/ 169 h 200"/>
                <a:gd name="T40" fmla="*/ 79 w 151"/>
                <a:gd name="T41" fmla="*/ 178 h 200"/>
                <a:gd name="T42" fmla="*/ 26 w 151"/>
                <a:gd name="T43" fmla="*/ 178 h 200"/>
                <a:gd name="T44" fmla="*/ 26 w 151"/>
                <a:gd name="T45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200">
                  <a:moveTo>
                    <a:pt x="0" y="200"/>
                  </a:moveTo>
                  <a:cubicBezTo>
                    <a:pt x="78" y="200"/>
                    <a:pt x="78" y="200"/>
                    <a:pt x="78" y="200"/>
                  </a:cubicBezTo>
                  <a:cubicBezTo>
                    <a:pt x="100" y="200"/>
                    <a:pt x="115" y="197"/>
                    <a:pt x="124" y="192"/>
                  </a:cubicBezTo>
                  <a:cubicBezTo>
                    <a:pt x="133" y="186"/>
                    <a:pt x="139" y="179"/>
                    <a:pt x="144" y="170"/>
                  </a:cubicBezTo>
                  <a:cubicBezTo>
                    <a:pt x="148" y="162"/>
                    <a:pt x="151" y="152"/>
                    <a:pt x="151" y="142"/>
                  </a:cubicBezTo>
                  <a:cubicBezTo>
                    <a:pt x="151" y="130"/>
                    <a:pt x="148" y="119"/>
                    <a:pt x="141" y="109"/>
                  </a:cubicBezTo>
                  <a:cubicBezTo>
                    <a:pt x="135" y="100"/>
                    <a:pt x="127" y="94"/>
                    <a:pt x="116" y="90"/>
                  </a:cubicBezTo>
                  <a:cubicBezTo>
                    <a:pt x="106" y="87"/>
                    <a:pt x="92" y="85"/>
                    <a:pt x="74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  <a:moveTo>
                    <a:pt x="26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79" y="108"/>
                    <a:pt x="92" y="109"/>
                    <a:pt x="99" y="111"/>
                  </a:cubicBezTo>
                  <a:cubicBezTo>
                    <a:pt x="106" y="113"/>
                    <a:pt x="112" y="116"/>
                    <a:pt x="116" y="122"/>
                  </a:cubicBezTo>
                  <a:cubicBezTo>
                    <a:pt x="120" y="128"/>
                    <a:pt x="122" y="134"/>
                    <a:pt x="122" y="143"/>
                  </a:cubicBezTo>
                  <a:cubicBezTo>
                    <a:pt x="122" y="154"/>
                    <a:pt x="119" y="163"/>
                    <a:pt x="111" y="169"/>
                  </a:cubicBezTo>
                  <a:cubicBezTo>
                    <a:pt x="104" y="175"/>
                    <a:pt x="94" y="178"/>
                    <a:pt x="79" y="178"/>
                  </a:cubicBezTo>
                  <a:cubicBezTo>
                    <a:pt x="26" y="178"/>
                    <a:pt x="26" y="178"/>
                    <a:pt x="26" y="178"/>
                  </a:cubicBezTo>
                  <a:lnTo>
                    <a:pt x="26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4"/>
            <p:cNvSpPr>
              <a:spLocks/>
            </p:cNvSpPr>
            <p:nvPr userDrawn="1"/>
          </p:nvSpPr>
          <p:spPr bwMode="black">
            <a:xfrm>
              <a:off x="2540" y="1018"/>
              <a:ext cx="376" cy="483"/>
            </a:xfrm>
            <a:custGeom>
              <a:avLst/>
              <a:gdLst>
                <a:gd name="T0" fmla="*/ 34 w 159"/>
                <a:gd name="T1" fmla="*/ 141 h 204"/>
                <a:gd name="T2" fmla="*/ 29 w 159"/>
                <a:gd name="T3" fmla="*/ 173 h 204"/>
                <a:gd name="T4" fmla="*/ 16 w 159"/>
                <a:gd name="T5" fmla="*/ 180 h 204"/>
                <a:gd name="T6" fmla="*/ 5 w 159"/>
                <a:gd name="T7" fmla="*/ 177 h 204"/>
                <a:gd name="T8" fmla="*/ 0 w 159"/>
                <a:gd name="T9" fmla="*/ 200 h 204"/>
                <a:gd name="T10" fmla="*/ 21 w 159"/>
                <a:gd name="T11" fmla="*/ 204 h 204"/>
                <a:gd name="T12" fmla="*/ 45 w 159"/>
                <a:gd name="T13" fmla="*/ 196 h 204"/>
                <a:gd name="T14" fmla="*/ 58 w 159"/>
                <a:gd name="T15" fmla="*/ 173 h 204"/>
                <a:gd name="T16" fmla="*/ 60 w 159"/>
                <a:gd name="T17" fmla="*/ 127 h 204"/>
                <a:gd name="T18" fmla="*/ 60 w 159"/>
                <a:gd name="T19" fmla="*/ 24 h 204"/>
                <a:gd name="T20" fmla="*/ 133 w 159"/>
                <a:gd name="T21" fmla="*/ 24 h 204"/>
                <a:gd name="T22" fmla="*/ 133 w 159"/>
                <a:gd name="T23" fmla="*/ 200 h 204"/>
                <a:gd name="T24" fmla="*/ 159 w 159"/>
                <a:gd name="T25" fmla="*/ 200 h 204"/>
                <a:gd name="T26" fmla="*/ 159 w 159"/>
                <a:gd name="T27" fmla="*/ 0 h 204"/>
                <a:gd name="T28" fmla="*/ 34 w 159"/>
                <a:gd name="T29" fmla="*/ 0 h 204"/>
                <a:gd name="T30" fmla="*/ 34 w 159"/>
                <a:gd name="T31" fmla="*/ 14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204">
                  <a:moveTo>
                    <a:pt x="34" y="141"/>
                  </a:moveTo>
                  <a:cubicBezTo>
                    <a:pt x="34" y="158"/>
                    <a:pt x="32" y="168"/>
                    <a:pt x="29" y="173"/>
                  </a:cubicBezTo>
                  <a:cubicBezTo>
                    <a:pt x="26" y="177"/>
                    <a:pt x="22" y="180"/>
                    <a:pt x="16" y="180"/>
                  </a:cubicBezTo>
                  <a:cubicBezTo>
                    <a:pt x="13" y="180"/>
                    <a:pt x="9" y="179"/>
                    <a:pt x="5" y="177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5" y="204"/>
                    <a:pt x="21" y="204"/>
                  </a:cubicBezTo>
                  <a:cubicBezTo>
                    <a:pt x="31" y="204"/>
                    <a:pt x="39" y="201"/>
                    <a:pt x="45" y="196"/>
                  </a:cubicBezTo>
                  <a:cubicBezTo>
                    <a:pt x="51" y="190"/>
                    <a:pt x="56" y="183"/>
                    <a:pt x="58" y="173"/>
                  </a:cubicBezTo>
                  <a:cubicBezTo>
                    <a:pt x="59" y="163"/>
                    <a:pt x="60" y="148"/>
                    <a:pt x="60" y="12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00"/>
                    <a:pt x="133" y="200"/>
                    <a:pt x="133" y="200"/>
                  </a:cubicBezTo>
                  <a:cubicBezTo>
                    <a:pt x="159" y="200"/>
                    <a:pt x="159" y="200"/>
                    <a:pt x="159" y="20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5"/>
            <p:cNvSpPr>
              <a:spLocks noEditPoints="1"/>
            </p:cNvSpPr>
            <p:nvPr userDrawn="1"/>
          </p:nvSpPr>
          <p:spPr bwMode="black">
            <a:xfrm>
              <a:off x="2961" y="1018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6"/>
            <p:cNvSpPr>
              <a:spLocks/>
            </p:cNvSpPr>
            <p:nvPr userDrawn="1"/>
          </p:nvSpPr>
          <p:spPr bwMode="black">
            <a:xfrm>
              <a:off x="3448" y="1018"/>
              <a:ext cx="307" cy="473"/>
            </a:xfrm>
            <a:custGeom>
              <a:avLst/>
              <a:gdLst>
                <a:gd name="T0" fmla="*/ 0 w 307"/>
                <a:gd name="T1" fmla="*/ 473 h 473"/>
                <a:gd name="T2" fmla="*/ 64 w 307"/>
                <a:gd name="T3" fmla="*/ 473 h 473"/>
                <a:gd name="T4" fmla="*/ 64 w 307"/>
                <a:gd name="T5" fmla="*/ 57 h 473"/>
                <a:gd name="T6" fmla="*/ 307 w 307"/>
                <a:gd name="T7" fmla="*/ 57 h 473"/>
                <a:gd name="T8" fmla="*/ 307 w 307"/>
                <a:gd name="T9" fmla="*/ 0 h 473"/>
                <a:gd name="T10" fmla="*/ 0 w 307"/>
                <a:gd name="T11" fmla="*/ 0 h 473"/>
                <a:gd name="T12" fmla="*/ 0 w 307"/>
                <a:gd name="T13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473">
                  <a:moveTo>
                    <a:pt x="0" y="473"/>
                  </a:moveTo>
                  <a:lnTo>
                    <a:pt x="64" y="473"/>
                  </a:lnTo>
                  <a:lnTo>
                    <a:pt x="64" y="57"/>
                  </a:lnTo>
                  <a:lnTo>
                    <a:pt x="307" y="57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67"/>
            <p:cNvSpPr>
              <a:spLocks noEditPoints="1"/>
            </p:cNvSpPr>
            <p:nvPr userDrawn="1"/>
          </p:nvSpPr>
          <p:spPr bwMode="black">
            <a:xfrm>
              <a:off x="3743" y="1009"/>
              <a:ext cx="452" cy="492"/>
            </a:xfrm>
            <a:custGeom>
              <a:avLst/>
              <a:gdLst>
                <a:gd name="T0" fmla="*/ 11 w 191"/>
                <a:gd name="T1" fmla="*/ 157 h 208"/>
                <a:gd name="T2" fmla="*/ 45 w 191"/>
                <a:gd name="T3" fmla="*/ 194 h 208"/>
                <a:gd name="T4" fmla="*/ 95 w 191"/>
                <a:gd name="T5" fmla="*/ 208 h 208"/>
                <a:gd name="T6" fmla="*/ 144 w 191"/>
                <a:gd name="T7" fmla="*/ 195 h 208"/>
                <a:gd name="T8" fmla="*/ 179 w 191"/>
                <a:gd name="T9" fmla="*/ 159 h 208"/>
                <a:gd name="T10" fmla="*/ 191 w 191"/>
                <a:gd name="T11" fmla="*/ 104 h 208"/>
                <a:gd name="T12" fmla="*/ 179 w 191"/>
                <a:gd name="T13" fmla="*/ 51 h 208"/>
                <a:gd name="T14" fmla="*/ 146 w 191"/>
                <a:gd name="T15" fmla="*/ 14 h 208"/>
                <a:gd name="T16" fmla="*/ 96 w 191"/>
                <a:gd name="T17" fmla="*/ 0 h 208"/>
                <a:gd name="T18" fmla="*/ 26 w 191"/>
                <a:gd name="T19" fmla="*/ 29 h 208"/>
                <a:gd name="T20" fmla="*/ 0 w 191"/>
                <a:gd name="T21" fmla="*/ 107 h 208"/>
                <a:gd name="T22" fmla="*/ 11 w 191"/>
                <a:gd name="T23" fmla="*/ 157 h 208"/>
                <a:gd name="T24" fmla="*/ 47 w 191"/>
                <a:gd name="T25" fmla="*/ 43 h 208"/>
                <a:gd name="T26" fmla="*/ 96 w 191"/>
                <a:gd name="T27" fmla="*/ 23 h 208"/>
                <a:gd name="T28" fmla="*/ 131 w 191"/>
                <a:gd name="T29" fmla="*/ 33 h 208"/>
                <a:gd name="T30" fmla="*/ 156 w 191"/>
                <a:gd name="T31" fmla="*/ 62 h 208"/>
                <a:gd name="T32" fmla="*/ 164 w 191"/>
                <a:gd name="T33" fmla="*/ 104 h 208"/>
                <a:gd name="T34" fmla="*/ 145 w 191"/>
                <a:gd name="T35" fmla="*/ 164 h 208"/>
                <a:gd name="T36" fmla="*/ 95 w 191"/>
                <a:gd name="T37" fmla="*/ 185 h 208"/>
                <a:gd name="T38" fmla="*/ 46 w 191"/>
                <a:gd name="T39" fmla="*/ 164 h 208"/>
                <a:gd name="T40" fmla="*/ 27 w 191"/>
                <a:gd name="T41" fmla="*/ 107 h 208"/>
                <a:gd name="T42" fmla="*/ 47 w 191"/>
                <a:gd name="T43" fmla="*/ 4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8">
                  <a:moveTo>
                    <a:pt x="11" y="157"/>
                  </a:moveTo>
                  <a:cubicBezTo>
                    <a:pt x="19" y="172"/>
                    <a:pt x="30" y="185"/>
                    <a:pt x="45" y="194"/>
                  </a:cubicBezTo>
                  <a:cubicBezTo>
                    <a:pt x="60" y="203"/>
                    <a:pt x="77" y="208"/>
                    <a:pt x="95" y="208"/>
                  </a:cubicBezTo>
                  <a:cubicBezTo>
                    <a:pt x="113" y="208"/>
                    <a:pt x="129" y="204"/>
                    <a:pt x="144" y="195"/>
                  </a:cubicBezTo>
                  <a:cubicBezTo>
                    <a:pt x="159" y="187"/>
                    <a:pt x="171" y="175"/>
                    <a:pt x="179" y="159"/>
                  </a:cubicBezTo>
                  <a:cubicBezTo>
                    <a:pt x="187" y="143"/>
                    <a:pt x="191" y="125"/>
                    <a:pt x="191" y="104"/>
                  </a:cubicBezTo>
                  <a:cubicBezTo>
                    <a:pt x="191" y="84"/>
                    <a:pt x="187" y="66"/>
                    <a:pt x="179" y="51"/>
                  </a:cubicBezTo>
                  <a:cubicBezTo>
                    <a:pt x="172" y="35"/>
                    <a:pt x="160" y="23"/>
                    <a:pt x="146" y="14"/>
                  </a:cubicBezTo>
                  <a:cubicBezTo>
                    <a:pt x="131" y="5"/>
                    <a:pt x="114" y="0"/>
                    <a:pt x="96" y="0"/>
                  </a:cubicBezTo>
                  <a:cubicBezTo>
                    <a:pt x="67" y="0"/>
                    <a:pt x="44" y="10"/>
                    <a:pt x="26" y="29"/>
                  </a:cubicBezTo>
                  <a:cubicBezTo>
                    <a:pt x="9" y="47"/>
                    <a:pt x="0" y="74"/>
                    <a:pt x="0" y="107"/>
                  </a:cubicBezTo>
                  <a:cubicBezTo>
                    <a:pt x="0" y="124"/>
                    <a:pt x="4" y="141"/>
                    <a:pt x="11" y="157"/>
                  </a:cubicBezTo>
                  <a:close/>
                  <a:moveTo>
                    <a:pt x="47" y="43"/>
                  </a:moveTo>
                  <a:cubicBezTo>
                    <a:pt x="61" y="30"/>
                    <a:pt x="77" y="23"/>
                    <a:pt x="96" y="23"/>
                  </a:cubicBezTo>
                  <a:cubicBezTo>
                    <a:pt x="109" y="23"/>
                    <a:pt x="121" y="27"/>
                    <a:pt x="131" y="33"/>
                  </a:cubicBezTo>
                  <a:cubicBezTo>
                    <a:pt x="142" y="40"/>
                    <a:pt x="150" y="49"/>
                    <a:pt x="156" y="62"/>
                  </a:cubicBezTo>
                  <a:cubicBezTo>
                    <a:pt x="161" y="74"/>
                    <a:pt x="164" y="88"/>
                    <a:pt x="164" y="104"/>
                  </a:cubicBezTo>
                  <a:cubicBezTo>
                    <a:pt x="164" y="130"/>
                    <a:pt x="157" y="150"/>
                    <a:pt x="145" y="164"/>
                  </a:cubicBezTo>
                  <a:cubicBezTo>
                    <a:pt x="132" y="178"/>
                    <a:pt x="115" y="185"/>
                    <a:pt x="95" y="185"/>
                  </a:cubicBezTo>
                  <a:cubicBezTo>
                    <a:pt x="76" y="185"/>
                    <a:pt x="59" y="178"/>
                    <a:pt x="46" y="164"/>
                  </a:cubicBezTo>
                  <a:cubicBezTo>
                    <a:pt x="34" y="150"/>
                    <a:pt x="27" y="131"/>
                    <a:pt x="27" y="107"/>
                  </a:cubicBezTo>
                  <a:cubicBezTo>
                    <a:pt x="27" y="77"/>
                    <a:pt x="34" y="55"/>
                    <a:pt x="4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8"/>
            <p:cNvSpPr>
              <a:spLocks noEditPoints="1"/>
            </p:cNvSpPr>
            <p:nvPr userDrawn="1"/>
          </p:nvSpPr>
          <p:spPr bwMode="black">
            <a:xfrm>
              <a:off x="4204" y="1018"/>
              <a:ext cx="423" cy="585"/>
            </a:xfrm>
            <a:custGeom>
              <a:avLst/>
              <a:gdLst>
                <a:gd name="T0" fmla="*/ 40 w 179"/>
                <a:gd name="T1" fmla="*/ 29 h 247"/>
                <a:gd name="T2" fmla="*/ 15 w 179"/>
                <a:gd name="T3" fmla="*/ 177 h 247"/>
                <a:gd name="T4" fmla="*/ 0 w 179"/>
                <a:gd name="T5" fmla="*/ 177 h 247"/>
                <a:gd name="T6" fmla="*/ 0 w 179"/>
                <a:gd name="T7" fmla="*/ 247 h 247"/>
                <a:gd name="T8" fmla="*/ 23 w 179"/>
                <a:gd name="T9" fmla="*/ 247 h 247"/>
                <a:gd name="T10" fmla="*/ 23 w 179"/>
                <a:gd name="T11" fmla="*/ 200 h 247"/>
                <a:gd name="T12" fmla="*/ 156 w 179"/>
                <a:gd name="T13" fmla="*/ 200 h 247"/>
                <a:gd name="T14" fmla="*/ 156 w 179"/>
                <a:gd name="T15" fmla="*/ 247 h 247"/>
                <a:gd name="T16" fmla="*/ 179 w 179"/>
                <a:gd name="T17" fmla="*/ 247 h 247"/>
                <a:gd name="T18" fmla="*/ 179 w 179"/>
                <a:gd name="T19" fmla="*/ 177 h 247"/>
                <a:gd name="T20" fmla="*/ 161 w 179"/>
                <a:gd name="T21" fmla="*/ 177 h 247"/>
                <a:gd name="T22" fmla="*/ 161 w 179"/>
                <a:gd name="T23" fmla="*/ 0 h 247"/>
                <a:gd name="T24" fmla="*/ 40 w 179"/>
                <a:gd name="T25" fmla="*/ 0 h 247"/>
                <a:gd name="T26" fmla="*/ 40 w 179"/>
                <a:gd name="T27" fmla="*/ 29 h 247"/>
                <a:gd name="T28" fmla="*/ 135 w 179"/>
                <a:gd name="T29" fmla="*/ 177 h 247"/>
                <a:gd name="T30" fmla="*/ 43 w 179"/>
                <a:gd name="T31" fmla="*/ 177 h 247"/>
                <a:gd name="T32" fmla="*/ 60 w 179"/>
                <a:gd name="T33" fmla="*/ 104 h 247"/>
                <a:gd name="T34" fmla="*/ 65 w 179"/>
                <a:gd name="T35" fmla="*/ 34 h 247"/>
                <a:gd name="T36" fmla="*/ 65 w 179"/>
                <a:gd name="T37" fmla="*/ 24 h 247"/>
                <a:gd name="T38" fmla="*/ 135 w 179"/>
                <a:gd name="T39" fmla="*/ 24 h 247"/>
                <a:gd name="T40" fmla="*/ 135 w 179"/>
                <a:gd name="T41" fmla="*/ 17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247">
                  <a:moveTo>
                    <a:pt x="40" y="29"/>
                  </a:moveTo>
                  <a:cubicBezTo>
                    <a:pt x="40" y="103"/>
                    <a:pt x="31" y="152"/>
                    <a:pt x="15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3" y="247"/>
                    <a:pt x="23" y="247"/>
                    <a:pt x="23" y="247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9" y="177"/>
                    <a:pt x="179" y="177"/>
                    <a:pt x="179" y="177"/>
                  </a:cubicBezTo>
                  <a:cubicBezTo>
                    <a:pt x="161" y="177"/>
                    <a:pt x="161" y="177"/>
                    <a:pt x="161" y="17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9"/>
                  </a:lnTo>
                  <a:close/>
                  <a:moveTo>
                    <a:pt x="135" y="177"/>
                  </a:moveTo>
                  <a:cubicBezTo>
                    <a:pt x="43" y="177"/>
                    <a:pt x="43" y="177"/>
                    <a:pt x="43" y="177"/>
                  </a:cubicBezTo>
                  <a:cubicBezTo>
                    <a:pt x="51" y="158"/>
                    <a:pt x="57" y="133"/>
                    <a:pt x="60" y="104"/>
                  </a:cubicBezTo>
                  <a:cubicBezTo>
                    <a:pt x="64" y="74"/>
                    <a:pt x="65" y="51"/>
                    <a:pt x="65" y="3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135" y="24"/>
                    <a:pt x="135" y="24"/>
                    <a:pt x="135" y="24"/>
                  </a:cubicBezTo>
                  <a:lnTo>
                    <a:pt x="13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9"/>
            <p:cNvSpPr>
              <a:spLocks noEditPoints="1"/>
            </p:cNvSpPr>
            <p:nvPr userDrawn="1"/>
          </p:nvSpPr>
          <p:spPr bwMode="black">
            <a:xfrm>
              <a:off x="4644" y="1018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0"/>
            <p:cNvSpPr>
              <a:spLocks noEditPoints="1"/>
            </p:cNvSpPr>
            <p:nvPr userDrawn="1"/>
          </p:nvSpPr>
          <p:spPr bwMode="black">
            <a:xfrm>
              <a:off x="5131" y="1018"/>
              <a:ext cx="361" cy="473"/>
            </a:xfrm>
            <a:custGeom>
              <a:avLst/>
              <a:gdLst>
                <a:gd name="T0" fmla="*/ 26 w 153"/>
                <a:gd name="T1" fmla="*/ 200 h 200"/>
                <a:gd name="T2" fmla="*/ 26 w 153"/>
                <a:gd name="T3" fmla="*/ 119 h 200"/>
                <a:gd name="T4" fmla="*/ 78 w 153"/>
                <a:gd name="T5" fmla="*/ 119 h 200"/>
                <a:gd name="T6" fmla="*/ 136 w 153"/>
                <a:gd name="T7" fmla="*/ 101 h 200"/>
                <a:gd name="T8" fmla="*/ 153 w 153"/>
                <a:gd name="T9" fmla="*/ 58 h 200"/>
                <a:gd name="T10" fmla="*/ 146 w 153"/>
                <a:gd name="T11" fmla="*/ 31 h 200"/>
                <a:gd name="T12" fmla="*/ 130 w 153"/>
                <a:gd name="T13" fmla="*/ 11 h 200"/>
                <a:gd name="T14" fmla="*/ 106 w 153"/>
                <a:gd name="T15" fmla="*/ 2 h 200"/>
                <a:gd name="T16" fmla="*/ 75 w 153"/>
                <a:gd name="T17" fmla="*/ 0 h 200"/>
                <a:gd name="T18" fmla="*/ 0 w 153"/>
                <a:gd name="T19" fmla="*/ 0 h 200"/>
                <a:gd name="T20" fmla="*/ 0 w 153"/>
                <a:gd name="T21" fmla="*/ 200 h 200"/>
                <a:gd name="T22" fmla="*/ 26 w 153"/>
                <a:gd name="T23" fmla="*/ 200 h 200"/>
                <a:gd name="T24" fmla="*/ 26 w 153"/>
                <a:gd name="T25" fmla="*/ 24 h 200"/>
                <a:gd name="T26" fmla="*/ 77 w 153"/>
                <a:gd name="T27" fmla="*/ 24 h 200"/>
                <a:gd name="T28" fmla="*/ 102 w 153"/>
                <a:gd name="T29" fmla="*/ 25 h 200"/>
                <a:gd name="T30" fmla="*/ 119 w 153"/>
                <a:gd name="T31" fmla="*/ 37 h 200"/>
                <a:gd name="T32" fmla="*/ 125 w 153"/>
                <a:gd name="T33" fmla="*/ 59 h 200"/>
                <a:gd name="T34" fmla="*/ 114 w 153"/>
                <a:gd name="T35" fmla="*/ 86 h 200"/>
                <a:gd name="T36" fmla="*/ 78 w 153"/>
                <a:gd name="T37" fmla="*/ 95 h 200"/>
                <a:gd name="T38" fmla="*/ 26 w 153"/>
                <a:gd name="T39" fmla="*/ 95 h 200"/>
                <a:gd name="T40" fmla="*/ 26 w 153"/>
                <a:gd name="T41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200">
                  <a:moveTo>
                    <a:pt x="26" y="200"/>
                  </a:moveTo>
                  <a:cubicBezTo>
                    <a:pt x="26" y="119"/>
                    <a:pt x="26" y="119"/>
                    <a:pt x="26" y="119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106" y="119"/>
                    <a:pt x="125" y="113"/>
                    <a:pt x="136" y="101"/>
                  </a:cubicBezTo>
                  <a:cubicBezTo>
                    <a:pt x="147" y="89"/>
                    <a:pt x="153" y="75"/>
                    <a:pt x="153" y="58"/>
                  </a:cubicBezTo>
                  <a:cubicBezTo>
                    <a:pt x="153" y="48"/>
                    <a:pt x="150" y="39"/>
                    <a:pt x="146" y="31"/>
                  </a:cubicBezTo>
                  <a:cubicBezTo>
                    <a:pt x="142" y="22"/>
                    <a:pt x="137" y="16"/>
                    <a:pt x="130" y="11"/>
                  </a:cubicBezTo>
                  <a:cubicBezTo>
                    <a:pt x="124" y="7"/>
                    <a:pt x="116" y="4"/>
                    <a:pt x="106" y="2"/>
                  </a:cubicBezTo>
                  <a:cubicBezTo>
                    <a:pt x="99" y="1"/>
                    <a:pt x="89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89" y="24"/>
                    <a:pt x="98" y="24"/>
                    <a:pt x="102" y="25"/>
                  </a:cubicBezTo>
                  <a:cubicBezTo>
                    <a:pt x="109" y="27"/>
                    <a:pt x="115" y="31"/>
                    <a:pt x="119" y="37"/>
                  </a:cubicBezTo>
                  <a:cubicBezTo>
                    <a:pt x="123" y="43"/>
                    <a:pt x="125" y="50"/>
                    <a:pt x="125" y="59"/>
                  </a:cubicBezTo>
                  <a:cubicBezTo>
                    <a:pt x="125" y="70"/>
                    <a:pt x="122" y="79"/>
                    <a:pt x="114" y="86"/>
                  </a:cubicBezTo>
                  <a:cubicBezTo>
                    <a:pt x="107" y="92"/>
                    <a:pt x="95" y="95"/>
                    <a:pt x="78" y="95"/>
                  </a:cubicBezTo>
                  <a:cubicBezTo>
                    <a:pt x="26" y="95"/>
                    <a:pt x="26" y="95"/>
                    <a:pt x="26" y="95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1"/>
            <p:cNvSpPr>
              <a:spLocks noEditPoints="1"/>
            </p:cNvSpPr>
            <p:nvPr userDrawn="1"/>
          </p:nvSpPr>
          <p:spPr bwMode="black">
            <a:xfrm>
              <a:off x="5507" y="1018"/>
              <a:ext cx="418" cy="473"/>
            </a:xfrm>
            <a:custGeom>
              <a:avLst/>
              <a:gdLst>
                <a:gd name="T0" fmla="*/ 150 w 177"/>
                <a:gd name="T1" fmla="*/ 200 h 200"/>
                <a:gd name="T2" fmla="*/ 150 w 177"/>
                <a:gd name="T3" fmla="*/ 111 h 200"/>
                <a:gd name="T4" fmla="*/ 120 w 177"/>
                <a:gd name="T5" fmla="*/ 111 h 200"/>
                <a:gd name="T6" fmla="*/ 105 w 177"/>
                <a:gd name="T7" fmla="*/ 112 h 200"/>
                <a:gd name="T8" fmla="*/ 93 w 177"/>
                <a:gd name="T9" fmla="*/ 118 h 200"/>
                <a:gd name="T10" fmla="*/ 79 w 177"/>
                <a:gd name="T11" fmla="*/ 131 h 200"/>
                <a:gd name="T12" fmla="*/ 60 w 177"/>
                <a:gd name="T13" fmla="*/ 159 h 200"/>
                <a:gd name="T14" fmla="*/ 34 w 177"/>
                <a:gd name="T15" fmla="*/ 200 h 200"/>
                <a:gd name="T16" fmla="*/ 0 w 177"/>
                <a:gd name="T17" fmla="*/ 200 h 200"/>
                <a:gd name="T18" fmla="*/ 35 w 177"/>
                <a:gd name="T19" fmla="*/ 146 h 200"/>
                <a:gd name="T20" fmla="*/ 57 w 177"/>
                <a:gd name="T21" fmla="*/ 119 h 200"/>
                <a:gd name="T22" fmla="*/ 73 w 177"/>
                <a:gd name="T23" fmla="*/ 109 h 200"/>
                <a:gd name="T24" fmla="*/ 30 w 177"/>
                <a:gd name="T25" fmla="*/ 91 h 200"/>
                <a:gd name="T26" fmla="*/ 17 w 177"/>
                <a:gd name="T27" fmla="*/ 55 h 200"/>
                <a:gd name="T28" fmla="*/ 25 w 177"/>
                <a:gd name="T29" fmla="*/ 24 h 200"/>
                <a:gd name="T30" fmla="*/ 47 w 177"/>
                <a:gd name="T31" fmla="*/ 5 h 200"/>
                <a:gd name="T32" fmla="*/ 88 w 177"/>
                <a:gd name="T33" fmla="*/ 0 h 200"/>
                <a:gd name="T34" fmla="*/ 177 w 177"/>
                <a:gd name="T35" fmla="*/ 0 h 200"/>
                <a:gd name="T36" fmla="*/ 177 w 177"/>
                <a:gd name="T37" fmla="*/ 200 h 200"/>
                <a:gd name="T38" fmla="*/ 150 w 177"/>
                <a:gd name="T39" fmla="*/ 200 h 200"/>
                <a:gd name="T40" fmla="*/ 150 w 177"/>
                <a:gd name="T41" fmla="*/ 22 h 200"/>
                <a:gd name="T42" fmla="*/ 87 w 177"/>
                <a:gd name="T43" fmla="*/ 22 h 200"/>
                <a:gd name="T44" fmla="*/ 54 w 177"/>
                <a:gd name="T45" fmla="*/ 31 h 200"/>
                <a:gd name="T46" fmla="*/ 44 w 177"/>
                <a:gd name="T47" fmla="*/ 55 h 200"/>
                <a:gd name="T48" fmla="*/ 49 w 177"/>
                <a:gd name="T49" fmla="*/ 73 h 200"/>
                <a:gd name="T50" fmla="*/ 65 w 177"/>
                <a:gd name="T51" fmla="*/ 85 h 200"/>
                <a:gd name="T52" fmla="*/ 93 w 177"/>
                <a:gd name="T53" fmla="*/ 88 h 200"/>
                <a:gd name="T54" fmla="*/ 150 w 177"/>
                <a:gd name="T55" fmla="*/ 88 h 200"/>
                <a:gd name="T56" fmla="*/ 150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150" y="200"/>
                  </a:moveTo>
                  <a:cubicBezTo>
                    <a:pt x="150" y="111"/>
                    <a:pt x="150" y="111"/>
                    <a:pt x="15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3" y="111"/>
                    <a:pt x="108" y="112"/>
                    <a:pt x="105" y="112"/>
                  </a:cubicBezTo>
                  <a:cubicBezTo>
                    <a:pt x="101" y="113"/>
                    <a:pt x="97" y="115"/>
                    <a:pt x="93" y="118"/>
                  </a:cubicBezTo>
                  <a:cubicBezTo>
                    <a:pt x="89" y="120"/>
                    <a:pt x="84" y="125"/>
                    <a:pt x="79" y="131"/>
                  </a:cubicBezTo>
                  <a:cubicBezTo>
                    <a:pt x="74" y="137"/>
                    <a:pt x="68" y="147"/>
                    <a:pt x="60" y="159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2" y="135"/>
                    <a:pt x="49" y="126"/>
                    <a:pt x="57" y="119"/>
                  </a:cubicBezTo>
                  <a:cubicBezTo>
                    <a:pt x="61" y="116"/>
                    <a:pt x="66" y="113"/>
                    <a:pt x="73" y="109"/>
                  </a:cubicBezTo>
                  <a:cubicBezTo>
                    <a:pt x="54" y="107"/>
                    <a:pt x="40" y="100"/>
                    <a:pt x="30" y="91"/>
                  </a:cubicBezTo>
                  <a:cubicBezTo>
                    <a:pt x="21" y="81"/>
                    <a:pt x="17" y="69"/>
                    <a:pt x="17" y="55"/>
                  </a:cubicBezTo>
                  <a:cubicBezTo>
                    <a:pt x="17" y="44"/>
                    <a:pt x="19" y="34"/>
                    <a:pt x="25" y="24"/>
                  </a:cubicBezTo>
                  <a:cubicBezTo>
                    <a:pt x="31" y="15"/>
                    <a:pt x="38" y="9"/>
                    <a:pt x="47" y="5"/>
                  </a:cubicBezTo>
                  <a:cubicBezTo>
                    <a:pt x="57" y="2"/>
                    <a:pt x="70" y="0"/>
                    <a:pt x="88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200"/>
                    <a:pt x="177" y="200"/>
                    <a:pt x="177" y="200"/>
                  </a:cubicBezTo>
                  <a:lnTo>
                    <a:pt x="150" y="200"/>
                  </a:lnTo>
                  <a:close/>
                  <a:moveTo>
                    <a:pt x="150" y="22"/>
                  </a:moveTo>
                  <a:cubicBezTo>
                    <a:pt x="87" y="22"/>
                    <a:pt x="87" y="22"/>
                    <a:pt x="87" y="22"/>
                  </a:cubicBezTo>
                  <a:cubicBezTo>
                    <a:pt x="72" y="22"/>
                    <a:pt x="61" y="25"/>
                    <a:pt x="54" y="31"/>
                  </a:cubicBezTo>
                  <a:cubicBezTo>
                    <a:pt x="47" y="37"/>
                    <a:pt x="44" y="45"/>
                    <a:pt x="44" y="55"/>
                  </a:cubicBezTo>
                  <a:cubicBezTo>
                    <a:pt x="44" y="61"/>
                    <a:pt x="46" y="67"/>
                    <a:pt x="49" y="73"/>
                  </a:cubicBezTo>
                  <a:cubicBezTo>
                    <a:pt x="53" y="78"/>
                    <a:pt x="58" y="82"/>
                    <a:pt x="65" y="85"/>
                  </a:cubicBezTo>
                  <a:cubicBezTo>
                    <a:pt x="72" y="87"/>
                    <a:pt x="81" y="88"/>
                    <a:pt x="93" y="88"/>
                  </a:cubicBezTo>
                  <a:cubicBezTo>
                    <a:pt x="150" y="88"/>
                    <a:pt x="150" y="88"/>
                    <a:pt x="150" y="88"/>
                  </a:cubicBezTo>
                  <a:lnTo>
                    <a:pt x="15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2"/>
            <p:cNvSpPr>
              <a:spLocks noEditPoints="1"/>
            </p:cNvSpPr>
            <p:nvPr userDrawn="1"/>
          </p:nvSpPr>
          <p:spPr bwMode="black">
            <a:xfrm>
              <a:off x="5745" y="57"/>
              <a:ext cx="357" cy="474"/>
            </a:xfrm>
            <a:custGeom>
              <a:avLst/>
              <a:gdLst>
                <a:gd name="T0" fmla="*/ 77 w 151"/>
                <a:gd name="T1" fmla="*/ 200 h 200"/>
                <a:gd name="T2" fmla="*/ 109 w 151"/>
                <a:gd name="T3" fmla="*/ 197 h 200"/>
                <a:gd name="T4" fmla="*/ 131 w 151"/>
                <a:gd name="T5" fmla="*/ 187 h 200"/>
                <a:gd name="T6" fmla="*/ 145 w 151"/>
                <a:gd name="T7" fmla="*/ 168 h 200"/>
                <a:gd name="T8" fmla="*/ 151 w 151"/>
                <a:gd name="T9" fmla="*/ 142 h 200"/>
                <a:gd name="T10" fmla="*/ 142 w 151"/>
                <a:gd name="T11" fmla="*/ 112 h 200"/>
                <a:gd name="T12" fmla="*/ 114 w 151"/>
                <a:gd name="T13" fmla="*/ 94 h 200"/>
                <a:gd name="T14" fmla="*/ 135 w 151"/>
                <a:gd name="T15" fmla="*/ 75 h 200"/>
                <a:gd name="T16" fmla="*/ 142 w 151"/>
                <a:gd name="T17" fmla="*/ 51 h 200"/>
                <a:gd name="T18" fmla="*/ 134 w 151"/>
                <a:gd name="T19" fmla="*/ 25 h 200"/>
                <a:gd name="T20" fmla="*/ 112 w 151"/>
                <a:gd name="T21" fmla="*/ 6 h 200"/>
                <a:gd name="T22" fmla="*/ 75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77 w 151"/>
                <a:gd name="T29" fmla="*/ 200 h 200"/>
                <a:gd name="T30" fmla="*/ 27 w 151"/>
                <a:gd name="T31" fmla="*/ 23 h 200"/>
                <a:gd name="T32" fmla="*/ 67 w 151"/>
                <a:gd name="T33" fmla="*/ 23 h 200"/>
                <a:gd name="T34" fmla="*/ 97 w 151"/>
                <a:gd name="T35" fmla="*/ 26 h 200"/>
                <a:gd name="T36" fmla="*/ 111 w 151"/>
                <a:gd name="T37" fmla="*/ 37 h 200"/>
                <a:gd name="T38" fmla="*/ 116 w 151"/>
                <a:gd name="T39" fmla="*/ 54 h 200"/>
                <a:gd name="T40" fmla="*/ 110 w 151"/>
                <a:gd name="T41" fmla="*/ 72 h 200"/>
                <a:gd name="T42" fmla="*/ 95 w 151"/>
                <a:gd name="T43" fmla="*/ 82 h 200"/>
                <a:gd name="T44" fmla="*/ 70 w 151"/>
                <a:gd name="T45" fmla="*/ 84 h 200"/>
                <a:gd name="T46" fmla="*/ 27 w 151"/>
                <a:gd name="T47" fmla="*/ 84 h 200"/>
                <a:gd name="T48" fmla="*/ 27 w 151"/>
                <a:gd name="T49" fmla="*/ 23 h 200"/>
                <a:gd name="T50" fmla="*/ 27 w 151"/>
                <a:gd name="T51" fmla="*/ 108 h 200"/>
                <a:gd name="T52" fmla="*/ 73 w 151"/>
                <a:gd name="T53" fmla="*/ 108 h 200"/>
                <a:gd name="T54" fmla="*/ 102 w 151"/>
                <a:gd name="T55" fmla="*/ 111 h 200"/>
                <a:gd name="T56" fmla="*/ 118 w 151"/>
                <a:gd name="T57" fmla="*/ 123 h 200"/>
                <a:gd name="T58" fmla="*/ 124 w 151"/>
                <a:gd name="T59" fmla="*/ 142 h 200"/>
                <a:gd name="T60" fmla="*/ 120 w 151"/>
                <a:gd name="T61" fmla="*/ 159 h 200"/>
                <a:gd name="T62" fmla="*/ 110 w 151"/>
                <a:gd name="T63" fmla="*/ 170 h 200"/>
                <a:gd name="T64" fmla="*/ 95 w 151"/>
                <a:gd name="T65" fmla="*/ 175 h 200"/>
                <a:gd name="T66" fmla="*/ 77 w 151"/>
                <a:gd name="T67" fmla="*/ 176 h 200"/>
                <a:gd name="T68" fmla="*/ 27 w 151"/>
                <a:gd name="T69" fmla="*/ 176 h 200"/>
                <a:gd name="T70" fmla="*/ 27 w 151"/>
                <a:gd name="T71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200">
                  <a:moveTo>
                    <a:pt x="77" y="200"/>
                  </a:moveTo>
                  <a:cubicBezTo>
                    <a:pt x="89" y="200"/>
                    <a:pt x="100" y="199"/>
                    <a:pt x="109" y="197"/>
                  </a:cubicBezTo>
                  <a:cubicBezTo>
                    <a:pt x="118" y="194"/>
                    <a:pt x="125" y="191"/>
                    <a:pt x="131" y="187"/>
                  </a:cubicBezTo>
                  <a:cubicBezTo>
                    <a:pt x="137" y="182"/>
                    <a:pt x="141" y="176"/>
                    <a:pt x="145" y="168"/>
                  </a:cubicBezTo>
                  <a:cubicBezTo>
                    <a:pt x="149" y="160"/>
                    <a:pt x="151" y="151"/>
                    <a:pt x="151" y="142"/>
                  </a:cubicBezTo>
                  <a:cubicBezTo>
                    <a:pt x="151" y="130"/>
                    <a:pt x="148" y="120"/>
                    <a:pt x="142" y="112"/>
                  </a:cubicBezTo>
                  <a:cubicBezTo>
                    <a:pt x="135" y="103"/>
                    <a:pt x="126" y="97"/>
                    <a:pt x="114" y="94"/>
                  </a:cubicBezTo>
                  <a:cubicBezTo>
                    <a:pt x="123" y="89"/>
                    <a:pt x="130" y="83"/>
                    <a:pt x="135" y="75"/>
                  </a:cubicBezTo>
                  <a:cubicBezTo>
                    <a:pt x="139" y="68"/>
                    <a:pt x="142" y="60"/>
                    <a:pt x="142" y="51"/>
                  </a:cubicBezTo>
                  <a:cubicBezTo>
                    <a:pt x="142" y="42"/>
                    <a:pt x="139" y="33"/>
                    <a:pt x="134" y="25"/>
                  </a:cubicBezTo>
                  <a:cubicBezTo>
                    <a:pt x="129" y="16"/>
                    <a:pt x="121" y="10"/>
                    <a:pt x="112" y="6"/>
                  </a:cubicBezTo>
                  <a:cubicBezTo>
                    <a:pt x="103" y="2"/>
                    <a:pt x="91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7" y="200"/>
                  </a:lnTo>
                  <a:close/>
                  <a:moveTo>
                    <a:pt x="27" y="23"/>
                  </a:moveTo>
                  <a:cubicBezTo>
                    <a:pt x="67" y="23"/>
                    <a:pt x="67" y="23"/>
                    <a:pt x="67" y="23"/>
                  </a:cubicBezTo>
                  <a:cubicBezTo>
                    <a:pt x="81" y="23"/>
                    <a:pt x="91" y="24"/>
                    <a:pt x="97" y="26"/>
                  </a:cubicBezTo>
                  <a:cubicBezTo>
                    <a:pt x="103" y="28"/>
                    <a:pt x="108" y="32"/>
                    <a:pt x="111" y="37"/>
                  </a:cubicBezTo>
                  <a:cubicBezTo>
                    <a:pt x="114" y="42"/>
                    <a:pt x="116" y="48"/>
                    <a:pt x="116" y="54"/>
                  </a:cubicBezTo>
                  <a:cubicBezTo>
                    <a:pt x="116" y="61"/>
                    <a:pt x="114" y="67"/>
                    <a:pt x="110" y="72"/>
                  </a:cubicBezTo>
                  <a:cubicBezTo>
                    <a:pt x="107" y="76"/>
                    <a:pt x="102" y="80"/>
                    <a:pt x="95" y="82"/>
                  </a:cubicBezTo>
                  <a:cubicBezTo>
                    <a:pt x="90" y="83"/>
                    <a:pt x="82" y="84"/>
                    <a:pt x="70" y="84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27" y="23"/>
                  </a:lnTo>
                  <a:close/>
                  <a:moveTo>
                    <a:pt x="27" y="108"/>
                  </a:moveTo>
                  <a:cubicBezTo>
                    <a:pt x="73" y="108"/>
                    <a:pt x="73" y="108"/>
                    <a:pt x="73" y="108"/>
                  </a:cubicBezTo>
                  <a:cubicBezTo>
                    <a:pt x="86" y="108"/>
                    <a:pt x="95" y="109"/>
                    <a:pt x="102" y="111"/>
                  </a:cubicBezTo>
                  <a:cubicBezTo>
                    <a:pt x="109" y="113"/>
                    <a:pt x="114" y="117"/>
                    <a:pt x="118" y="123"/>
                  </a:cubicBezTo>
                  <a:cubicBezTo>
                    <a:pt x="122" y="128"/>
                    <a:pt x="124" y="135"/>
                    <a:pt x="124" y="142"/>
                  </a:cubicBezTo>
                  <a:cubicBezTo>
                    <a:pt x="124" y="148"/>
                    <a:pt x="123" y="154"/>
                    <a:pt x="120" y="159"/>
                  </a:cubicBezTo>
                  <a:cubicBezTo>
                    <a:pt x="117" y="164"/>
                    <a:pt x="114" y="167"/>
                    <a:pt x="110" y="170"/>
                  </a:cubicBezTo>
                  <a:cubicBezTo>
                    <a:pt x="106" y="173"/>
                    <a:pt x="101" y="174"/>
                    <a:pt x="95" y="175"/>
                  </a:cubicBezTo>
                  <a:cubicBezTo>
                    <a:pt x="91" y="176"/>
                    <a:pt x="85" y="176"/>
                    <a:pt x="77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3"/>
            <p:cNvSpPr>
              <a:spLocks/>
            </p:cNvSpPr>
            <p:nvPr userDrawn="1"/>
          </p:nvSpPr>
          <p:spPr bwMode="black">
            <a:xfrm>
              <a:off x="6185" y="57"/>
              <a:ext cx="352" cy="474"/>
            </a:xfrm>
            <a:custGeom>
              <a:avLst/>
              <a:gdLst>
                <a:gd name="T0" fmla="*/ 352 w 352"/>
                <a:gd name="T1" fmla="*/ 474 h 474"/>
                <a:gd name="T2" fmla="*/ 352 w 352"/>
                <a:gd name="T3" fmla="*/ 417 h 474"/>
                <a:gd name="T4" fmla="*/ 61 w 352"/>
                <a:gd name="T5" fmla="*/ 417 h 474"/>
                <a:gd name="T6" fmla="*/ 61 w 352"/>
                <a:gd name="T7" fmla="*/ 256 h 474"/>
                <a:gd name="T8" fmla="*/ 324 w 352"/>
                <a:gd name="T9" fmla="*/ 256 h 474"/>
                <a:gd name="T10" fmla="*/ 324 w 352"/>
                <a:gd name="T11" fmla="*/ 201 h 474"/>
                <a:gd name="T12" fmla="*/ 61 w 352"/>
                <a:gd name="T13" fmla="*/ 201 h 474"/>
                <a:gd name="T14" fmla="*/ 61 w 352"/>
                <a:gd name="T15" fmla="*/ 55 h 474"/>
                <a:gd name="T16" fmla="*/ 340 w 352"/>
                <a:gd name="T17" fmla="*/ 55 h 474"/>
                <a:gd name="T18" fmla="*/ 340 w 352"/>
                <a:gd name="T19" fmla="*/ 0 h 474"/>
                <a:gd name="T20" fmla="*/ 0 w 352"/>
                <a:gd name="T21" fmla="*/ 0 h 474"/>
                <a:gd name="T22" fmla="*/ 0 w 352"/>
                <a:gd name="T23" fmla="*/ 474 h 474"/>
                <a:gd name="T24" fmla="*/ 352 w 352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4">
                  <a:moveTo>
                    <a:pt x="352" y="474"/>
                  </a:moveTo>
                  <a:lnTo>
                    <a:pt x="352" y="417"/>
                  </a:lnTo>
                  <a:lnTo>
                    <a:pt x="61" y="417"/>
                  </a:lnTo>
                  <a:lnTo>
                    <a:pt x="61" y="256"/>
                  </a:lnTo>
                  <a:lnTo>
                    <a:pt x="324" y="256"/>
                  </a:lnTo>
                  <a:lnTo>
                    <a:pt x="324" y="201"/>
                  </a:lnTo>
                  <a:lnTo>
                    <a:pt x="61" y="201"/>
                  </a:lnTo>
                  <a:lnTo>
                    <a:pt x="61" y="55"/>
                  </a:lnTo>
                  <a:lnTo>
                    <a:pt x="340" y="55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35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4"/>
            <p:cNvSpPr>
              <a:spLocks noEditPoints="1"/>
            </p:cNvSpPr>
            <p:nvPr userDrawn="1"/>
          </p:nvSpPr>
          <p:spPr bwMode="black">
            <a:xfrm>
              <a:off x="6603" y="57"/>
              <a:ext cx="393" cy="474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8 w 166"/>
                <a:gd name="T5" fmla="*/ 187 h 200"/>
                <a:gd name="T6" fmla="*/ 147 w 166"/>
                <a:gd name="T7" fmla="*/ 168 h 200"/>
                <a:gd name="T8" fmla="*/ 160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8 h 200"/>
                <a:gd name="T32" fmla="*/ 128 w 166"/>
                <a:gd name="T33" fmla="*/ 50 h 200"/>
                <a:gd name="T34" fmla="*/ 138 w 166"/>
                <a:gd name="T35" fmla="*/ 98 h 200"/>
                <a:gd name="T36" fmla="*/ 133 w 166"/>
                <a:gd name="T37" fmla="*/ 137 h 200"/>
                <a:gd name="T38" fmla="*/ 118 w 166"/>
                <a:gd name="T39" fmla="*/ 162 h 200"/>
                <a:gd name="T40" fmla="*/ 100 w 166"/>
                <a:gd name="T41" fmla="*/ 173 h 200"/>
                <a:gd name="T42" fmla="*/ 69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7"/>
                  </a:cubicBezTo>
                  <a:cubicBezTo>
                    <a:pt x="114" y="194"/>
                    <a:pt x="122" y="191"/>
                    <a:pt x="128" y="187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1"/>
                    <a:pt x="157" y="151"/>
                    <a:pt x="160" y="139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4" y="23"/>
                    <a:pt x="96" y="25"/>
                    <a:pt x="103" y="28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8"/>
                    <a:pt x="138" y="98"/>
                  </a:cubicBezTo>
                  <a:cubicBezTo>
                    <a:pt x="138" y="114"/>
                    <a:pt x="137" y="126"/>
                    <a:pt x="133" y="137"/>
                  </a:cubicBezTo>
                  <a:cubicBezTo>
                    <a:pt x="130" y="148"/>
                    <a:pt x="125" y="156"/>
                    <a:pt x="118" y="162"/>
                  </a:cubicBezTo>
                  <a:cubicBezTo>
                    <a:pt x="114" y="167"/>
                    <a:pt x="108" y="170"/>
                    <a:pt x="100" y="173"/>
                  </a:cubicBezTo>
                  <a:cubicBezTo>
                    <a:pt x="93" y="175"/>
                    <a:pt x="83" y="176"/>
                    <a:pt x="69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75"/>
            <p:cNvSpPr>
              <a:spLocks noEditPoints="1"/>
            </p:cNvSpPr>
            <p:nvPr userDrawn="1"/>
          </p:nvSpPr>
          <p:spPr bwMode="black">
            <a:xfrm>
              <a:off x="7001" y="57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4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0 w 187"/>
                <a:gd name="T21" fmla="*/ 21 h 200"/>
                <a:gd name="T22" fmla="*/ 105 w 187"/>
                <a:gd name="T23" fmla="*/ 62 h 200"/>
                <a:gd name="T24" fmla="*/ 125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6"/>
                    <a:pt x="88" y="34"/>
                    <a:pt x="90" y="21"/>
                  </a:cubicBezTo>
                  <a:cubicBezTo>
                    <a:pt x="93" y="32"/>
                    <a:pt x="98" y="46"/>
                    <a:pt x="105" y="62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6"/>
            <p:cNvSpPr>
              <a:spLocks/>
            </p:cNvSpPr>
            <p:nvPr userDrawn="1"/>
          </p:nvSpPr>
          <p:spPr bwMode="black">
            <a:xfrm>
              <a:off x="7485" y="57"/>
              <a:ext cx="374" cy="474"/>
            </a:xfrm>
            <a:custGeom>
              <a:avLst/>
              <a:gdLst>
                <a:gd name="T0" fmla="*/ 62 w 374"/>
                <a:gd name="T1" fmla="*/ 474 h 474"/>
                <a:gd name="T2" fmla="*/ 62 w 374"/>
                <a:gd name="T3" fmla="*/ 102 h 474"/>
                <a:gd name="T4" fmla="*/ 310 w 374"/>
                <a:gd name="T5" fmla="*/ 474 h 474"/>
                <a:gd name="T6" fmla="*/ 374 w 374"/>
                <a:gd name="T7" fmla="*/ 474 h 474"/>
                <a:gd name="T8" fmla="*/ 374 w 374"/>
                <a:gd name="T9" fmla="*/ 0 h 474"/>
                <a:gd name="T10" fmla="*/ 315 w 374"/>
                <a:gd name="T11" fmla="*/ 0 h 474"/>
                <a:gd name="T12" fmla="*/ 315 w 374"/>
                <a:gd name="T13" fmla="*/ 372 h 474"/>
                <a:gd name="T14" fmla="*/ 64 w 374"/>
                <a:gd name="T15" fmla="*/ 0 h 474"/>
                <a:gd name="T16" fmla="*/ 0 w 374"/>
                <a:gd name="T17" fmla="*/ 0 h 474"/>
                <a:gd name="T18" fmla="*/ 0 w 374"/>
                <a:gd name="T19" fmla="*/ 474 h 474"/>
                <a:gd name="T20" fmla="*/ 62 w 374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4">
                  <a:moveTo>
                    <a:pt x="62" y="474"/>
                  </a:moveTo>
                  <a:lnTo>
                    <a:pt x="62" y="102"/>
                  </a:lnTo>
                  <a:lnTo>
                    <a:pt x="310" y="474"/>
                  </a:lnTo>
                  <a:lnTo>
                    <a:pt x="374" y="474"/>
                  </a:lnTo>
                  <a:lnTo>
                    <a:pt x="374" y="0"/>
                  </a:lnTo>
                  <a:lnTo>
                    <a:pt x="315" y="0"/>
                  </a:lnTo>
                  <a:lnTo>
                    <a:pt x="315" y="372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6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7"/>
            <p:cNvSpPr>
              <a:spLocks/>
            </p:cNvSpPr>
            <p:nvPr userDrawn="1"/>
          </p:nvSpPr>
          <p:spPr bwMode="black">
            <a:xfrm>
              <a:off x="7941" y="57"/>
              <a:ext cx="393" cy="474"/>
            </a:xfrm>
            <a:custGeom>
              <a:avLst/>
              <a:gdLst>
                <a:gd name="T0" fmla="*/ 64 w 393"/>
                <a:gd name="T1" fmla="*/ 474 h 474"/>
                <a:gd name="T2" fmla="*/ 64 w 393"/>
                <a:gd name="T3" fmla="*/ 310 h 474"/>
                <a:gd name="T4" fmla="*/ 140 w 393"/>
                <a:gd name="T5" fmla="*/ 235 h 474"/>
                <a:gd name="T6" fmla="*/ 310 w 393"/>
                <a:gd name="T7" fmla="*/ 474 h 474"/>
                <a:gd name="T8" fmla="*/ 393 w 393"/>
                <a:gd name="T9" fmla="*/ 474 h 474"/>
                <a:gd name="T10" fmla="*/ 185 w 393"/>
                <a:gd name="T11" fmla="*/ 192 h 474"/>
                <a:gd name="T12" fmla="*/ 383 w 393"/>
                <a:gd name="T13" fmla="*/ 0 h 474"/>
                <a:gd name="T14" fmla="*/ 298 w 393"/>
                <a:gd name="T15" fmla="*/ 0 h 474"/>
                <a:gd name="T16" fmla="*/ 64 w 393"/>
                <a:gd name="T17" fmla="*/ 235 h 474"/>
                <a:gd name="T18" fmla="*/ 64 w 393"/>
                <a:gd name="T19" fmla="*/ 0 h 474"/>
                <a:gd name="T20" fmla="*/ 0 w 393"/>
                <a:gd name="T21" fmla="*/ 0 h 474"/>
                <a:gd name="T22" fmla="*/ 0 w 393"/>
                <a:gd name="T23" fmla="*/ 474 h 474"/>
                <a:gd name="T24" fmla="*/ 64 w 393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4">
                  <a:moveTo>
                    <a:pt x="64" y="474"/>
                  </a:moveTo>
                  <a:lnTo>
                    <a:pt x="64" y="310"/>
                  </a:lnTo>
                  <a:lnTo>
                    <a:pt x="140" y="235"/>
                  </a:lnTo>
                  <a:lnTo>
                    <a:pt x="310" y="474"/>
                  </a:lnTo>
                  <a:lnTo>
                    <a:pt x="393" y="474"/>
                  </a:lnTo>
                  <a:lnTo>
                    <a:pt x="185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5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64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78"/>
            <p:cNvSpPr>
              <a:spLocks/>
            </p:cNvSpPr>
            <p:nvPr userDrawn="1"/>
          </p:nvSpPr>
          <p:spPr bwMode="black">
            <a:xfrm>
              <a:off x="8343" y="57"/>
              <a:ext cx="376" cy="474"/>
            </a:xfrm>
            <a:custGeom>
              <a:avLst/>
              <a:gdLst>
                <a:gd name="T0" fmla="*/ 218 w 376"/>
                <a:gd name="T1" fmla="*/ 474 h 474"/>
                <a:gd name="T2" fmla="*/ 218 w 376"/>
                <a:gd name="T3" fmla="*/ 55 h 474"/>
                <a:gd name="T4" fmla="*/ 376 w 376"/>
                <a:gd name="T5" fmla="*/ 55 h 474"/>
                <a:gd name="T6" fmla="*/ 376 w 376"/>
                <a:gd name="T7" fmla="*/ 0 h 474"/>
                <a:gd name="T8" fmla="*/ 0 w 376"/>
                <a:gd name="T9" fmla="*/ 0 h 474"/>
                <a:gd name="T10" fmla="*/ 0 w 376"/>
                <a:gd name="T11" fmla="*/ 55 h 474"/>
                <a:gd name="T12" fmla="*/ 156 w 376"/>
                <a:gd name="T13" fmla="*/ 55 h 474"/>
                <a:gd name="T14" fmla="*/ 156 w 376"/>
                <a:gd name="T15" fmla="*/ 474 h 474"/>
                <a:gd name="T16" fmla="*/ 218 w 376"/>
                <a:gd name="T1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4">
                  <a:moveTo>
                    <a:pt x="218" y="474"/>
                  </a:moveTo>
                  <a:lnTo>
                    <a:pt x="218" y="55"/>
                  </a:lnTo>
                  <a:lnTo>
                    <a:pt x="376" y="55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56" y="55"/>
                  </a:lnTo>
                  <a:lnTo>
                    <a:pt x="156" y="474"/>
                  </a:lnTo>
                  <a:lnTo>
                    <a:pt x="218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9"/>
            <p:cNvSpPr>
              <a:spLocks/>
            </p:cNvSpPr>
            <p:nvPr userDrawn="1"/>
          </p:nvSpPr>
          <p:spPr bwMode="black">
            <a:xfrm>
              <a:off x="7041" y="1025"/>
              <a:ext cx="376" cy="476"/>
            </a:xfrm>
            <a:custGeom>
              <a:avLst/>
              <a:gdLst>
                <a:gd name="T0" fmla="*/ 220 w 376"/>
                <a:gd name="T1" fmla="*/ 476 h 476"/>
                <a:gd name="T2" fmla="*/ 220 w 376"/>
                <a:gd name="T3" fmla="*/ 57 h 476"/>
                <a:gd name="T4" fmla="*/ 376 w 376"/>
                <a:gd name="T5" fmla="*/ 57 h 476"/>
                <a:gd name="T6" fmla="*/ 376 w 376"/>
                <a:gd name="T7" fmla="*/ 0 h 476"/>
                <a:gd name="T8" fmla="*/ 0 w 376"/>
                <a:gd name="T9" fmla="*/ 0 h 476"/>
                <a:gd name="T10" fmla="*/ 0 w 376"/>
                <a:gd name="T11" fmla="*/ 57 h 476"/>
                <a:gd name="T12" fmla="*/ 156 w 376"/>
                <a:gd name="T13" fmla="*/ 57 h 476"/>
                <a:gd name="T14" fmla="*/ 156 w 376"/>
                <a:gd name="T15" fmla="*/ 476 h 476"/>
                <a:gd name="T16" fmla="*/ 220 w 37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6">
                  <a:moveTo>
                    <a:pt x="220" y="476"/>
                  </a:moveTo>
                  <a:lnTo>
                    <a:pt x="220" y="57"/>
                  </a:lnTo>
                  <a:lnTo>
                    <a:pt x="376" y="57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56" y="57"/>
                  </a:lnTo>
                  <a:lnTo>
                    <a:pt x="156" y="476"/>
                  </a:lnTo>
                  <a:lnTo>
                    <a:pt x="220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0"/>
            <p:cNvSpPr>
              <a:spLocks noEditPoints="1"/>
            </p:cNvSpPr>
            <p:nvPr userDrawn="1"/>
          </p:nvSpPr>
          <p:spPr bwMode="black">
            <a:xfrm>
              <a:off x="7372" y="1025"/>
              <a:ext cx="444" cy="476"/>
            </a:xfrm>
            <a:custGeom>
              <a:avLst/>
              <a:gdLst>
                <a:gd name="T0" fmla="*/ 29 w 188"/>
                <a:gd name="T1" fmla="*/ 201 h 201"/>
                <a:gd name="T2" fmla="*/ 51 w 188"/>
                <a:gd name="T3" fmla="*/ 140 h 201"/>
                <a:gd name="T4" fmla="*/ 134 w 188"/>
                <a:gd name="T5" fmla="*/ 140 h 201"/>
                <a:gd name="T6" fmla="*/ 158 w 188"/>
                <a:gd name="T7" fmla="*/ 201 h 201"/>
                <a:gd name="T8" fmla="*/ 188 w 188"/>
                <a:gd name="T9" fmla="*/ 201 h 201"/>
                <a:gd name="T10" fmla="*/ 106 w 188"/>
                <a:gd name="T11" fmla="*/ 0 h 201"/>
                <a:gd name="T12" fmla="*/ 77 w 188"/>
                <a:gd name="T13" fmla="*/ 0 h 201"/>
                <a:gd name="T14" fmla="*/ 0 w 188"/>
                <a:gd name="T15" fmla="*/ 201 h 201"/>
                <a:gd name="T16" fmla="*/ 29 w 188"/>
                <a:gd name="T17" fmla="*/ 201 h 201"/>
                <a:gd name="T18" fmla="*/ 80 w 188"/>
                <a:gd name="T19" fmla="*/ 60 h 201"/>
                <a:gd name="T20" fmla="*/ 91 w 188"/>
                <a:gd name="T21" fmla="*/ 21 h 201"/>
                <a:gd name="T22" fmla="*/ 105 w 188"/>
                <a:gd name="T23" fmla="*/ 63 h 201"/>
                <a:gd name="T24" fmla="*/ 126 w 188"/>
                <a:gd name="T25" fmla="*/ 118 h 201"/>
                <a:gd name="T26" fmla="*/ 58 w 188"/>
                <a:gd name="T27" fmla="*/ 118 h 201"/>
                <a:gd name="T28" fmla="*/ 80 w 188"/>
                <a:gd name="T29" fmla="*/ 6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1">
                  <a:moveTo>
                    <a:pt x="29" y="201"/>
                  </a:moveTo>
                  <a:cubicBezTo>
                    <a:pt x="51" y="140"/>
                    <a:pt x="51" y="140"/>
                    <a:pt x="51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1"/>
                    <a:pt x="0" y="201"/>
                    <a:pt x="0" y="201"/>
                  </a:cubicBezTo>
                  <a:lnTo>
                    <a:pt x="29" y="201"/>
                  </a:lnTo>
                  <a:close/>
                  <a:moveTo>
                    <a:pt x="80" y="60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1"/>
            <p:cNvSpPr>
              <a:spLocks/>
            </p:cNvSpPr>
            <p:nvPr userDrawn="1"/>
          </p:nvSpPr>
          <p:spPr bwMode="black">
            <a:xfrm>
              <a:off x="7856" y="1025"/>
              <a:ext cx="393" cy="476"/>
            </a:xfrm>
            <a:custGeom>
              <a:avLst/>
              <a:gdLst>
                <a:gd name="T0" fmla="*/ 64 w 393"/>
                <a:gd name="T1" fmla="*/ 476 h 476"/>
                <a:gd name="T2" fmla="*/ 64 w 393"/>
                <a:gd name="T3" fmla="*/ 310 h 476"/>
                <a:gd name="T4" fmla="*/ 140 w 393"/>
                <a:gd name="T5" fmla="*/ 235 h 476"/>
                <a:gd name="T6" fmla="*/ 310 w 393"/>
                <a:gd name="T7" fmla="*/ 476 h 476"/>
                <a:gd name="T8" fmla="*/ 393 w 393"/>
                <a:gd name="T9" fmla="*/ 476 h 476"/>
                <a:gd name="T10" fmla="*/ 185 w 393"/>
                <a:gd name="T11" fmla="*/ 194 h 476"/>
                <a:gd name="T12" fmla="*/ 383 w 393"/>
                <a:gd name="T13" fmla="*/ 0 h 476"/>
                <a:gd name="T14" fmla="*/ 298 w 393"/>
                <a:gd name="T15" fmla="*/ 0 h 476"/>
                <a:gd name="T16" fmla="*/ 64 w 393"/>
                <a:gd name="T17" fmla="*/ 237 h 476"/>
                <a:gd name="T18" fmla="*/ 64 w 393"/>
                <a:gd name="T19" fmla="*/ 0 h 476"/>
                <a:gd name="T20" fmla="*/ 0 w 393"/>
                <a:gd name="T21" fmla="*/ 0 h 476"/>
                <a:gd name="T22" fmla="*/ 0 w 393"/>
                <a:gd name="T23" fmla="*/ 476 h 476"/>
                <a:gd name="T24" fmla="*/ 64 w 393"/>
                <a:gd name="T2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6">
                  <a:moveTo>
                    <a:pt x="64" y="476"/>
                  </a:moveTo>
                  <a:lnTo>
                    <a:pt x="64" y="310"/>
                  </a:lnTo>
                  <a:lnTo>
                    <a:pt x="140" y="235"/>
                  </a:lnTo>
                  <a:lnTo>
                    <a:pt x="310" y="476"/>
                  </a:lnTo>
                  <a:lnTo>
                    <a:pt x="393" y="476"/>
                  </a:lnTo>
                  <a:lnTo>
                    <a:pt x="185" y="194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7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64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2"/>
            <p:cNvSpPr>
              <a:spLocks/>
            </p:cNvSpPr>
            <p:nvPr userDrawn="1"/>
          </p:nvSpPr>
          <p:spPr bwMode="black">
            <a:xfrm>
              <a:off x="8291" y="1025"/>
              <a:ext cx="390" cy="476"/>
            </a:xfrm>
            <a:custGeom>
              <a:avLst/>
              <a:gdLst>
                <a:gd name="T0" fmla="*/ 62 w 390"/>
                <a:gd name="T1" fmla="*/ 476 h 476"/>
                <a:gd name="T2" fmla="*/ 62 w 390"/>
                <a:gd name="T3" fmla="*/ 310 h 476"/>
                <a:gd name="T4" fmla="*/ 140 w 390"/>
                <a:gd name="T5" fmla="*/ 235 h 476"/>
                <a:gd name="T6" fmla="*/ 308 w 390"/>
                <a:gd name="T7" fmla="*/ 476 h 476"/>
                <a:gd name="T8" fmla="*/ 390 w 390"/>
                <a:gd name="T9" fmla="*/ 476 h 476"/>
                <a:gd name="T10" fmla="*/ 185 w 390"/>
                <a:gd name="T11" fmla="*/ 194 h 476"/>
                <a:gd name="T12" fmla="*/ 383 w 390"/>
                <a:gd name="T13" fmla="*/ 0 h 476"/>
                <a:gd name="T14" fmla="*/ 298 w 390"/>
                <a:gd name="T15" fmla="*/ 0 h 476"/>
                <a:gd name="T16" fmla="*/ 62 w 390"/>
                <a:gd name="T17" fmla="*/ 237 h 476"/>
                <a:gd name="T18" fmla="*/ 62 w 390"/>
                <a:gd name="T19" fmla="*/ 0 h 476"/>
                <a:gd name="T20" fmla="*/ 0 w 390"/>
                <a:gd name="T21" fmla="*/ 0 h 476"/>
                <a:gd name="T22" fmla="*/ 0 w 390"/>
                <a:gd name="T23" fmla="*/ 476 h 476"/>
                <a:gd name="T24" fmla="*/ 62 w 390"/>
                <a:gd name="T2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0" h="476">
                  <a:moveTo>
                    <a:pt x="62" y="476"/>
                  </a:moveTo>
                  <a:lnTo>
                    <a:pt x="62" y="310"/>
                  </a:lnTo>
                  <a:lnTo>
                    <a:pt x="140" y="235"/>
                  </a:lnTo>
                  <a:lnTo>
                    <a:pt x="308" y="476"/>
                  </a:lnTo>
                  <a:lnTo>
                    <a:pt x="390" y="476"/>
                  </a:lnTo>
                  <a:lnTo>
                    <a:pt x="185" y="194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2" y="237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6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3"/>
            <p:cNvSpPr>
              <a:spLocks noEditPoints="1"/>
            </p:cNvSpPr>
            <p:nvPr userDrawn="1"/>
          </p:nvSpPr>
          <p:spPr bwMode="black">
            <a:xfrm>
              <a:off x="3053" y="67"/>
              <a:ext cx="392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8 w 166"/>
                <a:gd name="T5" fmla="*/ 187 h 200"/>
                <a:gd name="T6" fmla="*/ 147 w 166"/>
                <a:gd name="T7" fmla="*/ 169 h 200"/>
                <a:gd name="T8" fmla="*/ 160 w 166"/>
                <a:gd name="T9" fmla="*/ 140 h 200"/>
                <a:gd name="T10" fmla="*/ 166 w 166"/>
                <a:gd name="T11" fmla="*/ 99 h 200"/>
                <a:gd name="T12" fmla="*/ 158 w 166"/>
                <a:gd name="T13" fmla="*/ 52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4 h 200"/>
                <a:gd name="T28" fmla="*/ 69 w 166"/>
                <a:gd name="T29" fmla="*/ 24 h 200"/>
                <a:gd name="T30" fmla="*/ 103 w 166"/>
                <a:gd name="T31" fmla="*/ 28 h 200"/>
                <a:gd name="T32" fmla="*/ 128 w 166"/>
                <a:gd name="T33" fmla="*/ 51 h 200"/>
                <a:gd name="T34" fmla="*/ 138 w 166"/>
                <a:gd name="T35" fmla="*/ 99 h 200"/>
                <a:gd name="T36" fmla="*/ 133 w 166"/>
                <a:gd name="T37" fmla="*/ 137 h 200"/>
                <a:gd name="T38" fmla="*/ 118 w 166"/>
                <a:gd name="T39" fmla="*/ 163 h 200"/>
                <a:gd name="T40" fmla="*/ 100 w 166"/>
                <a:gd name="T41" fmla="*/ 173 h 200"/>
                <a:gd name="T42" fmla="*/ 69 w 166"/>
                <a:gd name="T43" fmla="*/ 177 h 200"/>
                <a:gd name="T44" fmla="*/ 27 w 166"/>
                <a:gd name="T45" fmla="*/ 177 h 200"/>
                <a:gd name="T46" fmla="*/ 27 w 166"/>
                <a:gd name="T47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4" y="200"/>
                    <a:pt x="95" y="199"/>
                    <a:pt x="105" y="197"/>
                  </a:cubicBezTo>
                  <a:cubicBezTo>
                    <a:pt x="114" y="195"/>
                    <a:pt x="122" y="191"/>
                    <a:pt x="128" y="187"/>
                  </a:cubicBezTo>
                  <a:cubicBezTo>
                    <a:pt x="135" y="183"/>
                    <a:pt x="141" y="177"/>
                    <a:pt x="147" y="169"/>
                  </a:cubicBezTo>
                  <a:cubicBezTo>
                    <a:pt x="152" y="161"/>
                    <a:pt x="157" y="151"/>
                    <a:pt x="160" y="140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6"/>
                    <a:pt x="158" y="52"/>
                  </a:cubicBezTo>
                  <a:cubicBezTo>
                    <a:pt x="153" y="38"/>
                    <a:pt x="145" y="26"/>
                    <a:pt x="134" y="17"/>
                  </a:cubicBezTo>
                  <a:cubicBezTo>
                    <a:pt x="126" y="11"/>
                    <a:pt x="116" y="6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4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84" y="24"/>
                    <a:pt x="96" y="25"/>
                    <a:pt x="103" y="28"/>
                  </a:cubicBezTo>
                  <a:cubicBezTo>
                    <a:pt x="113" y="32"/>
                    <a:pt x="121" y="39"/>
                    <a:pt x="128" y="51"/>
                  </a:cubicBezTo>
                  <a:cubicBezTo>
                    <a:pt x="135" y="62"/>
                    <a:pt x="138" y="78"/>
                    <a:pt x="138" y="99"/>
                  </a:cubicBezTo>
                  <a:cubicBezTo>
                    <a:pt x="138" y="114"/>
                    <a:pt x="137" y="127"/>
                    <a:pt x="133" y="137"/>
                  </a:cubicBezTo>
                  <a:cubicBezTo>
                    <a:pt x="130" y="148"/>
                    <a:pt x="125" y="156"/>
                    <a:pt x="118" y="163"/>
                  </a:cubicBezTo>
                  <a:cubicBezTo>
                    <a:pt x="114" y="167"/>
                    <a:pt x="108" y="171"/>
                    <a:pt x="100" y="173"/>
                  </a:cubicBezTo>
                  <a:cubicBezTo>
                    <a:pt x="93" y="176"/>
                    <a:pt x="83" y="177"/>
                    <a:pt x="69" y="177"/>
                  </a:cubicBezTo>
                  <a:cubicBezTo>
                    <a:pt x="27" y="177"/>
                    <a:pt x="27" y="177"/>
                    <a:pt x="27" y="177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4"/>
            <p:cNvSpPr>
              <a:spLocks noEditPoints="1"/>
            </p:cNvSpPr>
            <p:nvPr userDrawn="1"/>
          </p:nvSpPr>
          <p:spPr bwMode="black">
            <a:xfrm>
              <a:off x="3471" y="67"/>
              <a:ext cx="445" cy="473"/>
            </a:xfrm>
            <a:custGeom>
              <a:avLst/>
              <a:gdLst>
                <a:gd name="T0" fmla="*/ 28 w 188"/>
                <a:gd name="T1" fmla="*/ 200 h 200"/>
                <a:gd name="T2" fmla="*/ 50 w 188"/>
                <a:gd name="T3" fmla="*/ 140 h 200"/>
                <a:gd name="T4" fmla="*/ 134 w 188"/>
                <a:gd name="T5" fmla="*/ 140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8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5"/>
            <p:cNvSpPr>
              <a:spLocks/>
            </p:cNvSpPr>
            <p:nvPr userDrawn="1"/>
          </p:nvSpPr>
          <p:spPr bwMode="black">
            <a:xfrm>
              <a:off x="3958" y="67"/>
              <a:ext cx="374" cy="473"/>
            </a:xfrm>
            <a:custGeom>
              <a:avLst/>
              <a:gdLst>
                <a:gd name="T0" fmla="*/ 59 w 374"/>
                <a:gd name="T1" fmla="*/ 473 h 473"/>
                <a:gd name="T2" fmla="*/ 59 w 374"/>
                <a:gd name="T3" fmla="*/ 102 h 473"/>
                <a:gd name="T4" fmla="*/ 308 w 374"/>
                <a:gd name="T5" fmla="*/ 473 h 473"/>
                <a:gd name="T6" fmla="*/ 374 w 374"/>
                <a:gd name="T7" fmla="*/ 473 h 473"/>
                <a:gd name="T8" fmla="*/ 374 w 374"/>
                <a:gd name="T9" fmla="*/ 0 h 473"/>
                <a:gd name="T10" fmla="*/ 312 w 374"/>
                <a:gd name="T11" fmla="*/ 0 h 473"/>
                <a:gd name="T12" fmla="*/ 312 w 374"/>
                <a:gd name="T13" fmla="*/ 371 h 473"/>
                <a:gd name="T14" fmla="*/ 64 w 374"/>
                <a:gd name="T15" fmla="*/ 0 h 473"/>
                <a:gd name="T16" fmla="*/ 0 w 374"/>
                <a:gd name="T17" fmla="*/ 0 h 473"/>
                <a:gd name="T18" fmla="*/ 0 w 374"/>
                <a:gd name="T19" fmla="*/ 473 h 473"/>
                <a:gd name="T20" fmla="*/ 59 w 374"/>
                <a:gd name="T2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3">
                  <a:moveTo>
                    <a:pt x="59" y="473"/>
                  </a:moveTo>
                  <a:lnTo>
                    <a:pt x="59" y="102"/>
                  </a:lnTo>
                  <a:lnTo>
                    <a:pt x="308" y="473"/>
                  </a:lnTo>
                  <a:lnTo>
                    <a:pt x="374" y="473"/>
                  </a:lnTo>
                  <a:lnTo>
                    <a:pt x="374" y="0"/>
                  </a:lnTo>
                  <a:lnTo>
                    <a:pt x="312" y="0"/>
                  </a:lnTo>
                  <a:lnTo>
                    <a:pt x="312" y="371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59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6"/>
            <p:cNvSpPr>
              <a:spLocks/>
            </p:cNvSpPr>
            <p:nvPr userDrawn="1"/>
          </p:nvSpPr>
          <p:spPr bwMode="black">
            <a:xfrm>
              <a:off x="4426" y="67"/>
              <a:ext cx="393" cy="473"/>
            </a:xfrm>
            <a:custGeom>
              <a:avLst/>
              <a:gdLst>
                <a:gd name="T0" fmla="*/ 64 w 393"/>
                <a:gd name="T1" fmla="*/ 473 h 473"/>
                <a:gd name="T2" fmla="*/ 64 w 393"/>
                <a:gd name="T3" fmla="*/ 310 h 473"/>
                <a:gd name="T4" fmla="*/ 140 w 393"/>
                <a:gd name="T5" fmla="*/ 234 h 473"/>
                <a:gd name="T6" fmla="*/ 310 w 393"/>
                <a:gd name="T7" fmla="*/ 473 h 473"/>
                <a:gd name="T8" fmla="*/ 393 w 393"/>
                <a:gd name="T9" fmla="*/ 473 h 473"/>
                <a:gd name="T10" fmla="*/ 185 w 393"/>
                <a:gd name="T11" fmla="*/ 191 h 473"/>
                <a:gd name="T12" fmla="*/ 383 w 393"/>
                <a:gd name="T13" fmla="*/ 0 h 473"/>
                <a:gd name="T14" fmla="*/ 298 w 393"/>
                <a:gd name="T15" fmla="*/ 0 h 473"/>
                <a:gd name="T16" fmla="*/ 64 w 393"/>
                <a:gd name="T17" fmla="*/ 236 h 473"/>
                <a:gd name="T18" fmla="*/ 64 w 393"/>
                <a:gd name="T19" fmla="*/ 0 h 473"/>
                <a:gd name="T20" fmla="*/ 0 w 393"/>
                <a:gd name="T21" fmla="*/ 0 h 473"/>
                <a:gd name="T22" fmla="*/ 0 w 393"/>
                <a:gd name="T23" fmla="*/ 473 h 473"/>
                <a:gd name="T24" fmla="*/ 64 w 393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3">
                  <a:moveTo>
                    <a:pt x="64" y="473"/>
                  </a:moveTo>
                  <a:lnTo>
                    <a:pt x="64" y="310"/>
                  </a:lnTo>
                  <a:lnTo>
                    <a:pt x="140" y="234"/>
                  </a:lnTo>
                  <a:lnTo>
                    <a:pt x="310" y="473"/>
                  </a:lnTo>
                  <a:lnTo>
                    <a:pt x="393" y="473"/>
                  </a:lnTo>
                  <a:lnTo>
                    <a:pt x="185" y="191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6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7"/>
            <p:cNvSpPr>
              <a:spLocks noEditPoints="1"/>
            </p:cNvSpPr>
            <p:nvPr userDrawn="1"/>
          </p:nvSpPr>
          <p:spPr bwMode="black">
            <a:xfrm>
              <a:off x="-1037" y="1936"/>
              <a:ext cx="433" cy="483"/>
            </a:xfrm>
            <a:custGeom>
              <a:avLst/>
              <a:gdLst>
                <a:gd name="T0" fmla="*/ 82 w 183"/>
                <a:gd name="T1" fmla="*/ 50 h 204"/>
                <a:gd name="T2" fmla="*/ 157 w 183"/>
                <a:gd name="T3" fmla="*/ 40 h 204"/>
                <a:gd name="T4" fmla="*/ 154 w 183"/>
                <a:gd name="T5" fmla="*/ 18 h 204"/>
                <a:gd name="T6" fmla="*/ 82 w 183"/>
                <a:gd name="T7" fmla="*/ 26 h 204"/>
                <a:gd name="T8" fmla="*/ 85 w 183"/>
                <a:gd name="T9" fmla="*/ 1 h 204"/>
                <a:gd name="T10" fmla="*/ 62 w 183"/>
                <a:gd name="T11" fmla="*/ 0 h 204"/>
                <a:gd name="T12" fmla="*/ 60 w 183"/>
                <a:gd name="T13" fmla="*/ 30 h 204"/>
                <a:gd name="T14" fmla="*/ 11 w 183"/>
                <a:gd name="T15" fmla="*/ 36 h 204"/>
                <a:gd name="T16" fmla="*/ 13 w 183"/>
                <a:gd name="T17" fmla="*/ 57 h 204"/>
                <a:gd name="T18" fmla="*/ 60 w 183"/>
                <a:gd name="T19" fmla="*/ 52 h 204"/>
                <a:gd name="T20" fmla="*/ 60 w 183"/>
                <a:gd name="T21" fmla="*/ 77 h 204"/>
                <a:gd name="T22" fmla="*/ 16 w 183"/>
                <a:gd name="T23" fmla="*/ 104 h 204"/>
                <a:gd name="T24" fmla="*/ 0 w 183"/>
                <a:gd name="T25" fmla="*/ 146 h 204"/>
                <a:gd name="T26" fmla="*/ 11 w 183"/>
                <a:gd name="T27" fmla="*/ 175 h 204"/>
                <a:gd name="T28" fmla="*/ 39 w 183"/>
                <a:gd name="T29" fmla="*/ 186 h 204"/>
                <a:gd name="T30" fmla="*/ 75 w 183"/>
                <a:gd name="T31" fmla="*/ 176 h 204"/>
                <a:gd name="T32" fmla="*/ 78 w 183"/>
                <a:gd name="T33" fmla="*/ 185 h 204"/>
                <a:gd name="T34" fmla="*/ 100 w 183"/>
                <a:gd name="T35" fmla="*/ 176 h 204"/>
                <a:gd name="T36" fmla="*/ 94 w 183"/>
                <a:gd name="T37" fmla="*/ 162 h 204"/>
                <a:gd name="T38" fmla="*/ 134 w 183"/>
                <a:gd name="T39" fmla="*/ 96 h 204"/>
                <a:gd name="T40" fmla="*/ 154 w 183"/>
                <a:gd name="T41" fmla="*/ 111 h 204"/>
                <a:gd name="T42" fmla="*/ 161 w 183"/>
                <a:gd name="T43" fmla="*/ 133 h 204"/>
                <a:gd name="T44" fmla="*/ 107 w 183"/>
                <a:gd name="T45" fmla="*/ 184 h 204"/>
                <a:gd name="T46" fmla="*/ 120 w 183"/>
                <a:gd name="T47" fmla="*/ 204 h 204"/>
                <a:gd name="T48" fmla="*/ 166 w 183"/>
                <a:gd name="T49" fmla="*/ 173 h 204"/>
                <a:gd name="T50" fmla="*/ 183 w 183"/>
                <a:gd name="T51" fmla="*/ 131 h 204"/>
                <a:gd name="T52" fmla="*/ 161 w 183"/>
                <a:gd name="T53" fmla="*/ 87 h 204"/>
                <a:gd name="T54" fmla="*/ 109 w 183"/>
                <a:gd name="T55" fmla="*/ 69 h 204"/>
                <a:gd name="T56" fmla="*/ 82 w 183"/>
                <a:gd name="T57" fmla="*/ 72 h 204"/>
                <a:gd name="T58" fmla="*/ 82 w 183"/>
                <a:gd name="T59" fmla="*/ 50 h 204"/>
                <a:gd name="T60" fmla="*/ 88 w 183"/>
                <a:gd name="T61" fmla="*/ 136 h 204"/>
                <a:gd name="T62" fmla="*/ 84 w 183"/>
                <a:gd name="T63" fmla="*/ 94 h 204"/>
                <a:gd name="T64" fmla="*/ 106 w 183"/>
                <a:gd name="T65" fmla="*/ 92 h 204"/>
                <a:gd name="T66" fmla="*/ 112 w 183"/>
                <a:gd name="T67" fmla="*/ 92 h 204"/>
                <a:gd name="T68" fmla="*/ 88 w 183"/>
                <a:gd name="T69" fmla="*/ 136 h 204"/>
                <a:gd name="T70" fmla="*/ 42 w 183"/>
                <a:gd name="T71" fmla="*/ 163 h 204"/>
                <a:gd name="T72" fmla="*/ 27 w 183"/>
                <a:gd name="T73" fmla="*/ 158 h 204"/>
                <a:gd name="T74" fmla="*/ 22 w 183"/>
                <a:gd name="T75" fmla="*/ 144 h 204"/>
                <a:gd name="T76" fmla="*/ 33 w 183"/>
                <a:gd name="T77" fmla="*/ 118 h 204"/>
                <a:gd name="T78" fmla="*/ 62 w 183"/>
                <a:gd name="T79" fmla="*/ 99 h 204"/>
                <a:gd name="T80" fmla="*/ 68 w 183"/>
                <a:gd name="T81" fmla="*/ 154 h 204"/>
                <a:gd name="T82" fmla="*/ 42 w 183"/>
                <a:gd name="T8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" h="204">
                  <a:moveTo>
                    <a:pt x="82" y="5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3" y="15"/>
                    <a:pt x="84" y="7"/>
                    <a:pt x="85" y="1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63"/>
                    <a:pt x="60" y="71"/>
                    <a:pt x="60" y="77"/>
                  </a:cubicBezTo>
                  <a:cubicBezTo>
                    <a:pt x="42" y="83"/>
                    <a:pt x="27" y="92"/>
                    <a:pt x="16" y="104"/>
                  </a:cubicBezTo>
                  <a:cubicBezTo>
                    <a:pt x="5" y="117"/>
                    <a:pt x="0" y="131"/>
                    <a:pt x="0" y="146"/>
                  </a:cubicBezTo>
                  <a:cubicBezTo>
                    <a:pt x="0" y="158"/>
                    <a:pt x="4" y="167"/>
                    <a:pt x="11" y="175"/>
                  </a:cubicBezTo>
                  <a:cubicBezTo>
                    <a:pt x="19" y="183"/>
                    <a:pt x="28" y="186"/>
                    <a:pt x="39" y="186"/>
                  </a:cubicBezTo>
                  <a:cubicBezTo>
                    <a:pt x="52" y="186"/>
                    <a:pt x="64" y="183"/>
                    <a:pt x="75" y="176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7" y="171"/>
                    <a:pt x="95" y="167"/>
                    <a:pt x="94" y="162"/>
                  </a:cubicBezTo>
                  <a:cubicBezTo>
                    <a:pt x="110" y="149"/>
                    <a:pt x="124" y="127"/>
                    <a:pt x="134" y="96"/>
                  </a:cubicBezTo>
                  <a:cubicBezTo>
                    <a:pt x="142" y="99"/>
                    <a:pt x="149" y="104"/>
                    <a:pt x="154" y="111"/>
                  </a:cubicBezTo>
                  <a:cubicBezTo>
                    <a:pt x="159" y="117"/>
                    <a:pt x="161" y="125"/>
                    <a:pt x="161" y="133"/>
                  </a:cubicBezTo>
                  <a:cubicBezTo>
                    <a:pt x="161" y="152"/>
                    <a:pt x="143" y="169"/>
                    <a:pt x="107" y="184"/>
                  </a:cubicBezTo>
                  <a:cubicBezTo>
                    <a:pt x="120" y="204"/>
                    <a:pt x="120" y="204"/>
                    <a:pt x="120" y="204"/>
                  </a:cubicBezTo>
                  <a:cubicBezTo>
                    <a:pt x="138" y="197"/>
                    <a:pt x="154" y="186"/>
                    <a:pt x="166" y="173"/>
                  </a:cubicBezTo>
                  <a:cubicBezTo>
                    <a:pt x="177" y="159"/>
                    <a:pt x="183" y="146"/>
                    <a:pt x="183" y="131"/>
                  </a:cubicBezTo>
                  <a:cubicBezTo>
                    <a:pt x="183" y="113"/>
                    <a:pt x="176" y="98"/>
                    <a:pt x="161" y="87"/>
                  </a:cubicBezTo>
                  <a:cubicBezTo>
                    <a:pt x="146" y="75"/>
                    <a:pt x="129" y="69"/>
                    <a:pt x="109" y="69"/>
                  </a:cubicBezTo>
                  <a:cubicBezTo>
                    <a:pt x="97" y="69"/>
                    <a:pt x="88" y="70"/>
                    <a:pt x="82" y="72"/>
                  </a:cubicBezTo>
                  <a:lnTo>
                    <a:pt x="82" y="50"/>
                  </a:lnTo>
                  <a:close/>
                  <a:moveTo>
                    <a:pt x="88" y="136"/>
                  </a:moveTo>
                  <a:cubicBezTo>
                    <a:pt x="86" y="126"/>
                    <a:pt x="85" y="112"/>
                    <a:pt x="84" y="94"/>
                  </a:cubicBezTo>
                  <a:cubicBezTo>
                    <a:pt x="91" y="93"/>
                    <a:pt x="98" y="92"/>
                    <a:pt x="106" y="92"/>
                  </a:cubicBezTo>
                  <a:cubicBezTo>
                    <a:pt x="109" y="92"/>
                    <a:pt x="111" y="92"/>
                    <a:pt x="112" y="92"/>
                  </a:cubicBezTo>
                  <a:cubicBezTo>
                    <a:pt x="104" y="114"/>
                    <a:pt x="96" y="128"/>
                    <a:pt x="88" y="136"/>
                  </a:cubicBezTo>
                  <a:close/>
                  <a:moveTo>
                    <a:pt x="42" y="163"/>
                  </a:moveTo>
                  <a:cubicBezTo>
                    <a:pt x="36" y="163"/>
                    <a:pt x="31" y="162"/>
                    <a:pt x="27" y="158"/>
                  </a:cubicBezTo>
                  <a:cubicBezTo>
                    <a:pt x="24" y="154"/>
                    <a:pt x="22" y="150"/>
                    <a:pt x="22" y="144"/>
                  </a:cubicBezTo>
                  <a:cubicBezTo>
                    <a:pt x="22" y="135"/>
                    <a:pt x="26" y="126"/>
                    <a:pt x="33" y="118"/>
                  </a:cubicBezTo>
                  <a:cubicBezTo>
                    <a:pt x="41" y="109"/>
                    <a:pt x="50" y="103"/>
                    <a:pt x="62" y="99"/>
                  </a:cubicBezTo>
                  <a:cubicBezTo>
                    <a:pt x="62" y="115"/>
                    <a:pt x="65" y="133"/>
                    <a:pt x="68" y="154"/>
                  </a:cubicBezTo>
                  <a:cubicBezTo>
                    <a:pt x="58" y="160"/>
                    <a:pt x="50" y="163"/>
                    <a:pt x="42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8"/>
            <p:cNvSpPr>
              <a:spLocks noEditPoints="1"/>
            </p:cNvSpPr>
            <p:nvPr userDrawn="1"/>
          </p:nvSpPr>
          <p:spPr bwMode="black">
            <a:xfrm>
              <a:off x="-526" y="1941"/>
              <a:ext cx="338" cy="492"/>
            </a:xfrm>
            <a:custGeom>
              <a:avLst/>
              <a:gdLst>
                <a:gd name="T0" fmla="*/ 117 w 143"/>
                <a:gd name="T1" fmla="*/ 2 h 208"/>
                <a:gd name="T2" fmla="*/ 120 w 143"/>
                <a:gd name="T3" fmla="*/ 66 h 208"/>
                <a:gd name="T4" fmla="*/ 117 w 143"/>
                <a:gd name="T5" fmla="*/ 117 h 208"/>
                <a:gd name="T6" fmla="*/ 102 w 143"/>
                <a:gd name="T7" fmla="*/ 158 h 208"/>
                <a:gd name="T8" fmla="*/ 68 w 143"/>
                <a:gd name="T9" fmla="*/ 189 h 208"/>
                <a:gd name="T10" fmla="*/ 84 w 143"/>
                <a:gd name="T11" fmla="*/ 208 h 208"/>
                <a:gd name="T12" fmla="*/ 128 w 143"/>
                <a:gd name="T13" fmla="*/ 160 h 208"/>
                <a:gd name="T14" fmla="*/ 143 w 143"/>
                <a:gd name="T15" fmla="*/ 67 h 208"/>
                <a:gd name="T16" fmla="*/ 140 w 143"/>
                <a:gd name="T17" fmla="*/ 0 h 208"/>
                <a:gd name="T18" fmla="*/ 117 w 143"/>
                <a:gd name="T19" fmla="*/ 2 h 208"/>
                <a:gd name="T20" fmla="*/ 39 w 143"/>
                <a:gd name="T21" fmla="*/ 68 h 208"/>
                <a:gd name="T22" fmla="*/ 25 w 143"/>
                <a:gd name="T23" fmla="*/ 98 h 208"/>
                <a:gd name="T24" fmla="*/ 25 w 143"/>
                <a:gd name="T25" fmla="*/ 98 h 208"/>
                <a:gd name="T26" fmla="*/ 22 w 143"/>
                <a:gd name="T27" fmla="*/ 57 h 208"/>
                <a:gd name="T28" fmla="*/ 27 w 143"/>
                <a:gd name="T29" fmla="*/ 10 h 208"/>
                <a:gd name="T30" fmla="*/ 5 w 143"/>
                <a:gd name="T31" fmla="*/ 6 h 208"/>
                <a:gd name="T32" fmla="*/ 0 w 143"/>
                <a:gd name="T33" fmla="*/ 57 h 208"/>
                <a:gd name="T34" fmla="*/ 4 w 143"/>
                <a:gd name="T35" fmla="*/ 104 h 208"/>
                <a:gd name="T36" fmla="*/ 14 w 143"/>
                <a:gd name="T37" fmla="*/ 155 h 208"/>
                <a:gd name="T38" fmla="*/ 30 w 143"/>
                <a:gd name="T39" fmla="*/ 155 h 208"/>
                <a:gd name="T40" fmla="*/ 56 w 143"/>
                <a:gd name="T41" fmla="*/ 78 h 208"/>
                <a:gd name="T42" fmla="*/ 39 w 143"/>
                <a:gd name="T43" fmla="*/ 6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208">
                  <a:moveTo>
                    <a:pt x="117" y="2"/>
                  </a:moveTo>
                  <a:cubicBezTo>
                    <a:pt x="119" y="19"/>
                    <a:pt x="120" y="40"/>
                    <a:pt x="120" y="66"/>
                  </a:cubicBezTo>
                  <a:cubicBezTo>
                    <a:pt x="120" y="85"/>
                    <a:pt x="119" y="103"/>
                    <a:pt x="117" y="117"/>
                  </a:cubicBezTo>
                  <a:cubicBezTo>
                    <a:pt x="114" y="132"/>
                    <a:pt x="109" y="145"/>
                    <a:pt x="102" y="158"/>
                  </a:cubicBezTo>
                  <a:cubicBezTo>
                    <a:pt x="94" y="170"/>
                    <a:pt x="83" y="181"/>
                    <a:pt x="68" y="189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104" y="196"/>
                    <a:pt x="118" y="180"/>
                    <a:pt x="128" y="160"/>
                  </a:cubicBezTo>
                  <a:cubicBezTo>
                    <a:pt x="138" y="140"/>
                    <a:pt x="143" y="109"/>
                    <a:pt x="143" y="67"/>
                  </a:cubicBezTo>
                  <a:cubicBezTo>
                    <a:pt x="143" y="49"/>
                    <a:pt x="142" y="27"/>
                    <a:pt x="140" y="0"/>
                  </a:cubicBezTo>
                  <a:lnTo>
                    <a:pt x="117" y="2"/>
                  </a:lnTo>
                  <a:close/>
                  <a:moveTo>
                    <a:pt x="39" y="68"/>
                  </a:moveTo>
                  <a:cubicBezTo>
                    <a:pt x="34" y="75"/>
                    <a:pt x="30" y="85"/>
                    <a:pt x="2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3" y="82"/>
                    <a:pt x="22" y="68"/>
                    <a:pt x="22" y="57"/>
                  </a:cubicBezTo>
                  <a:cubicBezTo>
                    <a:pt x="22" y="38"/>
                    <a:pt x="24" y="23"/>
                    <a:pt x="27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18"/>
                    <a:pt x="0" y="35"/>
                    <a:pt x="0" y="57"/>
                  </a:cubicBezTo>
                  <a:cubicBezTo>
                    <a:pt x="0" y="69"/>
                    <a:pt x="2" y="85"/>
                    <a:pt x="4" y="104"/>
                  </a:cubicBezTo>
                  <a:cubicBezTo>
                    <a:pt x="7" y="124"/>
                    <a:pt x="10" y="141"/>
                    <a:pt x="14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4" y="129"/>
                    <a:pt x="43" y="103"/>
                    <a:pt x="56" y="78"/>
                  </a:cubicBezTo>
                  <a:lnTo>
                    <a:pt x="3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9"/>
            <p:cNvSpPr>
              <a:spLocks noEditPoints="1"/>
            </p:cNvSpPr>
            <p:nvPr userDrawn="1"/>
          </p:nvSpPr>
          <p:spPr bwMode="black">
            <a:xfrm>
              <a:off x="-91" y="1915"/>
              <a:ext cx="511" cy="488"/>
            </a:xfrm>
            <a:custGeom>
              <a:avLst/>
              <a:gdLst>
                <a:gd name="T0" fmla="*/ 205 w 216"/>
                <a:gd name="T1" fmla="*/ 0 h 206"/>
                <a:gd name="T2" fmla="*/ 187 w 216"/>
                <a:gd name="T3" fmla="*/ 8 h 206"/>
                <a:gd name="T4" fmla="*/ 199 w 216"/>
                <a:gd name="T5" fmla="*/ 40 h 206"/>
                <a:gd name="T6" fmla="*/ 216 w 216"/>
                <a:gd name="T7" fmla="*/ 33 h 206"/>
                <a:gd name="T8" fmla="*/ 205 w 216"/>
                <a:gd name="T9" fmla="*/ 0 h 206"/>
                <a:gd name="T10" fmla="*/ 102 w 216"/>
                <a:gd name="T11" fmla="*/ 8 h 206"/>
                <a:gd name="T12" fmla="*/ 80 w 216"/>
                <a:gd name="T13" fmla="*/ 3 h 206"/>
                <a:gd name="T14" fmla="*/ 66 w 216"/>
                <a:gd name="T15" fmla="*/ 55 h 206"/>
                <a:gd name="T16" fmla="*/ 18 w 216"/>
                <a:gd name="T17" fmla="*/ 60 h 206"/>
                <a:gd name="T18" fmla="*/ 21 w 216"/>
                <a:gd name="T19" fmla="*/ 83 h 206"/>
                <a:gd name="T20" fmla="*/ 59 w 216"/>
                <a:gd name="T21" fmla="*/ 78 h 206"/>
                <a:gd name="T22" fmla="*/ 0 w 216"/>
                <a:gd name="T23" fmla="*/ 184 h 206"/>
                <a:gd name="T24" fmla="*/ 21 w 216"/>
                <a:gd name="T25" fmla="*/ 196 h 206"/>
                <a:gd name="T26" fmla="*/ 48 w 216"/>
                <a:gd name="T27" fmla="*/ 157 h 206"/>
                <a:gd name="T28" fmla="*/ 82 w 216"/>
                <a:gd name="T29" fmla="*/ 76 h 206"/>
                <a:gd name="T30" fmla="*/ 93 w 216"/>
                <a:gd name="T31" fmla="*/ 76 h 206"/>
                <a:gd name="T32" fmla="*/ 109 w 216"/>
                <a:gd name="T33" fmla="*/ 79 h 206"/>
                <a:gd name="T34" fmla="*/ 118 w 216"/>
                <a:gd name="T35" fmla="*/ 88 h 206"/>
                <a:gd name="T36" fmla="*/ 120 w 216"/>
                <a:gd name="T37" fmla="*/ 105 h 206"/>
                <a:gd name="T38" fmla="*/ 117 w 216"/>
                <a:gd name="T39" fmla="*/ 154 h 206"/>
                <a:gd name="T40" fmla="*/ 108 w 216"/>
                <a:gd name="T41" fmla="*/ 179 h 206"/>
                <a:gd name="T42" fmla="*/ 95 w 216"/>
                <a:gd name="T43" fmla="*/ 185 h 206"/>
                <a:gd name="T44" fmla="*/ 71 w 216"/>
                <a:gd name="T45" fmla="*/ 179 h 206"/>
                <a:gd name="T46" fmla="*/ 68 w 216"/>
                <a:gd name="T47" fmla="*/ 202 h 206"/>
                <a:gd name="T48" fmla="*/ 94 w 216"/>
                <a:gd name="T49" fmla="*/ 206 h 206"/>
                <a:gd name="T50" fmla="*/ 121 w 216"/>
                <a:gd name="T51" fmla="*/ 199 h 206"/>
                <a:gd name="T52" fmla="*/ 137 w 216"/>
                <a:gd name="T53" fmla="*/ 165 h 206"/>
                <a:gd name="T54" fmla="*/ 142 w 216"/>
                <a:gd name="T55" fmla="*/ 106 h 206"/>
                <a:gd name="T56" fmla="*/ 141 w 216"/>
                <a:gd name="T57" fmla="*/ 89 h 206"/>
                <a:gd name="T58" fmla="*/ 137 w 216"/>
                <a:gd name="T59" fmla="*/ 75 h 206"/>
                <a:gd name="T60" fmla="*/ 125 w 216"/>
                <a:gd name="T61" fmla="*/ 62 h 206"/>
                <a:gd name="T62" fmla="*/ 108 w 216"/>
                <a:gd name="T63" fmla="*/ 56 h 206"/>
                <a:gd name="T64" fmla="*/ 89 w 216"/>
                <a:gd name="T65" fmla="*/ 55 h 206"/>
                <a:gd name="T66" fmla="*/ 102 w 216"/>
                <a:gd name="T67" fmla="*/ 8 h 206"/>
                <a:gd name="T68" fmla="*/ 178 w 216"/>
                <a:gd name="T69" fmla="*/ 10 h 206"/>
                <a:gd name="T70" fmla="*/ 160 w 216"/>
                <a:gd name="T71" fmla="*/ 17 h 206"/>
                <a:gd name="T72" fmla="*/ 172 w 216"/>
                <a:gd name="T73" fmla="*/ 50 h 206"/>
                <a:gd name="T74" fmla="*/ 189 w 216"/>
                <a:gd name="T75" fmla="*/ 43 h 206"/>
                <a:gd name="T76" fmla="*/ 178 w 216"/>
                <a:gd name="T77" fmla="*/ 10 h 206"/>
                <a:gd name="T78" fmla="*/ 146 w 216"/>
                <a:gd name="T79" fmla="*/ 23 h 206"/>
                <a:gd name="T80" fmla="*/ 124 w 216"/>
                <a:gd name="T81" fmla="*/ 33 h 206"/>
                <a:gd name="T82" fmla="*/ 153 w 216"/>
                <a:gd name="T83" fmla="*/ 105 h 206"/>
                <a:gd name="T84" fmla="*/ 176 w 216"/>
                <a:gd name="T85" fmla="*/ 99 h 206"/>
                <a:gd name="T86" fmla="*/ 146 w 216"/>
                <a:gd name="T87" fmla="*/ 2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205" y="0"/>
                  </a:moveTo>
                  <a:cubicBezTo>
                    <a:pt x="187" y="8"/>
                    <a:pt x="187" y="8"/>
                    <a:pt x="187" y="8"/>
                  </a:cubicBezTo>
                  <a:cubicBezTo>
                    <a:pt x="192" y="16"/>
                    <a:pt x="196" y="27"/>
                    <a:pt x="199" y="40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3" y="20"/>
                    <a:pt x="210" y="9"/>
                    <a:pt x="205" y="0"/>
                  </a:cubicBezTo>
                  <a:close/>
                  <a:moveTo>
                    <a:pt x="102" y="8"/>
                  </a:moveTo>
                  <a:cubicBezTo>
                    <a:pt x="80" y="3"/>
                    <a:pt x="80" y="3"/>
                    <a:pt x="80" y="3"/>
                  </a:cubicBezTo>
                  <a:cubicBezTo>
                    <a:pt x="79" y="13"/>
                    <a:pt x="74" y="31"/>
                    <a:pt x="66" y="55"/>
                  </a:cubicBezTo>
                  <a:cubicBezTo>
                    <a:pt x="55" y="56"/>
                    <a:pt x="39" y="57"/>
                    <a:pt x="18" y="60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33" y="81"/>
                    <a:pt x="46" y="79"/>
                    <a:pt x="59" y="78"/>
                  </a:cubicBezTo>
                  <a:cubicBezTo>
                    <a:pt x="41" y="129"/>
                    <a:pt x="21" y="165"/>
                    <a:pt x="0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29" y="187"/>
                    <a:pt x="38" y="173"/>
                    <a:pt x="48" y="157"/>
                  </a:cubicBezTo>
                  <a:cubicBezTo>
                    <a:pt x="57" y="140"/>
                    <a:pt x="69" y="113"/>
                    <a:pt x="82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9" y="76"/>
                    <a:pt x="104" y="77"/>
                    <a:pt x="109" y="79"/>
                  </a:cubicBezTo>
                  <a:cubicBezTo>
                    <a:pt x="114" y="81"/>
                    <a:pt x="117" y="84"/>
                    <a:pt x="118" y="88"/>
                  </a:cubicBezTo>
                  <a:cubicBezTo>
                    <a:pt x="120" y="91"/>
                    <a:pt x="120" y="97"/>
                    <a:pt x="120" y="105"/>
                  </a:cubicBezTo>
                  <a:cubicBezTo>
                    <a:pt x="120" y="125"/>
                    <a:pt x="119" y="141"/>
                    <a:pt x="117" y="154"/>
                  </a:cubicBezTo>
                  <a:cubicBezTo>
                    <a:pt x="115" y="168"/>
                    <a:pt x="112" y="176"/>
                    <a:pt x="108" y="179"/>
                  </a:cubicBezTo>
                  <a:cubicBezTo>
                    <a:pt x="104" y="183"/>
                    <a:pt x="100" y="185"/>
                    <a:pt x="95" y="185"/>
                  </a:cubicBezTo>
                  <a:cubicBezTo>
                    <a:pt x="89" y="185"/>
                    <a:pt x="81" y="183"/>
                    <a:pt x="71" y="179"/>
                  </a:cubicBezTo>
                  <a:cubicBezTo>
                    <a:pt x="68" y="202"/>
                    <a:pt x="68" y="202"/>
                    <a:pt x="68" y="202"/>
                  </a:cubicBezTo>
                  <a:cubicBezTo>
                    <a:pt x="79" y="205"/>
                    <a:pt x="88" y="206"/>
                    <a:pt x="94" y="206"/>
                  </a:cubicBezTo>
                  <a:cubicBezTo>
                    <a:pt x="105" y="206"/>
                    <a:pt x="114" y="204"/>
                    <a:pt x="121" y="199"/>
                  </a:cubicBezTo>
                  <a:cubicBezTo>
                    <a:pt x="128" y="193"/>
                    <a:pt x="133" y="182"/>
                    <a:pt x="137" y="165"/>
                  </a:cubicBezTo>
                  <a:cubicBezTo>
                    <a:pt x="140" y="147"/>
                    <a:pt x="142" y="128"/>
                    <a:pt x="142" y="106"/>
                  </a:cubicBezTo>
                  <a:cubicBezTo>
                    <a:pt x="142" y="99"/>
                    <a:pt x="142" y="93"/>
                    <a:pt x="141" y="89"/>
                  </a:cubicBezTo>
                  <a:cubicBezTo>
                    <a:pt x="141" y="84"/>
                    <a:pt x="139" y="80"/>
                    <a:pt x="137" y="75"/>
                  </a:cubicBezTo>
                  <a:cubicBezTo>
                    <a:pt x="135" y="70"/>
                    <a:pt x="131" y="66"/>
                    <a:pt x="125" y="62"/>
                  </a:cubicBezTo>
                  <a:cubicBezTo>
                    <a:pt x="120" y="59"/>
                    <a:pt x="114" y="57"/>
                    <a:pt x="108" y="56"/>
                  </a:cubicBezTo>
                  <a:cubicBezTo>
                    <a:pt x="102" y="55"/>
                    <a:pt x="96" y="55"/>
                    <a:pt x="89" y="55"/>
                  </a:cubicBezTo>
                  <a:cubicBezTo>
                    <a:pt x="93" y="42"/>
                    <a:pt x="97" y="26"/>
                    <a:pt x="102" y="8"/>
                  </a:cubicBezTo>
                  <a:close/>
                  <a:moveTo>
                    <a:pt x="178" y="10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65" y="26"/>
                    <a:pt x="169" y="37"/>
                    <a:pt x="172" y="50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6" y="30"/>
                    <a:pt x="183" y="19"/>
                    <a:pt x="178" y="10"/>
                  </a:cubicBezTo>
                  <a:close/>
                  <a:moveTo>
                    <a:pt x="146" y="2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40" y="53"/>
                    <a:pt x="150" y="77"/>
                    <a:pt x="153" y="10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74"/>
                    <a:pt x="163" y="49"/>
                    <a:pt x="1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0"/>
            <p:cNvSpPr>
              <a:spLocks/>
            </p:cNvSpPr>
            <p:nvPr userDrawn="1"/>
          </p:nvSpPr>
          <p:spPr bwMode="black">
            <a:xfrm>
              <a:off x="481" y="1939"/>
              <a:ext cx="381" cy="440"/>
            </a:xfrm>
            <a:custGeom>
              <a:avLst/>
              <a:gdLst>
                <a:gd name="T0" fmla="*/ 157 w 161"/>
                <a:gd name="T1" fmla="*/ 159 h 186"/>
                <a:gd name="T2" fmla="*/ 96 w 161"/>
                <a:gd name="T3" fmla="*/ 165 h 186"/>
                <a:gd name="T4" fmla="*/ 43 w 161"/>
                <a:gd name="T5" fmla="*/ 158 h 186"/>
                <a:gd name="T6" fmla="*/ 23 w 161"/>
                <a:gd name="T7" fmla="*/ 138 h 186"/>
                <a:gd name="T8" fmla="*/ 35 w 161"/>
                <a:gd name="T9" fmla="*/ 111 h 186"/>
                <a:gd name="T10" fmla="*/ 77 w 161"/>
                <a:gd name="T11" fmla="*/ 88 h 186"/>
                <a:gd name="T12" fmla="*/ 146 w 161"/>
                <a:gd name="T13" fmla="*/ 73 h 186"/>
                <a:gd name="T14" fmla="*/ 140 w 161"/>
                <a:gd name="T15" fmla="*/ 50 h 186"/>
                <a:gd name="T16" fmla="*/ 64 w 161"/>
                <a:gd name="T17" fmla="*/ 69 h 186"/>
                <a:gd name="T18" fmla="*/ 54 w 161"/>
                <a:gd name="T19" fmla="*/ 0 h 186"/>
                <a:gd name="T20" fmla="*/ 29 w 161"/>
                <a:gd name="T21" fmla="*/ 4 h 186"/>
                <a:gd name="T22" fmla="*/ 43 w 161"/>
                <a:gd name="T23" fmla="*/ 79 h 186"/>
                <a:gd name="T24" fmla="*/ 12 w 161"/>
                <a:gd name="T25" fmla="*/ 104 h 186"/>
                <a:gd name="T26" fmla="*/ 0 w 161"/>
                <a:gd name="T27" fmla="*/ 137 h 186"/>
                <a:gd name="T28" fmla="*/ 20 w 161"/>
                <a:gd name="T29" fmla="*/ 173 h 186"/>
                <a:gd name="T30" fmla="*/ 107 w 161"/>
                <a:gd name="T31" fmla="*/ 186 h 186"/>
                <a:gd name="T32" fmla="*/ 161 w 161"/>
                <a:gd name="T33" fmla="*/ 184 h 186"/>
                <a:gd name="T34" fmla="*/ 157 w 161"/>
                <a:gd name="T35" fmla="*/ 15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86">
                  <a:moveTo>
                    <a:pt x="157" y="159"/>
                  </a:moveTo>
                  <a:cubicBezTo>
                    <a:pt x="137" y="163"/>
                    <a:pt x="117" y="165"/>
                    <a:pt x="96" y="165"/>
                  </a:cubicBezTo>
                  <a:cubicBezTo>
                    <a:pt x="74" y="165"/>
                    <a:pt x="56" y="163"/>
                    <a:pt x="43" y="158"/>
                  </a:cubicBezTo>
                  <a:cubicBezTo>
                    <a:pt x="29" y="154"/>
                    <a:pt x="23" y="148"/>
                    <a:pt x="23" y="138"/>
                  </a:cubicBezTo>
                  <a:cubicBezTo>
                    <a:pt x="23" y="129"/>
                    <a:pt x="27" y="120"/>
                    <a:pt x="35" y="111"/>
                  </a:cubicBezTo>
                  <a:cubicBezTo>
                    <a:pt x="43" y="103"/>
                    <a:pt x="57" y="95"/>
                    <a:pt x="77" y="88"/>
                  </a:cubicBezTo>
                  <a:cubicBezTo>
                    <a:pt x="97" y="81"/>
                    <a:pt x="120" y="76"/>
                    <a:pt x="146" y="73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13" y="54"/>
                    <a:pt x="88" y="61"/>
                    <a:pt x="64" y="69"/>
                  </a:cubicBezTo>
                  <a:cubicBezTo>
                    <a:pt x="57" y="50"/>
                    <a:pt x="54" y="27"/>
                    <a:pt x="54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0"/>
                    <a:pt x="36" y="55"/>
                    <a:pt x="43" y="79"/>
                  </a:cubicBezTo>
                  <a:cubicBezTo>
                    <a:pt x="30" y="85"/>
                    <a:pt x="20" y="93"/>
                    <a:pt x="12" y="104"/>
                  </a:cubicBezTo>
                  <a:cubicBezTo>
                    <a:pt x="4" y="114"/>
                    <a:pt x="0" y="125"/>
                    <a:pt x="0" y="137"/>
                  </a:cubicBezTo>
                  <a:cubicBezTo>
                    <a:pt x="0" y="151"/>
                    <a:pt x="7" y="163"/>
                    <a:pt x="20" y="173"/>
                  </a:cubicBezTo>
                  <a:cubicBezTo>
                    <a:pt x="33" y="182"/>
                    <a:pt x="62" y="186"/>
                    <a:pt x="107" y="186"/>
                  </a:cubicBezTo>
                  <a:cubicBezTo>
                    <a:pt x="123" y="186"/>
                    <a:pt x="141" y="186"/>
                    <a:pt x="161" y="184"/>
                  </a:cubicBezTo>
                  <a:lnTo>
                    <a:pt x="157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1"/>
            <p:cNvSpPr>
              <a:spLocks noEditPoints="1"/>
            </p:cNvSpPr>
            <p:nvPr userDrawn="1"/>
          </p:nvSpPr>
          <p:spPr bwMode="black">
            <a:xfrm>
              <a:off x="885" y="1948"/>
              <a:ext cx="400" cy="459"/>
            </a:xfrm>
            <a:custGeom>
              <a:avLst/>
              <a:gdLst>
                <a:gd name="T0" fmla="*/ 119 w 169"/>
                <a:gd name="T1" fmla="*/ 13 h 194"/>
                <a:gd name="T2" fmla="*/ 42 w 169"/>
                <a:gd name="T3" fmla="*/ 0 h 194"/>
                <a:gd name="T4" fmla="*/ 35 w 169"/>
                <a:gd name="T5" fmla="*/ 22 h 194"/>
                <a:gd name="T6" fmla="*/ 133 w 169"/>
                <a:gd name="T7" fmla="*/ 35 h 194"/>
                <a:gd name="T8" fmla="*/ 138 w 169"/>
                <a:gd name="T9" fmla="*/ 12 h 194"/>
                <a:gd name="T10" fmla="*/ 119 w 169"/>
                <a:gd name="T11" fmla="*/ 13 h 194"/>
                <a:gd name="T12" fmla="*/ 14 w 169"/>
                <a:gd name="T13" fmla="*/ 102 h 194"/>
                <a:gd name="T14" fmla="*/ 105 w 169"/>
                <a:gd name="T15" fmla="*/ 73 h 194"/>
                <a:gd name="T16" fmla="*/ 136 w 169"/>
                <a:gd name="T17" fmla="*/ 82 h 194"/>
                <a:gd name="T18" fmla="*/ 147 w 169"/>
                <a:gd name="T19" fmla="*/ 109 h 194"/>
                <a:gd name="T20" fmla="*/ 120 w 169"/>
                <a:gd name="T21" fmla="*/ 151 h 194"/>
                <a:gd name="T22" fmla="*/ 38 w 169"/>
                <a:gd name="T23" fmla="*/ 171 h 194"/>
                <a:gd name="T24" fmla="*/ 48 w 169"/>
                <a:gd name="T25" fmla="*/ 194 h 194"/>
                <a:gd name="T26" fmla="*/ 104 w 169"/>
                <a:gd name="T27" fmla="*/ 182 h 194"/>
                <a:gd name="T28" fmla="*/ 152 w 169"/>
                <a:gd name="T29" fmla="*/ 151 h 194"/>
                <a:gd name="T30" fmla="*/ 169 w 169"/>
                <a:gd name="T31" fmla="*/ 107 h 194"/>
                <a:gd name="T32" fmla="*/ 151 w 169"/>
                <a:gd name="T33" fmla="*/ 66 h 194"/>
                <a:gd name="T34" fmla="*/ 106 w 169"/>
                <a:gd name="T35" fmla="*/ 51 h 194"/>
                <a:gd name="T36" fmla="*/ 0 w 169"/>
                <a:gd name="T37" fmla="*/ 82 h 194"/>
                <a:gd name="T38" fmla="*/ 14 w 169"/>
                <a:gd name="T39" fmla="*/ 10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194">
                  <a:moveTo>
                    <a:pt x="119" y="13"/>
                  </a:moveTo>
                  <a:cubicBezTo>
                    <a:pt x="90" y="13"/>
                    <a:pt x="64" y="9"/>
                    <a:pt x="42" y="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64" y="31"/>
                    <a:pt x="97" y="35"/>
                    <a:pt x="133" y="35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4" y="12"/>
                    <a:pt x="128" y="13"/>
                    <a:pt x="119" y="13"/>
                  </a:cubicBezTo>
                  <a:close/>
                  <a:moveTo>
                    <a:pt x="14" y="102"/>
                  </a:moveTo>
                  <a:cubicBezTo>
                    <a:pt x="43" y="83"/>
                    <a:pt x="73" y="73"/>
                    <a:pt x="105" y="73"/>
                  </a:cubicBezTo>
                  <a:cubicBezTo>
                    <a:pt x="118" y="73"/>
                    <a:pt x="128" y="76"/>
                    <a:pt x="136" y="82"/>
                  </a:cubicBezTo>
                  <a:cubicBezTo>
                    <a:pt x="144" y="89"/>
                    <a:pt x="147" y="98"/>
                    <a:pt x="147" y="109"/>
                  </a:cubicBezTo>
                  <a:cubicBezTo>
                    <a:pt x="147" y="125"/>
                    <a:pt x="138" y="138"/>
                    <a:pt x="120" y="151"/>
                  </a:cubicBezTo>
                  <a:cubicBezTo>
                    <a:pt x="101" y="163"/>
                    <a:pt x="74" y="170"/>
                    <a:pt x="38" y="171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65" y="193"/>
                    <a:pt x="83" y="189"/>
                    <a:pt x="104" y="182"/>
                  </a:cubicBezTo>
                  <a:cubicBezTo>
                    <a:pt x="125" y="175"/>
                    <a:pt x="141" y="164"/>
                    <a:pt x="152" y="151"/>
                  </a:cubicBezTo>
                  <a:cubicBezTo>
                    <a:pt x="164" y="137"/>
                    <a:pt x="169" y="123"/>
                    <a:pt x="169" y="107"/>
                  </a:cubicBezTo>
                  <a:cubicBezTo>
                    <a:pt x="169" y="90"/>
                    <a:pt x="163" y="77"/>
                    <a:pt x="151" y="66"/>
                  </a:cubicBezTo>
                  <a:cubicBezTo>
                    <a:pt x="139" y="56"/>
                    <a:pt x="124" y="51"/>
                    <a:pt x="106" y="51"/>
                  </a:cubicBezTo>
                  <a:cubicBezTo>
                    <a:pt x="72" y="51"/>
                    <a:pt x="37" y="61"/>
                    <a:pt x="0" y="82"/>
                  </a:cubicBezTo>
                  <a:lnTo>
                    <a:pt x="1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2"/>
            <p:cNvSpPr>
              <a:spLocks noEditPoints="1"/>
            </p:cNvSpPr>
            <p:nvPr userDrawn="1"/>
          </p:nvSpPr>
          <p:spPr bwMode="black">
            <a:xfrm>
              <a:off x="-1001" y="3770"/>
              <a:ext cx="454" cy="490"/>
            </a:xfrm>
            <a:custGeom>
              <a:avLst/>
              <a:gdLst>
                <a:gd name="T0" fmla="*/ 12 w 192"/>
                <a:gd name="T1" fmla="*/ 156 h 207"/>
                <a:gd name="T2" fmla="*/ 46 w 192"/>
                <a:gd name="T3" fmla="*/ 193 h 207"/>
                <a:gd name="T4" fmla="*/ 96 w 192"/>
                <a:gd name="T5" fmla="*/ 207 h 207"/>
                <a:gd name="T6" fmla="*/ 145 w 192"/>
                <a:gd name="T7" fmla="*/ 195 h 207"/>
                <a:gd name="T8" fmla="*/ 180 w 192"/>
                <a:gd name="T9" fmla="*/ 158 h 207"/>
                <a:gd name="T10" fmla="*/ 192 w 192"/>
                <a:gd name="T11" fmla="*/ 104 h 207"/>
                <a:gd name="T12" fmla="*/ 180 w 192"/>
                <a:gd name="T13" fmla="*/ 50 h 207"/>
                <a:gd name="T14" fmla="*/ 146 w 192"/>
                <a:gd name="T15" fmla="*/ 13 h 207"/>
                <a:gd name="T16" fmla="*/ 96 w 192"/>
                <a:gd name="T17" fmla="*/ 0 h 207"/>
                <a:gd name="T18" fmla="*/ 27 w 192"/>
                <a:gd name="T19" fmla="*/ 28 h 207"/>
                <a:gd name="T20" fmla="*/ 0 w 192"/>
                <a:gd name="T21" fmla="*/ 106 h 207"/>
                <a:gd name="T22" fmla="*/ 12 w 192"/>
                <a:gd name="T23" fmla="*/ 156 h 207"/>
                <a:gd name="T24" fmla="*/ 48 w 192"/>
                <a:gd name="T25" fmla="*/ 42 h 207"/>
                <a:gd name="T26" fmla="*/ 96 w 192"/>
                <a:gd name="T27" fmla="*/ 23 h 207"/>
                <a:gd name="T28" fmla="*/ 132 w 192"/>
                <a:gd name="T29" fmla="*/ 33 h 207"/>
                <a:gd name="T30" fmla="*/ 156 w 192"/>
                <a:gd name="T31" fmla="*/ 61 h 207"/>
                <a:gd name="T32" fmla="*/ 165 w 192"/>
                <a:gd name="T33" fmla="*/ 104 h 207"/>
                <a:gd name="T34" fmla="*/ 145 w 192"/>
                <a:gd name="T35" fmla="*/ 163 h 207"/>
                <a:gd name="T36" fmla="*/ 96 w 192"/>
                <a:gd name="T37" fmla="*/ 184 h 207"/>
                <a:gd name="T38" fmla="*/ 47 w 192"/>
                <a:gd name="T39" fmla="*/ 164 h 207"/>
                <a:gd name="T40" fmla="*/ 28 w 192"/>
                <a:gd name="T41" fmla="*/ 107 h 207"/>
                <a:gd name="T42" fmla="*/ 48 w 192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7">
                  <a:moveTo>
                    <a:pt x="12" y="156"/>
                  </a:moveTo>
                  <a:cubicBezTo>
                    <a:pt x="19" y="172"/>
                    <a:pt x="31" y="184"/>
                    <a:pt x="46" y="193"/>
                  </a:cubicBezTo>
                  <a:cubicBezTo>
                    <a:pt x="60" y="203"/>
                    <a:pt x="77" y="207"/>
                    <a:pt x="96" y="207"/>
                  </a:cubicBezTo>
                  <a:cubicBezTo>
                    <a:pt x="113" y="207"/>
                    <a:pt x="130" y="203"/>
                    <a:pt x="145" y="195"/>
                  </a:cubicBezTo>
                  <a:cubicBezTo>
                    <a:pt x="160" y="187"/>
                    <a:pt x="171" y="174"/>
                    <a:pt x="180" y="158"/>
                  </a:cubicBezTo>
                  <a:cubicBezTo>
                    <a:pt x="188" y="142"/>
                    <a:pt x="192" y="124"/>
                    <a:pt x="192" y="104"/>
                  </a:cubicBezTo>
                  <a:cubicBezTo>
                    <a:pt x="192" y="84"/>
                    <a:pt x="188" y="66"/>
                    <a:pt x="180" y="50"/>
                  </a:cubicBezTo>
                  <a:cubicBezTo>
                    <a:pt x="172" y="34"/>
                    <a:pt x="161" y="22"/>
                    <a:pt x="146" y="13"/>
                  </a:cubicBezTo>
                  <a:cubicBezTo>
                    <a:pt x="131" y="4"/>
                    <a:pt x="115" y="0"/>
                    <a:pt x="96" y="0"/>
                  </a:cubicBezTo>
                  <a:cubicBezTo>
                    <a:pt x="68" y="0"/>
                    <a:pt x="45" y="9"/>
                    <a:pt x="27" y="28"/>
                  </a:cubicBezTo>
                  <a:cubicBezTo>
                    <a:pt x="9" y="47"/>
                    <a:pt x="0" y="73"/>
                    <a:pt x="0" y="106"/>
                  </a:cubicBezTo>
                  <a:cubicBezTo>
                    <a:pt x="0" y="124"/>
                    <a:pt x="4" y="140"/>
                    <a:pt x="12" y="156"/>
                  </a:cubicBezTo>
                  <a:close/>
                  <a:moveTo>
                    <a:pt x="48" y="42"/>
                  </a:moveTo>
                  <a:cubicBezTo>
                    <a:pt x="61" y="29"/>
                    <a:pt x="78" y="23"/>
                    <a:pt x="96" y="23"/>
                  </a:cubicBezTo>
                  <a:cubicBezTo>
                    <a:pt x="110" y="23"/>
                    <a:pt x="121" y="26"/>
                    <a:pt x="132" y="33"/>
                  </a:cubicBezTo>
                  <a:cubicBezTo>
                    <a:pt x="143" y="39"/>
                    <a:pt x="151" y="49"/>
                    <a:pt x="156" y="61"/>
                  </a:cubicBezTo>
                  <a:cubicBezTo>
                    <a:pt x="162" y="73"/>
                    <a:pt x="165" y="87"/>
                    <a:pt x="165" y="104"/>
                  </a:cubicBezTo>
                  <a:cubicBezTo>
                    <a:pt x="165" y="130"/>
                    <a:pt x="158" y="149"/>
                    <a:pt x="145" y="163"/>
                  </a:cubicBezTo>
                  <a:cubicBezTo>
                    <a:pt x="132" y="177"/>
                    <a:pt x="116" y="184"/>
                    <a:pt x="96" y="184"/>
                  </a:cubicBezTo>
                  <a:cubicBezTo>
                    <a:pt x="76" y="184"/>
                    <a:pt x="60" y="178"/>
                    <a:pt x="47" y="164"/>
                  </a:cubicBezTo>
                  <a:cubicBezTo>
                    <a:pt x="34" y="150"/>
                    <a:pt x="28" y="131"/>
                    <a:pt x="28" y="107"/>
                  </a:cubicBezTo>
                  <a:cubicBezTo>
                    <a:pt x="28" y="76"/>
                    <a:pt x="34" y="55"/>
                    <a:pt x="4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3"/>
            <p:cNvSpPr>
              <a:spLocks noEditPoints="1"/>
            </p:cNvSpPr>
            <p:nvPr userDrawn="1"/>
          </p:nvSpPr>
          <p:spPr bwMode="black">
            <a:xfrm>
              <a:off x="-491" y="3780"/>
              <a:ext cx="360" cy="473"/>
            </a:xfrm>
            <a:custGeom>
              <a:avLst/>
              <a:gdLst>
                <a:gd name="T0" fmla="*/ 77 w 152"/>
                <a:gd name="T1" fmla="*/ 200 h 200"/>
                <a:gd name="T2" fmla="*/ 109 w 152"/>
                <a:gd name="T3" fmla="*/ 196 h 200"/>
                <a:gd name="T4" fmla="*/ 131 w 152"/>
                <a:gd name="T5" fmla="*/ 186 h 200"/>
                <a:gd name="T6" fmla="*/ 146 w 152"/>
                <a:gd name="T7" fmla="*/ 168 h 200"/>
                <a:gd name="T8" fmla="*/ 152 w 152"/>
                <a:gd name="T9" fmla="*/ 142 h 200"/>
                <a:gd name="T10" fmla="*/ 142 w 152"/>
                <a:gd name="T11" fmla="*/ 111 h 200"/>
                <a:gd name="T12" fmla="*/ 114 w 152"/>
                <a:gd name="T13" fmla="*/ 93 h 200"/>
                <a:gd name="T14" fmla="*/ 135 w 152"/>
                <a:gd name="T15" fmla="*/ 75 h 200"/>
                <a:gd name="T16" fmla="*/ 142 w 152"/>
                <a:gd name="T17" fmla="*/ 51 h 200"/>
                <a:gd name="T18" fmla="*/ 134 w 152"/>
                <a:gd name="T19" fmla="*/ 24 h 200"/>
                <a:gd name="T20" fmla="*/ 112 w 152"/>
                <a:gd name="T21" fmla="*/ 6 h 200"/>
                <a:gd name="T22" fmla="*/ 76 w 152"/>
                <a:gd name="T23" fmla="*/ 0 h 200"/>
                <a:gd name="T24" fmla="*/ 0 w 152"/>
                <a:gd name="T25" fmla="*/ 0 h 200"/>
                <a:gd name="T26" fmla="*/ 0 w 152"/>
                <a:gd name="T27" fmla="*/ 200 h 200"/>
                <a:gd name="T28" fmla="*/ 77 w 152"/>
                <a:gd name="T29" fmla="*/ 200 h 200"/>
                <a:gd name="T30" fmla="*/ 27 w 152"/>
                <a:gd name="T31" fmla="*/ 23 h 200"/>
                <a:gd name="T32" fmla="*/ 67 w 152"/>
                <a:gd name="T33" fmla="*/ 23 h 200"/>
                <a:gd name="T34" fmla="*/ 97 w 152"/>
                <a:gd name="T35" fmla="*/ 26 h 200"/>
                <a:gd name="T36" fmla="*/ 111 w 152"/>
                <a:gd name="T37" fmla="*/ 36 h 200"/>
                <a:gd name="T38" fmla="*/ 116 w 152"/>
                <a:gd name="T39" fmla="*/ 54 h 200"/>
                <a:gd name="T40" fmla="*/ 111 w 152"/>
                <a:gd name="T41" fmla="*/ 71 h 200"/>
                <a:gd name="T42" fmla="*/ 96 w 152"/>
                <a:gd name="T43" fmla="*/ 81 h 200"/>
                <a:gd name="T44" fmla="*/ 70 w 152"/>
                <a:gd name="T45" fmla="*/ 84 h 200"/>
                <a:gd name="T46" fmla="*/ 27 w 152"/>
                <a:gd name="T47" fmla="*/ 84 h 200"/>
                <a:gd name="T48" fmla="*/ 27 w 152"/>
                <a:gd name="T49" fmla="*/ 23 h 200"/>
                <a:gd name="T50" fmla="*/ 27 w 152"/>
                <a:gd name="T51" fmla="*/ 107 h 200"/>
                <a:gd name="T52" fmla="*/ 73 w 152"/>
                <a:gd name="T53" fmla="*/ 107 h 200"/>
                <a:gd name="T54" fmla="*/ 103 w 152"/>
                <a:gd name="T55" fmla="*/ 111 h 200"/>
                <a:gd name="T56" fmla="*/ 118 w 152"/>
                <a:gd name="T57" fmla="*/ 122 h 200"/>
                <a:gd name="T58" fmla="*/ 124 w 152"/>
                <a:gd name="T59" fmla="*/ 142 h 200"/>
                <a:gd name="T60" fmla="*/ 120 w 152"/>
                <a:gd name="T61" fmla="*/ 159 h 200"/>
                <a:gd name="T62" fmla="*/ 110 w 152"/>
                <a:gd name="T63" fmla="*/ 170 h 200"/>
                <a:gd name="T64" fmla="*/ 95 w 152"/>
                <a:gd name="T65" fmla="*/ 175 h 200"/>
                <a:gd name="T66" fmla="*/ 77 w 152"/>
                <a:gd name="T67" fmla="*/ 176 h 200"/>
                <a:gd name="T68" fmla="*/ 27 w 152"/>
                <a:gd name="T69" fmla="*/ 176 h 200"/>
                <a:gd name="T70" fmla="*/ 27 w 152"/>
                <a:gd name="T71" fmla="*/ 10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" h="200">
                  <a:moveTo>
                    <a:pt x="77" y="200"/>
                  </a:moveTo>
                  <a:cubicBezTo>
                    <a:pt x="90" y="200"/>
                    <a:pt x="100" y="199"/>
                    <a:pt x="109" y="196"/>
                  </a:cubicBezTo>
                  <a:cubicBezTo>
                    <a:pt x="118" y="194"/>
                    <a:pt x="125" y="191"/>
                    <a:pt x="131" y="186"/>
                  </a:cubicBezTo>
                  <a:cubicBezTo>
                    <a:pt x="137" y="182"/>
                    <a:pt x="142" y="176"/>
                    <a:pt x="146" y="168"/>
                  </a:cubicBezTo>
                  <a:cubicBezTo>
                    <a:pt x="150" y="160"/>
                    <a:pt x="152" y="151"/>
                    <a:pt x="152" y="142"/>
                  </a:cubicBezTo>
                  <a:cubicBezTo>
                    <a:pt x="152" y="130"/>
                    <a:pt x="148" y="120"/>
                    <a:pt x="142" y="111"/>
                  </a:cubicBezTo>
                  <a:cubicBezTo>
                    <a:pt x="135" y="103"/>
                    <a:pt x="126" y="97"/>
                    <a:pt x="114" y="93"/>
                  </a:cubicBezTo>
                  <a:cubicBezTo>
                    <a:pt x="123" y="89"/>
                    <a:pt x="130" y="82"/>
                    <a:pt x="135" y="75"/>
                  </a:cubicBezTo>
                  <a:cubicBezTo>
                    <a:pt x="140" y="67"/>
                    <a:pt x="142" y="59"/>
                    <a:pt x="142" y="51"/>
                  </a:cubicBezTo>
                  <a:cubicBezTo>
                    <a:pt x="142" y="42"/>
                    <a:pt x="139" y="33"/>
                    <a:pt x="134" y="24"/>
                  </a:cubicBezTo>
                  <a:cubicBezTo>
                    <a:pt x="129" y="16"/>
                    <a:pt x="122" y="10"/>
                    <a:pt x="112" y="6"/>
                  </a:cubicBezTo>
                  <a:cubicBezTo>
                    <a:pt x="103" y="2"/>
                    <a:pt x="91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7" y="200"/>
                  </a:lnTo>
                  <a:close/>
                  <a:moveTo>
                    <a:pt x="27" y="23"/>
                  </a:moveTo>
                  <a:cubicBezTo>
                    <a:pt x="67" y="23"/>
                    <a:pt x="67" y="23"/>
                    <a:pt x="67" y="23"/>
                  </a:cubicBezTo>
                  <a:cubicBezTo>
                    <a:pt x="81" y="23"/>
                    <a:pt x="92" y="24"/>
                    <a:pt x="97" y="26"/>
                  </a:cubicBezTo>
                  <a:cubicBezTo>
                    <a:pt x="103" y="28"/>
                    <a:pt x="108" y="31"/>
                    <a:pt x="111" y="36"/>
                  </a:cubicBezTo>
                  <a:cubicBezTo>
                    <a:pt x="114" y="41"/>
                    <a:pt x="116" y="47"/>
                    <a:pt x="116" y="54"/>
                  </a:cubicBezTo>
                  <a:cubicBezTo>
                    <a:pt x="116" y="61"/>
                    <a:pt x="114" y="67"/>
                    <a:pt x="111" y="71"/>
                  </a:cubicBezTo>
                  <a:cubicBezTo>
                    <a:pt x="107" y="76"/>
                    <a:pt x="102" y="79"/>
                    <a:pt x="96" y="81"/>
                  </a:cubicBezTo>
                  <a:cubicBezTo>
                    <a:pt x="90" y="83"/>
                    <a:pt x="82" y="84"/>
                    <a:pt x="70" y="84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27" y="23"/>
                  </a:lnTo>
                  <a:close/>
                  <a:moveTo>
                    <a:pt x="27" y="107"/>
                  </a:moveTo>
                  <a:cubicBezTo>
                    <a:pt x="73" y="107"/>
                    <a:pt x="73" y="107"/>
                    <a:pt x="73" y="107"/>
                  </a:cubicBezTo>
                  <a:cubicBezTo>
                    <a:pt x="86" y="107"/>
                    <a:pt x="96" y="108"/>
                    <a:pt x="103" y="111"/>
                  </a:cubicBezTo>
                  <a:cubicBezTo>
                    <a:pt x="109" y="113"/>
                    <a:pt x="115" y="117"/>
                    <a:pt x="118" y="122"/>
                  </a:cubicBezTo>
                  <a:cubicBezTo>
                    <a:pt x="122" y="128"/>
                    <a:pt x="124" y="134"/>
                    <a:pt x="124" y="142"/>
                  </a:cubicBezTo>
                  <a:cubicBezTo>
                    <a:pt x="124" y="148"/>
                    <a:pt x="123" y="154"/>
                    <a:pt x="120" y="159"/>
                  </a:cubicBezTo>
                  <a:cubicBezTo>
                    <a:pt x="118" y="163"/>
                    <a:pt x="114" y="167"/>
                    <a:pt x="110" y="170"/>
                  </a:cubicBezTo>
                  <a:cubicBezTo>
                    <a:pt x="106" y="172"/>
                    <a:pt x="101" y="174"/>
                    <a:pt x="95" y="175"/>
                  </a:cubicBezTo>
                  <a:cubicBezTo>
                    <a:pt x="91" y="176"/>
                    <a:pt x="85" y="176"/>
                    <a:pt x="77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4"/>
            <p:cNvSpPr>
              <a:spLocks noEditPoints="1"/>
            </p:cNvSpPr>
            <p:nvPr userDrawn="1"/>
          </p:nvSpPr>
          <p:spPr bwMode="black">
            <a:xfrm>
              <a:off x="-51" y="3780"/>
              <a:ext cx="416" cy="473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7 h 200"/>
                <a:gd name="T10" fmla="*/ 97 w 176"/>
                <a:gd name="T11" fmla="*/ 130 h 200"/>
                <a:gd name="T12" fmla="*/ 116 w 176"/>
                <a:gd name="T13" fmla="*/ 158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5 h 200"/>
                <a:gd name="T20" fmla="*/ 119 w 176"/>
                <a:gd name="T21" fmla="*/ 119 h 200"/>
                <a:gd name="T22" fmla="*/ 103 w 176"/>
                <a:gd name="T23" fmla="*/ 109 h 200"/>
                <a:gd name="T24" fmla="*/ 146 w 176"/>
                <a:gd name="T25" fmla="*/ 90 h 200"/>
                <a:gd name="T26" fmla="*/ 160 w 176"/>
                <a:gd name="T27" fmla="*/ 54 h 200"/>
                <a:gd name="T28" fmla="*/ 151 w 176"/>
                <a:gd name="T29" fmla="*/ 24 h 200"/>
                <a:gd name="T30" fmla="*/ 129 w 176"/>
                <a:gd name="T31" fmla="*/ 5 h 200"/>
                <a:gd name="T32" fmla="*/ 88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2 w 176"/>
                <a:gd name="T47" fmla="*/ 54 h 200"/>
                <a:gd name="T48" fmla="*/ 127 w 176"/>
                <a:gd name="T49" fmla="*/ 72 h 200"/>
                <a:gd name="T50" fmla="*/ 112 w 176"/>
                <a:gd name="T51" fmla="*/ 84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2" y="124"/>
                    <a:pt x="97" y="130"/>
                  </a:cubicBezTo>
                  <a:cubicBezTo>
                    <a:pt x="102" y="137"/>
                    <a:pt x="109" y="146"/>
                    <a:pt x="116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34" y="135"/>
                    <a:pt x="127" y="126"/>
                    <a:pt x="119" y="119"/>
                  </a:cubicBezTo>
                  <a:cubicBezTo>
                    <a:pt x="116" y="115"/>
                    <a:pt x="110" y="112"/>
                    <a:pt x="103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5" y="80"/>
                    <a:pt x="160" y="68"/>
                    <a:pt x="160" y="54"/>
                  </a:cubicBezTo>
                  <a:cubicBezTo>
                    <a:pt x="160" y="43"/>
                    <a:pt x="157" y="33"/>
                    <a:pt x="151" y="24"/>
                  </a:cubicBezTo>
                  <a:cubicBezTo>
                    <a:pt x="146" y="15"/>
                    <a:pt x="138" y="8"/>
                    <a:pt x="129" y="5"/>
                  </a:cubicBezTo>
                  <a:cubicBezTo>
                    <a:pt x="120" y="1"/>
                    <a:pt x="106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4" y="22"/>
                    <a:pt x="115" y="25"/>
                    <a:pt x="122" y="31"/>
                  </a:cubicBezTo>
                  <a:cubicBezTo>
                    <a:pt x="129" y="37"/>
                    <a:pt x="132" y="45"/>
                    <a:pt x="132" y="54"/>
                  </a:cubicBezTo>
                  <a:cubicBezTo>
                    <a:pt x="132" y="61"/>
                    <a:pt x="131" y="67"/>
                    <a:pt x="127" y="72"/>
                  </a:cubicBezTo>
                  <a:cubicBezTo>
                    <a:pt x="124" y="78"/>
                    <a:pt x="118" y="82"/>
                    <a:pt x="112" y="84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95"/>
            <p:cNvSpPr>
              <a:spLocks noChangeArrowheads="1"/>
            </p:cNvSpPr>
            <p:nvPr userDrawn="1"/>
          </p:nvSpPr>
          <p:spPr bwMode="black">
            <a:xfrm>
              <a:off x="429" y="3780"/>
              <a:ext cx="61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6"/>
            <p:cNvSpPr>
              <a:spLocks/>
            </p:cNvSpPr>
            <p:nvPr userDrawn="1"/>
          </p:nvSpPr>
          <p:spPr bwMode="black">
            <a:xfrm>
              <a:off x="580" y="3770"/>
              <a:ext cx="438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7 h 207"/>
                <a:gd name="T6" fmla="*/ 100 w 185"/>
                <a:gd name="T7" fmla="*/ 183 h 207"/>
                <a:gd name="T8" fmla="*/ 63 w 185"/>
                <a:gd name="T9" fmla="*/ 174 h 207"/>
                <a:gd name="T10" fmla="*/ 36 w 185"/>
                <a:gd name="T11" fmla="*/ 148 h 207"/>
                <a:gd name="T12" fmla="*/ 27 w 185"/>
                <a:gd name="T13" fmla="*/ 103 h 207"/>
                <a:gd name="T14" fmla="*/ 35 w 185"/>
                <a:gd name="T15" fmla="*/ 63 h 207"/>
                <a:gd name="T16" fmla="*/ 47 w 185"/>
                <a:gd name="T17" fmla="*/ 43 h 207"/>
                <a:gd name="T18" fmla="*/ 69 w 185"/>
                <a:gd name="T19" fmla="*/ 28 h 207"/>
                <a:gd name="T20" fmla="*/ 100 w 185"/>
                <a:gd name="T21" fmla="*/ 23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7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50 h 207"/>
                <a:gd name="T40" fmla="*/ 0 w 185"/>
                <a:gd name="T41" fmla="*/ 105 h 207"/>
                <a:gd name="T42" fmla="*/ 12 w 185"/>
                <a:gd name="T43" fmla="*/ 158 h 207"/>
                <a:gd name="T44" fmla="*/ 48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2 h 207"/>
                <a:gd name="T54" fmla="*/ 100 w 185"/>
                <a:gd name="T55" fmla="*/ 102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3" y="167"/>
                    <a:pt x="145" y="172"/>
                    <a:pt x="134" y="177"/>
                  </a:cubicBezTo>
                  <a:cubicBezTo>
                    <a:pt x="123" y="181"/>
                    <a:pt x="112" y="183"/>
                    <a:pt x="100" y="183"/>
                  </a:cubicBezTo>
                  <a:cubicBezTo>
                    <a:pt x="87" y="183"/>
                    <a:pt x="75" y="180"/>
                    <a:pt x="63" y="174"/>
                  </a:cubicBezTo>
                  <a:cubicBezTo>
                    <a:pt x="51" y="169"/>
                    <a:pt x="42" y="160"/>
                    <a:pt x="36" y="148"/>
                  </a:cubicBezTo>
                  <a:cubicBezTo>
                    <a:pt x="30" y="136"/>
                    <a:pt x="27" y="121"/>
                    <a:pt x="27" y="103"/>
                  </a:cubicBezTo>
                  <a:cubicBezTo>
                    <a:pt x="27" y="88"/>
                    <a:pt x="30" y="75"/>
                    <a:pt x="35" y="63"/>
                  </a:cubicBezTo>
                  <a:cubicBezTo>
                    <a:pt x="38" y="55"/>
                    <a:pt x="42" y="49"/>
                    <a:pt x="47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7" y="25"/>
                    <a:pt x="88" y="23"/>
                    <a:pt x="100" y="23"/>
                  </a:cubicBezTo>
                  <a:cubicBezTo>
                    <a:pt x="110" y="23"/>
                    <a:pt x="119" y="25"/>
                    <a:pt x="128" y="28"/>
                  </a:cubicBezTo>
                  <a:cubicBezTo>
                    <a:pt x="136" y="32"/>
                    <a:pt x="142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8" y="46"/>
                    <a:pt x="173" y="35"/>
                    <a:pt x="167" y="27"/>
                  </a:cubicBezTo>
                  <a:cubicBezTo>
                    <a:pt x="160" y="18"/>
                    <a:pt x="151" y="12"/>
                    <a:pt x="139" y="7"/>
                  </a:cubicBezTo>
                  <a:cubicBezTo>
                    <a:pt x="127" y="2"/>
                    <a:pt x="114" y="0"/>
                    <a:pt x="100" y="0"/>
                  </a:cubicBezTo>
                  <a:cubicBezTo>
                    <a:pt x="80" y="0"/>
                    <a:pt x="62" y="4"/>
                    <a:pt x="47" y="12"/>
                  </a:cubicBezTo>
                  <a:cubicBezTo>
                    <a:pt x="32" y="21"/>
                    <a:pt x="20" y="33"/>
                    <a:pt x="12" y="50"/>
                  </a:cubicBezTo>
                  <a:cubicBezTo>
                    <a:pt x="4" y="67"/>
                    <a:pt x="0" y="85"/>
                    <a:pt x="0" y="105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2" y="186"/>
                    <a:pt x="48" y="194"/>
                  </a:cubicBezTo>
                  <a:cubicBezTo>
                    <a:pt x="64" y="203"/>
                    <a:pt x="82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8" y="194"/>
                    <a:pt x="172" y="186"/>
                    <a:pt x="185" y="176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7"/>
            <p:cNvSpPr>
              <a:spLocks noEditPoints="1"/>
            </p:cNvSpPr>
            <p:nvPr userDrawn="1"/>
          </p:nvSpPr>
          <p:spPr bwMode="black">
            <a:xfrm>
              <a:off x="1051" y="3780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4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2 h 200"/>
                <a:gd name="T24" fmla="*/ 126 w 187"/>
                <a:gd name="T25" fmla="*/ 117 h 200"/>
                <a:gd name="T26" fmla="*/ 58 w 187"/>
                <a:gd name="T27" fmla="*/ 117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6"/>
                    <a:pt x="88" y="33"/>
                    <a:pt x="91" y="21"/>
                  </a:cubicBezTo>
                  <a:cubicBezTo>
                    <a:pt x="94" y="31"/>
                    <a:pt x="99" y="45"/>
                    <a:pt x="105" y="62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58" y="117"/>
                    <a:pt x="58" y="117"/>
                    <a:pt x="58" y="117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8"/>
            <p:cNvSpPr>
              <a:spLocks noEditPoints="1"/>
            </p:cNvSpPr>
            <p:nvPr userDrawn="1"/>
          </p:nvSpPr>
          <p:spPr bwMode="black">
            <a:xfrm>
              <a:off x="1538" y="3780"/>
              <a:ext cx="390" cy="473"/>
            </a:xfrm>
            <a:custGeom>
              <a:avLst/>
              <a:gdLst>
                <a:gd name="T0" fmla="*/ 72 w 165"/>
                <a:gd name="T1" fmla="*/ 200 h 200"/>
                <a:gd name="T2" fmla="*/ 104 w 165"/>
                <a:gd name="T3" fmla="*/ 196 h 200"/>
                <a:gd name="T4" fmla="*/ 128 w 165"/>
                <a:gd name="T5" fmla="*/ 186 h 200"/>
                <a:gd name="T6" fmla="*/ 146 w 165"/>
                <a:gd name="T7" fmla="*/ 168 h 200"/>
                <a:gd name="T8" fmla="*/ 160 w 165"/>
                <a:gd name="T9" fmla="*/ 139 h 200"/>
                <a:gd name="T10" fmla="*/ 165 w 165"/>
                <a:gd name="T11" fmla="*/ 99 h 200"/>
                <a:gd name="T12" fmla="*/ 158 w 165"/>
                <a:gd name="T13" fmla="*/ 51 h 200"/>
                <a:gd name="T14" fmla="*/ 134 w 165"/>
                <a:gd name="T15" fmla="*/ 17 h 200"/>
                <a:gd name="T16" fmla="*/ 104 w 165"/>
                <a:gd name="T17" fmla="*/ 2 h 200"/>
                <a:gd name="T18" fmla="*/ 69 w 165"/>
                <a:gd name="T19" fmla="*/ 0 h 200"/>
                <a:gd name="T20" fmla="*/ 0 w 165"/>
                <a:gd name="T21" fmla="*/ 0 h 200"/>
                <a:gd name="T22" fmla="*/ 0 w 165"/>
                <a:gd name="T23" fmla="*/ 200 h 200"/>
                <a:gd name="T24" fmla="*/ 72 w 165"/>
                <a:gd name="T25" fmla="*/ 200 h 200"/>
                <a:gd name="T26" fmla="*/ 26 w 165"/>
                <a:gd name="T27" fmla="*/ 23 h 200"/>
                <a:gd name="T28" fmla="*/ 68 w 165"/>
                <a:gd name="T29" fmla="*/ 23 h 200"/>
                <a:gd name="T30" fmla="*/ 103 w 165"/>
                <a:gd name="T31" fmla="*/ 27 h 200"/>
                <a:gd name="T32" fmla="*/ 128 w 165"/>
                <a:gd name="T33" fmla="*/ 50 h 200"/>
                <a:gd name="T34" fmla="*/ 138 w 165"/>
                <a:gd name="T35" fmla="*/ 98 h 200"/>
                <a:gd name="T36" fmla="*/ 133 w 165"/>
                <a:gd name="T37" fmla="*/ 137 h 200"/>
                <a:gd name="T38" fmla="*/ 118 w 165"/>
                <a:gd name="T39" fmla="*/ 162 h 200"/>
                <a:gd name="T40" fmla="*/ 100 w 165"/>
                <a:gd name="T41" fmla="*/ 172 h 200"/>
                <a:gd name="T42" fmla="*/ 69 w 165"/>
                <a:gd name="T43" fmla="*/ 176 h 200"/>
                <a:gd name="T44" fmla="*/ 26 w 165"/>
                <a:gd name="T45" fmla="*/ 176 h 200"/>
                <a:gd name="T46" fmla="*/ 26 w 165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200">
                  <a:moveTo>
                    <a:pt x="72" y="200"/>
                  </a:moveTo>
                  <a:cubicBezTo>
                    <a:pt x="84" y="200"/>
                    <a:pt x="95" y="199"/>
                    <a:pt x="104" y="196"/>
                  </a:cubicBezTo>
                  <a:cubicBezTo>
                    <a:pt x="114" y="194"/>
                    <a:pt x="122" y="191"/>
                    <a:pt x="128" y="186"/>
                  </a:cubicBezTo>
                  <a:cubicBezTo>
                    <a:pt x="135" y="182"/>
                    <a:pt x="141" y="176"/>
                    <a:pt x="146" y="168"/>
                  </a:cubicBezTo>
                  <a:cubicBezTo>
                    <a:pt x="152" y="160"/>
                    <a:pt x="156" y="151"/>
                    <a:pt x="160" y="139"/>
                  </a:cubicBezTo>
                  <a:cubicBezTo>
                    <a:pt x="164" y="127"/>
                    <a:pt x="165" y="114"/>
                    <a:pt x="165" y="99"/>
                  </a:cubicBezTo>
                  <a:cubicBezTo>
                    <a:pt x="165" y="81"/>
                    <a:pt x="163" y="65"/>
                    <a:pt x="158" y="51"/>
                  </a:cubicBezTo>
                  <a:cubicBezTo>
                    <a:pt x="152" y="37"/>
                    <a:pt x="144" y="26"/>
                    <a:pt x="134" y="17"/>
                  </a:cubicBezTo>
                  <a:cubicBezTo>
                    <a:pt x="126" y="10"/>
                    <a:pt x="116" y="5"/>
                    <a:pt x="104" y="2"/>
                  </a:cubicBezTo>
                  <a:cubicBezTo>
                    <a:pt x="96" y="0"/>
                    <a:pt x="84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6" y="23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84" y="23"/>
                    <a:pt x="96" y="24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7"/>
                    <a:pt x="138" y="98"/>
                  </a:cubicBezTo>
                  <a:cubicBezTo>
                    <a:pt x="138" y="113"/>
                    <a:pt x="136" y="126"/>
                    <a:pt x="133" y="137"/>
                  </a:cubicBezTo>
                  <a:cubicBezTo>
                    <a:pt x="129" y="147"/>
                    <a:pt x="124" y="156"/>
                    <a:pt x="118" y="162"/>
                  </a:cubicBezTo>
                  <a:cubicBezTo>
                    <a:pt x="114" y="166"/>
                    <a:pt x="108" y="170"/>
                    <a:pt x="100" y="172"/>
                  </a:cubicBezTo>
                  <a:cubicBezTo>
                    <a:pt x="93" y="175"/>
                    <a:pt x="82" y="176"/>
                    <a:pt x="69" y="176"/>
                  </a:cubicBezTo>
                  <a:cubicBezTo>
                    <a:pt x="26" y="176"/>
                    <a:pt x="26" y="176"/>
                    <a:pt x="26" y="176"/>
                  </a:cubicBezTo>
                  <a:lnTo>
                    <a:pt x="2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9"/>
            <p:cNvSpPr>
              <a:spLocks noEditPoints="1"/>
            </p:cNvSpPr>
            <p:nvPr userDrawn="1"/>
          </p:nvSpPr>
          <p:spPr bwMode="black">
            <a:xfrm>
              <a:off x="1989" y="3770"/>
              <a:ext cx="452" cy="490"/>
            </a:xfrm>
            <a:custGeom>
              <a:avLst/>
              <a:gdLst>
                <a:gd name="T0" fmla="*/ 11 w 191"/>
                <a:gd name="T1" fmla="*/ 156 h 207"/>
                <a:gd name="T2" fmla="*/ 45 w 191"/>
                <a:gd name="T3" fmla="*/ 193 h 207"/>
                <a:gd name="T4" fmla="*/ 96 w 191"/>
                <a:gd name="T5" fmla="*/ 207 h 207"/>
                <a:gd name="T6" fmla="*/ 144 w 191"/>
                <a:gd name="T7" fmla="*/ 195 h 207"/>
                <a:gd name="T8" fmla="*/ 179 w 191"/>
                <a:gd name="T9" fmla="*/ 158 h 207"/>
                <a:gd name="T10" fmla="*/ 191 w 191"/>
                <a:gd name="T11" fmla="*/ 104 h 207"/>
                <a:gd name="T12" fmla="*/ 180 w 191"/>
                <a:gd name="T13" fmla="*/ 50 h 207"/>
                <a:gd name="T14" fmla="*/ 146 w 191"/>
                <a:gd name="T15" fmla="*/ 13 h 207"/>
                <a:gd name="T16" fmla="*/ 96 w 191"/>
                <a:gd name="T17" fmla="*/ 0 h 207"/>
                <a:gd name="T18" fmla="*/ 27 w 191"/>
                <a:gd name="T19" fmla="*/ 28 h 207"/>
                <a:gd name="T20" fmla="*/ 0 w 191"/>
                <a:gd name="T21" fmla="*/ 106 h 207"/>
                <a:gd name="T22" fmla="*/ 11 w 191"/>
                <a:gd name="T23" fmla="*/ 156 h 207"/>
                <a:gd name="T24" fmla="*/ 48 w 191"/>
                <a:gd name="T25" fmla="*/ 42 h 207"/>
                <a:gd name="T26" fmla="*/ 96 w 191"/>
                <a:gd name="T27" fmla="*/ 23 h 207"/>
                <a:gd name="T28" fmla="*/ 132 w 191"/>
                <a:gd name="T29" fmla="*/ 33 h 207"/>
                <a:gd name="T30" fmla="*/ 156 w 191"/>
                <a:gd name="T31" fmla="*/ 61 h 207"/>
                <a:gd name="T32" fmla="*/ 164 w 191"/>
                <a:gd name="T33" fmla="*/ 104 h 207"/>
                <a:gd name="T34" fmla="*/ 145 w 191"/>
                <a:gd name="T35" fmla="*/ 163 h 207"/>
                <a:gd name="T36" fmla="*/ 96 w 191"/>
                <a:gd name="T37" fmla="*/ 184 h 207"/>
                <a:gd name="T38" fmla="*/ 47 w 191"/>
                <a:gd name="T39" fmla="*/ 164 h 207"/>
                <a:gd name="T40" fmla="*/ 27 w 191"/>
                <a:gd name="T41" fmla="*/ 107 h 207"/>
                <a:gd name="T42" fmla="*/ 48 w 191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7">
                  <a:moveTo>
                    <a:pt x="11" y="156"/>
                  </a:moveTo>
                  <a:cubicBezTo>
                    <a:pt x="19" y="172"/>
                    <a:pt x="30" y="184"/>
                    <a:pt x="45" y="193"/>
                  </a:cubicBezTo>
                  <a:cubicBezTo>
                    <a:pt x="60" y="203"/>
                    <a:pt x="77" y="207"/>
                    <a:pt x="96" y="207"/>
                  </a:cubicBezTo>
                  <a:cubicBezTo>
                    <a:pt x="113" y="207"/>
                    <a:pt x="129" y="203"/>
                    <a:pt x="144" y="195"/>
                  </a:cubicBezTo>
                  <a:cubicBezTo>
                    <a:pt x="159" y="187"/>
                    <a:pt x="171" y="174"/>
                    <a:pt x="179" y="158"/>
                  </a:cubicBezTo>
                  <a:cubicBezTo>
                    <a:pt x="187" y="142"/>
                    <a:pt x="191" y="124"/>
                    <a:pt x="191" y="104"/>
                  </a:cubicBezTo>
                  <a:cubicBezTo>
                    <a:pt x="191" y="84"/>
                    <a:pt x="188" y="66"/>
                    <a:pt x="180" y="50"/>
                  </a:cubicBezTo>
                  <a:cubicBezTo>
                    <a:pt x="172" y="34"/>
                    <a:pt x="161" y="22"/>
                    <a:pt x="146" y="13"/>
                  </a:cubicBezTo>
                  <a:cubicBezTo>
                    <a:pt x="131" y="4"/>
                    <a:pt x="114" y="0"/>
                    <a:pt x="96" y="0"/>
                  </a:cubicBezTo>
                  <a:cubicBezTo>
                    <a:pt x="68" y="0"/>
                    <a:pt x="45" y="9"/>
                    <a:pt x="27" y="28"/>
                  </a:cubicBezTo>
                  <a:cubicBezTo>
                    <a:pt x="9" y="47"/>
                    <a:pt x="0" y="73"/>
                    <a:pt x="0" y="106"/>
                  </a:cubicBezTo>
                  <a:cubicBezTo>
                    <a:pt x="0" y="124"/>
                    <a:pt x="4" y="140"/>
                    <a:pt x="11" y="156"/>
                  </a:cubicBezTo>
                  <a:close/>
                  <a:moveTo>
                    <a:pt x="48" y="42"/>
                  </a:moveTo>
                  <a:cubicBezTo>
                    <a:pt x="61" y="29"/>
                    <a:pt x="77" y="23"/>
                    <a:pt x="96" y="23"/>
                  </a:cubicBezTo>
                  <a:cubicBezTo>
                    <a:pt x="109" y="23"/>
                    <a:pt x="121" y="26"/>
                    <a:pt x="132" y="33"/>
                  </a:cubicBezTo>
                  <a:cubicBezTo>
                    <a:pt x="142" y="39"/>
                    <a:pt x="150" y="49"/>
                    <a:pt x="156" y="61"/>
                  </a:cubicBezTo>
                  <a:cubicBezTo>
                    <a:pt x="161" y="73"/>
                    <a:pt x="164" y="87"/>
                    <a:pt x="164" y="104"/>
                  </a:cubicBezTo>
                  <a:cubicBezTo>
                    <a:pt x="164" y="130"/>
                    <a:pt x="158" y="149"/>
                    <a:pt x="145" y="163"/>
                  </a:cubicBezTo>
                  <a:cubicBezTo>
                    <a:pt x="132" y="177"/>
                    <a:pt x="116" y="184"/>
                    <a:pt x="96" y="184"/>
                  </a:cubicBezTo>
                  <a:cubicBezTo>
                    <a:pt x="76" y="184"/>
                    <a:pt x="60" y="178"/>
                    <a:pt x="47" y="164"/>
                  </a:cubicBezTo>
                  <a:cubicBezTo>
                    <a:pt x="34" y="150"/>
                    <a:pt x="27" y="131"/>
                    <a:pt x="27" y="107"/>
                  </a:cubicBezTo>
                  <a:cubicBezTo>
                    <a:pt x="27" y="76"/>
                    <a:pt x="34" y="55"/>
                    <a:pt x="4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0"/>
            <p:cNvSpPr>
              <a:spLocks/>
            </p:cNvSpPr>
            <p:nvPr userDrawn="1"/>
          </p:nvSpPr>
          <p:spPr bwMode="black">
            <a:xfrm>
              <a:off x="-994" y="2895"/>
              <a:ext cx="437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3 h 207"/>
                <a:gd name="T4" fmla="*/ 134 w 185"/>
                <a:gd name="T5" fmla="*/ 177 h 207"/>
                <a:gd name="T6" fmla="*/ 101 w 185"/>
                <a:gd name="T7" fmla="*/ 183 h 207"/>
                <a:gd name="T8" fmla="*/ 63 w 185"/>
                <a:gd name="T9" fmla="*/ 175 h 207"/>
                <a:gd name="T10" fmla="*/ 36 w 185"/>
                <a:gd name="T11" fmla="*/ 148 h 207"/>
                <a:gd name="T12" fmla="*/ 27 w 185"/>
                <a:gd name="T13" fmla="*/ 103 h 207"/>
                <a:gd name="T14" fmla="*/ 35 w 185"/>
                <a:gd name="T15" fmla="*/ 63 h 207"/>
                <a:gd name="T16" fmla="*/ 48 w 185"/>
                <a:gd name="T17" fmla="*/ 43 h 207"/>
                <a:gd name="T18" fmla="*/ 69 w 185"/>
                <a:gd name="T19" fmla="*/ 28 h 207"/>
                <a:gd name="T20" fmla="*/ 100 w 185"/>
                <a:gd name="T21" fmla="*/ 23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60 h 207"/>
                <a:gd name="T30" fmla="*/ 167 w 185"/>
                <a:gd name="T31" fmla="*/ 27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3 h 207"/>
                <a:gd name="T38" fmla="*/ 12 w 185"/>
                <a:gd name="T39" fmla="*/ 50 h 207"/>
                <a:gd name="T40" fmla="*/ 0 w 185"/>
                <a:gd name="T41" fmla="*/ 105 h 207"/>
                <a:gd name="T42" fmla="*/ 12 w 185"/>
                <a:gd name="T43" fmla="*/ 158 h 207"/>
                <a:gd name="T44" fmla="*/ 49 w 185"/>
                <a:gd name="T45" fmla="*/ 195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2 h 207"/>
                <a:gd name="T54" fmla="*/ 100 w 185"/>
                <a:gd name="T55" fmla="*/ 102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3"/>
                    <a:pt x="159" y="163"/>
                    <a:pt x="159" y="163"/>
                  </a:cubicBezTo>
                  <a:cubicBezTo>
                    <a:pt x="153" y="168"/>
                    <a:pt x="145" y="172"/>
                    <a:pt x="134" y="177"/>
                  </a:cubicBezTo>
                  <a:cubicBezTo>
                    <a:pt x="123" y="181"/>
                    <a:pt x="112" y="183"/>
                    <a:pt x="101" y="183"/>
                  </a:cubicBezTo>
                  <a:cubicBezTo>
                    <a:pt x="87" y="183"/>
                    <a:pt x="75" y="180"/>
                    <a:pt x="63" y="175"/>
                  </a:cubicBezTo>
                  <a:cubicBezTo>
                    <a:pt x="52" y="169"/>
                    <a:pt x="43" y="160"/>
                    <a:pt x="36" y="148"/>
                  </a:cubicBezTo>
                  <a:cubicBezTo>
                    <a:pt x="30" y="136"/>
                    <a:pt x="27" y="121"/>
                    <a:pt x="27" y="103"/>
                  </a:cubicBezTo>
                  <a:cubicBezTo>
                    <a:pt x="27" y="89"/>
                    <a:pt x="30" y="75"/>
                    <a:pt x="35" y="63"/>
                  </a:cubicBezTo>
                  <a:cubicBezTo>
                    <a:pt x="38" y="56"/>
                    <a:pt x="42" y="49"/>
                    <a:pt x="48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8" y="25"/>
                    <a:pt x="88" y="23"/>
                    <a:pt x="100" y="23"/>
                  </a:cubicBezTo>
                  <a:cubicBezTo>
                    <a:pt x="110" y="23"/>
                    <a:pt x="120" y="25"/>
                    <a:pt x="128" y="28"/>
                  </a:cubicBezTo>
                  <a:cubicBezTo>
                    <a:pt x="136" y="32"/>
                    <a:pt x="143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79" y="46"/>
                    <a:pt x="174" y="35"/>
                    <a:pt x="167" y="27"/>
                  </a:cubicBezTo>
                  <a:cubicBezTo>
                    <a:pt x="160" y="19"/>
                    <a:pt x="151" y="12"/>
                    <a:pt x="139" y="7"/>
                  </a:cubicBezTo>
                  <a:cubicBezTo>
                    <a:pt x="128" y="3"/>
                    <a:pt x="115" y="0"/>
                    <a:pt x="100" y="0"/>
                  </a:cubicBezTo>
                  <a:cubicBezTo>
                    <a:pt x="80" y="0"/>
                    <a:pt x="63" y="4"/>
                    <a:pt x="47" y="13"/>
                  </a:cubicBezTo>
                  <a:cubicBezTo>
                    <a:pt x="32" y="21"/>
                    <a:pt x="20" y="33"/>
                    <a:pt x="12" y="50"/>
                  </a:cubicBezTo>
                  <a:cubicBezTo>
                    <a:pt x="4" y="67"/>
                    <a:pt x="0" y="85"/>
                    <a:pt x="0" y="105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3" y="186"/>
                    <a:pt x="49" y="195"/>
                  </a:cubicBezTo>
                  <a:cubicBezTo>
                    <a:pt x="65" y="203"/>
                    <a:pt x="83" y="207"/>
                    <a:pt x="102" y="207"/>
                  </a:cubicBezTo>
                  <a:cubicBezTo>
                    <a:pt x="117" y="207"/>
                    <a:pt x="131" y="205"/>
                    <a:pt x="145" y="199"/>
                  </a:cubicBezTo>
                  <a:cubicBezTo>
                    <a:pt x="159" y="194"/>
                    <a:pt x="172" y="186"/>
                    <a:pt x="185" y="176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1"/>
            <p:cNvSpPr>
              <a:spLocks noEditPoints="1"/>
            </p:cNvSpPr>
            <p:nvPr userDrawn="1"/>
          </p:nvSpPr>
          <p:spPr bwMode="black">
            <a:xfrm>
              <a:off x="-469" y="2904"/>
              <a:ext cx="416" cy="474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7 h 200"/>
                <a:gd name="T10" fmla="*/ 97 w 176"/>
                <a:gd name="T11" fmla="*/ 131 h 200"/>
                <a:gd name="T12" fmla="*/ 116 w 176"/>
                <a:gd name="T13" fmla="*/ 158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5 h 200"/>
                <a:gd name="T20" fmla="*/ 119 w 176"/>
                <a:gd name="T21" fmla="*/ 119 h 200"/>
                <a:gd name="T22" fmla="*/ 103 w 176"/>
                <a:gd name="T23" fmla="*/ 109 h 200"/>
                <a:gd name="T24" fmla="*/ 146 w 176"/>
                <a:gd name="T25" fmla="*/ 90 h 200"/>
                <a:gd name="T26" fmla="*/ 160 w 176"/>
                <a:gd name="T27" fmla="*/ 54 h 200"/>
                <a:gd name="T28" fmla="*/ 151 w 176"/>
                <a:gd name="T29" fmla="*/ 24 h 200"/>
                <a:gd name="T30" fmla="*/ 129 w 176"/>
                <a:gd name="T31" fmla="*/ 5 h 200"/>
                <a:gd name="T32" fmla="*/ 89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2 w 176"/>
                <a:gd name="T47" fmla="*/ 54 h 200"/>
                <a:gd name="T48" fmla="*/ 127 w 176"/>
                <a:gd name="T49" fmla="*/ 72 h 200"/>
                <a:gd name="T50" fmla="*/ 112 w 176"/>
                <a:gd name="T51" fmla="*/ 84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2" y="124"/>
                    <a:pt x="97" y="131"/>
                  </a:cubicBezTo>
                  <a:cubicBezTo>
                    <a:pt x="102" y="137"/>
                    <a:pt x="109" y="146"/>
                    <a:pt x="116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34" y="135"/>
                    <a:pt x="127" y="126"/>
                    <a:pt x="119" y="119"/>
                  </a:cubicBezTo>
                  <a:cubicBezTo>
                    <a:pt x="116" y="115"/>
                    <a:pt x="110" y="112"/>
                    <a:pt x="103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5" y="80"/>
                    <a:pt x="160" y="69"/>
                    <a:pt x="160" y="54"/>
                  </a:cubicBezTo>
                  <a:cubicBezTo>
                    <a:pt x="160" y="43"/>
                    <a:pt x="157" y="33"/>
                    <a:pt x="151" y="24"/>
                  </a:cubicBezTo>
                  <a:cubicBezTo>
                    <a:pt x="146" y="15"/>
                    <a:pt x="138" y="9"/>
                    <a:pt x="129" y="5"/>
                  </a:cubicBezTo>
                  <a:cubicBezTo>
                    <a:pt x="120" y="1"/>
                    <a:pt x="106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4" y="22"/>
                    <a:pt x="115" y="25"/>
                    <a:pt x="122" y="31"/>
                  </a:cubicBezTo>
                  <a:cubicBezTo>
                    <a:pt x="129" y="37"/>
                    <a:pt x="132" y="45"/>
                    <a:pt x="132" y="54"/>
                  </a:cubicBezTo>
                  <a:cubicBezTo>
                    <a:pt x="132" y="61"/>
                    <a:pt x="131" y="67"/>
                    <a:pt x="127" y="72"/>
                  </a:cubicBezTo>
                  <a:cubicBezTo>
                    <a:pt x="124" y="78"/>
                    <a:pt x="118" y="82"/>
                    <a:pt x="112" y="84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2"/>
            <p:cNvSpPr>
              <a:spLocks noEditPoints="1"/>
            </p:cNvSpPr>
            <p:nvPr userDrawn="1"/>
          </p:nvSpPr>
          <p:spPr bwMode="black">
            <a:xfrm>
              <a:off x="-51" y="2904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3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6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79 w 187"/>
                <a:gd name="T19" fmla="*/ 59 h 200"/>
                <a:gd name="T20" fmla="*/ 90 w 187"/>
                <a:gd name="T21" fmla="*/ 21 h 200"/>
                <a:gd name="T22" fmla="*/ 104 w 187"/>
                <a:gd name="T23" fmla="*/ 62 h 200"/>
                <a:gd name="T24" fmla="*/ 125 w 187"/>
                <a:gd name="T25" fmla="*/ 118 h 200"/>
                <a:gd name="T26" fmla="*/ 57 w 187"/>
                <a:gd name="T27" fmla="*/ 118 h 200"/>
                <a:gd name="T28" fmla="*/ 79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79" y="59"/>
                  </a:moveTo>
                  <a:cubicBezTo>
                    <a:pt x="84" y="46"/>
                    <a:pt x="88" y="34"/>
                    <a:pt x="90" y="21"/>
                  </a:cubicBezTo>
                  <a:cubicBezTo>
                    <a:pt x="93" y="32"/>
                    <a:pt x="98" y="45"/>
                    <a:pt x="104" y="62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7" y="118"/>
                    <a:pt x="57" y="118"/>
                    <a:pt x="57" y="118"/>
                  </a:cubicBez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3"/>
            <p:cNvSpPr>
              <a:spLocks/>
            </p:cNvSpPr>
            <p:nvPr userDrawn="1"/>
          </p:nvSpPr>
          <p:spPr bwMode="black">
            <a:xfrm>
              <a:off x="396" y="2904"/>
              <a:ext cx="376" cy="474"/>
            </a:xfrm>
            <a:custGeom>
              <a:avLst/>
              <a:gdLst>
                <a:gd name="T0" fmla="*/ 159 w 159"/>
                <a:gd name="T1" fmla="*/ 200 h 200"/>
                <a:gd name="T2" fmla="*/ 159 w 159"/>
                <a:gd name="T3" fmla="*/ 176 h 200"/>
                <a:gd name="T4" fmla="*/ 31 w 159"/>
                <a:gd name="T5" fmla="*/ 176 h 200"/>
                <a:gd name="T6" fmla="*/ 43 w 159"/>
                <a:gd name="T7" fmla="*/ 162 h 200"/>
                <a:gd name="T8" fmla="*/ 155 w 159"/>
                <a:gd name="T9" fmla="*/ 23 h 200"/>
                <a:gd name="T10" fmla="*/ 155 w 159"/>
                <a:gd name="T11" fmla="*/ 0 h 200"/>
                <a:gd name="T12" fmla="*/ 12 w 159"/>
                <a:gd name="T13" fmla="*/ 0 h 200"/>
                <a:gd name="T14" fmla="*/ 12 w 159"/>
                <a:gd name="T15" fmla="*/ 23 h 200"/>
                <a:gd name="T16" fmla="*/ 124 w 159"/>
                <a:gd name="T17" fmla="*/ 23 h 200"/>
                <a:gd name="T18" fmla="*/ 103 w 159"/>
                <a:gd name="T19" fmla="*/ 47 h 200"/>
                <a:gd name="T20" fmla="*/ 0 w 159"/>
                <a:gd name="T21" fmla="*/ 175 h 200"/>
                <a:gd name="T22" fmla="*/ 0 w 159"/>
                <a:gd name="T23" fmla="*/ 200 h 200"/>
                <a:gd name="T24" fmla="*/ 159 w 159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00">
                  <a:moveTo>
                    <a:pt x="159" y="200"/>
                  </a:moveTo>
                  <a:cubicBezTo>
                    <a:pt x="159" y="176"/>
                    <a:pt x="159" y="176"/>
                    <a:pt x="159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7" y="30"/>
                    <a:pt x="110" y="38"/>
                    <a:pt x="103" y="4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104"/>
            <p:cNvSpPr>
              <a:spLocks noChangeArrowheads="1"/>
            </p:cNvSpPr>
            <p:nvPr userDrawn="1"/>
          </p:nvSpPr>
          <p:spPr bwMode="black">
            <a:xfrm>
              <a:off x="843" y="2904"/>
              <a:ext cx="61" cy="4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5"/>
            <p:cNvSpPr>
              <a:spLocks/>
            </p:cNvSpPr>
            <p:nvPr userDrawn="1"/>
          </p:nvSpPr>
          <p:spPr bwMode="black">
            <a:xfrm>
              <a:off x="1011" y="2904"/>
              <a:ext cx="352" cy="474"/>
            </a:xfrm>
            <a:custGeom>
              <a:avLst/>
              <a:gdLst>
                <a:gd name="T0" fmla="*/ 352 w 352"/>
                <a:gd name="T1" fmla="*/ 474 h 474"/>
                <a:gd name="T2" fmla="*/ 352 w 352"/>
                <a:gd name="T3" fmla="*/ 417 h 474"/>
                <a:gd name="T4" fmla="*/ 61 w 352"/>
                <a:gd name="T5" fmla="*/ 417 h 474"/>
                <a:gd name="T6" fmla="*/ 61 w 352"/>
                <a:gd name="T7" fmla="*/ 256 h 474"/>
                <a:gd name="T8" fmla="*/ 323 w 352"/>
                <a:gd name="T9" fmla="*/ 256 h 474"/>
                <a:gd name="T10" fmla="*/ 323 w 352"/>
                <a:gd name="T11" fmla="*/ 201 h 474"/>
                <a:gd name="T12" fmla="*/ 61 w 352"/>
                <a:gd name="T13" fmla="*/ 201 h 474"/>
                <a:gd name="T14" fmla="*/ 61 w 352"/>
                <a:gd name="T15" fmla="*/ 55 h 474"/>
                <a:gd name="T16" fmla="*/ 340 w 352"/>
                <a:gd name="T17" fmla="*/ 55 h 474"/>
                <a:gd name="T18" fmla="*/ 340 w 352"/>
                <a:gd name="T19" fmla="*/ 0 h 474"/>
                <a:gd name="T20" fmla="*/ 0 w 352"/>
                <a:gd name="T21" fmla="*/ 0 h 474"/>
                <a:gd name="T22" fmla="*/ 0 w 352"/>
                <a:gd name="T23" fmla="*/ 474 h 474"/>
                <a:gd name="T24" fmla="*/ 352 w 352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4">
                  <a:moveTo>
                    <a:pt x="352" y="474"/>
                  </a:moveTo>
                  <a:lnTo>
                    <a:pt x="352" y="417"/>
                  </a:lnTo>
                  <a:lnTo>
                    <a:pt x="61" y="417"/>
                  </a:lnTo>
                  <a:lnTo>
                    <a:pt x="61" y="256"/>
                  </a:lnTo>
                  <a:lnTo>
                    <a:pt x="323" y="256"/>
                  </a:lnTo>
                  <a:lnTo>
                    <a:pt x="323" y="201"/>
                  </a:lnTo>
                  <a:lnTo>
                    <a:pt x="61" y="201"/>
                  </a:lnTo>
                  <a:lnTo>
                    <a:pt x="61" y="55"/>
                  </a:lnTo>
                  <a:lnTo>
                    <a:pt x="340" y="55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35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6"/>
            <p:cNvSpPr>
              <a:spLocks noEditPoints="1"/>
            </p:cNvSpPr>
            <p:nvPr userDrawn="1"/>
          </p:nvSpPr>
          <p:spPr bwMode="black">
            <a:xfrm>
              <a:off x="2412" y="2909"/>
              <a:ext cx="393" cy="473"/>
            </a:xfrm>
            <a:custGeom>
              <a:avLst/>
              <a:gdLst>
                <a:gd name="T0" fmla="*/ 73 w 166"/>
                <a:gd name="T1" fmla="*/ 200 h 200"/>
                <a:gd name="T2" fmla="*/ 105 w 166"/>
                <a:gd name="T3" fmla="*/ 196 h 200"/>
                <a:gd name="T4" fmla="*/ 129 w 166"/>
                <a:gd name="T5" fmla="*/ 186 h 200"/>
                <a:gd name="T6" fmla="*/ 147 w 166"/>
                <a:gd name="T7" fmla="*/ 168 h 200"/>
                <a:gd name="T8" fmla="*/ 161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2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3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7 h 200"/>
                <a:gd name="T32" fmla="*/ 128 w 166"/>
                <a:gd name="T33" fmla="*/ 50 h 200"/>
                <a:gd name="T34" fmla="*/ 139 w 166"/>
                <a:gd name="T35" fmla="*/ 98 h 200"/>
                <a:gd name="T36" fmla="*/ 133 w 166"/>
                <a:gd name="T37" fmla="*/ 137 h 200"/>
                <a:gd name="T38" fmla="*/ 119 w 166"/>
                <a:gd name="T39" fmla="*/ 162 h 200"/>
                <a:gd name="T40" fmla="*/ 101 w 166"/>
                <a:gd name="T41" fmla="*/ 172 h 200"/>
                <a:gd name="T42" fmla="*/ 70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3" y="200"/>
                  </a:moveTo>
                  <a:cubicBezTo>
                    <a:pt x="85" y="200"/>
                    <a:pt x="95" y="199"/>
                    <a:pt x="105" y="196"/>
                  </a:cubicBezTo>
                  <a:cubicBezTo>
                    <a:pt x="114" y="194"/>
                    <a:pt x="122" y="191"/>
                    <a:pt x="129" y="186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0"/>
                    <a:pt x="157" y="151"/>
                    <a:pt x="161" y="139"/>
                  </a:cubicBezTo>
                  <a:cubicBezTo>
                    <a:pt x="164" y="127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2"/>
                  </a:cubicBezTo>
                  <a:cubicBezTo>
                    <a:pt x="97" y="0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3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5" y="23"/>
                    <a:pt x="96" y="25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9" y="77"/>
                    <a:pt x="139" y="98"/>
                  </a:cubicBezTo>
                  <a:cubicBezTo>
                    <a:pt x="139" y="113"/>
                    <a:pt x="137" y="126"/>
                    <a:pt x="133" y="137"/>
                  </a:cubicBezTo>
                  <a:cubicBezTo>
                    <a:pt x="130" y="147"/>
                    <a:pt x="125" y="156"/>
                    <a:pt x="119" y="162"/>
                  </a:cubicBezTo>
                  <a:cubicBezTo>
                    <a:pt x="114" y="166"/>
                    <a:pt x="108" y="170"/>
                    <a:pt x="101" y="172"/>
                  </a:cubicBezTo>
                  <a:cubicBezTo>
                    <a:pt x="93" y="175"/>
                    <a:pt x="83" y="176"/>
                    <a:pt x="70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7"/>
            <p:cNvSpPr>
              <a:spLocks/>
            </p:cNvSpPr>
            <p:nvPr userDrawn="1"/>
          </p:nvSpPr>
          <p:spPr bwMode="black">
            <a:xfrm>
              <a:off x="2847" y="2909"/>
              <a:ext cx="374" cy="473"/>
            </a:xfrm>
            <a:custGeom>
              <a:avLst/>
              <a:gdLst>
                <a:gd name="T0" fmla="*/ 158 w 158"/>
                <a:gd name="T1" fmla="*/ 200 h 200"/>
                <a:gd name="T2" fmla="*/ 158 w 158"/>
                <a:gd name="T3" fmla="*/ 176 h 200"/>
                <a:gd name="T4" fmla="*/ 30 w 158"/>
                <a:gd name="T5" fmla="*/ 176 h 200"/>
                <a:gd name="T6" fmla="*/ 42 w 158"/>
                <a:gd name="T7" fmla="*/ 162 h 200"/>
                <a:gd name="T8" fmla="*/ 155 w 158"/>
                <a:gd name="T9" fmla="*/ 23 h 200"/>
                <a:gd name="T10" fmla="*/ 155 w 158"/>
                <a:gd name="T11" fmla="*/ 0 h 200"/>
                <a:gd name="T12" fmla="*/ 11 w 158"/>
                <a:gd name="T13" fmla="*/ 0 h 200"/>
                <a:gd name="T14" fmla="*/ 11 w 158"/>
                <a:gd name="T15" fmla="*/ 23 h 200"/>
                <a:gd name="T16" fmla="*/ 123 w 158"/>
                <a:gd name="T17" fmla="*/ 23 h 200"/>
                <a:gd name="T18" fmla="*/ 102 w 158"/>
                <a:gd name="T19" fmla="*/ 47 h 200"/>
                <a:gd name="T20" fmla="*/ 0 w 158"/>
                <a:gd name="T21" fmla="*/ 175 h 200"/>
                <a:gd name="T22" fmla="*/ 0 w 158"/>
                <a:gd name="T23" fmla="*/ 200 h 200"/>
                <a:gd name="T24" fmla="*/ 158 w 15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00">
                  <a:moveTo>
                    <a:pt x="158" y="200"/>
                  </a:moveTo>
                  <a:cubicBezTo>
                    <a:pt x="158" y="176"/>
                    <a:pt x="158" y="176"/>
                    <a:pt x="158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16" y="30"/>
                    <a:pt x="109" y="38"/>
                    <a:pt x="102" y="4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8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08"/>
            <p:cNvSpPr>
              <a:spLocks noChangeArrowheads="1"/>
            </p:cNvSpPr>
            <p:nvPr userDrawn="1"/>
          </p:nvSpPr>
          <p:spPr bwMode="black">
            <a:xfrm>
              <a:off x="3292" y="2909"/>
              <a:ext cx="63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9"/>
            <p:cNvSpPr>
              <a:spLocks noEditPoints="1"/>
            </p:cNvSpPr>
            <p:nvPr userDrawn="1"/>
          </p:nvSpPr>
          <p:spPr bwMode="black">
            <a:xfrm>
              <a:off x="3459" y="2909"/>
              <a:ext cx="353" cy="611"/>
            </a:xfrm>
            <a:custGeom>
              <a:avLst/>
              <a:gdLst>
                <a:gd name="T0" fmla="*/ 149 w 149"/>
                <a:gd name="T1" fmla="*/ 200 h 258"/>
                <a:gd name="T2" fmla="*/ 149 w 149"/>
                <a:gd name="T3" fmla="*/ 176 h 258"/>
                <a:gd name="T4" fmla="*/ 27 w 149"/>
                <a:gd name="T5" fmla="*/ 176 h 258"/>
                <a:gd name="T6" fmla="*/ 27 w 149"/>
                <a:gd name="T7" fmla="*/ 108 h 258"/>
                <a:gd name="T8" fmla="*/ 137 w 149"/>
                <a:gd name="T9" fmla="*/ 108 h 258"/>
                <a:gd name="T10" fmla="*/ 137 w 149"/>
                <a:gd name="T11" fmla="*/ 84 h 258"/>
                <a:gd name="T12" fmla="*/ 27 w 149"/>
                <a:gd name="T13" fmla="*/ 84 h 258"/>
                <a:gd name="T14" fmla="*/ 27 w 149"/>
                <a:gd name="T15" fmla="*/ 23 h 258"/>
                <a:gd name="T16" fmla="*/ 145 w 149"/>
                <a:gd name="T17" fmla="*/ 23 h 258"/>
                <a:gd name="T18" fmla="*/ 145 w 149"/>
                <a:gd name="T19" fmla="*/ 0 h 258"/>
                <a:gd name="T20" fmla="*/ 0 w 149"/>
                <a:gd name="T21" fmla="*/ 0 h 258"/>
                <a:gd name="T22" fmla="*/ 0 w 149"/>
                <a:gd name="T23" fmla="*/ 200 h 258"/>
                <a:gd name="T24" fmla="*/ 149 w 149"/>
                <a:gd name="T25" fmla="*/ 200 h 258"/>
                <a:gd name="T26" fmla="*/ 122 w 149"/>
                <a:gd name="T27" fmla="*/ 200 h 258"/>
                <a:gd name="T28" fmla="*/ 108 w 149"/>
                <a:gd name="T29" fmla="*/ 216 h 258"/>
                <a:gd name="T30" fmla="*/ 103 w 149"/>
                <a:gd name="T31" fmla="*/ 233 h 258"/>
                <a:gd name="T32" fmla="*/ 105 w 149"/>
                <a:gd name="T33" fmla="*/ 243 h 258"/>
                <a:gd name="T34" fmla="*/ 110 w 149"/>
                <a:gd name="T35" fmla="*/ 251 h 258"/>
                <a:gd name="T36" fmla="*/ 119 w 149"/>
                <a:gd name="T37" fmla="*/ 256 h 258"/>
                <a:gd name="T38" fmla="*/ 131 w 149"/>
                <a:gd name="T39" fmla="*/ 258 h 258"/>
                <a:gd name="T40" fmla="*/ 149 w 149"/>
                <a:gd name="T41" fmla="*/ 254 h 258"/>
                <a:gd name="T42" fmla="*/ 149 w 149"/>
                <a:gd name="T43" fmla="*/ 236 h 258"/>
                <a:gd name="T44" fmla="*/ 143 w 149"/>
                <a:gd name="T45" fmla="*/ 239 h 258"/>
                <a:gd name="T46" fmla="*/ 137 w 149"/>
                <a:gd name="T47" fmla="*/ 239 h 258"/>
                <a:gd name="T48" fmla="*/ 127 w 149"/>
                <a:gd name="T49" fmla="*/ 235 h 258"/>
                <a:gd name="T50" fmla="*/ 124 w 149"/>
                <a:gd name="T51" fmla="*/ 226 h 258"/>
                <a:gd name="T52" fmla="*/ 128 w 149"/>
                <a:gd name="T53" fmla="*/ 212 h 258"/>
                <a:gd name="T54" fmla="*/ 140 w 149"/>
                <a:gd name="T55" fmla="*/ 200 h 258"/>
                <a:gd name="T56" fmla="*/ 122 w 149"/>
                <a:gd name="T57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258">
                  <a:moveTo>
                    <a:pt x="149" y="200"/>
                  </a:moveTo>
                  <a:cubicBezTo>
                    <a:pt x="149" y="176"/>
                    <a:pt x="149" y="176"/>
                    <a:pt x="149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49" y="200"/>
                  </a:lnTo>
                  <a:close/>
                  <a:moveTo>
                    <a:pt x="122" y="200"/>
                  </a:moveTo>
                  <a:cubicBezTo>
                    <a:pt x="116" y="205"/>
                    <a:pt x="111" y="210"/>
                    <a:pt x="108" y="216"/>
                  </a:cubicBezTo>
                  <a:cubicBezTo>
                    <a:pt x="105" y="222"/>
                    <a:pt x="103" y="227"/>
                    <a:pt x="103" y="233"/>
                  </a:cubicBezTo>
                  <a:cubicBezTo>
                    <a:pt x="103" y="237"/>
                    <a:pt x="104" y="240"/>
                    <a:pt x="105" y="243"/>
                  </a:cubicBezTo>
                  <a:cubicBezTo>
                    <a:pt x="106" y="246"/>
                    <a:pt x="108" y="249"/>
                    <a:pt x="110" y="251"/>
                  </a:cubicBezTo>
                  <a:cubicBezTo>
                    <a:pt x="112" y="253"/>
                    <a:pt x="115" y="255"/>
                    <a:pt x="119" y="256"/>
                  </a:cubicBezTo>
                  <a:cubicBezTo>
                    <a:pt x="122" y="258"/>
                    <a:pt x="126" y="258"/>
                    <a:pt x="131" y="258"/>
                  </a:cubicBezTo>
                  <a:cubicBezTo>
                    <a:pt x="137" y="258"/>
                    <a:pt x="143" y="257"/>
                    <a:pt x="149" y="254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8" y="237"/>
                    <a:pt x="146" y="238"/>
                    <a:pt x="143" y="239"/>
                  </a:cubicBezTo>
                  <a:cubicBezTo>
                    <a:pt x="141" y="239"/>
                    <a:pt x="139" y="239"/>
                    <a:pt x="137" y="239"/>
                  </a:cubicBezTo>
                  <a:cubicBezTo>
                    <a:pt x="132" y="239"/>
                    <a:pt x="129" y="238"/>
                    <a:pt x="127" y="235"/>
                  </a:cubicBezTo>
                  <a:cubicBezTo>
                    <a:pt x="125" y="233"/>
                    <a:pt x="124" y="230"/>
                    <a:pt x="124" y="226"/>
                  </a:cubicBezTo>
                  <a:cubicBezTo>
                    <a:pt x="124" y="221"/>
                    <a:pt x="125" y="216"/>
                    <a:pt x="128" y="212"/>
                  </a:cubicBezTo>
                  <a:cubicBezTo>
                    <a:pt x="131" y="207"/>
                    <a:pt x="135" y="203"/>
                    <a:pt x="140" y="200"/>
                  </a:cubicBezTo>
                  <a:lnTo>
                    <a:pt x="122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10"/>
            <p:cNvSpPr>
              <a:spLocks/>
            </p:cNvSpPr>
            <p:nvPr userDrawn="1"/>
          </p:nvSpPr>
          <p:spPr bwMode="black">
            <a:xfrm>
              <a:off x="3890" y="2909"/>
              <a:ext cx="392" cy="473"/>
            </a:xfrm>
            <a:custGeom>
              <a:avLst/>
              <a:gdLst>
                <a:gd name="T0" fmla="*/ 64 w 392"/>
                <a:gd name="T1" fmla="*/ 473 h 473"/>
                <a:gd name="T2" fmla="*/ 64 w 392"/>
                <a:gd name="T3" fmla="*/ 308 h 473"/>
                <a:gd name="T4" fmla="*/ 139 w 392"/>
                <a:gd name="T5" fmla="*/ 232 h 473"/>
                <a:gd name="T6" fmla="*/ 309 w 392"/>
                <a:gd name="T7" fmla="*/ 473 h 473"/>
                <a:gd name="T8" fmla="*/ 392 w 392"/>
                <a:gd name="T9" fmla="*/ 473 h 473"/>
                <a:gd name="T10" fmla="*/ 184 w 392"/>
                <a:gd name="T11" fmla="*/ 192 h 473"/>
                <a:gd name="T12" fmla="*/ 383 w 392"/>
                <a:gd name="T13" fmla="*/ 0 h 473"/>
                <a:gd name="T14" fmla="*/ 298 w 392"/>
                <a:gd name="T15" fmla="*/ 0 h 473"/>
                <a:gd name="T16" fmla="*/ 64 w 392"/>
                <a:gd name="T17" fmla="*/ 234 h 473"/>
                <a:gd name="T18" fmla="*/ 64 w 392"/>
                <a:gd name="T19" fmla="*/ 0 h 473"/>
                <a:gd name="T20" fmla="*/ 0 w 392"/>
                <a:gd name="T21" fmla="*/ 0 h 473"/>
                <a:gd name="T22" fmla="*/ 0 w 392"/>
                <a:gd name="T23" fmla="*/ 473 h 473"/>
                <a:gd name="T24" fmla="*/ 64 w 39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473">
                  <a:moveTo>
                    <a:pt x="64" y="473"/>
                  </a:moveTo>
                  <a:lnTo>
                    <a:pt x="64" y="308"/>
                  </a:lnTo>
                  <a:lnTo>
                    <a:pt x="139" y="232"/>
                  </a:lnTo>
                  <a:lnTo>
                    <a:pt x="309" y="473"/>
                  </a:lnTo>
                  <a:lnTo>
                    <a:pt x="392" y="473"/>
                  </a:lnTo>
                  <a:lnTo>
                    <a:pt x="184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1"/>
            <p:cNvSpPr>
              <a:spLocks/>
            </p:cNvSpPr>
            <p:nvPr userDrawn="1"/>
          </p:nvSpPr>
          <p:spPr bwMode="black">
            <a:xfrm>
              <a:off x="4327" y="2909"/>
              <a:ext cx="374" cy="480"/>
            </a:xfrm>
            <a:custGeom>
              <a:avLst/>
              <a:gdLst>
                <a:gd name="T0" fmla="*/ 131 w 158"/>
                <a:gd name="T1" fmla="*/ 115 h 203"/>
                <a:gd name="T2" fmla="*/ 119 w 158"/>
                <a:gd name="T3" fmla="*/ 166 h 203"/>
                <a:gd name="T4" fmla="*/ 77 w 158"/>
                <a:gd name="T5" fmla="*/ 179 h 203"/>
                <a:gd name="T6" fmla="*/ 48 w 158"/>
                <a:gd name="T7" fmla="*/ 173 h 203"/>
                <a:gd name="T8" fmla="*/ 32 w 158"/>
                <a:gd name="T9" fmla="*/ 153 h 203"/>
                <a:gd name="T10" fmla="*/ 27 w 158"/>
                <a:gd name="T11" fmla="*/ 115 h 203"/>
                <a:gd name="T12" fmla="*/ 27 w 158"/>
                <a:gd name="T13" fmla="*/ 0 h 203"/>
                <a:gd name="T14" fmla="*/ 0 w 158"/>
                <a:gd name="T15" fmla="*/ 0 h 203"/>
                <a:gd name="T16" fmla="*/ 0 w 158"/>
                <a:gd name="T17" fmla="*/ 115 h 203"/>
                <a:gd name="T18" fmla="*/ 8 w 158"/>
                <a:gd name="T19" fmla="*/ 165 h 203"/>
                <a:gd name="T20" fmla="*/ 34 w 158"/>
                <a:gd name="T21" fmla="*/ 193 h 203"/>
                <a:gd name="T22" fmla="*/ 80 w 158"/>
                <a:gd name="T23" fmla="*/ 203 h 203"/>
                <a:gd name="T24" fmla="*/ 126 w 158"/>
                <a:gd name="T25" fmla="*/ 192 h 203"/>
                <a:gd name="T26" fmla="*/ 151 w 158"/>
                <a:gd name="T27" fmla="*/ 163 h 203"/>
                <a:gd name="T28" fmla="*/ 158 w 158"/>
                <a:gd name="T29" fmla="*/ 115 h 203"/>
                <a:gd name="T30" fmla="*/ 158 w 158"/>
                <a:gd name="T31" fmla="*/ 0 h 203"/>
                <a:gd name="T32" fmla="*/ 131 w 158"/>
                <a:gd name="T33" fmla="*/ 0 h 203"/>
                <a:gd name="T34" fmla="*/ 131 w 158"/>
                <a:gd name="T35" fmla="*/ 1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203">
                  <a:moveTo>
                    <a:pt x="131" y="115"/>
                  </a:moveTo>
                  <a:cubicBezTo>
                    <a:pt x="131" y="140"/>
                    <a:pt x="127" y="157"/>
                    <a:pt x="119" y="166"/>
                  </a:cubicBezTo>
                  <a:cubicBezTo>
                    <a:pt x="111" y="175"/>
                    <a:pt x="97" y="179"/>
                    <a:pt x="77" y="179"/>
                  </a:cubicBezTo>
                  <a:cubicBezTo>
                    <a:pt x="66" y="179"/>
                    <a:pt x="56" y="177"/>
                    <a:pt x="48" y="173"/>
                  </a:cubicBezTo>
                  <a:cubicBezTo>
                    <a:pt x="41" y="168"/>
                    <a:pt x="35" y="162"/>
                    <a:pt x="32" y="153"/>
                  </a:cubicBezTo>
                  <a:cubicBezTo>
                    <a:pt x="28" y="145"/>
                    <a:pt x="27" y="132"/>
                    <a:pt x="27" y="1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36"/>
                    <a:pt x="3" y="153"/>
                    <a:pt x="8" y="165"/>
                  </a:cubicBezTo>
                  <a:cubicBezTo>
                    <a:pt x="13" y="178"/>
                    <a:pt x="22" y="187"/>
                    <a:pt x="34" y="193"/>
                  </a:cubicBezTo>
                  <a:cubicBezTo>
                    <a:pt x="45" y="200"/>
                    <a:pt x="61" y="203"/>
                    <a:pt x="80" y="203"/>
                  </a:cubicBezTo>
                  <a:cubicBezTo>
                    <a:pt x="99" y="203"/>
                    <a:pt x="114" y="199"/>
                    <a:pt x="126" y="192"/>
                  </a:cubicBezTo>
                  <a:cubicBezTo>
                    <a:pt x="138" y="185"/>
                    <a:pt x="146" y="175"/>
                    <a:pt x="151" y="163"/>
                  </a:cubicBezTo>
                  <a:cubicBezTo>
                    <a:pt x="156" y="151"/>
                    <a:pt x="158" y="135"/>
                    <a:pt x="158" y="115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2"/>
            <p:cNvSpPr>
              <a:spLocks/>
            </p:cNvSpPr>
            <p:nvPr userDrawn="1"/>
          </p:nvSpPr>
          <p:spPr bwMode="black">
            <a:xfrm>
              <a:off x="4764" y="2909"/>
              <a:ext cx="263" cy="480"/>
            </a:xfrm>
            <a:custGeom>
              <a:avLst/>
              <a:gdLst>
                <a:gd name="T0" fmla="*/ 14 w 111"/>
                <a:gd name="T1" fmla="*/ 188 h 203"/>
                <a:gd name="T2" fmla="*/ 54 w 111"/>
                <a:gd name="T3" fmla="*/ 203 h 203"/>
                <a:gd name="T4" fmla="*/ 85 w 111"/>
                <a:gd name="T5" fmla="*/ 196 h 203"/>
                <a:gd name="T6" fmla="*/ 105 w 111"/>
                <a:gd name="T7" fmla="*/ 175 h 203"/>
                <a:gd name="T8" fmla="*/ 111 w 111"/>
                <a:gd name="T9" fmla="*/ 136 h 203"/>
                <a:gd name="T10" fmla="*/ 111 w 111"/>
                <a:gd name="T11" fmla="*/ 0 h 203"/>
                <a:gd name="T12" fmla="*/ 84 w 111"/>
                <a:gd name="T13" fmla="*/ 0 h 203"/>
                <a:gd name="T14" fmla="*/ 84 w 111"/>
                <a:gd name="T15" fmla="*/ 137 h 203"/>
                <a:gd name="T16" fmla="*/ 81 w 111"/>
                <a:gd name="T17" fmla="*/ 163 h 203"/>
                <a:gd name="T18" fmla="*/ 72 w 111"/>
                <a:gd name="T19" fmla="*/ 175 h 203"/>
                <a:gd name="T20" fmla="*/ 54 w 111"/>
                <a:gd name="T21" fmla="*/ 180 h 203"/>
                <a:gd name="T22" fmla="*/ 33 w 111"/>
                <a:gd name="T23" fmla="*/ 171 h 203"/>
                <a:gd name="T24" fmla="*/ 25 w 111"/>
                <a:gd name="T25" fmla="*/ 140 h 203"/>
                <a:gd name="T26" fmla="*/ 1 w 111"/>
                <a:gd name="T27" fmla="*/ 143 h 203"/>
                <a:gd name="T28" fmla="*/ 14 w 111"/>
                <a:gd name="T29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03">
                  <a:moveTo>
                    <a:pt x="14" y="188"/>
                  </a:moveTo>
                  <a:cubicBezTo>
                    <a:pt x="23" y="198"/>
                    <a:pt x="37" y="203"/>
                    <a:pt x="54" y="203"/>
                  </a:cubicBezTo>
                  <a:cubicBezTo>
                    <a:pt x="66" y="203"/>
                    <a:pt x="77" y="201"/>
                    <a:pt x="85" y="196"/>
                  </a:cubicBezTo>
                  <a:cubicBezTo>
                    <a:pt x="94" y="191"/>
                    <a:pt x="101" y="184"/>
                    <a:pt x="105" y="175"/>
                  </a:cubicBezTo>
                  <a:cubicBezTo>
                    <a:pt x="109" y="166"/>
                    <a:pt x="111" y="153"/>
                    <a:pt x="111" y="13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49"/>
                    <a:pt x="83" y="157"/>
                    <a:pt x="81" y="163"/>
                  </a:cubicBezTo>
                  <a:cubicBezTo>
                    <a:pt x="80" y="168"/>
                    <a:pt x="76" y="172"/>
                    <a:pt x="72" y="175"/>
                  </a:cubicBezTo>
                  <a:cubicBezTo>
                    <a:pt x="67" y="178"/>
                    <a:pt x="61" y="180"/>
                    <a:pt x="54" y="180"/>
                  </a:cubicBezTo>
                  <a:cubicBezTo>
                    <a:pt x="45" y="180"/>
                    <a:pt x="38" y="177"/>
                    <a:pt x="33" y="171"/>
                  </a:cubicBezTo>
                  <a:cubicBezTo>
                    <a:pt x="28" y="165"/>
                    <a:pt x="25" y="155"/>
                    <a:pt x="25" y="140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0" y="163"/>
                    <a:pt x="5" y="178"/>
                    <a:pt x="14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3"/>
            <p:cNvSpPr>
              <a:spLocks noEditPoints="1"/>
            </p:cNvSpPr>
            <p:nvPr userDrawn="1"/>
          </p:nvSpPr>
          <p:spPr bwMode="black">
            <a:xfrm>
              <a:off x="5124" y="2909"/>
              <a:ext cx="352" cy="611"/>
            </a:xfrm>
            <a:custGeom>
              <a:avLst/>
              <a:gdLst>
                <a:gd name="T0" fmla="*/ 149 w 149"/>
                <a:gd name="T1" fmla="*/ 200 h 258"/>
                <a:gd name="T2" fmla="*/ 149 w 149"/>
                <a:gd name="T3" fmla="*/ 176 h 258"/>
                <a:gd name="T4" fmla="*/ 26 w 149"/>
                <a:gd name="T5" fmla="*/ 176 h 258"/>
                <a:gd name="T6" fmla="*/ 26 w 149"/>
                <a:gd name="T7" fmla="*/ 108 h 258"/>
                <a:gd name="T8" fmla="*/ 137 w 149"/>
                <a:gd name="T9" fmla="*/ 108 h 258"/>
                <a:gd name="T10" fmla="*/ 137 w 149"/>
                <a:gd name="T11" fmla="*/ 84 h 258"/>
                <a:gd name="T12" fmla="*/ 26 w 149"/>
                <a:gd name="T13" fmla="*/ 84 h 258"/>
                <a:gd name="T14" fmla="*/ 26 w 149"/>
                <a:gd name="T15" fmla="*/ 23 h 258"/>
                <a:gd name="T16" fmla="*/ 144 w 149"/>
                <a:gd name="T17" fmla="*/ 23 h 258"/>
                <a:gd name="T18" fmla="*/ 144 w 149"/>
                <a:gd name="T19" fmla="*/ 0 h 258"/>
                <a:gd name="T20" fmla="*/ 0 w 149"/>
                <a:gd name="T21" fmla="*/ 0 h 258"/>
                <a:gd name="T22" fmla="*/ 0 w 149"/>
                <a:gd name="T23" fmla="*/ 200 h 258"/>
                <a:gd name="T24" fmla="*/ 149 w 149"/>
                <a:gd name="T25" fmla="*/ 200 h 258"/>
                <a:gd name="T26" fmla="*/ 122 w 149"/>
                <a:gd name="T27" fmla="*/ 200 h 258"/>
                <a:gd name="T28" fmla="*/ 108 w 149"/>
                <a:gd name="T29" fmla="*/ 216 h 258"/>
                <a:gd name="T30" fmla="*/ 103 w 149"/>
                <a:gd name="T31" fmla="*/ 233 h 258"/>
                <a:gd name="T32" fmla="*/ 105 w 149"/>
                <a:gd name="T33" fmla="*/ 243 h 258"/>
                <a:gd name="T34" fmla="*/ 110 w 149"/>
                <a:gd name="T35" fmla="*/ 251 h 258"/>
                <a:gd name="T36" fmla="*/ 118 w 149"/>
                <a:gd name="T37" fmla="*/ 256 h 258"/>
                <a:gd name="T38" fmla="*/ 131 w 149"/>
                <a:gd name="T39" fmla="*/ 258 h 258"/>
                <a:gd name="T40" fmla="*/ 149 w 149"/>
                <a:gd name="T41" fmla="*/ 254 h 258"/>
                <a:gd name="T42" fmla="*/ 149 w 149"/>
                <a:gd name="T43" fmla="*/ 236 h 258"/>
                <a:gd name="T44" fmla="*/ 143 w 149"/>
                <a:gd name="T45" fmla="*/ 239 h 258"/>
                <a:gd name="T46" fmla="*/ 137 w 149"/>
                <a:gd name="T47" fmla="*/ 239 h 258"/>
                <a:gd name="T48" fmla="*/ 126 w 149"/>
                <a:gd name="T49" fmla="*/ 235 h 258"/>
                <a:gd name="T50" fmla="*/ 123 w 149"/>
                <a:gd name="T51" fmla="*/ 226 h 258"/>
                <a:gd name="T52" fmla="*/ 128 w 149"/>
                <a:gd name="T53" fmla="*/ 212 h 258"/>
                <a:gd name="T54" fmla="*/ 140 w 149"/>
                <a:gd name="T55" fmla="*/ 200 h 258"/>
                <a:gd name="T56" fmla="*/ 122 w 149"/>
                <a:gd name="T57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258">
                  <a:moveTo>
                    <a:pt x="149" y="200"/>
                  </a:moveTo>
                  <a:cubicBezTo>
                    <a:pt x="149" y="176"/>
                    <a:pt x="149" y="176"/>
                    <a:pt x="149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49" y="200"/>
                  </a:lnTo>
                  <a:close/>
                  <a:moveTo>
                    <a:pt x="122" y="200"/>
                  </a:moveTo>
                  <a:cubicBezTo>
                    <a:pt x="116" y="205"/>
                    <a:pt x="111" y="210"/>
                    <a:pt x="108" y="216"/>
                  </a:cubicBezTo>
                  <a:cubicBezTo>
                    <a:pt x="104" y="222"/>
                    <a:pt x="103" y="227"/>
                    <a:pt x="103" y="233"/>
                  </a:cubicBezTo>
                  <a:cubicBezTo>
                    <a:pt x="103" y="237"/>
                    <a:pt x="103" y="240"/>
                    <a:pt x="105" y="243"/>
                  </a:cubicBezTo>
                  <a:cubicBezTo>
                    <a:pt x="106" y="246"/>
                    <a:pt x="107" y="249"/>
                    <a:pt x="110" y="251"/>
                  </a:cubicBezTo>
                  <a:cubicBezTo>
                    <a:pt x="112" y="253"/>
                    <a:pt x="115" y="255"/>
                    <a:pt x="118" y="256"/>
                  </a:cubicBezTo>
                  <a:cubicBezTo>
                    <a:pt x="122" y="258"/>
                    <a:pt x="126" y="258"/>
                    <a:pt x="131" y="258"/>
                  </a:cubicBezTo>
                  <a:cubicBezTo>
                    <a:pt x="136" y="258"/>
                    <a:pt x="142" y="257"/>
                    <a:pt x="149" y="254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7" y="237"/>
                    <a:pt x="145" y="238"/>
                    <a:pt x="143" y="239"/>
                  </a:cubicBezTo>
                  <a:cubicBezTo>
                    <a:pt x="141" y="239"/>
                    <a:pt x="139" y="239"/>
                    <a:pt x="137" y="239"/>
                  </a:cubicBezTo>
                  <a:cubicBezTo>
                    <a:pt x="132" y="239"/>
                    <a:pt x="129" y="238"/>
                    <a:pt x="126" y="235"/>
                  </a:cubicBezTo>
                  <a:cubicBezTo>
                    <a:pt x="124" y="233"/>
                    <a:pt x="123" y="230"/>
                    <a:pt x="123" y="226"/>
                  </a:cubicBezTo>
                  <a:cubicBezTo>
                    <a:pt x="123" y="221"/>
                    <a:pt x="125" y="216"/>
                    <a:pt x="128" y="212"/>
                  </a:cubicBezTo>
                  <a:cubicBezTo>
                    <a:pt x="130" y="207"/>
                    <a:pt x="135" y="203"/>
                    <a:pt x="140" y="200"/>
                  </a:cubicBezTo>
                  <a:lnTo>
                    <a:pt x="122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1" name="Picture 1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1" y="3056111"/>
            <a:ext cx="2412869" cy="803786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596040" y="4829192"/>
            <a:ext cx="6379553" cy="365760"/>
            <a:chOff x="596040" y="5442941"/>
            <a:chExt cx="6379553" cy="365760"/>
          </a:xfrm>
        </p:grpSpPr>
        <p:pic>
          <p:nvPicPr>
            <p:cNvPr id="166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40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24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211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392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176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563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950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2528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312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707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6" name="Group 175"/>
            <p:cNvGrpSpPr/>
            <p:nvPr userDrawn="1"/>
          </p:nvGrpSpPr>
          <p:grpSpPr>
            <a:xfrm>
              <a:off x="2024598" y="5468108"/>
              <a:ext cx="310896" cy="310896"/>
              <a:chOff x="2024598" y="5468108"/>
              <a:chExt cx="310896" cy="310896"/>
            </a:xfrm>
          </p:grpSpPr>
          <p:sp>
            <p:nvSpPr>
              <p:cNvPr id="177" name="Oval 176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178" name="Picture 177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179" name="Group 178"/>
            <p:cNvGrpSpPr/>
            <p:nvPr userDrawn="1"/>
          </p:nvGrpSpPr>
          <p:grpSpPr>
            <a:xfrm>
              <a:off x="3094779" y="5468108"/>
              <a:ext cx="310896" cy="310896"/>
              <a:chOff x="3094779" y="5468108"/>
              <a:chExt cx="310896" cy="310896"/>
            </a:xfrm>
          </p:grpSpPr>
          <p:sp>
            <p:nvSpPr>
              <p:cNvPr id="180" name="Oval 179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181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82" name="Group 181"/>
            <p:cNvGrpSpPr/>
            <p:nvPr userDrawn="1"/>
          </p:nvGrpSpPr>
          <p:grpSpPr>
            <a:xfrm>
              <a:off x="953427" y="5468108"/>
              <a:ext cx="310896" cy="310896"/>
              <a:chOff x="953427" y="5468108"/>
              <a:chExt cx="310896" cy="310896"/>
            </a:xfrm>
          </p:grpSpPr>
          <p:sp>
            <p:nvSpPr>
              <p:cNvPr id="254" name="Oval 253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255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56" name="Group 255"/>
            <p:cNvGrpSpPr/>
            <p:nvPr userDrawn="1"/>
          </p:nvGrpSpPr>
          <p:grpSpPr>
            <a:xfrm>
              <a:off x="2355828" y="5442941"/>
              <a:ext cx="365760" cy="365760"/>
              <a:chOff x="2355828" y="5442941"/>
              <a:chExt cx="365760" cy="365760"/>
            </a:xfrm>
          </p:grpSpPr>
          <p:sp>
            <p:nvSpPr>
              <p:cNvPr id="257" name="Oval 256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258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9" name="Group 258"/>
            <p:cNvGrpSpPr/>
            <p:nvPr userDrawn="1"/>
          </p:nvGrpSpPr>
          <p:grpSpPr>
            <a:xfrm>
              <a:off x="5236131" y="5468108"/>
              <a:ext cx="310896" cy="310896"/>
              <a:chOff x="5236131" y="5468108"/>
              <a:chExt cx="310896" cy="310896"/>
            </a:xfrm>
          </p:grpSpPr>
          <p:sp>
            <p:nvSpPr>
              <p:cNvPr id="260" name="Oval 259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261" name="Picture 260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2" name="Group 261"/>
            <p:cNvGrpSpPr/>
            <p:nvPr userDrawn="1"/>
          </p:nvGrpSpPr>
          <p:grpSpPr>
            <a:xfrm>
              <a:off x="4523337" y="5468108"/>
              <a:ext cx="310896" cy="310896"/>
              <a:chOff x="4523337" y="5468108"/>
              <a:chExt cx="310896" cy="310896"/>
            </a:xfrm>
          </p:grpSpPr>
          <p:sp>
            <p:nvSpPr>
              <p:cNvPr id="263" name="Oval 262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264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5" name="Group 264"/>
            <p:cNvGrpSpPr/>
            <p:nvPr userDrawn="1"/>
          </p:nvGrpSpPr>
          <p:grpSpPr>
            <a:xfrm>
              <a:off x="4879734" y="5468108"/>
              <a:ext cx="310896" cy="310896"/>
              <a:chOff x="4879734" y="5468108"/>
              <a:chExt cx="310896" cy="310896"/>
            </a:xfrm>
          </p:grpSpPr>
          <p:sp>
            <p:nvSpPr>
              <p:cNvPr id="266" name="Oval 265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267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8" name="Group 267"/>
            <p:cNvGrpSpPr/>
            <p:nvPr userDrawn="1"/>
          </p:nvGrpSpPr>
          <p:grpSpPr>
            <a:xfrm>
              <a:off x="5949915" y="5468108"/>
              <a:ext cx="310896" cy="310896"/>
              <a:chOff x="5949915" y="5468108"/>
              <a:chExt cx="310896" cy="310896"/>
            </a:xfrm>
          </p:grpSpPr>
          <p:sp>
            <p:nvSpPr>
              <p:cNvPr id="269" name="Oval 268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270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71" name="TextBox 270"/>
          <p:cNvSpPr txBox="1"/>
          <p:nvPr userDrawn="1"/>
        </p:nvSpPr>
        <p:spPr>
          <a:xfrm>
            <a:off x="4353761" y="2864613"/>
            <a:ext cx="279681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dirty="0" smtClean="0">
                <a:solidFill>
                  <a:srgbClr val="4AC0E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97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 userDrawn="1"/>
        </p:nvSpPr>
        <p:spPr bwMode="invGray">
          <a:xfrm flipH="1">
            <a:off x="0" y="6501795"/>
            <a:ext cx="502743" cy="191767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Foundry Gridnik Medium" pitchFamily="50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gray">
          <a:xfrm flipH="1">
            <a:off x="1" y="255906"/>
            <a:ext cx="12050995" cy="624291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Foundry Gridnik Medium" pitchFamily="50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85" y="0"/>
            <a:ext cx="1374910" cy="88019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217" y="1795885"/>
            <a:ext cx="11726436" cy="4649239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70491" y="853039"/>
            <a:ext cx="11726436" cy="639763"/>
          </a:xfrm>
          <a:prstGeom prst="rect">
            <a:avLst/>
          </a:prstGeom>
        </p:spPr>
        <p:txBody>
          <a:bodyPr lIns="121899" tIns="60949" rIns="121899" bIns="60949" anchor="ctr" anchorCtr="0">
            <a:norm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13634" y="6531451"/>
            <a:ext cx="1010199" cy="16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283800" y="255906"/>
            <a:ext cx="11740034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invGray">
          <a:xfrm>
            <a:off x="99366" y="6518624"/>
            <a:ext cx="403378" cy="153888"/>
          </a:xfrm>
          <a:prstGeom prst="rect">
            <a:avLst/>
          </a:prstGeom>
        </p:spPr>
        <p:txBody>
          <a:bodyPr wrap="none" lIns="121899" tIns="0" rIns="121899" bIns="0" anchor="ctr">
            <a:spAutoFit/>
          </a:bodyPr>
          <a:lstStyle/>
          <a:p>
            <a:pPr algn="ctr"/>
            <a:fld id="{259F4B34-A25D-4DEF-97BC-C4D92417BF9B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ChangeArrowheads="1"/>
          </p:cNvSpPr>
          <p:nvPr userDrawn="1"/>
        </p:nvSpPr>
        <p:spPr bwMode="gray">
          <a:xfrm flipH="1">
            <a:off x="-1" y="191931"/>
            <a:ext cx="12062533" cy="44784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Foundry Gridnik Medium" pitchFamily="50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303" y="1880"/>
            <a:ext cx="1328229" cy="637900"/>
          </a:xfrm>
          <a:prstGeom prst="rect">
            <a:avLst/>
          </a:prstGeom>
        </p:spPr>
      </p:pic>
      <p:sp>
        <p:nvSpPr>
          <p:cNvPr id="11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22423" y="1092575"/>
            <a:ext cx="11747155" cy="5232025"/>
          </a:xfrm>
          <a:prstGeom prst="rect">
            <a:avLst/>
          </a:prstGeom>
        </p:spPr>
        <p:txBody>
          <a:bodyPr lIns="91436" tIns="640054" rIns="91436" bIns="45718" anchor="ctr" anchorCtr="0"/>
          <a:lstStyle>
            <a:lvl1pPr marL="0" indent="0" algn="ctr">
              <a:buFontTx/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  <p:sp>
        <p:nvSpPr>
          <p:cNvPr id="6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283799" y="190816"/>
            <a:ext cx="11778733" cy="448964"/>
          </a:xfrm>
          <a:prstGeom prst="rect">
            <a:avLst/>
          </a:prstGeom>
        </p:spPr>
        <p:txBody>
          <a:bodyPr lIns="91436" tIns="45718" rIns="91436" bIns="45718" anchor="ctr" anchorCtr="0"/>
          <a:lstStyle>
            <a:lvl1pPr marL="0" algn="l" defTabSz="914362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914362" algn="l"/>
              </a:tabLst>
              <a:defRPr lang="en-US" sz="28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13641" y="6553201"/>
            <a:ext cx="1010199" cy="12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630219" y="6541752"/>
            <a:ext cx="5484969" cy="123111"/>
          </a:xfrm>
          <a:prstGeom prst="rect">
            <a:avLst/>
          </a:prstGeom>
        </p:spPr>
        <p:txBody>
          <a:bodyPr/>
          <a:lstStyle/>
          <a:p>
            <a:r>
              <a:rPr lang="en-US" sz="800" cap="all" smtClean="0">
                <a:solidFill>
                  <a:srgbClr val="939598"/>
                </a:solidFill>
                <a:cs typeface="Arial" pitchFamily="34" charset="0"/>
              </a:rPr>
              <a:t>2013 LENOVO INTERNAL. ALL RIGHTS RESERVED.</a:t>
            </a:r>
            <a:endParaRPr lang="en-US" sz="800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invGray">
          <a:xfrm flipH="1">
            <a:off x="-1" y="6530958"/>
            <a:ext cx="510852" cy="133904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Foundry Gridnik Medium" pitchFamily="50" charset="0"/>
            </a:endParaRPr>
          </a:p>
        </p:txBody>
      </p:sp>
      <p:sp>
        <p:nvSpPr>
          <p:cNvPr id="19" name="Rectangle 18"/>
          <p:cNvSpPr/>
          <p:nvPr userDrawn="1"/>
        </p:nvSpPr>
        <p:spPr bwMode="invGray">
          <a:xfrm>
            <a:off x="146211" y="6488453"/>
            <a:ext cx="309692" cy="21544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fld id="{259F4B34-A25D-4DEF-97BC-C4D92417BF9B}" type="slidenum"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 Slide - Gra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 userDrawn="1"/>
        </p:nvSpPr>
        <p:spPr>
          <a:xfrm>
            <a:off x="1" y="893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35" y="2268246"/>
            <a:ext cx="4844565" cy="4589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5152633" cy="2896205"/>
          </a:xfrm>
          <a:prstGeom prst="rect">
            <a:avLst/>
          </a:prstGeom>
        </p:spPr>
      </p:pic>
      <p:sp>
        <p:nvSpPr>
          <p:cNvPr id="88" name="Title 16"/>
          <p:cNvSpPr>
            <a:spLocks noGrp="1"/>
          </p:cNvSpPr>
          <p:nvPr>
            <p:ph type="title" hasCustomPrompt="1"/>
          </p:nvPr>
        </p:nvSpPr>
        <p:spPr bwMode="gray">
          <a:xfrm rot="-1260000">
            <a:off x="320590" y="3730914"/>
            <a:ext cx="11739703" cy="737846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en-US" sz="54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5" name="Footer Placeholder 84"/>
          <p:cNvSpPr>
            <a:spLocks noGrp="1"/>
          </p:cNvSpPr>
          <p:nvPr>
            <p:ph type="ftr" sz="quarter" idx="10"/>
          </p:nvPr>
        </p:nvSpPr>
        <p:spPr>
          <a:xfrm>
            <a:off x="630219" y="6541752"/>
            <a:ext cx="5484969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z="800" cap="all" smtClean="0">
                <a:cs typeface="Arial" pitchFamily="34" charset="0"/>
              </a:rPr>
              <a:t>2013 LENOVO INTERNAL. ALL RIGHTS RESERVED.</a:t>
            </a:r>
            <a:endParaRPr lang="en-US" sz="800" cap="all" dirty="0">
              <a:cs typeface="Arial" pitchFamily="34" charset="0"/>
            </a:endParaRPr>
          </a:p>
        </p:txBody>
      </p:sp>
      <p:sp>
        <p:nvSpPr>
          <p:cNvPr id="10" name="Freeform 9"/>
          <p:cNvSpPr/>
          <p:nvPr userDrawn="1"/>
        </p:nvSpPr>
        <p:spPr>
          <a:xfrm rot="-1260000">
            <a:off x="-815023" y="3324383"/>
            <a:ext cx="13826635" cy="1484771"/>
          </a:xfrm>
          <a:custGeom>
            <a:avLst/>
            <a:gdLst>
              <a:gd name="connsiteX0" fmla="*/ 0 w 12200027"/>
              <a:gd name="connsiteY0" fmla="*/ 0 h 2717800"/>
              <a:gd name="connsiteX1" fmla="*/ 12200027 w 12200027"/>
              <a:gd name="connsiteY1" fmla="*/ 0 h 2717800"/>
              <a:gd name="connsiteX2" fmla="*/ 12200027 w 12200027"/>
              <a:gd name="connsiteY2" fmla="*/ 2717800 h 2717800"/>
              <a:gd name="connsiteX3" fmla="*/ 0 w 12200027"/>
              <a:gd name="connsiteY3" fmla="*/ 2717800 h 2717800"/>
              <a:gd name="connsiteX4" fmla="*/ 0 w 12200027"/>
              <a:gd name="connsiteY4" fmla="*/ 0 h 2717800"/>
              <a:gd name="connsiteX0" fmla="*/ 167130 w 12200027"/>
              <a:gd name="connsiteY0" fmla="*/ 23345 h 2717800"/>
              <a:gd name="connsiteX1" fmla="*/ 12200027 w 12200027"/>
              <a:gd name="connsiteY1" fmla="*/ 0 h 2717800"/>
              <a:gd name="connsiteX2" fmla="*/ 12200027 w 12200027"/>
              <a:gd name="connsiteY2" fmla="*/ 2717800 h 2717800"/>
              <a:gd name="connsiteX3" fmla="*/ 0 w 12200027"/>
              <a:gd name="connsiteY3" fmla="*/ 2717800 h 2717800"/>
              <a:gd name="connsiteX4" fmla="*/ 167130 w 12200027"/>
              <a:gd name="connsiteY4" fmla="*/ 23345 h 2717800"/>
              <a:gd name="connsiteX0" fmla="*/ 1025170 w 13058067"/>
              <a:gd name="connsiteY0" fmla="*/ 23345 h 2717800"/>
              <a:gd name="connsiteX1" fmla="*/ 13058067 w 13058067"/>
              <a:gd name="connsiteY1" fmla="*/ 0 h 2717800"/>
              <a:gd name="connsiteX2" fmla="*/ 13058067 w 13058067"/>
              <a:gd name="connsiteY2" fmla="*/ 2717800 h 2717800"/>
              <a:gd name="connsiteX3" fmla="*/ 0 w 13058067"/>
              <a:gd name="connsiteY3" fmla="*/ 2694004 h 2717800"/>
              <a:gd name="connsiteX4" fmla="*/ 1025170 w 13058067"/>
              <a:gd name="connsiteY4" fmla="*/ 23345 h 2717800"/>
              <a:gd name="connsiteX0" fmla="*/ 1025170 w 13058067"/>
              <a:gd name="connsiteY0" fmla="*/ 0 h 2694455"/>
              <a:gd name="connsiteX1" fmla="*/ 12001451 w 13058067"/>
              <a:gd name="connsiteY1" fmla="*/ 992749 h 2694455"/>
              <a:gd name="connsiteX2" fmla="*/ 13058067 w 13058067"/>
              <a:gd name="connsiteY2" fmla="*/ 2694455 h 2694455"/>
              <a:gd name="connsiteX3" fmla="*/ 0 w 13058067"/>
              <a:gd name="connsiteY3" fmla="*/ 2670659 h 2694455"/>
              <a:gd name="connsiteX4" fmla="*/ 1025170 w 13058067"/>
              <a:gd name="connsiteY4" fmla="*/ 0 h 2694455"/>
              <a:gd name="connsiteX0" fmla="*/ 1025170 w 13058067"/>
              <a:gd name="connsiteY0" fmla="*/ 44589 h 2739044"/>
              <a:gd name="connsiteX1" fmla="*/ 10185052 w 13058067"/>
              <a:gd name="connsiteY1" fmla="*/ 0 h 2739044"/>
              <a:gd name="connsiteX2" fmla="*/ 13058067 w 13058067"/>
              <a:gd name="connsiteY2" fmla="*/ 2739044 h 2739044"/>
              <a:gd name="connsiteX3" fmla="*/ 0 w 13058067"/>
              <a:gd name="connsiteY3" fmla="*/ 2715248 h 2739044"/>
              <a:gd name="connsiteX4" fmla="*/ 1025170 w 13058067"/>
              <a:gd name="connsiteY4" fmla="*/ 44589 h 2739044"/>
              <a:gd name="connsiteX0" fmla="*/ 1025170 w 13058067"/>
              <a:gd name="connsiteY0" fmla="*/ 44589 h 2739044"/>
              <a:gd name="connsiteX1" fmla="*/ 10185052 w 13058067"/>
              <a:gd name="connsiteY1" fmla="*/ 0 h 2739044"/>
              <a:gd name="connsiteX2" fmla="*/ 11594561 w 13058067"/>
              <a:gd name="connsiteY2" fmla="*/ 1357272 h 2739044"/>
              <a:gd name="connsiteX3" fmla="*/ 13058067 w 13058067"/>
              <a:gd name="connsiteY3" fmla="*/ 2739044 h 2739044"/>
              <a:gd name="connsiteX4" fmla="*/ 0 w 13058067"/>
              <a:gd name="connsiteY4" fmla="*/ 2715248 h 2739044"/>
              <a:gd name="connsiteX5" fmla="*/ 1025170 w 13058067"/>
              <a:gd name="connsiteY5" fmla="*/ 44589 h 2739044"/>
              <a:gd name="connsiteX0" fmla="*/ 1025170 w 13595398"/>
              <a:gd name="connsiteY0" fmla="*/ 44589 h 2739044"/>
              <a:gd name="connsiteX1" fmla="*/ 10185052 w 13595398"/>
              <a:gd name="connsiteY1" fmla="*/ 0 h 2739044"/>
              <a:gd name="connsiteX2" fmla="*/ 13595398 w 13595398"/>
              <a:gd name="connsiteY2" fmla="*/ 1310066 h 2739044"/>
              <a:gd name="connsiteX3" fmla="*/ 13058067 w 13595398"/>
              <a:gd name="connsiteY3" fmla="*/ 2739044 h 2739044"/>
              <a:gd name="connsiteX4" fmla="*/ 0 w 13595398"/>
              <a:gd name="connsiteY4" fmla="*/ 2715248 h 2739044"/>
              <a:gd name="connsiteX5" fmla="*/ 1025170 w 13595398"/>
              <a:gd name="connsiteY5" fmla="*/ 44589 h 2739044"/>
              <a:gd name="connsiteX0" fmla="*/ 1025170 w 13595398"/>
              <a:gd name="connsiteY0" fmla="*/ 44589 h 2715248"/>
              <a:gd name="connsiteX1" fmla="*/ 10185052 w 13595398"/>
              <a:gd name="connsiteY1" fmla="*/ 0 h 2715248"/>
              <a:gd name="connsiteX2" fmla="*/ 13595398 w 13595398"/>
              <a:gd name="connsiteY2" fmla="*/ 1310066 h 2715248"/>
              <a:gd name="connsiteX3" fmla="*/ 13112020 w 13595398"/>
              <a:gd name="connsiteY3" fmla="*/ 2569307 h 2715248"/>
              <a:gd name="connsiteX4" fmla="*/ 0 w 13595398"/>
              <a:gd name="connsiteY4" fmla="*/ 2715248 h 2715248"/>
              <a:gd name="connsiteX5" fmla="*/ 1025170 w 13595398"/>
              <a:gd name="connsiteY5" fmla="*/ 44589 h 2715248"/>
              <a:gd name="connsiteX0" fmla="*/ 1025170 w 13595398"/>
              <a:gd name="connsiteY0" fmla="*/ 44589 h 2747154"/>
              <a:gd name="connsiteX1" fmla="*/ 10185052 w 13595398"/>
              <a:gd name="connsiteY1" fmla="*/ 0 h 2747154"/>
              <a:gd name="connsiteX2" fmla="*/ 13595398 w 13595398"/>
              <a:gd name="connsiteY2" fmla="*/ 1310066 h 2747154"/>
              <a:gd name="connsiteX3" fmla="*/ 13043751 w 13595398"/>
              <a:gd name="connsiteY3" fmla="*/ 2747154 h 2747154"/>
              <a:gd name="connsiteX4" fmla="*/ 0 w 13595398"/>
              <a:gd name="connsiteY4" fmla="*/ 2715248 h 2747154"/>
              <a:gd name="connsiteX5" fmla="*/ 1025170 w 13595398"/>
              <a:gd name="connsiteY5" fmla="*/ 44589 h 2747154"/>
              <a:gd name="connsiteX0" fmla="*/ 1025170 w 13595398"/>
              <a:gd name="connsiteY0" fmla="*/ 44589 h 2715248"/>
              <a:gd name="connsiteX1" fmla="*/ 10185052 w 13595398"/>
              <a:gd name="connsiteY1" fmla="*/ 0 h 2715248"/>
              <a:gd name="connsiteX2" fmla="*/ 13595398 w 13595398"/>
              <a:gd name="connsiteY2" fmla="*/ 1310066 h 2715248"/>
              <a:gd name="connsiteX3" fmla="*/ 13098366 w 13595398"/>
              <a:gd name="connsiteY3" fmla="*/ 2604877 h 2715248"/>
              <a:gd name="connsiteX4" fmla="*/ 0 w 13595398"/>
              <a:gd name="connsiteY4" fmla="*/ 2715248 h 2715248"/>
              <a:gd name="connsiteX5" fmla="*/ 1025170 w 13595398"/>
              <a:gd name="connsiteY5" fmla="*/ 44589 h 2715248"/>
              <a:gd name="connsiteX0" fmla="*/ 1025170 w 13595398"/>
              <a:gd name="connsiteY0" fmla="*/ 44589 h 2723442"/>
              <a:gd name="connsiteX1" fmla="*/ 10185052 w 13595398"/>
              <a:gd name="connsiteY1" fmla="*/ 0 h 2723442"/>
              <a:gd name="connsiteX2" fmla="*/ 13595398 w 13595398"/>
              <a:gd name="connsiteY2" fmla="*/ 1310066 h 2723442"/>
              <a:gd name="connsiteX3" fmla="*/ 13052853 w 13595398"/>
              <a:gd name="connsiteY3" fmla="*/ 2723442 h 2723442"/>
              <a:gd name="connsiteX4" fmla="*/ 0 w 13595398"/>
              <a:gd name="connsiteY4" fmla="*/ 2715248 h 2723442"/>
              <a:gd name="connsiteX5" fmla="*/ 1025170 w 13595398"/>
              <a:gd name="connsiteY5" fmla="*/ 44589 h 2723442"/>
              <a:gd name="connsiteX0" fmla="*/ 1025170 w 13595398"/>
              <a:gd name="connsiteY0" fmla="*/ 44341 h 2723194"/>
              <a:gd name="connsiteX1" fmla="*/ 10406499 w 13595398"/>
              <a:gd name="connsiteY1" fmla="*/ 0 h 2723194"/>
              <a:gd name="connsiteX2" fmla="*/ 13595398 w 13595398"/>
              <a:gd name="connsiteY2" fmla="*/ 1309818 h 2723194"/>
              <a:gd name="connsiteX3" fmla="*/ 13052853 w 13595398"/>
              <a:gd name="connsiteY3" fmla="*/ 2723194 h 2723194"/>
              <a:gd name="connsiteX4" fmla="*/ 0 w 13595398"/>
              <a:gd name="connsiteY4" fmla="*/ 2715000 h 2723194"/>
              <a:gd name="connsiteX5" fmla="*/ 1025170 w 13595398"/>
              <a:gd name="connsiteY5" fmla="*/ 44341 h 2723194"/>
              <a:gd name="connsiteX0" fmla="*/ 1025170 w 13624074"/>
              <a:gd name="connsiteY0" fmla="*/ 44341 h 2723194"/>
              <a:gd name="connsiteX1" fmla="*/ 10406499 w 13624074"/>
              <a:gd name="connsiteY1" fmla="*/ 0 h 2723194"/>
              <a:gd name="connsiteX2" fmla="*/ 13624074 w 13624074"/>
              <a:gd name="connsiteY2" fmla="*/ 1235111 h 2723194"/>
              <a:gd name="connsiteX3" fmla="*/ 13052853 w 13624074"/>
              <a:gd name="connsiteY3" fmla="*/ 2723194 h 2723194"/>
              <a:gd name="connsiteX4" fmla="*/ 0 w 13624074"/>
              <a:gd name="connsiteY4" fmla="*/ 2715000 h 2723194"/>
              <a:gd name="connsiteX5" fmla="*/ 1025170 w 13624074"/>
              <a:gd name="connsiteY5" fmla="*/ 44341 h 2723194"/>
              <a:gd name="connsiteX0" fmla="*/ 1025170 w 13624074"/>
              <a:gd name="connsiteY0" fmla="*/ 47047 h 2725900"/>
              <a:gd name="connsiteX1" fmla="*/ 11561549 w 13624074"/>
              <a:gd name="connsiteY1" fmla="*/ 0 h 2725900"/>
              <a:gd name="connsiteX2" fmla="*/ 13624074 w 13624074"/>
              <a:gd name="connsiteY2" fmla="*/ 1237817 h 2725900"/>
              <a:gd name="connsiteX3" fmla="*/ 13052853 w 13624074"/>
              <a:gd name="connsiteY3" fmla="*/ 2725900 h 2725900"/>
              <a:gd name="connsiteX4" fmla="*/ 0 w 13624074"/>
              <a:gd name="connsiteY4" fmla="*/ 2717706 h 2725900"/>
              <a:gd name="connsiteX5" fmla="*/ 1025170 w 13624074"/>
              <a:gd name="connsiteY5" fmla="*/ 47047 h 2725900"/>
              <a:gd name="connsiteX0" fmla="*/ 1025170 w 13775283"/>
              <a:gd name="connsiteY0" fmla="*/ 47047 h 2725900"/>
              <a:gd name="connsiteX1" fmla="*/ 11561549 w 13775283"/>
              <a:gd name="connsiteY1" fmla="*/ 0 h 2725900"/>
              <a:gd name="connsiteX2" fmla="*/ 13775283 w 13775283"/>
              <a:gd name="connsiteY2" fmla="*/ 869169 h 2725900"/>
              <a:gd name="connsiteX3" fmla="*/ 13052853 w 13775283"/>
              <a:gd name="connsiteY3" fmla="*/ 2725900 h 2725900"/>
              <a:gd name="connsiteX4" fmla="*/ 0 w 13775283"/>
              <a:gd name="connsiteY4" fmla="*/ 2717706 h 2725900"/>
              <a:gd name="connsiteX5" fmla="*/ 1025170 w 13775283"/>
              <a:gd name="connsiteY5" fmla="*/ 47047 h 2725900"/>
              <a:gd name="connsiteX0" fmla="*/ 796160 w 13775283"/>
              <a:gd name="connsiteY0" fmla="*/ 52963 h 2725900"/>
              <a:gd name="connsiteX1" fmla="*/ 11561549 w 13775283"/>
              <a:gd name="connsiteY1" fmla="*/ 0 h 2725900"/>
              <a:gd name="connsiteX2" fmla="*/ 13775283 w 13775283"/>
              <a:gd name="connsiteY2" fmla="*/ 869169 h 2725900"/>
              <a:gd name="connsiteX3" fmla="*/ 13052853 w 13775283"/>
              <a:gd name="connsiteY3" fmla="*/ 2725900 h 2725900"/>
              <a:gd name="connsiteX4" fmla="*/ 0 w 13775283"/>
              <a:gd name="connsiteY4" fmla="*/ 2717706 h 2725900"/>
              <a:gd name="connsiteX5" fmla="*/ 796160 w 13775283"/>
              <a:gd name="connsiteY5" fmla="*/ 52963 h 2725900"/>
              <a:gd name="connsiteX0" fmla="*/ 792349 w 13775283"/>
              <a:gd name="connsiteY0" fmla="*/ 71293 h 2725900"/>
              <a:gd name="connsiteX1" fmla="*/ 11561549 w 13775283"/>
              <a:gd name="connsiteY1" fmla="*/ 0 h 2725900"/>
              <a:gd name="connsiteX2" fmla="*/ 13775283 w 13775283"/>
              <a:gd name="connsiteY2" fmla="*/ 869169 h 2725900"/>
              <a:gd name="connsiteX3" fmla="*/ 13052853 w 13775283"/>
              <a:gd name="connsiteY3" fmla="*/ 2725900 h 2725900"/>
              <a:gd name="connsiteX4" fmla="*/ 0 w 13775283"/>
              <a:gd name="connsiteY4" fmla="*/ 2717706 h 2725900"/>
              <a:gd name="connsiteX5" fmla="*/ 792349 w 13775283"/>
              <a:gd name="connsiteY5" fmla="*/ 71293 h 2725900"/>
              <a:gd name="connsiteX0" fmla="*/ 577076 w 13560010"/>
              <a:gd name="connsiteY0" fmla="*/ 71293 h 2725900"/>
              <a:gd name="connsiteX1" fmla="*/ 11346276 w 13560010"/>
              <a:gd name="connsiteY1" fmla="*/ 0 h 2725900"/>
              <a:gd name="connsiteX2" fmla="*/ 13560010 w 13560010"/>
              <a:gd name="connsiteY2" fmla="*/ 869169 h 2725900"/>
              <a:gd name="connsiteX3" fmla="*/ 12837580 w 13560010"/>
              <a:gd name="connsiteY3" fmla="*/ 2725900 h 2725900"/>
              <a:gd name="connsiteX4" fmla="*/ 0 w 13560010"/>
              <a:gd name="connsiteY4" fmla="*/ 2723085 h 2725900"/>
              <a:gd name="connsiteX5" fmla="*/ 577076 w 13560010"/>
              <a:gd name="connsiteY5" fmla="*/ 71293 h 2725900"/>
              <a:gd name="connsiteX0" fmla="*/ 577076 w 13560010"/>
              <a:gd name="connsiteY0" fmla="*/ 90117 h 2744724"/>
              <a:gd name="connsiteX1" fmla="*/ 12921872 w 13560010"/>
              <a:gd name="connsiteY1" fmla="*/ 1 h 2744724"/>
              <a:gd name="connsiteX2" fmla="*/ 13560010 w 13560010"/>
              <a:gd name="connsiteY2" fmla="*/ 887993 h 2744724"/>
              <a:gd name="connsiteX3" fmla="*/ 12837580 w 13560010"/>
              <a:gd name="connsiteY3" fmla="*/ 2744724 h 2744724"/>
              <a:gd name="connsiteX4" fmla="*/ 0 w 13560010"/>
              <a:gd name="connsiteY4" fmla="*/ 2741909 h 2744724"/>
              <a:gd name="connsiteX5" fmla="*/ 577076 w 13560010"/>
              <a:gd name="connsiteY5" fmla="*/ 90117 h 2744724"/>
              <a:gd name="connsiteX0" fmla="*/ 577076 w 13558311"/>
              <a:gd name="connsiteY0" fmla="*/ 90115 h 2744722"/>
              <a:gd name="connsiteX1" fmla="*/ 12921872 w 13558311"/>
              <a:gd name="connsiteY1" fmla="*/ -1 h 2744722"/>
              <a:gd name="connsiteX2" fmla="*/ 13558311 w 13558311"/>
              <a:gd name="connsiteY2" fmla="*/ 403041 h 2744722"/>
              <a:gd name="connsiteX3" fmla="*/ 12837580 w 13558311"/>
              <a:gd name="connsiteY3" fmla="*/ 2744722 h 2744722"/>
              <a:gd name="connsiteX4" fmla="*/ 0 w 13558311"/>
              <a:gd name="connsiteY4" fmla="*/ 2741907 h 2744722"/>
              <a:gd name="connsiteX5" fmla="*/ 577076 w 13558311"/>
              <a:gd name="connsiteY5" fmla="*/ 90115 h 2744722"/>
              <a:gd name="connsiteX0" fmla="*/ 577076 w 13558311"/>
              <a:gd name="connsiteY0" fmla="*/ 90117 h 2750103"/>
              <a:gd name="connsiteX1" fmla="*/ 12921872 w 13558311"/>
              <a:gd name="connsiteY1" fmla="*/ 1 h 2750103"/>
              <a:gd name="connsiteX2" fmla="*/ 13558311 w 13558311"/>
              <a:gd name="connsiteY2" fmla="*/ 403043 h 2750103"/>
              <a:gd name="connsiteX3" fmla="*/ 13052853 w 13558311"/>
              <a:gd name="connsiteY3" fmla="*/ 2750103 h 2750103"/>
              <a:gd name="connsiteX4" fmla="*/ 0 w 13558311"/>
              <a:gd name="connsiteY4" fmla="*/ 2741909 h 2750103"/>
              <a:gd name="connsiteX5" fmla="*/ 577076 w 13558311"/>
              <a:gd name="connsiteY5" fmla="*/ 90117 h 2750103"/>
              <a:gd name="connsiteX0" fmla="*/ 567277 w 13558311"/>
              <a:gd name="connsiteY0" fmla="*/ 106660 h 2750101"/>
              <a:gd name="connsiteX1" fmla="*/ 12921872 w 13558311"/>
              <a:gd name="connsiteY1" fmla="*/ -1 h 2750101"/>
              <a:gd name="connsiteX2" fmla="*/ 13558311 w 13558311"/>
              <a:gd name="connsiteY2" fmla="*/ 403041 h 2750101"/>
              <a:gd name="connsiteX3" fmla="*/ 13052853 w 13558311"/>
              <a:gd name="connsiteY3" fmla="*/ 2750101 h 2750101"/>
              <a:gd name="connsiteX4" fmla="*/ 0 w 13558311"/>
              <a:gd name="connsiteY4" fmla="*/ 2741907 h 2750101"/>
              <a:gd name="connsiteX5" fmla="*/ 567277 w 13558311"/>
              <a:gd name="connsiteY5" fmla="*/ 106660 h 2750101"/>
              <a:gd name="connsiteX0" fmla="*/ 554063 w 13545097"/>
              <a:gd name="connsiteY0" fmla="*/ 106662 h 2750103"/>
              <a:gd name="connsiteX1" fmla="*/ 12908658 w 13545097"/>
              <a:gd name="connsiteY1" fmla="*/ 1 h 2750103"/>
              <a:gd name="connsiteX2" fmla="*/ 13545097 w 13545097"/>
              <a:gd name="connsiteY2" fmla="*/ 403043 h 2750103"/>
              <a:gd name="connsiteX3" fmla="*/ 13039639 w 13545097"/>
              <a:gd name="connsiteY3" fmla="*/ 2750103 h 2750103"/>
              <a:gd name="connsiteX4" fmla="*/ 0 w 13545097"/>
              <a:gd name="connsiteY4" fmla="*/ 2739533 h 2750103"/>
              <a:gd name="connsiteX5" fmla="*/ 554063 w 13545097"/>
              <a:gd name="connsiteY5" fmla="*/ 106662 h 2750103"/>
              <a:gd name="connsiteX0" fmla="*/ 618008 w 13609042"/>
              <a:gd name="connsiteY0" fmla="*/ 106660 h 2750101"/>
              <a:gd name="connsiteX1" fmla="*/ 12972603 w 13609042"/>
              <a:gd name="connsiteY1" fmla="*/ -1 h 2750101"/>
              <a:gd name="connsiteX2" fmla="*/ 13609042 w 13609042"/>
              <a:gd name="connsiteY2" fmla="*/ 403041 h 2750101"/>
              <a:gd name="connsiteX3" fmla="*/ 13103584 w 13609042"/>
              <a:gd name="connsiteY3" fmla="*/ 2750101 h 2750101"/>
              <a:gd name="connsiteX4" fmla="*/ 0 w 13609042"/>
              <a:gd name="connsiteY4" fmla="*/ 2741183 h 2750101"/>
              <a:gd name="connsiteX5" fmla="*/ 618008 w 13609042"/>
              <a:gd name="connsiteY5" fmla="*/ 106660 h 2750101"/>
              <a:gd name="connsiteX0" fmla="*/ 548519 w 13609042"/>
              <a:gd name="connsiteY0" fmla="*/ 104385 h 2750103"/>
              <a:gd name="connsiteX1" fmla="*/ 12972603 w 13609042"/>
              <a:gd name="connsiteY1" fmla="*/ 1 h 2750103"/>
              <a:gd name="connsiteX2" fmla="*/ 13609042 w 13609042"/>
              <a:gd name="connsiteY2" fmla="*/ 403043 h 2750103"/>
              <a:gd name="connsiteX3" fmla="*/ 13103584 w 13609042"/>
              <a:gd name="connsiteY3" fmla="*/ 2750103 h 2750103"/>
              <a:gd name="connsiteX4" fmla="*/ 0 w 13609042"/>
              <a:gd name="connsiteY4" fmla="*/ 2741185 h 2750103"/>
              <a:gd name="connsiteX5" fmla="*/ 548519 w 13609042"/>
              <a:gd name="connsiteY5" fmla="*/ 104385 h 2750103"/>
              <a:gd name="connsiteX0" fmla="*/ 548519 w 13609042"/>
              <a:gd name="connsiteY0" fmla="*/ 104383 h 2747724"/>
              <a:gd name="connsiteX1" fmla="*/ 12972603 w 13609042"/>
              <a:gd name="connsiteY1" fmla="*/ -1 h 2747724"/>
              <a:gd name="connsiteX2" fmla="*/ 13609042 w 13609042"/>
              <a:gd name="connsiteY2" fmla="*/ 403041 h 2747724"/>
              <a:gd name="connsiteX3" fmla="*/ 13116798 w 13609042"/>
              <a:gd name="connsiteY3" fmla="*/ 2747725 h 2747724"/>
              <a:gd name="connsiteX4" fmla="*/ 0 w 13609042"/>
              <a:gd name="connsiteY4" fmla="*/ 2741183 h 2747724"/>
              <a:gd name="connsiteX5" fmla="*/ 548519 w 13609042"/>
              <a:gd name="connsiteY5" fmla="*/ 104383 h 2747724"/>
              <a:gd name="connsiteX0" fmla="*/ 548519 w 13594988"/>
              <a:gd name="connsiteY0" fmla="*/ 104385 h 2747728"/>
              <a:gd name="connsiteX1" fmla="*/ 12972603 w 13594988"/>
              <a:gd name="connsiteY1" fmla="*/ 1 h 2747728"/>
              <a:gd name="connsiteX2" fmla="*/ 13594988 w 13594988"/>
              <a:gd name="connsiteY2" fmla="*/ 440060 h 2747728"/>
              <a:gd name="connsiteX3" fmla="*/ 13116798 w 13594988"/>
              <a:gd name="connsiteY3" fmla="*/ 2747727 h 2747728"/>
              <a:gd name="connsiteX4" fmla="*/ 0 w 13594988"/>
              <a:gd name="connsiteY4" fmla="*/ 2741185 h 2747728"/>
              <a:gd name="connsiteX5" fmla="*/ 548519 w 13594988"/>
              <a:gd name="connsiteY5" fmla="*/ 104385 h 2747728"/>
              <a:gd name="connsiteX0" fmla="*/ 548519 w 13594988"/>
              <a:gd name="connsiteY0" fmla="*/ 98900 h 2742241"/>
              <a:gd name="connsiteX1" fmla="*/ 12996905 w 13594988"/>
              <a:gd name="connsiteY1" fmla="*/ 0 h 2742241"/>
              <a:gd name="connsiteX2" fmla="*/ 13594988 w 13594988"/>
              <a:gd name="connsiteY2" fmla="*/ 434575 h 2742241"/>
              <a:gd name="connsiteX3" fmla="*/ 13116798 w 13594988"/>
              <a:gd name="connsiteY3" fmla="*/ 2742242 h 2742241"/>
              <a:gd name="connsiteX4" fmla="*/ 0 w 13594988"/>
              <a:gd name="connsiteY4" fmla="*/ 2735700 h 2742241"/>
              <a:gd name="connsiteX5" fmla="*/ 548519 w 13594988"/>
              <a:gd name="connsiteY5" fmla="*/ 98900 h 2742241"/>
              <a:gd name="connsiteX0" fmla="*/ 548519 w 13594988"/>
              <a:gd name="connsiteY0" fmla="*/ 98900 h 2742243"/>
              <a:gd name="connsiteX1" fmla="*/ 12996905 w 13594988"/>
              <a:gd name="connsiteY1" fmla="*/ 0 h 2742243"/>
              <a:gd name="connsiteX2" fmla="*/ 13594988 w 13594988"/>
              <a:gd name="connsiteY2" fmla="*/ 434576 h 2742243"/>
              <a:gd name="connsiteX3" fmla="*/ 13116798 w 13594988"/>
              <a:gd name="connsiteY3" fmla="*/ 2742242 h 2742243"/>
              <a:gd name="connsiteX4" fmla="*/ 0 w 13594988"/>
              <a:gd name="connsiteY4" fmla="*/ 2735700 h 2742243"/>
              <a:gd name="connsiteX5" fmla="*/ 548519 w 13594988"/>
              <a:gd name="connsiteY5" fmla="*/ 98900 h 2742243"/>
              <a:gd name="connsiteX0" fmla="*/ 612463 w 13594988"/>
              <a:gd name="connsiteY0" fmla="*/ 97249 h 2742241"/>
              <a:gd name="connsiteX1" fmla="*/ 12996905 w 13594988"/>
              <a:gd name="connsiteY1" fmla="*/ 0 h 2742241"/>
              <a:gd name="connsiteX2" fmla="*/ 13594988 w 13594988"/>
              <a:gd name="connsiteY2" fmla="*/ 434576 h 2742241"/>
              <a:gd name="connsiteX3" fmla="*/ 13116798 w 13594988"/>
              <a:gd name="connsiteY3" fmla="*/ 2742242 h 2742241"/>
              <a:gd name="connsiteX4" fmla="*/ 0 w 13594988"/>
              <a:gd name="connsiteY4" fmla="*/ 2735700 h 2742241"/>
              <a:gd name="connsiteX5" fmla="*/ 612463 w 13594988"/>
              <a:gd name="connsiteY5" fmla="*/ 97249 h 2742241"/>
              <a:gd name="connsiteX0" fmla="*/ 546391 w 13528916"/>
              <a:gd name="connsiteY0" fmla="*/ 97249 h 2742243"/>
              <a:gd name="connsiteX1" fmla="*/ 12930833 w 13528916"/>
              <a:gd name="connsiteY1" fmla="*/ 0 h 2742243"/>
              <a:gd name="connsiteX2" fmla="*/ 13528916 w 13528916"/>
              <a:gd name="connsiteY2" fmla="*/ 434576 h 2742243"/>
              <a:gd name="connsiteX3" fmla="*/ 13050726 w 13528916"/>
              <a:gd name="connsiteY3" fmla="*/ 2742242 h 2742243"/>
              <a:gd name="connsiteX4" fmla="*/ 0 w 13528916"/>
              <a:gd name="connsiteY4" fmla="*/ 2723810 h 2742243"/>
              <a:gd name="connsiteX5" fmla="*/ 546391 w 13528916"/>
              <a:gd name="connsiteY5" fmla="*/ 97249 h 2742243"/>
              <a:gd name="connsiteX0" fmla="*/ 546391 w 13628695"/>
              <a:gd name="connsiteY0" fmla="*/ 104398 h 2749390"/>
              <a:gd name="connsiteX1" fmla="*/ 13628695 w 13628695"/>
              <a:gd name="connsiteY1" fmla="*/ 0 h 2749390"/>
              <a:gd name="connsiteX2" fmla="*/ 13528916 w 13628695"/>
              <a:gd name="connsiteY2" fmla="*/ 441725 h 2749390"/>
              <a:gd name="connsiteX3" fmla="*/ 13050726 w 13628695"/>
              <a:gd name="connsiteY3" fmla="*/ 2749391 h 2749390"/>
              <a:gd name="connsiteX4" fmla="*/ 0 w 13628695"/>
              <a:gd name="connsiteY4" fmla="*/ 2730959 h 2749390"/>
              <a:gd name="connsiteX5" fmla="*/ 546391 w 13628695"/>
              <a:gd name="connsiteY5" fmla="*/ 104398 h 2749390"/>
              <a:gd name="connsiteX0" fmla="*/ 546391 w 13628695"/>
              <a:gd name="connsiteY0" fmla="*/ 104398 h 2749392"/>
              <a:gd name="connsiteX1" fmla="*/ 13628695 w 13628695"/>
              <a:gd name="connsiteY1" fmla="*/ 0 h 2749392"/>
              <a:gd name="connsiteX2" fmla="*/ 13050726 w 13628695"/>
              <a:gd name="connsiteY2" fmla="*/ 2749391 h 2749392"/>
              <a:gd name="connsiteX3" fmla="*/ 0 w 13628695"/>
              <a:gd name="connsiteY3" fmla="*/ 2730959 h 2749392"/>
              <a:gd name="connsiteX4" fmla="*/ 546391 w 13628695"/>
              <a:gd name="connsiteY4" fmla="*/ 104398 h 2749392"/>
              <a:gd name="connsiteX0" fmla="*/ 546391 w 13487568"/>
              <a:gd name="connsiteY0" fmla="*/ 105951 h 2750943"/>
              <a:gd name="connsiteX1" fmla="*/ 13487568 w 13487568"/>
              <a:gd name="connsiteY1" fmla="*/ 0 h 2750943"/>
              <a:gd name="connsiteX2" fmla="*/ 13050726 w 13487568"/>
              <a:gd name="connsiteY2" fmla="*/ 2750944 h 2750943"/>
              <a:gd name="connsiteX3" fmla="*/ 0 w 13487568"/>
              <a:gd name="connsiteY3" fmla="*/ 2732512 h 2750943"/>
              <a:gd name="connsiteX4" fmla="*/ 546391 w 13487568"/>
              <a:gd name="connsiteY4" fmla="*/ 105951 h 2750943"/>
              <a:gd name="connsiteX0" fmla="*/ 546391 w 13487568"/>
              <a:gd name="connsiteY0" fmla="*/ 105951 h 2741977"/>
              <a:gd name="connsiteX1" fmla="*/ 13487568 w 13487568"/>
              <a:gd name="connsiteY1" fmla="*/ 0 h 2741977"/>
              <a:gd name="connsiteX2" fmla="*/ 12734671 w 13487568"/>
              <a:gd name="connsiteY2" fmla="*/ 2741978 h 2741977"/>
              <a:gd name="connsiteX3" fmla="*/ 0 w 13487568"/>
              <a:gd name="connsiteY3" fmla="*/ 2732512 h 2741977"/>
              <a:gd name="connsiteX4" fmla="*/ 546391 w 13487568"/>
              <a:gd name="connsiteY4" fmla="*/ 105951 h 2741977"/>
              <a:gd name="connsiteX0" fmla="*/ 721044 w 13487568"/>
              <a:gd name="connsiteY0" fmla="*/ 102482 h 2741979"/>
              <a:gd name="connsiteX1" fmla="*/ 13487568 w 13487568"/>
              <a:gd name="connsiteY1" fmla="*/ 0 h 2741979"/>
              <a:gd name="connsiteX2" fmla="*/ 12734671 w 13487568"/>
              <a:gd name="connsiteY2" fmla="*/ 2741978 h 2741979"/>
              <a:gd name="connsiteX3" fmla="*/ 0 w 13487568"/>
              <a:gd name="connsiteY3" fmla="*/ 2732512 h 2741979"/>
              <a:gd name="connsiteX4" fmla="*/ 721044 w 13487568"/>
              <a:gd name="connsiteY4" fmla="*/ 102482 h 2741979"/>
              <a:gd name="connsiteX0" fmla="*/ 721044 w 13487568"/>
              <a:gd name="connsiteY0" fmla="*/ 102482 h 2741977"/>
              <a:gd name="connsiteX1" fmla="*/ 13487568 w 13487568"/>
              <a:gd name="connsiteY1" fmla="*/ 0 h 2741977"/>
              <a:gd name="connsiteX2" fmla="*/ 12734671 w 13487568"/>
              <a:gd name="connsiteY2" fmla="*/ 2741978 h 2741977"/>
              <a:gd name="connsiteX3" fmla="*/ 0 w 13487568"/>
              <a:gd name="connsiteY3" fmla="*/ 2732513 h 2741977"/>
              <a:gd name="connsiteX4" fmla="*/ 721044 w 13487568"/>
              <a:gd name="connsiteY4" fmla="*/ 102482 h 274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87568" h="2741977">
                <a:moveTo>
                  <a:pt x="721044" y="102482"/>
                </a:moveTo>
                <a:lnTo>
                  <a:pt x="13487568" y="0"/>
                </a:lnTo>
                <a:lnTo>
                  <a:pt x="12734671" y="2741978"/>
                </a:lnTo>
                <a:lnTo>
                  <a:pt x="0" y="2732513"/>
                </a:lnTo>
                <a:lnTo>
                  <a:pt x="721044" y="102482"/>
                </a:lnTo>
                <a:close/>
              </a:path>
            </a:pathLst>
          </a:custGeom>
          <a:solidFill>
            <a:schemeClr val="bg2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3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64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7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2085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1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176866"/>
            <a:ext cx="11224014" cy="48777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256" y="914400"/>
            <a:ext cx="11069166" cy="29148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593908"/>
            <a:ext cx="11224014" cy="44607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256" y="914400"/>
            <a:ext cx="11069166" cy="29148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6"/>
          <a:stretch/>
        </p:blipFill>
        <p:spPr>
          <a:xfrm>
            <a:off x="1524" y="4324350"/>
            <a:ext cx="12188952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589714"/>
            <a:ext cx="11224014" cy="44649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256" y="914400"/>
            <a:ext cx="11069166" cy="29148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192" y="1593909"/>
            <a:ext cx="5001768" cy="4560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945" y="1593909"/>
            <a:ext cx="4712853" cy="4560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8" name="Subtitle 2"/>
          <p:cNvSpPr>
            <a:spLocks noGrp="1"/>
          </p:cNvSpPr>
          <p:nvPr>
            <p:ph type="subTitle" idx="13"/>
          </p:nvPr>
        </p:nvSpPr>
        <p:spPr>
          <a:xfrm>
            <a:off x="561256" y="914400"/>
            <a:ext cx="11069166" cy="29148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3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193" y="1593909"/>
            <a:ext cx="3609406" cy="4560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3003" y="1593909"/>
            <a:ext cx="3611880" cy="4560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3" name="Content Placeholder 92"/>
          <p:cNvSpPr>
            <a:spLocks noGrp="1"/>
          </p:cNvSpPr>
          <p:nvPr>
            <p:ph sz="quarter" idx="13"/>
          </p:nvPr>
        </p:nvSpPr>
        <p:spPr>
          <a:xfrm>
            <a:off x="8015288" y="1590183"/>
            <a:ext cx="3611880" cy="46010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4" name="Subtitle 2"/>
          <p:cNvSpPr>
            <a:spLocks noGrp="1"/>
          </p:cNvSpPr>
          <p:nvPr>
            <p:ph type="subTitle" idx="14"/>
          </p:nvPr>
        </p:nvSpPr>
        <p:spPr>
          <a:xfrm>
            <a:off x="561256" y="914400"/>
            <a:ext cx="11069166" cy="29148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8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51" y="274320"/>
            <a:ext cx="11069166" cy="5181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192" y="1166070"/>
            <a:ext cx="11224014" cy="48885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4"/>
          </p:nvPr>
        </p:nvSpPr>
        <p:spPr bwMode="white">
          <a:xfrm>
            <a:off x="11669492" y="6087747"/>
            <a:ext cx="60511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pPr algn="ctr"/>
            <a:fld id="{9A19501A-2BD8-413C-A869-D888369A0240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3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‒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indent="-117475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119063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58888" indent="-112713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888" indent="-112713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12713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58888" indent="-112713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8888" indent="-112713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52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库房标签现场安装结构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8841" y="1110394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总系统架构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货架架构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/>
              <a:t>标签结构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015" y="335596"/>
            <a:ext cx="11069638" cy="517525"/>
          </a:xfrm>
        </p:spPr>
        <p:txBody>
          <a:bodyPr/>
          <a:lstStyle/>
          <a:p>
            <a:r>
              <a:rPr lang="zh-CN" altLang="en-US" sz="2800" b="1" dirty="0" smtClean="0"/>
              <a:t>系统安装结构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055586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11846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32327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88587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82799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39059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51579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07839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92157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48417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68898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25158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19370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75630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288150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44410" y="3623947"/>
            <a:ext cx="35626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925451" y="2595083"/>
            <a:ext cx="324596" cy="32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74977" y="2595083"/>
            <a:ext cx="300845" cy="32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98774" y="2595083"/>
            <a:ext cx="346365" cy="32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59188" y="2595083"/>
            <a:ext cx="289957" cy="32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616536" y="4726374"/>
            <a:ext cx="712521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889668" y="1793170"/>
            <a:ext cx="166256" cy="16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4" idx="1"/>
            <a:endCxn id="20" idx="0"/>
          </p:cNvCxnSpPr>
          <p:nvPr/>
        </p:nvCxnSpPr>
        <p:spPr>
          <a:xfrm rot="10800000" flipV="1">
            <a:off x="6025400" y="1876297"/>
            <a:ext cx="4864268" cy="7187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0"/>
            <a:endCxn id="24" idx="1"/>
          </p:cNvCxnSpPr>
          <p:nvPr/>
        </p:nvCxnSpPr>
        <p:spPr>
          <a:xfrm rot="5400000" flipH="1" flipV="1">
            <a:off x="7071419" y="-1223165"/>
            <a:ext cx="718786" cy="6917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2" idx="0"/>
            <a:endCxn id="24" idx="1"/>
          </p:cNvCxnSpPr>
          <p:nvPr/>
        </p:nvCxnSpPr>
        <p:spPr>
          <a:xfrm rot="5400000" flipH="1" flipV="1">
            <a:off x="6037524" y="-2257060"/>
            <a:ext cx="718786" cy="89855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4" idx="1"/>
            <a:endCxn id="19" idx="0"/>
          </p:cNvCxnSpPr>
          <p:nvPr/>
        </p:nvCxnSpPr>
        <p:spPr>
          <a:xfrm rot="10800000" flipV="1">
            <a:off x="8087750" y="1876297"/>
            <a:ext cx="2801919" cy="7187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2"/>
            <a:endCxn id="23" idx="0"/>
          </p:cNvCxnSpPr>
          <p:nvPr/>
        </p:nvCxnSpPr>
        <p:spPr>
          <a:xfrm>
            <a:off x="10972796" y="1959424"/>
            <a:ext cx="1" cy="276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2" idx="1"/>
            <a:endCxn id="5" idx="0"/>
          </p:cNvCxnSpPr>
          <p:nvPr/>
        </p:nvCxnSpPr>
        <p:spPr>
          <a:xfrm rot="10800000" flipV="1">
            <a:off x="1210458" y="2755399"/>
            <a:ext cx="548731" cy="8685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4" idx="0"/>
            <a:endCxn id="22" idx="3"/>
          </p:cNvCxnSpPr>
          <p:nvPr/>
        </p:nvCxnSpPr>
        <p:spPr>
          <a:xfrm rot="16200000" flipV="1">
            <a:off x="1885288" y="2919258"/>
            <a:ext cx="868547" cy="5408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" idx="0"/>
            <a:endCxn id="22" idx="3"/>
          </p:cNvCxnSpPr>
          <p:nvPr/>
        </p:nvCxnSpPr>
        <p:spPr>
          <a:xfrm rot="16200000" flipV="1">
            <a:off x="1707158" y="3097388"/>
            <a:ext cx="868547" cy="184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0"/>
            <a:endCxn id="22" idx="1"/>
          </p:cNvCxnSpPr>
          <p:nvPr/>
        </p:nvCxnSpPr>
        <p:spPr>
          <a:xfrm rot="5400000" flipH="1" flipV="1">
            <a:off x="1228679" y="3093439"/>
            <a:ext cx="868547" cy="192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" idx="0"/>
            <a:endCxn id="21" idx="3"/>
          </p:cNvCxnSpPr>
          <p:nvPr/>
        </p:nvCxnSpPr>
        <p:spPr>
          <a:xfrm rot="16200000" flipV="1">
            <a:off x="3803151" y="3097389"/>
            <a:ext cx="868547" cy="1845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0" idx="0"/>
            <a:endCxn id="21" idx="3"/>
          </p:cNvCxnSpPr>
          <p:nvPr/>
        </p:nvCxnSpPr>
        <p:spPr>
          <a:xfrm rot="16200000" flipV="1">
            <a:off x="3981281" y="2919259"/>
            <a:ext cx="868547" cy="540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" idx="0"/>
            <a:endCxn id="20" idx="1"/>
          </p:cNvCxnSpPr>
          <p:nvPr/>
        </p:nvCxnSpPr>
        <p:spPr>
          <a:xfrm rot="5400000" flipH="1" flipV="1">
            <a:off x="5176729" y="2925700"/>
            <a:ext cx="868547" cy="5279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0"/>
            <a:endCxn id="20" idx="1"/>
          </p:cNvCxnSpPr>
          <p:nvPr/>
        </p:nvCxnSpPr>
        <p:spPr>
          <a:xfrm rot="5400000" flipH="1" flipV="1">
            <a:off x="5354859" y="3103830"/>
            <a:ext cx="868547" cy="17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1" idx="0"/>
            <a:endCxn id="20" idx="3"/>
          </p:cNvCxnSpPr>
          <p:nvPr/>
        </p:nvCxnSpPr>
        <p:spPr>
          <a:xfrm rot="16200000" flipV="1">
            <a:off x="5838782" y="3092441"/>
            <a:ext cx="868547" cy="194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2" idx="0"/>
            <a:endCxn id="20" idx="3"/>
          </p:cNvCxnSpPr>
          <p:nvPr/>
        </p:nvCxnSpPr>
        <p:spPr>
          <a:xfrm rot="16200000" flipV="1">
            <a:off x="6016912" y="2914311"/>
            <a:ext cx="868547" cy="5507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5" idx="0"/>
            <a:endCxn id="19" idx="1"/>
          </p:cNvCxnSpPr>
          <p:nvPr/>
        </p:nvCxnSpPr>
        <p:spPr>
          <a:xfrm rot="5400000" flipH="1" flipV="1">
            <a:off x="7227202" y="2925699"/>
            <a:ext cx="868547" cy="5279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6" idx="0"/>
            <a:endCxn id="19" idx="1"/>
          </p:cNvCxnSpPr>
          <p:nvPr/>
        </p:nvCxnSpPr>
        <p:spPr>
          <a:xfrm rot="5400000" flipH="1" flipV="1">
            <a:off x="7405332" y="3103829"/>
            <a:ext cx="868547" cy="1716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7" idx="0"/>
            <a:endCxn id="19" idx="3"/>
          </p:cNvCxnSpPr>
          <p:nvPr/>
        </p:nvCxnSpPr>
        <p:spPr>
          <a:xfrm rot="16200000" flipV="1">
            <a:off x="7923891" y="3081557"/>
            <a:ext cx="868547" cy="2162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8" idx="0"/>
            <a:endCxn id="19" idx="3"/>
          </p:cNvCxnSpPr>
          <p:nvPr/>
        </p:nvCxnSpPr>
        <p:spPr>
          <a:xfrm rot="16200000" flipV="1">
            <a:off x="8102021" y="2903427"/>
            <a:ext cx="868547" cy="5724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0"/>
            <a:endCxn id="21" idx="1"/>
          </p:cNvCxnSpPr>
          <p:nvPr/>
        </p:nvCxnSpPr>
        <p:spPr>
          <a:xfrm rot="5400000" flipH="1" flipV="1">
            <a:off x="3273708" y="3098882"/>
            <a:ext cx="868547" cy="1815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7" idx="0"/>
            <a:endCxn id="21" idx="1"/>
          </p:cNvCxnSpPr>
          <p:nvPr/>
        </p:nvCxnSpPr>
        <p:spPr>
          <a:xfrm rot="5400000" flipH="1" flipV="1">
            <a:off x="3095578" y="2920752"/>
            <a:ext cx="868547" cy="5378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972796" y="18691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1336039" y="4731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电脑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739255" y="186114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250047" y="251470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10.0.50.111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121347" y="251470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10.0.50.112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135244" y="251470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10.0.50.113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027140" y="249594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10.0.50.114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 rot="5400000">
            <a:off x="7806753" y="443762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:001-030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 rot="5400000">
            <a:off x="7464845" y="443777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:031-060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 rot="5400000">
            <a:off x="6741218" y="441402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:061-090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 rot="5400000">
            <a:off x="6313557" y="4497533"/>
            <a:ext cx="221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:091-120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415636" y="2387264"/>
            <a:ext cx="11347330" cy="35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830197" y="3167335"/>
            <a:ext cx="10509663" cy="389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000670" y="26520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 rot="5400000">
            <a:off x="5702840" y="440017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:001-030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 rot="5400000">
            <a:off x="5360938" y="440017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:031-060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 rot="5400000">
            <a:off x="4684808" y="440017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:061-090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 rot="5400000">
            <a:off x="4249230" y="4503472"/>
            <a:ext cx="22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:091-120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 rot="5400000">
            <a:off x="3675919" y="4339675"/>
            <a:ext cx="199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-3954" y="5791193"/>
            <a:ext cx="12192000" cy="11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-5929" y="6109843"/>
            <a:ext cx="12192000" cy="11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0046022" y="5791193"/>
            <a:ext cx="138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货架</a:t>
            </a:r>
            <a:r>
              <a:rPr lang="zh-CN" altLang="en-US" dirty="0" smtClean="0"/>
              <a:t>灯地址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608049" y="57903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030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170435" y="57870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060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539599" y="57942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090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7122425" y="579429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528221" y="57892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030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090854" y="579056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060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471316" y="579232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090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054142" y="579232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485669" y="580108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030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060353" y="57943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060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416889" y="58041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090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2975965" y="580419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2407492" y="580108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030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958426" y="57943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060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338712" y="58041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090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921538" y="58041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</a:t>
            </a:r>
            <a:endParaRPr lang="zh-CN" altLang="en-US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0" y="1660228"/>
            <a:ext cx="830197" cy="15461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1339860" y="1662540"/>
            <a:ext cx="846212" cy="15133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828373" y="3206332"/>
            <a:ext cx="5240" cy="35625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1336039" y="3192480"/>
            <a:ext cx="5240" cy="35625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969" y="6749131"/>
            <a:ext cx="12192000" cy="11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994" y="1652648"/>
            <a:ext cx="12192000" cy="11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9061917" y="3263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货架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2382458" y="479936"/>
            <a:ext cx="927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zh-CN" altLang="en-US" b="0" dirty="0"/>
              <a:t>系统由电脑、４个标签控制器、交换机组成</a:t>
            </a:r>
            <a:r>
              <a:rPr lang="zh-CN" altLang="en-US" b="0" dirty="0" smtClean="0"/>
              <a:t>局域网传输数据，</a:t>
            </a:r>
            <a:r>
              <a:rPr lang="zh-CN" altLang="en-US" b="0" dirty="0"/>
              <a:t>每台</a:t>
            </a:r>
            <a:r>
              <a:rPr lang="zh-CN" altLang="en-US" b="0" dirty="0" smtClean="0"/>
              <a:t>控制器连接接</a:t>
            </a:r>
            <a:r>
              <a:rPr lang="zh-CN" altLang="en-US" b="0" dirty="0"/>
              <a:t>四个货架，每个货架最多外接３０个标签</a:t>
            </a:r>
            <a:r>
              <a:rPr lang="zh-CN" altLang="en-US" b="0" dirty="0" smtClean="0"/>
              <a:t>，构成仓库取货系统。</a:t>
            </a:r>
            <a:endParaRPr lang="en-US" altLang="zh-CN" b="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 dirty="0" smtClean="0"/>
              <a:t>所有标签均已设置地址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并贴标签标识</a:t>
            </a:r>
            <a:endParaRPr lang="zh-CN" altLang="en-US" b="0" dirty="0"/>
          </a:p>
        </p:txBody>
      </p:sp>
      <p:sp>
        <p:nvSpPr>
          <p:cNvPr id="90" name="文本框 89"/>
          <p:cNvSpPr txBox="1"/>
          <p:nvPr/>
        </p:nvSpPr>
        <p:spPr>
          <a:xfrm>
            <a:off x="7633128" y="6243425"/>
            <a:ext cx="123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1-XXX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483050" y="6204643"/>
            <a:ext cx="123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2-XXX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593409" y="6199648"/>
            <a:ext cx="123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3-XXX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467116" y="6192580"/>
            <a:ext cx="123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4-XXX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973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930" y="0"/>
            <a:ext cx="11069166" cy="518141"/>
          </a:xfrm>
        </p:spPr>
        <p:txBody>
          <a:bodyPr/>
          <a:lstStyle/>
          <a:p>
            <a:r>
              <a:rPr lang="en-US" altLang="zh-CN" dirty="0" smtClean="0"/>
              <a:t>10.0.50.111</a:t>
            </a:r>
            <a:r>
              <a:rPr lang="zh-CN" altLang="en-US" dirty="0"/>
              <a:t>控制器地址</a:t>
            </a:r>
            <a:br>
              <a:rPr lang="zh-CN" altLang="en-US" dirty="0"/>
            </a:br>
            <a:r>
              <a:rPr lang="zh-CN" altLang="zh-CN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架</a:t>
            </a:r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列</a:t>
            </a:r>
            <a:r>
              <a:rPr lang="zh-CN" altLang="zh-CN" dirty="0">
                <a:latin typeface="Arial" panose="020B0604020202020204" pitchFamily="34" charset="0"/>
              </a:rPr>
              <a:t/>
            </a:r>
            <a:br>
              <a:rPr lang="zh-CN" altLang="zh-CN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38629"/>
              </p:ext>
            </p:extLst>
          </p:nvPr>
        </p:nvGraphicFramePr>
        <p:xfrm>
          <a:off x="748629" y="518141"/>
          <a:ext cx="1004770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4">
                  <a:extLst>
                    <a:ext uri="{9D8B030D-6E8A-4147-A177-3AD203B41FA5}">
                      <a16:colId xmlns:a16="http://schemas.microsoft.com/office/drawing/2014/main" val="707467599"/>
                    </a:ext>
                  </a:extLst>
                </a:gridCol>
                <a:gridCol w="1189634">
                  <a:extLst>
                    <a:ext uri="{9D8B030D-6E8A-4147-A177-3AD203B41FA5}">
                      <a16:colId xmlns:a16="http://schemas.microsoft.com/office/drawing/2014/main" val="745949757"/>
                    </a:ext>
                  </a:extLst>
                </a:gridCol>
                <a:gridCol w="1472172">
                  <a:extLst>
                    <a:ext uri="{9D8B030D-6E8A-4147-A177-3AD203B41FA5}">
                      <a16:colId xmlns:a16="http://schemas.microsoft.com/office/drawing/2014/main" val="653527114"/>
                    </a:ext>
                  </a:extLst>
                </a:gridCol>
                <a:gridCol w="1084757">
                  <a:extLst>
                    <a:ext uri="{9D8B030D-6E8A-4147-A177-3AD203B41FA5}">
                      <a16:colId xmlns:a16="http://schemas.microsoft.com/office/drawing/2014/main" val="3203614145"/>
                    </a:ext>
                  </a:extLst>
                </a:gridCol>
                <a:gridCol w="1011970">
                  <a:extLst>
                    <a:ext uri="{9D8B030D-6E8A-4147-A177-3AD203B41FA5}">
                      <a16:colId xmlns:a16="http://schemas.microsoft.com/office/drawing/2014/main" val="202154033"/>
                    </a:ext>
                  </a:extLst>
                </a:gridCol>
                <a:gridCol w="1042496">
                  <a:extLst>
                    <a:ext uri="{9D8B030D-6E8A-4147-A177-3AD203B41FA5}">
                      <a16:colId xmlns:a16="http://schemas.microsoft.com/office/drawing/2014/main" val="731635912"/>
                    </a:ext>
                  </a:extLst>
                </a:gridCol>
                <a:gridCol w="1019015">
                  <a:extLst>
                    <a:ext uri="{9D8B030D-6E8A-4147-A177-3AD203B41FA5}">
                      <a16:colId xmlns:a16="http://schemas.microsoft.com/office/drawing/2014/main" val="892187378"/>
                    </a:ext>
                  </a:extLst>
                </a:gridCol>
                <a:gridCol w="1019015">
                  <a:extLst>
                    <a:ext uri="{9D8B030D-6E8A-4147-A177-3AD203B41FA5}">
                      <a16:colId xmlns:a16="http://schemas.microsoft.com/office/drawing/2014/main" val="3108768699"/>
                    </a:ext>
                  </a:extLst>
                </a:gridCol>
                <a:gridCol w="1019015">
                  <a:extLst>
                    <a:ext uri="{9D8B030D-6E8A-4147-A177-3AD203B41FA5}">
                      <a16:colId xmlns:a16="http://schemas.microsoft.com/office/drawing/2014/main" val="2879980817"/>
                    </a:ext>
                  </a:extLst>
                </a:gridCol>
              </a:tblGrid>
              <a:tr h="3180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货架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排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货架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层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货架灯地址</a:t>
                      </a:r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标签地址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89027"/>
                  </a:ext>
                </a:extLst>
              </a:tr>
              <a:tr h="3180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9101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90902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52608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1-024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1-023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1-022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1-021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1-020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1-019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7506"/>
                  </a:ext>
                </a:extLst>
              </a:tr>
              <a:tr h="3180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5949984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1-038</a:t>
                      </a:r>
                      <a:endParaRPr lang="zh-CN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99502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1-045</a:t>
                      </a:r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2815016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1-054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1-052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1-051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1-050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1-049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483190"/>
                  </a:ext>
                </a:extLst>
              </a:tr>
              <a:tr h="3180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1659173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13753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00536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1-084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1-083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1-082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1-081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1-080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1-079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148770"/>
                  </a:ext>
                </a:extLst>
              </a:tr>
              <a:tr h="3180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1379377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1-098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272464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3375"/>
                  </a:ext>
                </a:extLst>
              </a:tr>
              <a:tr h="3180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1-110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93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6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/>
              <a:t>货架安装结构</a:t>
            </a:r>
            <a:r>
              <a:rPr lang="zh-CN" altLang="en-US" sz="2800" b="1" dirty="0"/>
              <a:t/>
            </a:r>
            <a:br>
              <a:rPr lang="zh-CN" altLang="en-US" sz="2800" b="1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968838" y="1196304"/>
            <a:ext cx="4358244" cy="104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" name="矩形 3"/>
          <p:cNvSpPr/>
          <p:nvPr/>
        </p:nvSpPr>
        <p:spPr>
          <a:xfrm>
            <a:off x="2220688" y="2538351"/>
            <a:ext cx="4358244" cy="104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" name="矩形 4"/>
          <p:cNvSpPr/>
          <p:nvPr/>
        </p:nvSpPr>
        <p:spPr>
          <a:xfrm>
            <a:off x="6968838" y="2538351"/>
            <a:ext cx="4358244" cy="104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" name="矩形 5"/>
          <p:cNvSpPr/>
          <p:nvPr/>
        </p:nvSpPr>
        <p:spPr>
          <a:xfrm>
            <a:off x="2244438" y="3877293"/>
            <a:ext cx="4358244" cy="104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" name="矩形 6"/>
          <p:cNvSpPr/>
          <p:nvPr/>
        </p:nvSpPr>
        <p:spPr>
          <a:xfrm>
            <a:off x="2244438" y="5228110"/>
            <a:ext cx="4358244" cy="104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" name="矩形 7"/>
          <p:cNvSpPr/>
          <p:nvPr/>
        </p:nvSpPr>
        <p:spPr>
          <a:xfrm>
            <a:off x="6968838" y="3877293"/>
            <a:ext cx="4358244" cy="104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矩形 8"/>
          <p:cNvSpPr/>
          <p:nvPr/>
        </p:nvSpPr>
        <p:spPr>
          <a:xfrm>
            <a:off x="6968838" y="5228110"/>
            <a:ext cx="4358244" cy="104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" name="矩形 9"/>
          <p:cNvSpPr/>
          <p:nvPr/>
        </p:nvSpPr>
        <p:spPr>
          <a:xfrm>
            <a:off x="1943078" y="823971"/>
            <a:ext cx="454374" cy="238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矩形 10"/>
          <p:cNvSpPr/>
          <p:nvPr/>
        </p:nvSpPr>
        <p:spPr>
          <a:xfrm>
            <a:off x="2128703" y="1062962"/>
            <a:ext cx="83127" cy="342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" name="矩形 11"/>
          <p:cNvSpPr/>
          <p:nvPr/>
        </p:nvSpPr>
        <p:spPr>
          <a:xfrm>
            <a:off x="2203807" y="1203982"/>
            <a:ext cx="4358244" cy="104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" name="弦形 12"/>
          <p:cNvSpPr/>
          <p:nvPr/>
        </p:nvSpPr>
        <p:spPr>
          <a:xfrm>
            <a:off x="1938589" y="487502"/>
            <a:ext cx="458863" cy="575459"/>
          </a:xfrm>
          <a:prstGeom prst="chord">
            <a:avLst>
              <a:gd name="adj1" fmla="val 10009052"/>
              <a:gd name="adj2" fmla="val 7428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" name="流程图: 预定义过程 1"/>
          <p:cNvSpPr/>
          <p:nvPr/>
        </p:nvSpPr>
        <p:spPr>
          <a:xfrm rot="5400000">
            <a:off x="6618921" y="-2168330"/>
            <a:ext cx="293048" cy="91232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1250 w 10000"/>
              <a:gd name="connsiteY0" fmla="*/ 0 h 10009"/>
              <a:gd name="connsiteX1" fmla="*/ 2225 w 10000"/>
              <a:gd name="connsiteY1" fmla="*/ 10009 h 10009"/>
              <a:gd name="connsiteX2" fmla="*/ 8750 w 10000"/>
              <a:gd name="connsiteY2" fmla="*/ 0 h 10009"/>
              <a:gd name="connsiteX3" fmla="*/ 8750 w 10000"/>
              <a:gd name="connsiteY3" fmla="*/ 1000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1250 w 10000"/>
              <a:gd name="connsiteY0" fmla="*/ 0 h 10009"/>
              <a:gd name="connsiteX1" fmla="*/ 2225 w 10000"/>
              <a:gd name="connsiteY1" fmla="*/ 10009 h 10009"/>
              <a:gd name="connsiteX2" fmla="*/ 8750 w 10000"/>
              <a:gd name="connsiteY2" fmla="*/ 0 h 10009"/>
              <a:gd name="connsiteX3" fmla="*/ 7558 w 10000"/>
              <a:gd name="connsiteY3" fmla="*/ 1000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659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442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334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775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775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667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7" stroke="0" extrusionOk="0">
                <a:moveTo>
                  <a:pt x="0" y="18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0" y="18"/>
                </a:lnTo>
                <a:close/>
              </a:path>
              <a:path w="10000" h="10027" fill="none" extrusionOk="0">
                <a:moveTo>
                  <a:pt x="2226" y="0"/>
                </a:moveTo>
                <a:cubicBezTo>
                  <a:pt x="2226" y="3333"/>
                  <a:pt x="2225" y="6694"/>
                  <a:pt x="2225" y="10027"/>
                </a:cubicBezTo>
                <a:moveTo>
                  <a:pt x="7667" y="18"/>
                </a:moveTo>
                <a:cubicBezTo>
                  <a:pt x="7595" y="3351"/>
                  <a:pt x="7630" y="6685"/>
                  <a:pt x="7558" y="10018"/>
                </a:cubicBezTo>
              </a:path>
              <a:path w="10000" h="10027" fill="none">
                <a:moveTo>
                  <a:pt x="0" y="18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" name="流程图: 预定义过程 1"/>
          <p:cNvSpPr/>
          <p:nvPr/>
        </p:nvSpPr>
        <p:spPr>
          <a:xfrm rot="5400000">
            <a:off x="6628821" y="-828399"/>
            <a:ext cx="293048" cy="91232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1250 w 10000"/>
              <a:gd name="connsiteY0" fmla="*/ 0 h 10009"/>
              <a:gd name="connsiteX1" fmla="*/ 2225 w 10000"/>
              <a:gd name="connsiteY1" fmla="*/ 10009 h 10009"/>
              <a:gd name="connsiteX2" fmla="*/ 8750 w 10000"/>
              <a:gd name="connsiteY2" fmla="*/ 0 h 10009"/>
              <a:gd name="connsiteX3" fmla="*/ 8750 w 10000"/>
              <a:gd name="connsiteY3" fmla="*/ 1000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1250 w 10000"/>
              <a:gd name="connsiteY0" fmla="*/ 0 h 10009"/>
              <a:gd name="connsiteX1" fmla="*/ 2225 w 10000"/>
              <a:gd name="connsiteY1" fmla="*/ 10009 h 10009"/>
              <a:gd name="connsiteX2" fmla="*/ 8750 w 10000"/>
              <a:gd name="connsiteY2" fmla="*/ 0 h 10009"/>
              <a:gd name="connsiteX3" fmla="*/ 7558 w 10000"/>
              <a:gd name="connsiteY3" fmla="*/ 1000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659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442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334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775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775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667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7" stroke="0" extrusionOk="0">
                <a:moveTo>
                  <a:pt x="0" y="18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0" y="18"/>
                </a:lnTo>
                <a:close/>
              </a:path>
              <a:path w="10000" h="10027" fill="none" extrusionOk="0">
                <a:moveTo>
                  <a:pt x="2226" y="0"/>
                </a:moveTo>
                <a:cubicBezTo>
                  <a:pt x="2226" y="3333"/>
                  <a:pt x="2225" y="6694"/>
                  <a:pt x="2225" y="10027"/>
                </a:cubicBezTo>
                <a:moveTo>
                  <a:pt x="7667" y="18"/>
                </a:moveTo>
                <a:cubicBezTo>
                  <a:pt x="7595" y="3351"/>
                  <a:pt x="7630" y="6685"/>
                  <a:pt x="7558" y="10018"/>
                </a:cubicBezTo>
              </a:path>
              <a:path w="10000" h="10027" fill="none">
                <a:moveTo>
                  <a:pt x="0" y="18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" name="流程图: 预定义过程 1"/>
          <p:cNvSpPr/>
          <p:nvPr/>
        </p:nvSpPr>
        <p:spPr>
          <a:xfrm rot="5400000">
            <a:off x="6638717" y="511531"/>
            <a:ext cx="293048" cy="91232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1250 w 10000"/>
              <a:gd name="connsiteY0" fmla="*/ 0 h 10009"/>
              <a:gd name="connsiteX1" fmla="*/ 2225 w 10000"/>
              <a:gd name="connsiteY1" fmla="*/ 10009 h 10009"/>
              <a:gd name="connsiteX2" fmla="*/ 8750 w 10000"/>
              <a:gd name="connsiteY2" fmla="*/ 0 h 10009"/>
              <a:gd name="connsiteX3" fmla="*/ 8750 w 10000"/>
              <a:gd name="connsiteY3" fmla="*/ 1000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1250 w 10000"/>
              <a:gd name="connsiteY0" fmla="*/ 0 h 10009"/>
              <a:gd name="connsiteX1" fmla="*/ 2225 w 10000"/>
              <a:gd name="connsiteY1" fmla="*/ 10009 h 10009"/>
              <a:gd name="connsiteX2" fmla="*/ 8750 w 10000"/>
              <a:gd name="connsiteY2" fmla="*/ 0 h 10009"/>
              <a:gd name="connsiteX3" fmla="*/ 7558 w 10000"/>
              <a:gd name="connsiteY3" fmla="*/ 1000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659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442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334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775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775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667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7" stroke="0" extrusionOk="0">
                <a:moveTo>
                  <a:pt x="0" y="18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0" y="18"/>
                </a:lnTo>
                <a:close/>
              </a:path>
              <a:path w="10000" h="10027" fill="none" extrusionOk="0">
                <a:moveTo>
                  <a:pt x="2226" y="0"/>
                </a:moveTo>
                <a:cubicBezTo>
                  <a:pt x="2226" y="3333"/>
                  <a:pt x="2225" y="6694"/>
                  <a:pt x="2225" y="10027"/>
                </a:cubicBezTo>
                <a:moveTo>
                  <a:pt x="7667" y="18"/>
                </a:moveTo>
                <a:cubicBezTo>
                  <a:pt x="7595" y="3351"/>
                  <a:pt x="7630" y="6685"/>
                  <a:pt x="7558" y="10018"/>
                </a:cubicBezTo>
              </a:path>
              <a:path w="10000" h="10027" fill="none">
                <a:moveTo>
                  <a:pt x="0" y="18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" name="流程图: 预定义过程 1"/>
          <p:cNvSpPr/>
          <p:nvPr/>
        </p:nvSpPr>
        <p:spPr>
          <a:xfrm rot="5400000">
            <a:off x="6648617" y="1851467"/>
            <a:ext cx="293048" cy="91232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1250 w 10000"/>
              <a:gd name="connsiteY0" fmla="*/ 0 h 10009"/>
              <a:gd name="connsiteX1" fmla="*/ 2225 w 10000"/>
              <a:gd name="connsiteY1" fmla="*/ 10009 h 10009"/>
              <a:gd name="connsiteX2" fmla="*/ 8750 w 10000"/>
              <a:gd name="connsiteY2" fmla="*/ 0 h 10009"/>
              <a:gd name="connsiteX3" fmla="*/ 8750 w 10000"/>
              <a:gd name="connsiteY3" fmla="*/ 1000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1250 w 10000"/>
              <a:gd name="connsiteY0" fmla="*/ 0 h 10009"/>
              <a:gd name="connsiteX1" fmla="*/ 2225 w 10000"/>
              <a:gd name="connsiteY1" fmla="*/ 10009 h 10009"/>
              <a:gd name="connsiteX2" fmla="*/ 8750 w 10000"/>
              <a:gd name="connsiteY2" fmla="*/ 0 h 10009"/>
              <a:gd name="connsiteX3" fmla="*/ 7558 w 10000"/>
              <a:gd name="connsiteY3" fmla="*/ 10000 h 10009"/>
              <a:gd name="connsiteX0" fmla="*/ 0 w 10000"/>
              <a:gd name="connsiteY0" fmla="*/ 0 h 10009"/>
              <a:gd name="connsiteX1" fmla="*/ 10000 w 10000"/>
              <a:gd name="connsiteY1" fmla="*/ 0 h 10009"/>
              <a:gd name="connsiteX2" fmla="*/ 10000 w 10000"/>
              <a:gd name="connsiteY2" fmla="*/ 10000 h 10009"/>
              <a:gd name="connsiteX3" fmla="*/ 0 w 10000"/>
              <a:gd name="connsiteY3" fmla="*/ 10000 h 10009"/>
              <a:gd name="connsiteX4" fmla="*/ 0 w 10000"/>
              <a:gd name="connsiteY4" fmla="*/ 0 h 10009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659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442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334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8750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775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775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  <a:gd name="connsiteX0" fmla="*/ 2226 w 10000"/>
              <a:gd name="connsiteY0" fmla="*/ 0 h 10027"/>
              <a:gd name="connsiteX1" fmla="*/ 2225 w 10000"/>
              <a:gd name="connsiteY1" fmla="*/ 10027 h 10027"/>
              <a:gd name="connsiteX2" fmla="*/ 7667 w 10000"/>
              <a:gd name="connsiteY2" fmla="*/ 18 h 10027"/>
              <a:gd name="connsiteX3" fmla="*/ 7558 w 10000"/>
              <a:gd name="connsiteY3" fmla="*/ 10018 h 10027"/>
              <a:gd name="connsiteX0" fmla="*/ 0 w 10000"/>
              <a:gd name="connsiteY0" fmla="*/ 18 h 10027"/>
              <a:gd name="connsiteX1" fmla="*/ 10000 w 10000"/>
              <a:gd name="connsiteY1" fmla="*/ 18 h 10027"/>
              <a:gd name="connsiteX2" fmla="*/ 10000 w 10000"/>
              <a:gd name="connsiteY2" fmla="*/ 10018 h 10027"/>
              <a:gd name="connsiteX3" fmla="*/ 0 w 10000"/>
              <a:gd name="connsiteY3" fmla="*/ 10018 h 10027"/>
              <a:gd name="connsiteX4" fmla="*/ 0 w 10000"/>
              <a:gd name="connsiteY4" fmla="*/ 18 h 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7" stroke="0" extrusionOk="0">
                <a:moveTo>
                  <a:pt x="0" y="18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0" y="18"/>
                </a:lnTo>
                <a:close/>
              </a:path>
              <a:path w="10000" h="10027" fill="none" extrusionOk="0">
                <a:moveTo>
                  <a:pt x="2226" y="0"/>
                </a:moveTo>
                <a:cubicBezTo>
                  <a:pt x="2226" y="3333"/>
                  <a:pt x="2225" y="6694"/>
                  <a:pt x="2225" y="10027"/>
                </a:cubicBezTo>
                <a:moveTo>
                  <a:pt x="7667" y="18"/>
                </a:moveTo>
                <a:cubicBezTo>
                  <a:pt x="7595" y="3351"/>
                  <a:pt x="7630" y="6685"/>
                  <a:pt x="7558" y="10018"/>
                </a:cubicBezTo>
              </a:path>
              <a:path w="10000" h="10027" fill="none">
                <a:moveTo>
                  <a:pt x="0" y="18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8" name="矩形 17"/>
          <p:cNvSpPr/>
          <p:nvPr/>
        </p:nvSpPr>
        <p:spPr>
          <a:xfrm>
            <a:off x="10832736" y="366897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904809" y="405429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10985378" y="405073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/>
          <p:cNvSpPr/>
          <p:nvPr/>
        </p:nvSpPr>
        <p:spPr>
          <a:xfrm>
            <a:off x="10985380" y="524130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11066547" y="428408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11509595" y="414300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233034" y="2276841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5" name="矩形 24"/>
          <p:cNvSpPr/>
          <p:nvPr/>
        </p:nvSpPr>
        <p:spPr>
          <a:xfrm>
            <a:off x="2305107" y="2315373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" name="流程图: 接点 25"/>
          <p:cNvSpPr/>
          <p:nvPr/>
        </p:nvSpPr>
        <p:spPr>
          <a:xfrm>
            <a:off x="2385676" y="2315017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7" name="流程图: 接点 26"/>
          <p:cNvSpPr/>
          <p:nvPr/>
        </p:nvSpPr>
        <p:spPr>
          <a:xfrm>
            <a:off x="2385678" y="2434074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8" name="流程图: 过程 27"/>
          <p:cNvSpPr/>
          <p:nvPr/>
        </p:nvSpPr>
        <p:spPr>
          <a:xfrm>
            <a:off x="2466845" y="2338352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9" name="流程图: 接点 28"/>
          <p:cNvSpPr/>
          <p:nvPr/>
        </p:nvSpPr>
        <p:spPr>
          <a:xfrm>
            <a:off x="2909893" y="2324244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0" name="矩形 29"/>
          <p:cNvSpPr/>
          <p:nvPr/>
        </p:nvSpPr>
        <p:spPr>
          <a:xfrm>
            <a:off x="3456194" y="2276840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1" name="矩形 30"/>
          <p:cNvSpPr/>
          <p:nvPr/>
        </p:nvSpPr>
        <p:spPr>
          <a:xfrm>
            <a:off x="3528267" y="2315372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2" name="流程图: 接点 31"/>
          <p:cNvSpPr/>
          <p:nvPr/>
        </p:nvSpPr>
        <p:spPr>
          <a:xfrm>
            <a:off x="3608836" y="2315016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3" name="流程图: 接点 32"/>
          <p:cNvSpPr/>
          <p:nvPr/>
        </p:nvSpPr>
        <p:spPr>
          <a:xfrm>
            <a:off x="3608838" y="2434073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4" name="流程图: 过程 33"/>
          <p:cNvSpPr/>
          <p:nvPr/>
        </p:nvSpPr>
        <p:spPr>
          <a:xfrm>
            <a:off x="3690005" y="2338351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5" name="流程图: 接点 34"/>
          <p:cNvSpPr/>
          <p:nvPr/>
        </p:nvSpPr>
        <p:spPr>
          <a:xfrm>
            <a:off x="4133053" y="2324243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" name="矩形 35"/>
          <p:cNvSpPr/>
          <p:nvPr/>
        </p:nvSpPr>
        <p:spPr>
          <a:xfrm>
            <a:off x="4558616" y="2274863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7" name="矩形 36"/>
          <p:cNvSpPr/>
          <p:nvPr/>
        </p:nvSpPr>
        <p:spPr>
          <a:xfrm>
            <a:off x="4630689" y="2313395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8" name="流程图: 接点 37"/>
          <p:cNvSpPr/>
          <p:nvPr/>
        </p:nvSpPr>
        <p:spPr>
          <a:xfrm>
            <a:off x="4711258" y="2313039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" name="流程图: 接点 38"/>
          <p:cNvSpPr/>
          <p:nvPr/>
        </p:nvSpPr>
        <p:spPr>
          <a:xfrm>
            <a:off x="4711260" y="2432096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0" name="流程图: 过程 39"/>
          <p:cNvSpPr/>
          <p:nvPr/>
        </p:nvSpPr>
        <p:spPr>
          <a:xfrm>
            <a:off x="4792427" y="2336374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1" name="流程图: 接点 40"/>
          <p:cNvSpPr/>
          <p:nvPr/>
        </p:nvSpPr>
        <p:spPr>
          <a:xfrm>
            <a:off x="5235475" y="2322266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2" name="矩形 41"/>
          <p:cNvSpPr/>
          <p:nvPr/>
        </p:nvSpPr>
        <p:spPr>
          <a:xfrm>
            <a:off x="5698651" y="2274862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3" name="矩形 42"/>
          <p:cNvSpPr/>
          <p:nvPr/>
        </p:nvSpPr>
        <p:spPr>
          <a:xfrm>
            <a:off x="5770724" y="2313394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4" name="流程图: 接点 43"/>
          <p:cNvSpPr/>
          <p:nvPr/>
        </p:nvSpPr>
        <p:spPr>
          <a:xfrm>
            <a:off x="5851293" y="2313038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5" name="流程图: 接点 44"/>
          <p:cNvSpPr/>
          <p:nvPr/>
        </p:nvSpPr>
        <p:spPr>
          <a:xfrm>
            <a:off x="5851295" y="2432095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6" name="流程图: 过程 45"/>
          <p:cNvSpPr/>
          <p:nvPr/>
        </p:nvSpPr>
        <p:spPr>
          <a:xfrm>
            <a:off x="5932462" y="2336373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7" name="流程图: 接点 46"/>
          <p:cNvSpPr/>
          <p:nvPr/>
        </p:nvSpPr>
        <p:spPr>
          <a:xfrm>
            <a:off x="6375510" y="2322265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8" name="矩形 47"/>
          <p:cNvSpPr/>
          <p:nvPr/>
        </p:nvSpPr>
        <p:spPr>
          <a:xfrm>
            <a:off x="7088055" y="2274865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9" name="矩形 48"/>
          <p:cNvSpPr/>
          <p:nvPr/>
        </p:nvSpPr>
        <p:spPr>
          <a:xfrm>
            <a:off x="7160128" y="2313397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0" name="流程图: 接点 49"/>
          <p:cNvSpPr/>
          <p:nvPr/>
        </p:nvSpPr>
        <p:spPr>
          <a:xfrm>
            <a:off x="7240697" y="2313041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1" name="流程图: 接点 50"/>
          <p:cNvSpPr/>
          <p:nvPr/>
        </p:nvSpPr>
        <p:spPr>
          <a:xfrm>
            <a:off x="7240699" y="2432098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2" name="流程图: 过程 51"/>
          <p:cNvSpPr/>
          <p:nvPr/>
        </p:nvSpPr>
        <p:spPr>
          <a:xfrm>
            <a:off x="7321866" y="2336376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3" name="流程图: 接点 52"/>
          <p:cNvSpPr/>
          <p:nvPr/>
        </p:nvSpPr>
        <p:spPr>
          <a:xfrm>
            <a:off x="7764914" y="2322268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4" name="矩形 53"/>
          <p:cNvSpPr/>
          <p:nvPr/>
        </p:nvSpPr>
        <p:spPr>
          <a:xfrm>
            <a:off x="8726851" y="2274864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5" name="矩形 54"/>
          <p:cNvSpPr/>
          <p:nvPr/>
        </p:nvSpPr>
        <p:spPr>
          <a:xfrm>
            <a:off x="8798924" y="2313396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6" name="流程图: 接点 55"/>
          <p:cNvSpPr/>
          <p:nvPr/>
        </p:nvSpPr>
        <p:spPr>
          <a:xfrm>
            <a:off x="8879493" y="2313040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流程图: 接点 56"/>
          <p:cNvSpPr/>
          <p:nvPr/>
        </p:nvSpPr>
        <p:spPr>
          <a:xfrm>
            <a:off x="8879495" y="2432097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8" name="流程图: 过程 57"/>
          <p:cNvSpPr/>
          <p:nvPr/>
        </p:nvSpPr>
        <p:spPr>
          <a:xfrm>
            <a:off x="8960662" y="2336375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9" name="流程图: 接点 58"/>
          <p:cNvSpPr/>
          <p:nvPr/>
        </p:nvSpPr>
        <p:spPr>
          <a:xfrm>
            <a:off x="9403710" y="2322267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0" name="矩形 59"/>
          <p:cNvSpPr/>
          <p:nvPr/>
        </p:nvSpPr>
        <p:spPr>
          <a:xfrm>
            <a:off x="10423039" y="2272887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1" name="矩形 60"/>
          <p:cNvSpPr/>
          <p:nvPr/>
        </p:nvSpPr>
        <p:spPr>
          <a:xfrm>
            <a:off x="10495112" y="2311419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2" name="流程图: 接点 61"/>
          <p:cNvSpPr/>
          <p:nvPr/>
        </p:nvSpPr>
        <p:spPr>
          <a:xfrm>
            <a:off x="10575681" y="2311063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3" name="流程图: 接点 62"/>
          <p:cNvSpPr/>
          <p:nvPr/>
        </p:nvSpPr>
        <p:spPr>
          <a:xfrm>
            <a:off x="10575683" y="2430120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4" name="流程图: 过程 63"/>
          <p:cNvSpPr/>
          <p:nvPr/>
        </p:nvSpPr>
        <p:spPr>
          <a:xfrm>
            <a:off x="10656850" y="2334398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5" name="流程图: 接点 64"/>
          <p:cNvSpPr/>
          <p:nvPr/>
        </p:nvSpPr>
        <p:spPr>
          <a:xfrm>
            <a:off x="11099898" y="2320290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6" name="矩形 65"/>
          <p:cNvSpPr/>
          <p:nvPr/>
        </p:nvSpPr>
        <p:spPr>
          <a:xfrm>
            <a:off x="2551693" y="3616776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7" name="矩形 66"/>
          <p:cNvSpPr/>
          <p:nvPr/>
        </p:nvSpPr>
        <p:spPr>
          <a:xfrm>
            <a:off x="2623766" y="3655308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流程图: 接点 67"/>
          <p:cNvSpPr/>
          <p:nvPr/>
        </p:nvSpPr>
        <p:spPr>
          <a:xfrm>
            <a:off x="2704335" y="3654952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流程图: 接点 68"/>
          <p:cNvSpPr/>
          <p:nvPr/>
        </p:nvSpPr>
        <p:spPr>
          <a:xfrm>
            <a:off x="2704337" y="3774009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0" name="流程图: 过程 69"/>
          <p:cNvSpPr/>
          <p:nvPr/>
        </p:nvSpPr>
        <p:spPr>
          <a:xfrm>
            <a:off x="2785504" y="3678287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1" name="流程图: 接点 70"/>
          <p:cNvSpPr/>
          <p:nvPr/>
        </p:nvSpPr>
        <p:spPr>
          <a:xfrm>
            <a:off x="3228552" y="3664179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2" name="矩形 71"/>
          <p:cNvSpPr/>
          <p:nvPr/>
        </p:nvSpPr>
        <p:spPr>
          <a:xfrm>
            <a:off x="4176629" y="3614799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3" name="矩形 72"/>
          <p:cNvSpPr/>
          <p:nvPr/>
        </p:nvSpPr>
        <p:spPr>
          <a:xfrm>
            <a:off x="4248702" y="3653331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4" name="流程图: 接点 73"/>
          <p:cNvSpPr/>
          <p:nvPr/>
        </p:nvSpPr>
        <p:spPr>
          <a:xfrm>
            <a:off x="4329271" y="3652975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5" name="流程图: 接点 74"/>
          <p:cNvSpPr/>
          <p:nvPr/>
        </p:nvSpPr>
        <p:spPr>
          <a:xfrm>
            <a:off x="4329273" y="3772032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6" name="流程图: 过程 75"/>
          <p:cNvSpPr/>
          <p:nvPr/>
        </p:nvSpPr>
        <p:spPr>
          <a:xfrm>
            <a:off x="4410440" y="3676310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流程图: 接点 76"/>
          <p:cNvSpPr/>
          <p:nvPr/>
        </p:nvSpPr>
        <p:spPr>
          <a:xfrm>
            <a:off x="4853488" y="3662202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8" name="矩形 77"/>
          <p:cNvSpPr/>
          <p:nvPr/>
        </p:nvSpPr>
        <p:spPr>
          <a:xfrm>
            <a:off x="5720423" y="3614798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9" name="矩形 78"/>
          <p:cNvSpPr/>
          <p:nvPr/>
        </p:nvSpPr>
        <p:spPr>
          <a:xfrm>
            <a:off x="5792496" y="3653330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0" name="流程图: 接点 79"/>
          <p:cNvSpPr/>
          <p:nvPr/>
        </p:nvSpPr>
        <p:spPr>
          <a:xfrm>
            <a:off x="5873065" y="3652974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1" name="流程图: 接点 80"/>
          <p:cNvSpPr/>
          <p:nvPr/>
        </p:nvSpPr>
        <p:spPr>
          <a:xfrm>
            <a:off x="5873067" y="3772031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2" name="流程图: 过程 81"/>
          <p:cNvSpPr/>
          <p:nvPr/>
        </p:nvSpPr>
        <p:spPr>
          <a:xfrm>
            <a:off x="5954234" y="3676309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3" name="流程图: 接点 82"/>
          <p:cNvSpPr/>
          <p:nvPr/>
        </p:nvSpPr>
        <p:spPr>
          <a:xfrm>
            <a:off x="6397282" y="3662201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4" name="矩形 83"/>
          <p:cNvSpPr/>
          <p:nvPr/>
        </p:nvSpPr>
        <p:spPr>
          <a:xfrm>
            <a:off x="7109827" y="3614801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5" name="矩形 84"/>
          <p:cNvSpPr/>
          <p:nvPr/>
        </p:nvSpPr>
        <p:spPr>
          <a:xfrm>
            <a:off x="7181900" y="3653333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6" name="流程图: 接点 85"/>
          <p:cNvSpPr/>
          <p:nvPr/>
        </p:nvSpPr>
        <p:spPr>
          <a:xfrm>
            <a:off x="7262469" y="3652977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7" name="流程图: 接点 86"/>
          <p:cNvSpPr/>
          <p:nvPr/>
        </p:nvSpPr>
        <p:spPr>
          <a:xfrm>
            <a:off x="7262471" y="3772034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8" name="流程图: 过程 87"/>
          <p:cNvSpPr/>
          <p:nvPr/>
        </p:nvSpPr>
        <p:spPr>
          <a:xfrm>
            <a:off x="7343638" y="3676312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9" name="流程图: 接点 88"/>
          <p:cNvSpPr/>
          <p:nvPr/>
        </p:nvSpPr>
        <p:spPr>
          <a:xfrm>
            <a:off x="7786686" y="3662204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0" name="矩形 89"/>
          <p:cNvSpPr/>
          <p:nvPr/>
        </p:nvSpPr>
        <p:spPr>
          <a:xfrm>
            <a:off x="8748623" y="3614800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1" name="矩形 90"/>
          <p:cNvSpPr/>
          <p:nvPr/>
        </p:nvSpPr>
        <p:spPr>
          <a:xfrm>
            <a:off x="8820696" y="3653332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2" name="流程图: 接点 91"/>
          <p:cNvSpPr/>
          <p:nvPr/>
        </p:nvSpPr>
        <p:spPr>
          <a:xfrm>
            <a:off x="8901265" y="3652976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3" name="流程图: 接点 92"/>
          <p:cNvSpPr/>
          <p:nvPr/>
        </p:nvSpPr>
        <p:spPr>
          <a:xfrm>
            <a:off x="8901267" y="3772033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4" name="流程图: 过程 93"/>
          <p:cNvSpPr/>
          <p:nvPr/>
        </p:nvSpPr>
        <p:spPr>
          <a:xfrm>
            <a:off x="8982434" y="3676311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5" name="流程图: 接点 94"/>
          <p:cNvSpPr/>
          <p:nvPr/>
        </p:nvSpPr>
        <p:spPr>
          <a:xfrm>
            <a:off x="9425482" y="3662203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6" name="矩形 95"/>
          <p:cNvSpPr/>
          <p:nvPr/>
        </p:nvSpPr>
        <p:spPr>
          <a:xfrm>
            <a:off x="10432936" y="3612823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7" name="矩形 96"/>
          <p:cNvSpPr/>
          <p:nvPr/>
        </p:nvSpPr>
        <p:spPr>
          <a:xfrm>
            <a:off x="10505009" y="3651355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8" name="流程图: 接点 97"/>
          <p:cNvSpPr/>
          <p:nvPr/>
        </p:nvSpPr>
        <p:spPr>
          <a:xfrm>
            <a:off x="10585578" y="3650999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9" name="流程图: 接点 98"/>
          <p:cNvSpPr/>
          <p:nvPr/>
        </p:nvSpPr>
        <p:spPr>
          <a:xfrm>
            <a:off x="10585580" y="3770056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0" name="流程图: 过程 99"/>
          <p:cNvSpPr/>
          <p:nvPr/>
        </p:nvSpPr>
        <p:spPr>
          <a:xfrm>
            <a:off x="10666747" y="3674334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1" name="流程图: 接点 100"/>
          <p:cNvSpPr/>
          <p:nvPr/>
        </p:nvSpPr>
        <p:spPr>
          <a:xfrm>
            <a:off x="11109795" y="3660226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2" name="矩形 101"/>
          <p:cNvSpPr/>
          <p:nvPr/>
        </p:nvSpPr>
        <p:spPr>
          <a:xfrm>
            <a:off x="2537837" y="4956707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3" name="矩形 102"/>
          <p:cNvSpPr/>
          <p:nvPr/>
        </p:nvSpPr>
        <p:spPr>
          <a:xfrm>
            <a:off x="2609910" y="4995239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4" name="流程图: 接点 103"/>
          <p:cNvSpPr/>
          <p:nvPr/>
        </p:nvSpPr>
        <p:spPr>
          <a:xfrm>
            <a:off x="2690479" y="4994883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5" name="流程图: 接点 104"/>
          <p:cNvSpPr/>
          <p:nvPr/>
        </p:nvSpPr>
        <p:spPr>
          <a:xfrm>
            <a:off x="2690481" y="5113940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6" name="流程图: 过程 105"/>
          <p:cNvSpPr/>
          <p:nvPr/>
        </p:nvSpPr>
        <p:spPr>
          <a:xfrm>
            <a:off x="2771648" y="5018218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7" name="流程图: 接点 106"/>
          <p:cNvSpPr/>
          <p:nvPr/>
        </p:nvSpPr>
        <p:spPr>
          <a:xfrm>
            <a:off x="3214696" y="5004110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8" name="矩形 107"/>
          <p:cNvSpPr/>
          <p:nvPr/>
        </p:nvSpPr>
        <p:spPr>
          <a:xfrm>
            <a:off x="4162773" y="4954730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9" name="矩形 108"/>
          <p:cNvSpPr/>
          <p:nvPr/>
        </p:nvSpPr>
        <p:spPr>
          <a:xfrm>
            <a:off x="4234846" y="4993262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0" name="流程图: 接点 109"/>
          <p:cNvSpPr/>
          <p:nvPr/>
        </p:nvSpPr>
        <p:spPr>
          <a:xfrm>
            <a:off x="4315415" y="4992906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1" name="流程图: 接点 110"/>
          <p:cNvSpPr/>
          <p:nvPr/>
        </p:nvSpPr>
        <p:spPr>
          <a:xfrm>
            <a:off x="4315417" y="5111963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2" name="流程图: 过程 111"/>
          <p:cNvSpPr/>
          <p:nvPr/>
        </p:nvSpPr>
        <p:spPr>
          <a:xfrm>
            <a:off x="4396584" y="5016241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3" name="流程图: 接点 112"/>
          <p:cNvSpPr/>
          <p:nvPr/>
        </p:nvSpPr>
        <p:spPr>
          <a:xfrm>
            <a:off x="4839632" y="5002133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4" name="矩形 113"/>
          <p:cNvSpPr/>
          <p:nvPr/>
        </p:nvSpPr>
        <p:spPr>
          <a:xfrm>
            <a:off x="5706567" y="4954729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5" name="矩形 114"/>
          <p:cNvSpPr/>
          <p:nvPr/>
        </p:nvSpPr>
        <p:spPr>
          <a:xfrm>
            <a:off x="5778640" y="4993261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6" name="流程图: 接点 115"/>
          <p:cNvSpPr/>
          <p:nvPr/>
        </p:nvSpPr>
        <p:spPr>
          <a:xfrm>
            <a:off x="5859209" y="4992905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7" name="流程图: 接点 116"/>
          <p:cNvSpPr/>
          <p:nvPr/>
        </p:nvSpPr>
        <p:spPr>
          <a:xfrm>
            <a:off x="5859211" y="5111962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8" name="流程图: 过程 117"/>
          <p:cNvSpPr/>
          <p:nvPr/>
        </p:nvSpPr>
        <p:spPr>
          <a:xfrm>
            <a:off x="5940378" y="5016240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9" name="流程图: 接点 118"/>
          <p:cNvSpPr/>
          <p:nvPr/>
        </p:nvSpPr>
        <p:spPr>
          <a:xfrm>
            <a:off x="6383426" y="5002132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0" name="矩形 119"/>
          <p:cNvSpPr/>
          <p:nvPr/>
        </p:nvSpPr>
        <p:spPr>
          <a:xfrm>
            <a:off x="7095971" y="4954732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1" name="矩形 120"/>
          <p:cNvSpPr/>
          <p:nvPr/>
        </p:nvSpPr>
        <p:spPr>
          <a:xfrm>
            <a:off x="7168044" y="4993264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2" name="流程图: 接点 121"/>
          <p:cNvSpPr/>
          <p:nvPr/>
        </p:nvSpPr>
        <p:spPr>
          <a:xfrm>
            <a:off x="7248613" y="4992908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3" name="流程图: 接点 122"/>
          <p:cNvSpPr/>
          <p:nvPr/>
        </p:nvSpPr>
        <p:spPr>
          <a:xfrm>
            <a:off x="7248615" y="5111965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4" name="流程图: 过程 123"/>
          <p:cNvSpPr/>
          <p:nvPr/>
        </p:nvSpPr>
        <p:spPr>
          <a:xfrm>
            <a:off x="7329782" y="5016243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5" name="流程图: 接点 124"/>
          <p:cNvSpPr/>
          <p:nvPr/>
        </p:nvSpPr>
        <p:spPr>
          <a:xfrm>
            <a:off x="7772830" y="5002135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6" name="矩形 125"/>
          <p:cNvSpPr/>
          <p:nvPr/>
        </p:nvSpPr>
        <p:spPr>
          <a:xfrm>
            <a:off x="8734767" y="4954731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7" name="矩形 126"/>
          <p:cNvSpPr/>
          <p:nvPr/>
        </p:nvSpPr>
        <p:spPr>
          <a:xfrm>
            <a:off x="8806840" y="4993263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8" name="流程图: 接点 127"/>
          <p:cNvSpPr/>
          <p:nvPr/>
        </p:nvSpPr>
        <p:spPr>
          <a:xfrm>
            <a:off x="8887409" y="4992907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9" name="流程图: 接点 128"/>
          <p:cNvSpPr/>
          <p:nvPr/>
        </p:nvSpPr>
        <p:spPr>
          <a:xfrm>
            <a:off x="8887411" y="5111964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0" name="流程图: 过程 129"/>
          <p:cNvSpPr/>
          <p:nvPr/>
        </p:nvSpPr>
        <p:spPr>
          <a:xfrm>
            <a:off x="8968578" y="5016242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1" name="流程图: 接点 130"/>
          <p:cNvSpPr/>
          <p:nvPr/>
        </p:nvSpPr>
        <p:spPr>
          <a:xfrm>
            <a:off x="9411626" y="5002134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2" name="矩形 131"/>
          <p:cNvSpPr/>
          <p:nvPr/>
        </p:nvSpPr>
        <p:spPr>
          <a:xfrm>
            <a:off x="10430955" y="4952754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3" name="矩形 132"/>
          <p:cNvSpPr/>
          <p:nvPr/>
        </p:nvSpPr>
        <p:spPr>
          <a:xfrm>
            <a:off x="10503028" y="4991286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4" name="流程图: 接点 133"/>
          <p:cNvSpPr/>
          <p:nvPr/>
        </p:nvSpPr>
        <p:spPr>
          <a:xfrm>
            <a:off x="10583597" y="4990930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5" name="流程图: 接点 134"/>
          <p:cNvSpPr/>
          <p:nvPr/>
        </p:nvSpPr>
        <p:spPr>
          <a:xfrm>
            <a:off x="10583599" y="5109987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6" name="流程图: 过程 135"/>
          <p:cNvSpPr/>
          <p:nvPr/>
        </p:nvSpPr>
        <p:spPr>
          <a:xfrm>
            <a:off x="10664766" y="5014265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7" name="流程图: 接点 136"/>
          <p:cNvSpPr/>
          <p:nvPr/>
        </p:nvSpPr>
        <p:spPr>
          <a:xfrm>
            <a:off x="11107814" y="5000157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8" name="矩形 137"/>
          <p:cNvSpPr/>
          <p:nvPr/>
        </p:nvSpPr>
        <p:spPr>
          <a:xfrm>
            <a:off x="2571485" y="6296641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9" name="矩形 138"/>
          <p:cNvSpPr/>
          <p:nvPr/>
        </p:nvSpPr>
        <p:spPr>
          <a:xfrm>
            <a:off x="2643558" y="6335173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0" name="流程图: 接点 139"/>
          <p:cNvSpPr/>
          <p:nvPr/>
        </p:nvSpPr>
        <p:spPr>
          <a:xfrm>
            <a:off x="2724127" y="6334817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1" name="流程图: 接点 140"/>
          <p:cNvSpPr/>
          <p:nvPr/>
        </p:nvSpPr>
        <p:spPr>
          <a:xfrm>
            <a:off x="2724129" y="6453874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2" name="流程图: 过程 141"/>
          <p:cNvSpPr/>
          <p:nvPr/>
        </p:nvSpPr>
        <p:spPr>
          <a:xfrm>
            <a:off x="2805296" y="6358152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3" name="流程图: 接点 142"/>
          <p:cNvSpPr/>
          <p:nvPr/>
        </p:nvSpPr>
        <p:spPr>
          <a:xfrm>
            <a:off x="3248344" y="6344044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4" name="矩形 143"/>
          <p:cNvSpPr/>
          <p:nvPr/>
        </p:nvSpPr>
        <p:spPr>
          <a:xfrm>
            <a:off x="4196421" y="6294664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5" name="矩形 144"/>
          <p:cNvSpPr/>
          <p:nvPr/>
        </p:nvSpPr>
        <p:spPr>
          <a:xfrm>
            <a:off x="4268494" y="6333196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6" name="流程图: 接点 145"/>
          <p:cNvSpPr/>
          <p:nvPr/>
        </p:nvSpPr>
        <p:spPr>
          <a:xfrm>
            <a:off x="4349063" y="6332840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7" name="流程图: 接点 146"/>
          <p:cNvSpPr/>
          <p:nvPr/>
        </p:nvSpPr>
        <p:spPr>
          <a:xfrm>
            <a:off x="4349065" y="6451897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8" name="流程图: 过程 147"/>
          <p:cNvSpPr/>
          <p:nvPr/>
        </p:nvSpPr>
        <p:spPr>
          <a:xfrm>
            <a:off x="4430232" y="6356175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9" name="流程图: 接点 148"/>
          <p:cNvSpPr/>
          <p:nvPr/>
        </p:nvSpPr>
        <p:spPr>
          <a:xfrm>
            <a:off x="4873280" y="6342067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0" name="矩形 149"/>
          <p:cNvSpPr/>
          <p:nvPr/>
        </p:nvSpPr>
        <p:spPr>
          <a:xfrm>
            <a:off x="5740215" y="6294663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1" name="矩形 150"/>
          <p:cNvSpPr/>
          <p:nvPr/>
        </p:nvSpPr>
        <p:spPr>
          <a:xfrm>
            <a:off x="5812288" y="6333195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2" name="流程图: 接点 151"/>
          <p:cNvSpPr/>
          <p:nvPr/>
        </p:nvSpPr>
        <p:spPr>
          <a:xfrm>
            <a:off x="5892857" y="6332839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3" name="流程图: 接点 152"/>
          <p:cNvSpPr/>
          <p:nvPr/>
        </p:nvSpPr>
        <p:spPr>
          <a:xfrm>
            <a:off x="5892859" y="6451896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4" name="流程图: 过程 153"/>
          <p:cNvSpPr/>
          <p:nvPr/>
        </p:nvSpPr>
        <p:spPr>
          <a:xfrm>
            <a:off x="5974026" y="6356174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5" name="流程图: 接点 154"/>
          <p:cNvSpPr/>
          <p:nvPr/>
        </p:nvSpPr>
        <p:spPr>
          <a:xfrm>
            <a:off x="6417074" y="6342066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6" name="矩形 155"/>
          <p:cNvSpPr/>
          <p:nvPr/>
        </p:nvSpPr>
        <p:spPr>
          <a:xfrm>
            <a:off x="7129619" y="6294666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7" name="矩形 156"/>
          <p:cNvSpPr/>
          <p:nvPr/>
        </p:nvSpPr>
        <p:spPr>
          <a:xfrm>
            <a:off x="7201692" y="6333198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8" name="流程图: 接点 157"/>
          <p:cNvSpPr/>
          <p:nvPr/>
        </p:nvSpPr>
        <p:spPr>
          <a:xfrm>
            <a:off x="7282261" y="6332842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9" name="流程图: 接点 158"/>
          <p:cNvSpPr/>
          <p:nvPr/>
        </p:nvSpPr>
        <p:spPr>
          <a:xfrm>
            <a:off x="7282263" y="6451899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0" name="流程图: 过程 159"/>
          <p:cNvSpPr/>
          <p:nvPr/>
        </p:nvSpPr>
        <p:spPr>
          <a:xfrm>
            <a:off x="7363430" y="6356177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1" name="流程图: 接点 160"/>
          <p:cNvSpPr/>
          <p:nvPr/>
        </p:nvSpPr>
        <p:spPr>
          <a:xfrm>
            <a:off x="7806478" y="6342069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2" name="矩形 161"/>
          <p:cNvSpPr/>
          <p:nvPr/>
        </p:nvSpPr>
        <p:spPr>
          <a:xfrm>
            <a:off x="8768415" y="6294665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3" name="矩形 162"/>
          <p:cNvSpPr/>
          <p:nvPr/>
        </p:nvSpPr>
        <p:spPr>
          <a:xfrm>
            <a:off x="8840488" y="6333197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4" name="流程图: 接点 163"/>
          <p:cNvSpPr/>
          <p:nvPr/>
        </p:nvSpPr>
        <p:spPr>
          <a:xfrm>
            <a:off x="8921057" y="6332841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5" name="流程图: 接点 164"/>
          <p:cNvSpPr/>
          <p:nvPr/>
        </p:nvSpPr>
        <p:spPr>
          <a:xfrm>
            <a:off x="8921059" y="6451898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6" name="流程图: 过程 165"/>
          <p:cNvSpPr/>
          <p:nvPr/>
        </p:nvSpPr>
        <p:spPr>
          <a:xfrm>
            <a:off x="9002226" y="6356176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7" name="流程图: 接点 166"/>
          <p:cNvSpPr/>
          <p:nvPr/>
        </p:nvSpPr>
        <p:spPr>
          <a:xfrm>
            <a:off x="9445274" y="6342068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8" name="矩形 167"/>
          <p:cNvSpPr/>
          <p:nvPr/>
        </p:nvSpPr>
        <p:spPr>
          <a:xfrm>
            <a:off x="10452728" y="6292688"/>
            <a:ext cx="869897" cy="242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9" name="矩形 168"/>
          <p:cNvSpPr/>
          <p:nvPr/>
        </p:nvSpPr>
        <p:spPr>
          <a:xfrm>
            <a:off x="10524801" y="6331220"/>
            <a:ext cx="47501" cy="1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0" name="流程图: 接点 169"/>
          <p:cNvSpPr/>
          <p:nvPr/>
        </p:nvSpPr>
        <p:spPr>
          <a:xfrm>
            <a:off x="10605370" y="6330864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1" name="流程图: 接点 170"/>
          <p:cNvSpPr/>
          <p:nvPr/>
        </p:nvSpPr>
        <p:spPr>
          <a:xfrm>
            <a:off x="10605372" y="6449921"/>
            <a:ext cx="48101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2" name="流程图: 过程 171"/>
          <p:cNvSpPr/>
          <p:nvPr/>
        </p:nvSpPr>
        <p:spPr>
          <a:xfrm>
            <a:off x="10686539" y="6354199"/>
            <a:ext cx="387155" cy="1190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3" name="流程图: 接点 172"/>
          <p:cNvSpPr/>
          <p:nvPr/>
        </p:nvSpPr>
        <p:spPr>
          <a:xfrm>
            <a:off x="11129587" y="6340091"/>
            <a:ext cx="130974" cy="13524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5" name="文本框 174"/>
          <p:cNvSpPr txBox="1"/>
          <p:nvPr/>
        </p:nvSpPr>
        <p:spPr>
          <a:xfrm>
            <a:off x="55504" y="996044"/>
            <a:ext cx="193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 smtClean="0"/>
              <a:t>每一排靠近货架</a:t>
            </a:r>
            <a:r>
              <a:rPr lang="zh-CN" altLang="en-US" sz="1400" dirty="0"/>
              <a:t>指示</a:t>
            </a:r>
            <a:r>
              <a:rPr lang="zh-CN" altLang="en-US" sz="1400" dirty="0" smtClean="0"/>
              <a:t>灯的标签控制指示灯亮灭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标签号如下：</a:t>
            </a:r>
            <a:endParaRPr lang="en-US" altLang="zh-CN" sz="1400" dirty="0" smtClean="0"/>
          </a:p>
          <a:p>
            <a:r>
              <a:rPr lang="zh-CN" altLang="en-US" sz="1400" dirty="0"/>
              <a:t>　</a:t>
            </a:r>
            <a:r>
              <a:rPr lang="en-US" altLang="zh-CN" sz="1400" dirty="0" smtClean="0"/>
              <a:t>1-030	1-060</a:t>
            </a:r>
          </a:p>
          <a:p>
            <a:r>
              <a:rPr lang="zh-CN" altLang="en-US" sz="1400" dirty="0" smtClean="0"/>
              <a:t>　</a:t>
            </a:r>
            <a:r>
              <a:rPr lang="en-US" altLang="zh-CN" sz="1400" dirty="0" smtClean="0"/>
              <a:t>1-090	1-120</a:t>
            </a:r>
          </a:p>
          <a:p>
            <a:r>
              <a:rPr lang="zh-CN" altLang="en-US" sz="1400" dirty="0" smtClean="0"/>
              <a:t>　</a:t>
            </a:r>
            <a:r>
              <a:rPr lang="en-US" altLang="zh-CN" sz="1400" dirty="0" smtClean="0"/>
              <a:t>2-030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2-060</a:t>
            </a:r>
          </a:p>
          <a:p>
            <a:r>
              <a:rPr lang="zh-CN" altLang="en-US" sz="1400" dirty="0" smtClean="0"/>
              <a:t>　</a:t>
            </a:r>
            <a:r>
              <a:rPr lang="en-US" altLang="zh-CN" sz="1400" dirty="0" smtClean="0"/>
              <a:t>2-090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2-120</a:t>
            </a:r>
            <a:endParaRPr lang="en-US" altLang="zh-CN" sz="1400" dirty="0"/>
          </a:p>
          <a:p>
            <a:r>
              <a:rPr lang="zh-CN" altLang="en-US" sz="1400" dirty="0" smtClean="0"/>
              <a:t>　</a:t>
            </a:r>
            <a:r>
              <a:rPr lang="en-US" altLang="zh-CN" sz="1400" dirty="0" smtClean="0"/>
              <a:t>3-030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3-060</a:t>
            </a:r>
          </a:p>
          <a:p>
            <a:r>
              <a:rPr lang="zh-CN" altLang="en-US" sz="1400" dirty="0" smtClean="0"/>
              <a:t>　</a:t>
            </a:r>
            <a:r>
              <a:rPr lang="en-US" altLang="zh-CN" sz="1400" dirty="0" smtClean="0"/>
              <a:t>3-090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3-120</a:t>
            </a:r>
            <a:endParaRPr lang="en-US" altLang="zh-CN" sz="1400" dirty="0"/>
          </a:p>
          <a:p>
            <a:r>
              <a:rPr lang="zh-CN" altLang="en-US" sz="1400" dirty="0" smtClean="0"/>
              <a:t>　</a:t>
            </a:r>
            <a:r>
              <a:rPr lang="en-US" altLang="zh-CN" sz="1400" dirty="0" smtClean="0"/>
              <a:t>4-030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4-060</a:t>
            </a:r>
          </a:p>
          <a:p>
            <a:r>
              <a:rPr lang="zh-CN" altLang="en-US" sz="1400" dirty="0" smtClean="0"/>
              <a:t>　</a:t>
            </a:r>
            <a:r>
              <a:rPr lang="en-US" altLang="zh-CN" sz="1400" dirty="0" smtClean="0"/>
              <a:t>4-090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4-120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 smtClean="0"/>
              <a:t>每个货架最多放置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个标签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已放置</a:t>
            </a:r>
            <a:r>
              <a:rPr lang="en-US" altLang="zh-CN" sz="1400" dirty="0" smtClean="0"/>
              <a:t>25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，标签地址均已设置</a:t>
            </a:r>
            <a:endParaRPr lang="zh-CN" altLang="en-US" sz="1400" dirty="0"/>
          </a:p>
        </p:txBody>
      </p:sp>
      <p:sp>
        <p:nvSpPr>
          <p:cNvPr id="176" name="椭圆 175"/>
          <p:cNvSpPr/>
          <p:nvPr/>
        </p:nvSpPr>
        <p:spPr>
          <a:xfrm>
            <a:off x="2029947" y="2124951"/>
            <a:ext cx="1237781" cy="5064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云形标注 176"/>
          <p:cNvSpPr/>
          <p:nvPr/>
        </p:nvSpPr>
        <p:spPr>
          <a:xfrm>
            <a:off x="2586770" y="1227977"/>
            <a:ext cx="2479548" cy="83754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</a:rPr>
              <a:t>控制指示灯禁止移动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标签结构</a:t>
            </a:r>
            <a:endParaRPr lang="zh-CN" altLang="en-US" dirty="0"/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3068111" y="3243033"/>
            <a:ext cx="5219384" cy="14524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3482997" y="3465344"/>
            <a:ext cx="285003" cy="99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/>
          <p:cNvSpPr>
            <a:spLocks noChangeAspect="1"/>
          </p:cNvSpPr>
          <p:nvPr/>
        </p:nvSpPr>
        <p:spPr>
          <a:xfrm>
            <a:off x="3956734" y="3522875"/>
            <a:ext cx="288594" cy="274314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/>
          <p:cNvSpPr>
            <a:spLocks noChangeAspect="1"/>
          </p:cNvSpPr>
          <p:nvPr/>
        </p:nvSpPr>
        <p:spPr>
          <a:xfrm>
            <a:off x="3956734" y="4150702"/>
            <a:ext cx="288606" cy="274314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>
            <a:spLocks noChangeAspect="1"/>
          </p:cNvSpPr>
          <p:nvPr/>
        </p:nvSpPr>
        <p:spPr>
          <a:xfrm>
            <a:off x="4534976" y="3573517"/>
            <a:ext cx="2322921" cy="714342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>
            <a:spLocks noChangeAspect="1"/>
          </p:cNvSpPr>
          <p:nvPr/>
        </p:nvSpPr>
        <p:spPr>
          <a:xfrm>
            <a:off x="7147558" y="3554657"/>
            <a:ext cx="785853" cy="811470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5089291" y="4385375"/>
            <a:ext cx="938456" cy="27050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1-001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7540484" y="1448401"/>
            <a:ext cx="1255363" cy="10929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540"/>
              <a:gd name="adj6" fmla="val -1365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r>
              <a:rPr lang="zh-CN" altLang="en-US" dirty="0" smtClean="0"/>
              <a:t>位显示器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由软件控制显示数据</a:t>
            </a:r>
            <a:endParaRPr lang="zh-CN" altLang="en-US" dirty="0"/>
          </a:p>
        </p:txBody>
      </p:sp>
      <p:sp>
        <p:nvSpPr>
          <p:cNvPr id="11" name="线形标注 2 10"/>
          <p:cNvSpPr/>
          <p:nvPr/>
        </p:nvSpPr>
        <p:spPr>
          <a:xfrm>
            <a:off x="9079319" y="3052252"/>
            <a:ext cx="1351039" cy="1403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584"/>
              <a:gd name="adj6" fmla="val -1089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zh-CN" altLang="en-US" dirty="0" smtClean="0"/>
              <a:t>确认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默认情况下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,</a:t>
            </a:r>
            <a:r>
              <a:rPr lang="zh-CN" altLang="en-US" dirty="0" smtClean="0"/>
              <a:t>熄灭显示器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可由软件修改</a:t>
            </a:r>
            <a:endParaRPr lang="zh-CN" alt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873121" y="2424062"/>
            <a:ext cx="1351039" cy="2000954"/>
          </a:xfrm>
          <a:prstGeom prst="borderCallout2">
            <a:avLst>
              <a:gd name="adj1" fmla="val 18750"/>
              <a:gd name="adj2" fmla="val 107528"/>
              <a:gd name="adj3" fmla="val 18750"/>
              <a:gd name="adj4" fmla="val 114107"/>
              <a:gd name="adj5" fmla="val 84255"/>
              <a:gd name="adj6" fmla="val 2017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三色指示灯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地址为</a:t>
            </a:r>
            <a:r>
              <a:rPr lang="en-US" altLang="zh-CN" dirty="0" smtClean="0"/>
              <a:t>”030”</a:t>
            </a:r>
          </a:p>
          <a:p>
            <a:pPr algn="ctr"/>
            <a:r>
              <a:rPr lang="en-US" altLang="zh-CN" dirty="0" smtClean="0"/>
              <a:t>”060””090”</a:t>
            </a:r>
          </a:p>
          <a:p>
            <a:pPr algn="ctr"/>
            <a:r>
              <a:rPr lang="en-US" altLang="zh-CN" dirty="0" smtClean="0"/>
              <a:t>”120”</a:t>
            </a:r>
            <a:r>
              <a:rPr lang="zh-CN" altLang="en-US" dirty="0" smtClean="0"/>
              <a:t>的标签亮红灯时对应的指示灯亮</a:t>
            </a:r>
            <a:endParaRPr lang="zh-CN" altLang="en-US" dirty="0"/>
          </a:p>
        </p:txBody>
      </p:sp>
      <p:sp>
        <p:nvSpPr>
          <p:cNvPr id="13" name="线形标注 2 12"/>
          <p:cNvSpPr/>
          <p:nvPr/>
        </p:nvSpPr>
        <p:spPr>
          <a:xfrm>
            <a:off x="6293575" y="5232765"/>
            <a:ext cx="2493818" cy="9876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349"/>
              <a:gd name="adj6" fmla="val -289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标签编号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”1”</a:t>
            </a:r>
            <a:r>
              <a:rPr lang="zh-CN" altLang="en-US" dirty="0"/>
              <a:t>表示</a:t>
            </a:r>
            <a:r>
              <a:rPr lang="zh-CN" altLang="en-US" dirty="0" smtClean="0"/>
              <a:t>控制器编号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“001”</a:t>
            </a:r>
            <a:r>
              <a:rPr lang="zh-CN" altLang="en-US" dirty="0" smtClean="0"/>
              <a:t>表示标签地址</a:t>
            </a:r>
            <a:endParaRPr lang="zh-CN" altLang="en-US" dirty="0"/>
          </a:p>
        </p:txBody>
      </p:sp>
      <p:sp>
        <p:nvSpPr>
          <p:cNvPr id="14" name="线形标注 2 13"/>
          <p:cNvSpPr/>
          <p:nvPr/>
        </p:nvSpPr>
        <p:spPr>
          <a:xfrm>
            <a:off x="2026185" y="5079392"/>
            <a:ext cx="1351039" cy="1294411"/>
          </a:xfrm>
          <a:prstGeom prst="borderCallout2">
            <a:avLst>
              <a:gd name="adj1" fmla="val 18750"/>
              <a:gd name="adj2" fmla="val 107528"/>
              <a:gd name="adj3" fmla="val 18750"/>
              <a:gd name="adj4" fmla="val 114107"/>
              <a:gd name="adj5" fmla="val -59195"/>
              <a:gd name="adj6" fmla="val 1516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功能键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下</a:t>
            </a:r>
            <a:r>
              <a:rPr lang="en-US" altLang="zh-CN" dirty="0" smtClean="0"/>
              <a:t>”</a:t>
            </a:r>
          </a:p>
          <a:p>
            <a:pPr algn="ctr"/>
            <a:r>
              <a:rPr lang="zh-CN" altLang="en-US" dirty="0"/>
              <a:t>默认无意义</a:t>
            </a:r>
            <a:r>
              <a:rPr lang="en-US" altLang="zh-CN" dirty="0"/>
              <a:t>,</a:t>
            </a:r>
            <a:r>
              <a:rPr lang="zh-CN" altLang="en-US" dirty="0"/>
              <a:t>可由软件编程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5" name="线形标注 2 14"/>
          <p:cNvSpPr/>
          <p:nvPr/>
        </p:nvSpPr>
        <p:spPr>
          <a:xfrm>
            <a:off x="4678780" y="1499573"/>
            <a:ext cx="1405154" cy="12062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0184"/>
              <a:gd name="adj6" fmla="val -408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功能键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”</a:t>
            </a:r>
          </a:p>
          <a:p>
            <a:pPr algn="ctr"/>
            <a:r>
              <a:rPr lang="zh-CN" altLang="en-US" dirty="0" smtClean="0"/>
              <a:t>默认无意义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可由软件编程修改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8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ovo 2015 Template">
  <a:themeElements>
    <a:clrScheme name="Lenovo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Lenovo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388</Words>
  <Application>Microsoft Office PowerPoint</Application>
  <PresentationFormat>宽屏</PresentationFormat>
  <Paragraphs>201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Foundry Gridnik Medium</vt:lpstr>
      <vt:lpstr>Arial</vt:lpstr>
      <vt:lpstr>Wingdings</vt:lpstr>
      <vt:lpstr>Lenovo 2015 Template</vt:lpstr>
      <vt:lpstr>库房标签现场安装结构</vt:lpstr>
      <vt:lpstr>系统安装结构</vt:lpstr>
      <vt:lpstr>10.0.50.111控制器地址 架列 </vt:lpstr>
      <vt:lpstr>货架安装结构 </vt:lpstr>
      <vt:lpstr>标签结构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xp</dc:creator>
  <cp:lastModifiedBy>Windows User</cp:lastModifiedBy>
  <cp:revision>61</cp:revision>
  <dcterms:created xsi:type="dcterms:W3CDTF">2019-01-11T11:08:49Z</dcterms:created>
  <dcterms:modified xsi:type="dcterms:W3CDTF">2019-02-18T03:27:09Z</dcterms:modified>
</cp:coreProperties>
</file>