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pt-br/complimentary" TargetMode="External"/><Relationship Id="rId2" Type="http://schemas.openxmlformats.org/officeDocument/2006/relationships/hyperlink" Target="https://www.apple.com/br/legal/warran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6358" y="2453408"/>
            <a:ext cx="7766936" cy="1646302"/>
          </a:xfrm>
        </p:spPr>
        <p:txBody>
          <a:bodyPr/>
          <a:lstStyle/>
          <a:p>
            <a:r>
              <a:rPr lang="pt-BR" dirty="0" smtClean="0"/>
              <a:t>VALE TECHNOLOGY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3479" y="4099710"/>
            <a:ext cx="7766936" cy="1096899"/>
          </a:xfrm>
        </p:spPr>
        <p:txBody>
          <a:bodyPr/>
          <a:lstStyle/>
          <a:p>
            <a:r>
              <a:rPr lang="pt-BR" dirty="0" smtClean="0"/>
              <a:t>QUAIS SÃO OS NOSSOS SERVIÇOS?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81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89763" y="6477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REPAROS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4717" y="2421846"/>
            <a:ext cx="8596668" cy="3880773"/>
          </a:xfrm>
        </p:spPr>
        <p:txBody>
          <a:bodyPr/>
          <a:lstStyle/>
          <a:p>
            <a:r>
              <a:rPr lang="pt-BR" dirty="0" smtClean="0"/>
              <a:t>   Estamos </a:t>
            </a:r>
            <a:r>
              <a:rPr lang="pt-BR" dirty="0"/>
              <a:t>aqui para ajudar. Os reparos certificados pela </a:t>
            </a:r>
            <a:r>
              <a:rPr lang="pt-BR" dirty="0" smtClean="0"/>
              <a:t>Vale Technology </a:t>
            </a:r>
            <a:r>
              <a:rPr lang="pt-BR" dirty="0"/>
              <a:t>são realizados por especialistas de confiança que usam peças originais da </a:t>
            </a:r>
            <a:r>
              <a:rPr lang="pt-BR" dirty="0" smtClean="0"/>
              <a:t>empresa. </a:t>
            </a:r>
            <a:r>
              <a:rPr lang="pt-BR" dirty="0"/>
              <a:t>Só os reparos certificados pela </a:t>
            </a:r>
            <a:r>
              <a:rPr lang="pt-BR" dirty="0" smtClean="0"/>
              <a:t>Vale Technology </a:t>
            </a:r>
            <a:r>
              <a:rPr lang="pt-BR" dirty="0"/>
              <a:t>têm suporte da </a:t>
            </a:r>
            <a:r>
              <a:rPr lang="pt-BR" dirty="0" smtClean="0"/>
              <a:t>mesma. </a:t>
            </a:r>
            <a:r>
              <a:rPr lang="pt-BR" dirty="0"/>
              <a:t>Não importa a opção que escolher, você vai receber seu produto de volta funcionando exatamente como deveria.</a:t>
            </a:r>
            <a:endParaRPr lang="pt-BR" dirty="0"/>
          </a:p>
        </p:txBody>
      </p:sp>
      <p:pic>
        <p:nvPicPr>
          <p:cNvPr id="1026" name="Picture 2" descr="Engrenagem - ícones de transporte grá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1" y="4649196"/>
            <a:ext cx="2208803" cy="22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7" y="452432"/>
            <a:ext cx="1484587" cy="11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54631" y="710828"/>
            <a:ext cx="8596668" cy="1320800"/>
          </a:xfrm>
        </p:spPr>
        <p:txBody>
          <a:bodyPr/>
          <a:lstStyle/>
          <a:p>
            <a:pPr algn="ctr"/>
            <a:r>
              <a:rPr lang="pt-BR" b="1" dirty="0" smtClean="0"/>
              <a:t>ASSINATURAS E COBRANÇAS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094" y="2583542"/>
            <a:ext cx="8596668" cy="3880773"/>
          </a:xfrm>
        </p:spPr>
        <p:txBody>
          <a:bodyPr/>
          <a:lstStyle/>
          <a:p>
            <a:r>
              <a:rPr lang="pt-BR" b="1" dirty="0"/>
              <a:t>Gerenciar as informações de </a:t>
            </a:r>
            <a:r>
              <a:rPr lang="pt-BR" b="1" dirty="0" smtClean="0"/>
              <a:t>pagamento:</a:t>
            </a:r>
            <a:endParaRPr lang="pt-BR" b="1" dirty="0"/>
          </a:p>
          <a:p>
            <a:pPr marL="0" indent="0">
              <a:buNone/>
            </a:pPr>
            <a:r>
              <a:rPr lang="pt-BR" dirty="0" smtClean="0"/>
              <a:t>Você pode ver os métodos </a:t>
            </a:r>
            <a:r>
              <a:rPr lang="pt-BR" dirty="0"/>
              <a:t>de pagamento registrados, </a:t>
            </a:r>
            <a:r>
              <a:rPr lang="pt-BR" dirty="0" smtClean="0"/>
              <a:t>alterar </a:t>
            </a:r>
            <a:r>
              <a:rPr lang="pt-BR" dirty="0"/>
              <a:t>a ordem do método de pagamento ou </a:t>
            </a:r>
            <a:r>
              <a:rPr lang="pt-BR" dirty="0" smtClean="0"/>
              <a:t>atualizar </a:t>
            </a:r>
            <a:r>
              <a:rPr lang="pt-BR" dirty="0"/>
              <a:t>as informações de cobrança.</a:t>
            </a:r>
          </a:p>
          <a:p>
            <a:r>
              <a:rPr lang="pt-BR" b="1" dirty="0"/>
              <a:t>Confirmar cobranças</a:t>
            </a:r>
          </a:p>
          <a:p>
            <a:pPr marL="0" indent="0">
              <a:buNone/>
            </a:pPr>
            <a:r>
              <a:rPr lang="pt-BR" dirty="0" smtClean="0"/>
              <a:t>Você também pode pesquisar </a:t>
            </a:r>
            <a:r>
              <a:rPr lang="pt-BR" dirty="0"/>
              <a:t>o histórico de compras e verificar cobranças que aparecem na fatura de cobrança da </a:t>
            </a:r>
            <a:r>
              <a:rPr lang="pt-BR" dirty="0" smtClean="0"/>
              <a:t>Vale Technology.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743" y="368867"/>
            <a:ext cx="1484587" cy="11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 </a:t>
            </a:r>
            <a:r>
              <a:rPr lang="pt-BR" b="1" dirty="0" smtClean="0"/>
              <a:t>SUPORTE TÉCNICO, SERVIÇO DE REPARO E SUPORTE A SOFTWARE EM UM SÓ LUGAR.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47972"/>
            <a:ext cx="8596668" cy="3880773"/>
          </a:xfrm>
        </p:spPr>
        <p:txBody>
          <a:bodyPr/>
          <a:lstStyle/>
          <a:p>
            <a:r>
              <a:rPr lang="pt-BR" dirty="0"/>
              <a:t>A maioria </a:t>
            </a:r>
            <a:r>
              <a:rPr lang="pt-BR" dirty="0" smtClean="0"/>
              <a:t>dos hardwares da Vale Technology vem </a:t>
            </a:r>
            <a:r>
              <a:rPr lang="pt-BR" dirty="0"/>
              <a:t>com </a:t>
            </a:r>
            <a:r>
              <a:rPr lang="pt-BR" dirty="0">
                <a:hlinkClick r:id="rId2"/>
              </a:rPr>
              <a:t>garantia limitada</a:t>
            </a:r>
            <a:r>
              <a:rPr lang="pt-BR" dirty="0"/>
              <a:t> de um ano e até </a:t>
            </a:r>
            <a:r>
              <a:rPr lang="pt-BR" dirty="0">
                <a:hlinkClick r:id="rId3"/>
              </a:rPr>
              <a:t>90 dias de suporte técnico gratuito</a:t>
            </a:r>
            <a:r>
              <a:rPr lang="pt-BR" dirty="0"/>
              <a:t>. Para aumentar sua cobertura, </a:t>
            </a:r>
            <a:r>
              <a:rPr lang="pt-BR" dirty="0" smtClean="0"/>
              <a:t>você pode comprar o Vale </a:t>
            </a:r>
            <a:r>
              <a:rPr lang="pt-BR" dirty="0" err="1" smtClean="0"/>
              <a:t>Protection</a:t>
            </a:r>
            <a:r>
              <a:rPr lang="pt-BR" dirty="0"/>
              <a:t> </a:t>
            </a:r>
            <a:r>
              <a:rPr lang="pt-BR" dirty="0" err="1"/>
              <a:t>Plan</a:t>
            </a:r>
            <a:r>
              <a:rPr lang="pt-BR" dirty="0" smtClean="0"/>
              <a:t>.</a:t>
            </a:r>
          </a:p>
          <a:p>
            <a:r>
              <a:rPr lang="pt-BR" dirty="0"/>
              <a:t>Só o </a:t>
            </a:r>
            <a:r>
              <a:rPr lang="pt-BR" dirty="0" smtClean="0"/>
              <a:t>Vale </a:t>
            </a:r>
            <a:r>
              <a:rPr lang="pt-BR" dirty="0" err="1"/>
              <a:t>Protection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oferece serviço e suporte de especialistas </a:t>
            </a:r>
            <a:r>
              <a:rPr lang="pt-BR" dirty="0" smtClean="0"/>
              <a:t>da Vale Technology </a:t>
            </a:r>
            <a:r>
              <a:rPr lang="pt-BR" dirty="0"/>
              <a:t>no mesmo lugar. Com ele, a maioria dos problemas pode ser resolvida com uma ligação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31" y="5166894"/>
            <a:ext cx="1484587" cy="11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VALE TECHNOLOGY</vt:lpstr>
      <vt:lpstr>REPAROS</vt:lpstr>
      <vt:lpstr>ASSINATURAS E COBRANÇAS </vt:lpstr>
      <vt:lpstr> SUPORTE TÉCNICO, SERVIÇO DE REPARO E SUPORTE A SOFTWARE EM UM SÓ LUGAR.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 TECHNOLOGY</dc:title>
  <dc:creator>Lana</dc:creator>
  <cp:lastModifiedBy>Lana</cp:lastModifiedBy>
  <cp:revision>5</cp:revision>
  <dcterms:created xsi:type="dcterms:W3CDTF">2023-04-07T19:11:43Z</dcterms:created>
  <dcterms:modified xsi:type="dcterms:W3CDTF">2023-04-07T23:13:12Z</dcterms:modified>
</cp:coreProperties>
</file>