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104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8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2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2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6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5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3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8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9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2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1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7-02-25 15.22.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"/>
          <a:stretch/>
        </p:blipFill>
        <p:spPr>
          <a:xfrm>
            <a:off x="157446" y="810683"/>
            <a:ext cx="8476490" cy="5132917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80704" y="1260608"/>
            <a:ext cx="1219200" cy="3429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159" y="5788912"/>
            <a:ext cx="1781962" cy="400227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32692" y="2443943"/>
            <a:ext cx="3283149" cy="31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4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ParticlePhysics,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Lana Beck</dc:creator>
  <cp:lastModifiedBy>Lana Beck</cp:lastModifiedBy>
  <cp:revision>1</cp:revision>
  <dcterms:created xsi:type="dcterms:W3CDTF">2017-03-01T22:38:31Z</dcterms:created>
  <dcterms:modified xsi:type="dcterms:W3CDTF">2017-03-01T22:45:54Z</dcterms:modified>
</cp:coreProperties>
</file>