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9" d="100"/>
          <a:sy n="99" d="100"/>
        </p:scale>
        <p:origin x="-760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E3842-A4FF-1E4A-B272-014E97DD5C4E}" type="datetimeFigureOut">
              <a:rPr lang="en-US" smtClean="0"/>
              <a:t>01/03/17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12166-8070-2740-8E81-D77F0E881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487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E3842-A4FF-1E4A-B272-014E97DD5C4E}" type="datetimeFigureOut">
              <a:rPr lang="en-US" smtClean="0"/>
              <a:t>01/03/17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12166-8070-2740-8E81-D77F0E881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223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E3842-A4FF-1E4A-B272-014E97DD5C4E}" type="datetimeFigureOut">
              <a:rPr lang="en-US" smtClean="0"/>
              <a:t>01/03/17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12166-8070-2740-8E81-D77F0E881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628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E3842-A4FF-1E4A-B272-014E97DD5C4E}" type="datetimeFigureOut">
              <a:rPr lang="en-US" smtClean="0"/>
              <a:t>01/03/17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12166-8070-2740-8E81-D77F0E881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469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E3842-A4FF-1E4A-B272-014E97DD5C4E}" type="datetimeFigureOut">
              <a:rPr lang="en-US" smtClean="0"/>
              <a:t>01/03/17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12166-8070-2740-8E81-D77F0E881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958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E3842-A4FF-1E4A-B272-014E97DD5C4E}" type="datetimeFigureOut">
              <a:rPr lang="en-US" smtClean="0"/>
              <a:t>01/03/17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12166-8070-2740-8E81-D77F0E881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37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E3842-A4FF-1E4A-B272-014E97DD5C4E}" type="datetimeFigureOut">
              <a:rPr lang="en-US" smtClean="0"/>
              <a:t>01/03/17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12166-8070-2740-8E81-D77F0E881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235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E3842-A4FF-1E4A-B272-014E97DD5C4E}" type="datetimeFigureOut">
              <a:rPr lang="en-US" smtClean="0"/>
              <a:t>01/03/17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12166-8070-2740-8E81-D77F0E881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787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E3842-A4FF-1E4A-B272-014E97DD5C4E}" type="datetimeFigureOut">
              <a:rPr lang="en-US" smtClean="0"/>
              <a:t>01/03/17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12166-8070-2740-8E81-D77F0E881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192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E3842-A4FF-1E4A-B272-014E97DD5C4E}" type="datetimeFigureOut">
              <a:rPr lang="en-US" smtClean="0"/>
              <a:t>01/03/17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12166-8070-2740-8E81-D77F0E881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027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E3842-A4FF-1E4A-B272-014E97DD5C4E}" type="datetimeFigureOut">
              <a:rPr lang="en-US" smtClean="0"/>
              <a:t>01/03/17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12166-8070-2740-8E81-D77F0E881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014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E3842-A4FF-1E4A-B272-014E97DD5C4E}" type="datetimeFigureOut">
              <a:rPr lang="en-US" smtClean="0"/>
              <a:t>01/03/17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12166-8070-2740-8E81-D77F0E881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06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inningPrin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94" y="0"/>
            <a:ext cx="9144000" cy="646161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619647" y="643055"/>
            <a:ext cx="523469" cy="5761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246718" y="1144440"/>
            <a:ext cx="1016577" cy="280697"/>
          </a:xfrm>
          <a:prstGeom prst="rect">
            <a:avLst/>
          </a:prstGeom>
        </p:spPr>
      </p:pic>
      <p:pic>
        <p:nvPicPr>
          <p:cNvPr id="8" name="Picture 7" descr="BinningPrint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12" t="19528" r="79593" b="77153"/>
          <a:stretch/>
        </p:blipFill>
        <p:spPr>
          <a:xfrm>
            <a:off x="1921013" y="763672"/>
            <a:ext cx="136679" cy="214479"/>
          </a:xfrm>
          <a:prstGeom prst="rect">
            <a:avLst/>
          </a:prstGeom>
        </p:spPr>
      </p:pic>
      <p:pic>
        <p:nvPicPr>
          <p:cNvPr id="9" name="Picture 8" descr="BinningPrint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12" t="19528" r="79593" b="77153"/>
          <a:stretch/>
        </p:blipFill>
        <p:spPr>
          <a:xfrm>
            <a:off x="2017827" y="763672"/>
            <a:ext cx="136679" cy="21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653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3024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ParticlePhysics, University of Bristol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Lana Beck</dc:creator>
  <cp:lastModifiedBy>Lana Beck</cp:lastModifiedBy>
  <cp:revision>3</cp:revision>
  <dcterms:created xsi:type="dcterms:W3CDTF">2017-03-01T22:38:31Z</dcterms:created>
  <dcterms:modified xsi:type="dcterms:W3CDTF">2017-03-04T01:03:29Z</dcterms:modified>
</cp:coreProperties>
</file>