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gnalInjection_JS_Brazi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200" y="0"/>
            <a:ext cx="668866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4533" y="505605"/>
            <a:ext cx="523469" cy="576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ignalInjection_JS_Brazi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1" t="90131" r="15823" b="5671"/>
          <a:stretch/>
        </p:blipFill>
        <p:spPr>
          <a:xfrm rot="5400000">
            <a:off x="1414560" y="641378"/>
            <a:ext cx="235170" cy="287894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6244" y="1021874"/>
            <a:ext cx="1016577" cy="2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5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Beck</dc:creator>
  <cp:lastModifiedBy>Lana Beck</cp:lastModifiedBy>
  <cp:revision>2</cp:revision>
  <dcterms:created xsi:type="dcterms:W3CDTF">2017-03-01T22:38:31Z</dcterms:created>
  <dcterms:modified xsi:type="dcterms:W3CDTF">2017-03-04T00:55:50Z</dcterms:modified>
</cp:coreProperties>
</file>