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6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44DE-1CEB-914C-8435-EF38F2D3570C}" type="datetimeFigureOut">
              <a:rPr lang="en-US" smtClean="0"/>
              <a:t>24/02/17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56FD-4554-9849-923D-C091921F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900527" y="1609668"/>
            <a:ext cx="5948282" cy="412798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879237" y="749183"/>
            <a:ext cx="2512717" cy="296019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79237" y="3042417"/>
            <a:ext cx="3344195" cy="6669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39128" y="2946484"/>
            <a:ext cx="1626412" cy="152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60926" y="656992"/>
            <a:ext cx="977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n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7483325" y="-6643"/>
            <a:ext cx="977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</a:t>
            </a:r>
            <a:endParaRPr lang="en-US" sz="6600" dirty="0"/>
          </a:p>
        </p:txBody>
      </p:sp>
      <p:sp>
        <p:nvSpPr>
          <p:cNvPr id="17" name="TextBox 16"/>
          <p:cNvSpPr txBox="1"/>
          <p:nvPr/>
        </p:nvSpPr>
        <p:spPr>
          <a:xfrm>
            <a:off x="7848809" y="5336052"/>
            <a:ext cx="977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e</a:t>
            </a:r>
            <a:endParaRPr lang="en-US" sz="6600" dirty="0"/>
          </a:p>
        </p:txBody>
      </p:sp>
      <p:sp>
        <p:nvSpPr>
          <p:cNvPr id="20" name="TextBox 19"/>
          <p:cNvSpPr txBox="1"/>
          <p:nvPr/>
        </p:nvSpPr>
        <p:spPr>
          <a:xfrm>
            <a:off x="8337646" y="2278282"/>
            <a:ext cx="977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𝜈</a:t>
            </a:r>
            <a:endParaRPr lang="en-US" sz="6600" dirty="0"/>
          </a:p>
        </p:txBody>
      </p:sp>
      <p:sp>
        <p:nvSpPr>
          <p:cNvPr id="21" name="Right Triangle 20"/>
          <p:cNvSpPr/>
          <p:nvPr/>
        </p:nvSpPr>
        <p:spPr>
          <a:xfrm rot="15745185">
            <a:off x="2933024" y="2217457"/>
            <a:ext cx="575640" cy="54486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rot="10243276">
            <a:off x="6027585" y="1774124"/>
            <a:ext cx="575640" cy="54486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5745185">
            <a:off x="6228602" y="4511937"/>
            <a:ext cx="575640" cy="54486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3106587">
            <a:off x="6716305" y="2983733"/>
            <a:ext cx="575640" cy="544861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Beck</dc:creator>
  <cp:lastModifiedBy>Lana Beck</cp:lastModifiedBy>
  <cp:revision>1</cp:revision>
  <dcterms:created xsi:type="dcterms:W3CDTF">2017-02-24T15:12:53Z</dcterms:created>
  <dcterms:modified xsi:type="dcterms:W3CDTF">2017-02-24T15:22:16Z</dcterms:modified>
</cp:coreProperties>
</file>