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760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8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2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6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5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3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8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9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2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1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3842-A4FF-1E4A-B272-014E97DD5C4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2166-8070-2740-8E81-D77F0E88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NbOfSelectedBJets_mu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43579" y="-1543578"/>
            <a:ext cx="6477976" cy="95651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731092" y="5932803"/>
            <a:ext cx="769751" cy="2950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77120" y="6041838"/>
            <a:ext cx="872384" cy="43614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462" y="6080322"/>
            <a:ext cx="649381" cy="4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5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ParticlePhysics,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Lana Beck</dc:creator>
  <cp:lastModifiedBy>Lana Beck</cp:lastModifiedBy>
  <cp:revision>5</cp:revision>
  <dcterms:created xsi:type="dcterms:W3CDTF">2017-03-01T22:38:31Z</dcterms:created>
  <dcterms:modified xsi:type="dcterms:W3CDTF">2017-03-04T16:01:38Z</dcterms:modified>
</cp:coreProperties>
</file>