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76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NomTune_Mu_Lo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47900" y="0"/>
            <a:ext cx="4644571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31092" y="5932803"/>
            <a:ext cx="769751" cy="295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39573" y="5541559"/>
            <a:ext cx="2027011" cy="3912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3523" y="5551716"/>
            <a:ext cx="2027011" cy="3912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07029" y="55030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BDT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294457" y="2006535"/>
            <a:ext cx="2027011" cy="39124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895230" y="1755859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Events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65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Beck</dc:creator>
  <cp:lastModifiedBy>Lana Beck</cp:lastModifiedBy>
  <cp:revision>7</cp:revision>
  <dcterms:created xsi:type="dcterms:W3CDTF">2017-03-01T22:38:31Z</dcterms:created>
  <dcterms:modified xsi:type="dcterms:W3CDTF">2017-03-04T16:33:55Z</dcterms:modified>
</cp:coreProperties>
</file>