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68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63D4-7B09-4E26-81FC-AA4ACCBDD0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4C40-EB28-4539-BD71-F826757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5E40-2D03-4EAE-A18B-E0F379A8D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742D2-3AE0-4213-BEED-43893A1D4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C9F2E-3F9C-4BFA-85FD-2472223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1473201"/>
            <a:ext cx="4253093" cy="247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9FF07-036C-415E-8B93-985FF3A0E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" y="1541335"/>
            <a:ext cx="3748771" cy="2185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15F9F-1F1E-4A3F-9725-20F2B3F7D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206564"/>
            <a:ext cx="3561105" cy="1970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8B5E5-EF8A-4D42-A2D3-C84CCAE8D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85" y="4206564"/>
            <a:ext cx="5045493" cy="2290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F4B18-2324-4ED7-8911-EC4AE5FF38E0}"/>
              </a:ext>
            </a:extLst>
          </p:cNvPr>
          <p:cNvSpPr txBox="1"/>
          <p:nvPr/>
        </p:nvSpPr>
        <p:spPr>
          <a:xfrm>
            <a:off x="904806" y="303594"/>
            <a:ext cx="7818089" cy="41517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98" dirty="0"/>
              <a:t>The Influence of the NBA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0D647-080C-4CC9-849D-1424CEA4A6AA}"/>
              </a:ext>
            </a:extLst>
          </p:cNvPr>
          <p:cNvSpPr txBox="1"/>
          <p:nvPr/>
        </p:nvSpPr>
        <p:spPr>
          <a:xfrm>
            <a:off x="425243" y="965167"/>
            <a:ext cx="2710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Team </a:t>
            </a:r>
            <a:r>
              <a:rPr lang="en-US" dirty="0" err="1"/>
              <a:t>DropDown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65EB2-8A82-47FB-8595-C1E4165AC43A}"/>
              </a:ext>
            </a:extLst>
          </p:cNvPr>
          <p:cNvSpPr txBox="1"/>
          <p:nvPr/>
        </p:nvSpPr>
        <p:spPr>
          <a:xfrm>
            <a:off x="5823412" y="945387"/>
            <a:ext cx="2710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Player </a:t>
            </a:r>
            <a:r>
              <a:rPr lang="en-US" dirty="0" err="1"/>
              <a:t>DropDown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41A39B-A4F8-49AA-B15F-7DA8F69E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64" y="6590997"/>
            <a:ext cx="3505200" cy="2276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1F2BA6-3F8B-47FA-9065-35BDDE30E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34" y="6709542"/>
            <a:ext cx="3714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9</Words>
  <Application>Microsoft Office PowerPoint</Application>
  <PresentationFormat>Ledger Paper (11x17 in)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Kandace Hebert</dc:creator>
  <cp:lastModifiedBy>Kandace Hebert</cp:lastModifiedBy>
  <cp:revision>3</cp:revision>
  <dcterms:created xsi:type="dcterms:W3CDTF">2020-09-02T01:51:14Z</dcterms:created>
  <dcterms:modified xsi:type="dcterms:W3CDTF">2020-09-02T02:17:00Z</dcterms:modified>
</cp:coreProperties>
</file>