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3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8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9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7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36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631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1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2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3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73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6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6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47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1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C47F40-9E56-4E24-B7F6-4B4DF7B130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963303-70AE-4899-BB37-5028C714A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1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8232" y="2610197"/>
            <a:ext cx="9144000" cy="1565420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/>
              <a:t/>
            </a:r>
            <a:br>
              <a:rPr lang="uk-UA" b="1" dirty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/>
              <a:t/>
            </a:r>
            <a:br>
              <a:rPr lang="uk-UA" b="1" dirty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/>
              <a:t/>
            </a:r>
            <a:br>
              <a:rPr lang="uk-UA" b="1" dirty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/>
              <a:t/>
            </a:r>
            <a:br>
              <a:rPr lang="uk-UA" b="1" dirty="0"/>
            </a:br>
            <a:r>
              <a:rPr lang="uk-UA" b="1" dirty="0" smtClean="0"/>
              <a:t>Концептуальне мистецтво</a:t>
            </a:r>
            <a:r>
              <a:rPr lang="uk-UA" dirty="0"/>
              <a:t/>
            </a:r>
            <a:br>
              <a:rPr lang="uk-UA" dirty="0"/>
            </a:b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60720" y="3657597"/>
            <a:ext cx="3747347" cy="864527"/>
          </a:xfrm>
        </p:spPr>
        <p:txBody>
          <a:bodyPr/>
          <a:lstStyle/>
          <a:p>
            <a:pPr algn="r"/>
            <a:r>
              <a:rPr lang="uk-UA" sz="1400" dirty="0"/>
              <a:t>Роботу виконала учениця 9-В класу, </a:t>
            </a:r>
            <a:r>
              <a:rPr lang="uk-UA" sz="1400" dirty="0" err="1"/>
              <a:t>сш</a:t>
            </a:r>
            <a:r>
              <a:rPr lang="uk-UA" sz="1400" dirty="0"/>
              <a:t> №185 </a:t>
            </a:r>
          </a:p>
          <a:p>
            <a:pPr algn="r"/>
            <a:r>
              <a:rPr lang="uk-UA" sz="1400" dirty="0"/>
              <a:t>Якименко Катерина</a:t>
            </a:r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9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Марсел Дюшан «Мона Лиза» с усами,19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69" y="764770"/>
            <a:ext cx="9235440" cy="527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Марсел Дюшан велосипед на табуретке (191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85" y="789709"/>
            <a:ext cx="8528859" cy="52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6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104" y="365125"/>
            <a:ext cx="9684329" cy="1325563"/>
          </a:xfrm>
        </p:spPr>
        <p:txBody>
          <a:bodyPr>
            <a:normAutofit/>
          </a:bodyPr>
          <a:lstStyle/>
          <a:p>
            <a:pPr algn="just"/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Підкреслюючи цей вплив англійський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концептуаліст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Брюс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Науман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сфотографувався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випльовує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струмінь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води і назвав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«Автопортрет фонтану»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Брюс Науман &quot; автопортрет фонтана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1199" y="2557463"/>
            <a:ext cx="4429601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ruce Nauman - Double Poke in the Eye II, 198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39833"/>
            <a:ext cx="8603673" cy="52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1971" y="1230284"/>
            <a:ext cx="9534698" cy="49466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Концептуалізм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напрямок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сформувався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1960-і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Європі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Америці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Концептуалісти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припускали,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ідея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концепція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твору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важливіше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втілення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Майстри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цього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напряму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хотіли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переглянути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саме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поняття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вважаючи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формальна сторона повинна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поступитися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першістю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інтелектуальному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задумом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Досить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донести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ідею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глядача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яким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способом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буде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зроблено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питання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другорядне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Пропонувалося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будь-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підручні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засоби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готові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предмети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схеми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графіки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таблиці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фотографії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багато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інших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Нерідко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концептуалісти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писали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свої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твори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фарбами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полотні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й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цьому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випадку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художника не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було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потрібно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витонченого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таланту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віртуозного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володіння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пензлем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досить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було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того,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ясно передав свою думку. </a:t>
            </a:r>
          </a:p>
        </p:txBody>
      </p:sp>
    </p:spTree>
    <p:extLst>
      <p:ext uri="{BB962C8B-B14F-4D97-AF65-F5344CB8AC3E}">
        <p14:creationId xmlns:p14="http://schemas.microsoft.com/office/powerpoint/2010/main" val="38234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37855" y="1166843"/>
            <a:ext cx="94266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Пропонувалося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будь-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підручні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засоби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готові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предмети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схеми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графіки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таблиці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фотографії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багато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інших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Нерідко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концептуалісти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писали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свої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твори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фарбами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полотні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й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цьому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випадку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художника не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було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потрібно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витонченого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таланту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віртуозного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володіння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пензлем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досить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було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того,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ясно передав свою думку.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Живопис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графіка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скульптура - все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колишні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види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концептуалістами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розглядаються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допоміжні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вони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необхідні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вираження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ідеї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вони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використовуються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немає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майстер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обходиться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іншими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засобами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Власне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твір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мови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вже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немає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місце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приходить арт-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об'єкт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продукт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інтелектуальної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рефлексії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сказати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концептуалізм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підійшов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ближче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інших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напрямків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 того,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перетворити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філософію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991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4975" y="615142"/>
            <a:ext cx="9792392" cy="556182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Одним 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основоположників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концептуалізму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вважається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Джозеф Кошут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(1945 р. Г.) 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американський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художник,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викладач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Нио-Йоркській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школі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образотворчих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засновник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Музею нормального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тому ж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місті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1969 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вийшло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есе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філософії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», де Кошут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виклав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теорію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сучасного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рефлексію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 самого себе.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Головним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завданням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сучасного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художника автор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вважає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пошуки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відповіді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питання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є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як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воно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функціонує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де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проходять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межі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між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не-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Одне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найбільш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ранніх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найвідоміших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творів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Кошута - «Один і три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стільці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».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інсталяція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яка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існує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декількох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варіантах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один 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бачити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Центрі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Помпіду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Парижі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Перед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глядачем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виявляється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реальний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стілець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також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фотографія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того ж самого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стільця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написана великим шрифтом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словникова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стаття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яка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пояснює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таке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стілець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Справжній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стілець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тут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тільки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один,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проте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дані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три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способи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репрезентації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реальне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присутність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опис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Художник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пропонує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глядачеві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задатися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питанням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є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буквальне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відтворення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предмета,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створення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примарною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копії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розкриття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ідеї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предмета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згадаємо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ейдоси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Платона) за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слів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8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Джозеф Кошу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65" y="681644"/>
            <a:ext cx="8204662" cy="551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Джозеф Кошут, &quot;Один или три стула&quot;, 196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39" y="698269"/>
            <a:ext cx="8520546" cy="538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1229" y="1088967"/>
            <a:ext cx="9410007" cy="45969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Концептуалізм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інтернаціональним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рухом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Свої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варіанти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концептуального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з'явилися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Росії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Нідерландах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Італії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Великобританії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Активність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майстрів-концептуалістів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припала на 1960-1980-ті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Напрямок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продовжує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існувати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даний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час.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Своєрідною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реакцією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концептуалізм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став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виник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1970-і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ru-RU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трансавангард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напрямок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ратує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повернення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споконвічних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функцій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за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повернення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традиційної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картині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противагу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об'єктам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інсталяцій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за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використання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майстрами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виключно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художніх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методів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створенні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творів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за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вираження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мистецтві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особистого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емоційного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початку.</a:t>
            </a:r>
          </a:p>
        </p:txBody>
      </p:sp>
    </p:spTree>
    <p:extLst>
      <p:ext uri="{BB962C8B-B14F-4D97-AF65-F5344CB8AC3E}">
        <p14:creationId xmlns:p14="http://schemas.microsoft.com/office/powerpoint/2010/main" val="12843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4480" y="708952"/>
            <a:ext cx="9825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Значний</a:t>
            </a:r>
            <a:r>
              <a:rPr lang="ru-RU" sz="200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вплив</a:t>
            </a:r>
            <a:r>
              <a:rPr lang="ru-RU" sz="200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Концептуалізм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справила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діяльність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теоретика і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практика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дадаїзма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Марсе́ль</a:t>
            </a:r>
            <a:r>
              <a:rPr lang="ru-RU" sz="200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Дюша́на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Марсел Дюша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4" y="1532315"/>
            <a:ext cx="8562109" cy="446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4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Марсел Дюшан писсуар «Фонтан» (1918)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73" y="731519"/>
            <a:ext cx="9337560" cy="534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2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176</TotalTime>
  <Words>612</Words>
  <Application>Microsoft Office PowerPoint</Application>
  <PresentationFormat>Широкоэкранный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Garamond</vt:lpstr>
      <vt:lpstr>Натуральные материалы</vt:lpstr>
      <vt:lpstr>         Концептуальне мистецтво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Підкреслюючи цей вплив англійський концептуаліст Брюс Науман сфотографувався випльовує струмінь води і назвав зображення «Автопортрет фонтану»</vt:lpstr>
      <vt:lpstr>Презентация PowerPoint</vt:lpstr>
    </vt:vector>
  </TitlesOfParts>
  <Company>ПУМБ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Концептуальне мистецтво (концептуалізм)</dc:title>
  <dc:creator>Якименко Наталія Володимирівна</dc:creator>
  <cp:lastModifiedBy>Селезньова Світлана Едуардівна</cp:lastModifiedBy>
  <cp:revision>19</cp:revision>
  <dcterms:created xsi:type="dcterms:W3CDTF">2020-05-27T14:31:52Z</dcterms:created>
  <dcterms:modified xsi:type="dcterms:W3CDTF">2020-05-27T18:03:33Z</dcterms:modified>
</cp:coreProperties>
</file>