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Override1.xml" ContentType="application/vnd.openxmlformats-officedocument.themeOverr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66" r:id="rId1"/>
  </p:sldMasterIdLst>
  <p:sldIdLst>
    <p:sldId id="257" r:id="rId2"/>
    <p:sldId id="258" r:id="rId3"/>
    <p:sldId id="260" r:id="rId4"/>
    <p:sldId id="261" r:id="rId5"/>
    <p:sldId id="270" r:id="rId6"/>
    <p:sldId id="262" r:id="rId7"/>
    <p:sldId id="263" r:id="rId8"/>
    <p:sldId id="264" r:id="rId9"/>
    <p:sldId id="265" r:id="rId10"/>
    <p:sldId id="272" r:id="rId11"/>
    <p:sldId id="271" r:id="rId12"/>
    <p:sldId id="266" r:id="rId13"/>
    <p:sldId id="267" r:id="rId14"/>
    <p:sldId id="268" r:id="rId15"/>
    <p:sldId id="269" r:id="rId16"/>
    <p:sldId id="273" r:id="rId17"/>
    <p:sldId id="275" r:id="rId18"/>
    <p:sldId id="278" r:id="rId19"/>
    <p:sldId id="276" r:id="rId20"/>
    <p:sldId id="277" r:id="rId21"/>
    <p:sldId id="279" r:id="rId22"/>
    <p:sldId id="280" r:id="rId23"/>
    <p:sldId id="281" r:id="rId24"/>
    <p:sldId id="282" r:id="rId25"/>
    <p:sldId id="283" r:id="rId26"/>
    <p:sldId id="284" r:id="rId27"/>
    <p:sldId id="285" r:id="rId28"/>
    <p:sldId id="286" r:id="rId29"/>
    <p:sldId id="287" r:id="rId30"/>
    <p:sldId id="274"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420" autoAdjust="0"/>
    <p:restoredTop sz="94660"/>
  </p:normalViewPr>
  <p:slideViewPr>
    <p:cSldViewPr snapToGrid="0">
      <p:cViewPr varScale="1">
        <p:scale>
          <a:sx n="85" d="100"/>
          <a:sy n="85" d="100"/>
        </p:scale>
        <p:origin x="108" y="6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Olivier gal_" userId="361f297fe0f81245" providerId="LiveId" clId="{54627B0C-209C-4759-B719-76D835317FBB}"/>
    <pc:docChg chg="custSel modSld">
      <pc:chgData name="Olivier gal_" userId="361f297fe0f81245" providerId="LiveId" clId="{54627B0C-209C-4759-B719-76D835317FBB}" dt="2019-10-16T01:53:28.703" v="87" actId="20577"/>
      <pc:docMkLst>
        <pc:docMk/>
      </pc:docMkLst>
      <pc:sldChg chg="modSp">
        <pc:chgData name="Olivier gal_" userId="361f297fe0f81245" providerId="LiveId" clId="{54627B0C-209C-4759-B719-76D835317FBB}" dt="2019-10-16T01:53:28.703" v="87" actId="20577"/>
        <pc:sldMkLst>
          <pc:docMk/>
          <pc:sldMk cId="124816334" sldId="274"/>
        </pc:sldMkLst>
        <pc:spChg chg="mod">
          <ac:chgData name="Olivier gal_" userId="361f297fe0f81245" providerId="LiveId" clId="{54627B0C-209C-4759-B719-76D835317FBB}" dt="2019-10-16T01:53:28.703" v="87" actId="20577"/>
          <ac:spMkLst>
            <pc:docMk/>
            <pc:sldMk cId="124816334" sldId="274"/>
            <ac:spMk id="3" creationId="{C3719DAD-D4AC-48A7-A17D-DCEEE12BF5BC}"/>
          </ac:spMkLst>
        </pc:spChg>
      </pc:sldChg>
    </pc:docChg>
  </pc:docChgLst>
  <pc:docChgLst>
    <pc:chgData name="Olivier gal_" userId="361f297fe0f81245" providerId="LiveId" clId="{3E9ACDFF-ED40-459C-A6C9-76F21CA37580}"/>
    <pc:docChg chg="undo redo custSel addSld modSld sldOrd">
      <pc:chgData name="Olivier gal_" userId="361f297fe0f81245" providerId="LiveId" clId="{3E9ACDFF-ED40-459C-A6C9-76F21CA37580}" dt="2019-10-15T18:54:45.740" v="2408" actId="20577"/>
      <pc:docMkLst>
        <pc:docMk/>
      </pc:docMkLst>
      <pc:sldChg chg="modSp">
        <pc:chgData name="Olivier gal_" userId="361f297fe0f81245" providerId="LiveId" clId="{3E9ACDFF-ED40-459C-A6C9-76F21CA37580}" dt="2019-10-15T13:51:59.854" v="0" actId="20577"/>
        <pc:sldMkLst>
          <pc:docMk/>
          <pc:sldMk cId="3630154676" sldId="258"/>
        </pc:sldMkLst>
        <pc:spChg chg="mod">
          <ac:chgData name="Olivier gal_" userId="361f297fe0f81245" providerId="LiveId" clId="{3E9ACDFF-ED40-459C-A6C9-76F21CA37580}" dt="2019-10-15T13:51:59.854" v="0" actId="20577"/>
          <ac:spMkLst>
            <pc:docMk/>
            <pc:sldMk cId="3630154676" sldId="258"/>
            <ac:spMk id="2" creationId="{B34C167B-5485-47F3-8D2D-9A9460664103}"/>
          </ac:spMkLst>
        </pc:spChg>
      </pc:sldChg>
      <pc:sldChg chg="modSp">
        <pc:chgData name="Olivier gal_" userId="361f297fe0f81245" providerId="LiveId" clId="{3E9ACDFF-ED40-459C-A6C9-76F21CA37580}" dt="2019-10-15T14:15:10.506" v="404" actId="20577"/>
        <pc:sldMkLst>
          <pc:docMk/>
          <pc:sldMk cId="1147603187" sldId="260"/>
        </pc:sldMkLst>
        <pc:spChg chg="mod">
          <ac:chgData name="Olivier gal_" userId="361f297fe0f81245" providerId="LiveId" clId="{3E9ACDFF-ED40-459C-A6C9-76F21CA37580}" dt="2019-10-15T14:15:10.506" v="404" actId="20577"/>
          <ac:spMkLst>
            <pc:docMk/>
            <pc:sldMk cId="1147603187" sldId="260"/>
            <ac:spMk id="2" creationId="{337D7C18-0F80-43D6-9664-91BBF827A206}"/>
          </ac:spMkLst>
        </pc:spChg>
      </pc:sldChg>
      <pc:sldChg chg="modSp">
        <pc:chgData name="Olivier gal_" userId="361f297fe0f81245" providerId="LiveId" clId="{3E9ACDFF-ED40-459C-A6C9-76F21CA37580}" dt="2019-10-15T14:57:55.914" v="857" actId="20577"/>
        <pc:sldMkLst>
          <pc:docMk/>
          <pc:sldMk cId="4110459172" sldId="266"/>
        </pc:sldMkLst>
        <pc:spChg chg="mod">
          <ac:chgData name="Olivier gal_" userId="361f297fe0f81245" providerId="LiveId" clId="{3E9ACDFF-ED40-459C-A6C9-76F21CA37580}" dt="2019-10-15T14:57:55.914" v="857" actId="20577"/>
          <ac:spMkLst>
            <pc:docMk/>
            <pc:sldMk cId="4110459172" sldId="266"/>
            <ac:spMk id="3" creationId="{F6FB41C1-E9E3-46ED-A114-CDBDD0AB0E66}"/>
          </ac:spMkLst>
        </pc:spChg>
      </pc:sldChg>
      <pc:sldChg chg="modSp">
        <pc:chgData name="Olivier gal_" userId="361f297fe0f81245" providerId="LiveId" clId="{3E9ACDFF-ED40-459C-A6C9-76F21CA37580}" dt="2019-10-15T15:00:04.402" v="875" actId="1076"/>
        <pc:sldMkLst>
          <pc:docMk/>
          <pc:sldMk cId="1299091615" sldId="267"/>
        </pc:sldMkLst>
        <pc:picChg chg="mod">
          <ac:chgData name="Olivier gal_" userId="361f297fe0f81245" providerId="LiveId" clId="{3E9ACDFF-ED40-459C-A6C9-76F21CA37580}" dt="2019-10-15T15:00:04.402" v="875" actId="1076"/>
          <ac:picMkLst>
            <pc:docMk/>
            <pc:sldMk cId="1299091615" sldId="267"/>
            <ac:picMk id="5" creationId="{1D3DAD51-C31D-489F-8072-D3026B9F29C7}"/>
          </ac:picMkLst>
        </pc:picChg>
      </pc:sldChg>
      <pc:sldChg chg="modSp">
        <pc:chgData name="Olivier gal_" userId="361f297fe0f81245" providerId="LiveId" clId="{3E9ACDFF-ED40-459C-A6C9-76F21CA37580}" dt="2019-10-15T14:59:38.831" v="872" actId="1076"/>
        <pc:sldMkLst>
          <pc:docMk/>
          <pc:sldMk cId="3676666206" sldId="268"/>
        </pc:sldMkLst>
        <pc:picChg chg="mod">
          <ac:chgData name="Olivier gal_" userId="361f297fe0f81245" providerId="LiveId" clId="{3E9ACDFF-ED40-459C-A6C9-76F21CA37580}" dt="2019-10-15T14:59:38.831" v="872" actId="1076"/>
          <ac:picMkLst>
            <pc:docMk/>
            <pc:sldMk cId="3676666206" sldId="268"/>
            <ac:picMk id="5" creationId="{3777C151-2263-4EF5-A34F-C8D98B73C623}"/>
          </ac:picMkLst>
        </pc:picChg>
      </pc:sldChg>
      <pc:sldChg chg="addSp delSp modSp">
        <pc:chgData name="Olivier gal_" userId="361f297fe0f81245" providerId="LiveId" clId="{3E9ACDFF-ED40-459C-A6C9-76F21CA37580}" dt="2019-10-15T14:59:50.733" v="873" actId="14100"/>
        <pc:sldMkLst>
          <pc:docMk/>
          <pc:sldMk cId="890588601" sldId="269"/>
        </pc:sldMkLst>
        <pc:spChg chg="add del mod">
          <ac:chgData name="Olivier gal_" userId="361f297fe0f81245" providerId="LiveId" clId="{3E9ACDFF-ED40-459C-A6C9-76F21CA37580}" dt="2019-10-15T14:59:20.325" v="869" actId="931"/>
          <ac:spMkLst>
            <pc:docMk/>
            <pc:sldMk cId="890588601" sldId="269"/>
            <ac:spMk id="5" creationId="{10F8E8AB-E532-4F0B-B2C7-42B576807CD7}"/>
          </ac:spMkLst>
        </pc:spChg>
        <pc:picChg chg="del">
          <ac:chgData name="Olivier gal_" userId="361f297fe0f81245" providerId="LiveId" clId="{3E9ACDFF-ED40-459C-A6C9-76F21CA37580}" dt="2019-10-15T14:58:53.226" v="868" actId="478"/>
          <ac:picMkLst>
            <pc:docMk/>
            <pc:sldMk cId="890588601" sldId="269"/>
            <ac:picMk id="4" creationId="{CC0BF217-CF3A-4B36-AACF-6F30FEDD050C}"/>
          </ac:picMkLst>
        </pc:picChg>
        <pc:picChg chg="add mod">
          <ac:chgData name="Olivier gal_" userId="361f297fe0f81245" providerId="LiveId" clId="{3E9ACDFF-ED40-459C-A6C9-76F21CA37580}" dt="2019-10-15T14:59:50.733" v="873" actId="14100"/>
          <ac:picMkLst>
            <pc:docMk/>
            <pc:sldMk cId="890588601" sldId="269"/>
            <ac:picMk id="8" creationId="{36B8AB67-C7E0-4242-9A4C-7B4C59D94807}"/>
          </ac:picMkLst>
        </pc:picChg>
      </pc:sldChg>
      <pc:sldChg chg="modSp">
        <pc:chgData name="Olivier gal_" userId="361f297fe0f81245" providerId="LiveId" clId="{3E9ACDFF-ED40-459C-A6C9-76F21CA37580}" dt="2019-10-15T14:58:16.269" v="867" actId="20577"/>
        <pc:sldMkLst>
          <pc:docMk/>
          <pc:sldMk cId="1302232896" sldId="273"/>
        </pc:sldMkLst>
        <pc:spChg chg="mod">
          <ac:chgData name="Olivier gal_" userId="361f297fe0f81245" providerId="LiveId" clId="{3E9ACDFF-ED40-459C-A6C9-76F21CA37580}" dt="2019-10-15T14:58:16.269" v="867" actId="20577"/>
          <ac:spMkLst>
            <pc:docMk/>
            <pc:sldMk cId="1302232896" sldId="273"/>
            <ac:spMk id="3" creationId="{99534657-8C98-49FA-8179-AB65452F94B7}"/>
          </ac:spMkLst>
        </pc:spChg>
      </pc:sldChg>
      <pc:sldChg chg="addSp modSp add ord">
        <pc:chgData name="Olivier gal_" userId="361f297fe0f81245" providerId="LiveId" clId="{3E9ACDFF-ED40-459C-A6C9-76F21CA37580}" dt="2019-10-15T15:01:20.359" v="877"/>
        <pc:sldMkLst>
          <pc:docMk/>
          <pc:sldMk cId="124816334" sldId="274"/>
        </pc:sldMkLst>
        <pc:spChg chg="mod">
          <ac:chgData name="Olivier gal_" userId="361f297fe0f81245" providerId="LiveId" clId="{3E9ACDFF-ED40-459C-A6C9-76F21CA37580}" dt="2019-10-15T13:52:28.362" v="18" actId="20577"/>
          <ac:spMkLst>
            <pc:docMk/>
            <pc:sldMk cId="124816334" sldId="274"/>
            <ac:spMk id="2" creationId="{37C83DC5-5724-47EB-A252-A0B3CAF63E3E}"/>
          </ac:spMkLst>
        </pc:spChg>
        <pc:spChg chg="mod">
          <ac:chgData name="Olivier gal_" userId="361f297fe0f81245" providerId="LiveId" clId="{3E9ACDFF-ED40-459C-A6C9-76F21CA37580}" dt="2019-10-15T14:54:21.327" v="765" actId="6549"/>
          <ac:spMkLst>
            <pc:docMk/>
            <pc:sldMk cId="124816334" sldId="274"/>
            <ac:spMk id="3" creationId="{C3719DAD-D4AC-48A7-A17D-DCEEE12BF5BC}"/>
          </ac:spMkLst>
        </pc:spChg>
        <pc:picChg chg="add mod">
          <ac:chgData name="Olivier gal_" userId="361f297fe0f81245" providerId="LiveId" clId="{3E9ACDFF-ED40-459C-A6C9-76F21CA37580}" dt="2019-10-15T14:51:38.783" v="678" actId="14100"/>
          <ac:picMkLst>
            <pc:docMk/>
            <pc:sldMk cId="124816334" sldId="274"/>
            <ac:picMk id="5" creationId="{863BB10E-EC2B-42C2-B66E-64CA93851AFA}"/>
          </ac:picMkLst>
        </pc:picChg>
        <pc:picChg chg="add mod">
          <ac:chgData name="Olivier gal_" userId="361f297fe0f81245" providerId="LiveId" clId="{3E9ACDFF-ED40-459C-A6C9-76F21CA37580}" dt="2019-10-15T14:51:21.105" v="674" actId="1076"/>
          <ac:picMkLst>
            <pc:docMk/>
            <pc:sldMk cId="124816334" sldId="274"/>
            <ac:picMk id="7" creationId="{863EFC6C-0AC8-468E-B968-8AA38B0E6922}"/>
          </ac:picMkLst>
        </pc:picChg>
        <pc:picChg chg="add mod">
          <ac:chgData name="Olivier gal_" userId="361f297fe0f81245" providerId="LiveId" clId="{3E9ACDFF-ED40-459C-A6C9-76F21CA37580}" dt="2019-10-15T14:51:05.702" v="670" actId="1076"/>
          <ac:picMkLst>
            <pc:docMk/>
            <pc:sldMk cId="124816334" sldId="274"/>
            <ac:picMk id="9" creationId="{2048690A-3863-474E-8384-1C3DF7C8F062}"/>
          </ac:picMkLst>
        </pc:picChg>
      </pc:sldChg>
      <pc:sldChg chg="addSp delSp modSp add">
        <pc:chgData name="Olivier gal_" userId="361f297fe0f81245" providerId="LiveId" clId="{3E9ACDFF-ED40-459C-A6C9-76F21CA37580}" dt="2019-10-15T16:08:26.359" v="1627" actId="14100"/>
        <pc:sldMkLst>
          <pc:docMk/>
          <pc:sldMk cId="1279116463" sldId="275"/>
        </pc:sldMkLst>
        <pc:spChg chg="mod">
          <ac:chgData name="Olivier gal_" userId="361f297fe0f81245" providerId="LiveId" clId="{3E9ACDFF-ED40-459C-A6C9-76F21CA37580}" dt="2019-10-15T15:01:53.872" v="895" actId="20577"/>
          <ac:spMkLst>
            <pc:docMk/>
            <pc:sldMk cId="1279116463" sldId="275"/>
            <ac:spMk id="2" creationId="{073A50FC-7864-41C6-9B07-C16B784000F1}"/>
          </ac:spMkLst>
        </pc:spChg>
        <pc:spChg chg="del mod">
          <ac:chgData name="Olivier gal_" userId="361f297fe0f81245" providerId="LiveId" clId="{3E9ACDFF-ED40-459C-A6C9-76F21CA37580}" dt="2019-10-15T15:41:34.502" v="1339" actId="478"/>
          <ac:spMkLst>
            <pc:docMk/>
            <pc:sldMk cId="1279116463" sldId="275"/>
            <ac:spMk id="3" creationId="{CE3734D8-1CEB-406A-8D50-8BCEFBEA7C61}"/>
          </ac:spMkLst>
        </pc:spChg>
        <pc:spChg chg="add del mod">
          <ac:chgData name="Olivier gal_" userId="361f297fe0f81245" providerId="LiveId" clId="{3E9ACDFF-ED40-459C-A6C9-76F21CA37580}" dt="2019-10-15T15:42:00.418" v="1340" actId="478"/>
          <ac:spMkLst>
            <pc:docMk/>
            <pc:sldMk cId="1279116463" sldId="275"/>
            <ac:spMk id="8" creationId="{346E03C5-1512-41AD-A7AA-E3AFE6800CAB}"/>
          </ac:spMkLst>
        </pc:spChg>
        <pc:spChg chg="add mod">
          <ac:chgData name="Olivier gal_" userId="361f297fe0f81245" providerId="LiveId" clId="{3E9ACDFF-ED40-459C-A6C9-76F21CA37580}" dt="2019-10-15T15:42:44.154" v="1359" actId="20577"/>
          <ac:spMkLst>
            <pc:docMk/>
            <pc:sldMk cId="1279116463" sldId="275"/>
            <ac:spMk id="9" creationId="{382F1913-B784-442F-91DA-78A1D351DEFE}"/>
          </ac:spMkLst>
        </pc:spChg>
        <pc:spChg chg="add del mod">
          <ac:chgData name="Olivier gal_" userId="361f297fe0f81245" providerId="LiveId" clId="{3E9ACDFF-ED40-459C-A6C9-76F21CA37580}" dt="2019-10-15T15:43:44.033" v="1379"/>
          <ac:spMkLst>
            <pc:docMk/>
            <pc:sldMk cId="1279116463" sldId="275"/>
            <ac:spMk id="10" creationId="{A2D8356F-D133-4D6E-AB4D-549C8B0CCCEA}"/>
          </ac:spMkLst>
        </pc:spChg>
        <pc:spChg chg="add del mod">
          <ac:chgData name="Olivier gal_" userId="361f297fe0f81245" providerId="LiveId" clId="{3E9ACDFF-ED40-459C-A6C9-76F21CA37580}" dt="2019-10-15T16:06:46.757" v="1626" actId="2711"/>
          <ac:spMkLst>
            <pc:docMk/>
            <pc:sldMk cId="1279116463" sldId="275"/>
            <ac:spMk id="11" creationId="{9B5A7079-0D5D-4BBD-BCBA-0171EE7B609C}"/>
          </ac:spMkLst>
        </pc:spChg>
        <pc:spChg chg="add mod">
          <ac:chgData name="Olivier gal_" userId="361f297fe0f81245" providerId="LiveId" clId="{3E9ACDFF-ED40-459C-A6C9-76F21CA37580}" dt="2019-10-15T16:06:20.325" v="1625"/>
          <ac:spMkLst>
            <pc:docMk/>
            <pc:sldMk cId="1279116463" sldId="275"/>
            <ac:spMk id="12" creationId="{55098AFB-0B44-4CE9-9833-7727BA22B154}"/>
          </ac:spMkLst>
        </pc:spChg>
        <pc:picChg chg="add del mod">
          <ac:chgData name="Olivier gal_" userId="361f297fe0f81245" providerId="LiveId" clId="{3E9ACDFF-ED40-459C-A6C9-76F21CA37580}" dt="2019-10-15T15:09:36.539" v="947" actId="478"/>
          <ac:picMkLst>
            <pc:docMk/>
            <pc:sldMk cId="1279116463" sldId="275"/>
            <ac:picMk id="4" creationId="{E7C0EC3B-9D0D-4A16-865B-B8F861EEE023}"/>
          </ac:picMkLst>
        </pc:picChg>
        <pc:picChg chg="add del mod">
          <ac:chgData name="Olivier gal_" userId="361f297fe0f81245" providerId="LiveId" clId="{3E9ACDFF-ED40-459C-A6C9-76F21CA37580}" dt="2019-10-15T15:42:06.198" v="1341" actId="478"/>
          <ac:picMkLst>
            <pc:docMk/>
            <pc:sldMk cId="1279116463" sldId="275"/>
            <ac:picMk id="5" creationId="{00F579D6-CC48-4177-979F-4DF40733277D}"/>
          </ac:picMkLst>
        </pc:picChg>
        <pc:picChg chg="add mod">
          <ac:chgData name="Olivier gal_" userId="361f297fe0f81245" providerId="LiveId" clId="{3E9ACDFF-ED40-459C-A6C9-76F21CA37580}" dt="2019-10-15T16:08:26.359" v="1627" actId="14100"/>
          <ac:picMkLst>
            <pc:docMk/>
            <pc:sldMk cId="1279116463" sldId="275"/>
            <ac:picMk id="6" creationId="{FE4E0DF4-C8D1-4C31-A92F-8CA417684CAA}"/>
          </ac:picMkLst>
        </pc:picChg>
      </pc:sldChg>
      <pc:sldChg chg="addSp delSp modSp add">
        <pc:chgData name="Olivier gal_" userId="361f297fe0f81245" providerId="LiveId" clId="{3E9ACDFF-ED40-459C-A6C9-76F21CA37580}" dt="2019-10-15T16:25:18.719" v="1887" actId="1076"/>
        <pc:sldMkLst>
          <pc:docMk/>
          <pc:sldMk cId="2412866274" sldId="276"/>
        </pc:sldMkLst>
        <pc:spChg chg="del">
          <ac:chgData name="Olivier gal_" userId="361f297fe0f81245" providerId="LiveId" clId="{3E9ACDFF-ED40-459C-A6C9-76F21CA37580}" dt="2019-10-15T15:25:15.584" v="1194"/>
          <ac:spMkLst>
            <pc:docMk/>
            <pc:sldMk cId="2412866274" sldId="276"/>
            <ac:spMk id="2" creationId="{82AE56F2-A508-44DC-BA54-DC935DD0316F}"/>
          </ac:spMkLst>
        </pc:spChg>
        <pc:spChg chg="mod">
          <ac:chgData name="Olivier gal_" userId="361f297fe0f81245" providerId="LiveId" clId="{3E9ACDFF-ED40-459C-A6C9-76F21CA37580}" dt="2019-10-15T16:22:58.648" v="1869" actId="14100"/>
          <ac:spMkLst>
            <pc:docMk/>
            <pc:sldMk cId="2412866274" sldId="276"/>
            <ac:spMk id="3" creationId="{5F9CDA5A-E6FB-403F-BA2A-59881E89BE98}"/>
          </ac:spMkLst>
        </pc:spChg>
        <pc:spChg chg="add mod">
          <ac:chgData name="Olivier gal_" userId="361f297fe0f81245" providerId="LiveId" clId="{3E9ACDFF-ED40-459C-A6C9-76F21CA37580}" dt="2019-10-15T16:19:26.395" v="1843" actId="20577"/>
          <ac:spMkLst>
            <pc:docMk/>
            <pc:sldMk cId="2412866274" sldId="276"/>
            <ac:spMk id="5" creationId="{D16520C7-C1C3-4583-9360-8B3BF93030D4}"/>
          </ac:spMkLst>
        </pc:spChg>
        <pc:spChg chg="add del mod">
          <ac:chgData name="Olivier gal_" userId="361f297fe0f81245" providerId="LiveId" clId="{3E9ACDFF-ED40-459C-A6C9-76F21CA37580}" dt="2019-10-15T16:21:21.441" v="1852"/>
          <ac:spMkLst>
            <pc:docMk/>
            <pc:sldMk cId="2412866274" sldId="276"/>
            <ac:spMk id="6" creationId="{2AE9058F-C3FE-4EC2-BFC0-6B999BD603A8}"/>
          </ac:spMkLst>
        </pc:spChg>
        <pc:spChg chg="add mod">
          <ac:chgData name="Olivier gal_" userId="361f297fe0f81245" providerId="LiveId" clId="{3E9ACDFF-ED40-459C-A6C9-76F21CA37580}" dt="2019-10-15T16:25:18.719" v="1887" actId="1076"/>
          <ac:spMkLst>
            <pc:docMk/>
            <pc:sldMk cId="2412866274" sldId="276"/>
            <ac:spMk id="9" creationId="{33516A11-12C5-4EB6-B667-78AF634BCC1B}"/>
          </ac:spMkLst>
        </pc:spChg>
        <pc:picChg chg="add del mod">
          <ac:chgData name="Olivier gal_" userId="361f297fe0f81245" providerId="LiveId" clId="{3E9ACDFF-ED40-459C-A6C9-76F21CA37580}" dt="2019-10-15T16:11:56.715" v="1750"/>
          <ac:picMkLst>
            <pc:docMk/>
            <pc:sldMk cId="2412866274" sldId="276"/>
            <ac:picMk id="4" creationId="{1929C941-994A-4835-9847-E680FBDACAA8}"/>
          </ac:picMkLst>
        </pc:picChg>
        <pc:picChg chg="add mod">
          <ac:chgData name="Olivier gal_" userId="361f297fe0f81245" providerId="LiveId" clId="{3E9ACDFF-ED40-459C-A6C9-76F21CA37580}" dt="2019-10-15T16:25:09.702" v="1886" actId="14100"/>
          <ac:picMkLst>
            <pc:docMk/>
            <pc:sldMk cId="2412866274" sldId="276"/>
            <ac:picMk id="7" creationId="{71C639A0-9A02-40C4-9968-FADA7457BE76}"/>
          </ac:picMkLst>
        </pc:picChg>
        <pc:picChg chg="add del mod">
          <ac:chgData name="Olivier gal_" userId="361f297fe0f81245" providerId="LiveId" clId="{3E9ACDFF-ED40-459C-A6C9-76F21CA37580}" dt="2019-10-15T16:22:10.837" v="1862"/>
          <ac:picMkLst>
            <pc:docMk/>
            <pc:sldMk cId="2412866274" sldId="276"/>
            <ac:picMk id="8" creationId="{D35297BD-B389-4B42-8CEF-3D812C54C90B}"/>
          </ac:picMkLst>
        </pc:picChg>
      </pc:sldChg>
      <pc:sldChg chg="addSp delSp modSp add">
        <pc:chgData name="Olivier gal_" userId="361f297fe0f81245" providerId="LiveId" clId="{3E9ACDFF-ED40-459C-A6C9-76F21CA37580}" dt="2019-10-15T16:33:24.008" v="1903" actId="114"/>
        <pc:sldMkLst>
          <pc:docMk/>
          <pc:sldMk cId="720472730" sldId="277"/>
        </pc:sldMkLst>
        <pc:spChg chg="del">
          <ac:chgData name="Olivier gal_" userId="361f297fe0f81245" providerId="LiveId" clId="{3E9ACDFF-ED40-459C-A6C9-76F21CA37580}" dt="2019-10-15T15:24:42.747" v="1193"/>
          <ac:spMkLst>
            <pc:docMk/>
            <pc:sldMk cId="720472730" sldId="277"/>
            <ac:spMk id="2" creationId="{19F95F80-0B01-42E9-8894-9A39EC2979E6}"/>
          </ac:spMkLst>
        </pc:spChg>
        <pc:spChg chg="del">
          <ac:chgData name="Olivier gal_" userId="361f297fe0f81245" providerId="LiveId" clId="{3E9ACDFF-ED40-459C-A6C9-76F21CA37580}" dt="2019-10-15T15:24:42.747" v="1193"/>
          <ac:spMkLst>
            <pc:docMk/>
            <pc:sldMk cId="720472730" sldId="277"/>
            <ac:spMk id="3" creationId="{ECEA3CC9-47FC-4C1E-8719-114F724F5A99}"/>
          </ac:spMkLst>
        </pc:spChg>
        <pc:spChg chg="add mod">
          <ac:chgData name="Olivier gal_" userId="361f297fe0f81245" providerId="LiveId" clId="{3E9ACDFF-ED40-459C-A6C9-76F21CA37580}" dt="2019-10-15T15:38:06.303" v="1321" actId="767"/>
          <ac:spMkLst>
            <pc:docMk/>
            <pc:sldMk cId="720472730" sldId="277"/>
            <ac:spMk id="4" creationId="{90112784-7268-487A-9248-167D30467BFA}"/>
          </ac:spMkLst>
        </pc:spChg>
        <pc:spChg chg="add mod">
          <ac:chgData name="Olivier gal_" userId="361f297fe0f81245" providerId="LiveId" clId="{3E9ACDFF-ED40-459C-A6C9-76F21CA37580}" dt="2019-10-15T16:27:55.383" v="1894" actId="1076"/>
          <ac:spMkLst>
            <pc:docMk/>
            <pc:sldMk cId="720472730" sldId="277"/>
            <ac:spMk id="5" creationId="{92EC2D56-6AFE-45E9-9424-44B8EF4A9B87}"/>
          </ac:spMkLst>
        </pc:spChg>
        <pc:spChg chg="add mod">
          <ac:chgData name="Olivier gal_" userId="361f297fe0f81245" providerId="LiveId" clId="{3E9ACDFF-ED40-459C-A6C9-76F21CA37580}" dt="2019-10-15T16:33:24.008" v="1903" actId="114"/>
          <ac:spMkLst>
            <pc:docMk/>
            <pc:sldMk cId="720472730" sldId="277"/>
            <ac:spMk id="8" creationId="{3B16B72D-C0D6-4B5F-93EC-0F248611046C}"/>
          </ac:spMkLst>
        </pc:spChg>
        <pc:picChg chg="add mod">
          <ac:chgData name="Olivier gal_" userId="361f297fe0f81245" providerId="LiveId" clId="{3E9ACDFF-ED40-459C-A6C9-76F21CA37580}" dt="2019-10-15T16:24:29.967" v="1882" actId="14100"/>
          <ac:picMkLst>
            <pc:docMk/>
            <pc:sldMk cId="720472730" sldId="277"/>
            <ac:picMk id="6" creationId="{F5506208-D00E-4F56-BAD4-FFBA7AA03E77}"/>
          </ac:picMkLst>
        </pc:picChg>
        <pc:picChg chg="add mod">
          <ac:chgData name="Olivier gal_" userId="361f297fe0f81245" providerId="LiveId" clId="{3E9ACDFF-ED40-459C-A6C9-76F21CA37580}" dt="2019-10-15T16:24:51.456" v="1885" actId="14100"/>
          <ac:picMkLst>
            <pc:docMk/>
            <pc:sldMk cId="720472730" sldId="277"/>
            <ac:picMk id="7" creationId="{C5050B01-8D9B-45B3-B2EC-B9910386ED21}"/>
          </ac:picMkLst>
        </pc:picChg>
      </pc:sldChg>
      <pc:sldChg chg="addSp delSp modSp add">
        <pc:chgData name="Olivier gal_" userId="361f297fe0f81245" providerId="LiveId" clId="{3E9ACDFF-ED40-459C-A6C9-76F21CA37580}" dt="2019-10-15T16:34:20.406" v="1907" actId="255"/>
        <pc:sldMkLst>
          <pc:docMk/>
          <pc:sldMk cId="2516301602" sldId="278"/>
        </pc:sldMkLst>
        <pc:spChg chg="del">
          <ac:chgData name="Olivier gal_" userId="361f297fe0f81245" providerId="LiveId" clId="{3E9ACDFF-ED40-459C-A6C9-76F21CA37580}" dt="2019-10-15T15:40:20.817" v="1330"/>
          <ac:spMkLst>
            <pc:docMk/>
            <pc:sldMk cId="2516301602" sldId="278"/>
            <ac:spMk id="2" creationId="{6BDD63F6-E368-4F3C-A7FB-FA92C7C018AB}"/>
          </ac:spMkLst>
        </pc:spChg>
        <pc:spChg chg="del">
          <ac:chgData name="Olivier gal_" userId="361f297fe0f81245" providerId="LiveId" clId="{3E9ACDFF-ED40-459C-A6C9-76F21CA37580}" dt="2019-10-15T15:40:20.817" v="1330"/>
          <ac:spMkLst>
            <pc:docMk/>
            <pc:sldMk cId="2516301602" sldId="278"/>
            <ac:spMk id="3" creationId="{AF628313-0D85-414A-98C5-AADD875A4873}"/>
          </ac:spMkLst>
        </pc:spChg>
        <pc:spChg chg="add mod">
          <ac:chgData name="Olivier gal_" userId="361f297fe0f81245" providerId="LiveId" clId="{3E9ACDFF-ED40-459C-A6C9-76F21CA37580}" dt="2019-10-15T16:34:05.012" v="1906" actId="114"/>
          <ac:spMkLst>
            <pc:docMk/>
            <pc:sldMk cId="2516301602" sldId="278"/>
            <ac:spMk id="5" creationId="{B1CC9A23-14CA-4E2C-ACBA-04477198819C}"/>
          </ac:spMkLst>
        </pc:spChg>
        <pc:spChg chg="add del mod">
          <ac:chgData name="Olivier gal_" userId="361f297fe0f81245" providerId="LiveId" clId="{3E9ACDFF-ED40-459C-A6C9-76F21CA37580}" dt="2019-10-15T16:13:17.214" v="1760" actId="767"/>
          <ac:spMkLst>
            <pc:docMk/>
            <pc:sldMk cId="2516301602" sldId="278"/>
            <ac:spMk id="9" creationId="{85668E41-ED6E-4EF7-A69E-F9BBEEB5E3B8}"/>
          </ac:spMkLst>
        </pc:spChg>
        <pc:spChg chg="add del mod">
          <ac:chgData name="Olivier gal_" userId="361f297fe0f81245" providerId="LiveId" clId="{3E9ACDFF-ED40-459C-A6C9-76F21CA37580}" dt="2019-10-15T16:13:45.909" v="1765"/>
          <ac:spMkLst>
            <pc:docMk/>
            <pc:sldMk cId="2516301602" sldId="278"/>
            <ac:spMk id="10" creationId="{58A61295-9A13-446E-99CF-934A31A871D3}"/>
          </ac:spMkLst>
        </pc:spChg>
        <pc:spChg chg="add del mod">
          <ac:chgData name="Olivier gal_" userId="361f297fe0f81245" providerId="LiveId" clId="{3E9ACDFF-ED40-459C-A6C9-76F21CA37580}" dt="2019-10-15T16:15:46.704" v="1780"/>
          <ac:spMkLst>
            <pc:docMk/>
            <pc:sldMk cId="2516301602" sldId="278"/>
            <ac:spMk id="11" creationId="{31E116B0-C1A0-4D96-8F5A-3021436AB758}"/>
          </ac:spMkLst>
        </pc:spChg>
        <pc:spChg chg="add del mod">
          <ac:chgData name="Olivier gal_" userId="361f297fe0f81245" providerId="LiveId" clId="{3E9ACDFF-ED40-459C-A6C9-76F21CA37580}" dt="2019-10-15T16:15:46.704" v="1782"/>
          <ac:spMkLst>
            <pc:docMk/>
            <pc:sldMk cId="2516301602" sldId="278"/>
            <ac:spMk id="12" creationId="{D806E66B-9CDE-4852-A817-9695E67925D7}"/>
          </ac:spMkLst>
        </pc:spChg>
        <pc:spChg chg="add del mod">
          <ac:chgData name="Olivier gal_" userId="361f297fe0f81245" providerId="LiveId" clId="{3E9ACDFF-ED40-459C-A6C9-76F21CA37580}" dt="2019-10-15T16:15:46.704" v="1784"/>
          <ac:spMkLst>
            <pc:docMk/>
            <pc:sldMk cId="2516301602" sldId="278"/>
            <ac:spMk id="13" creationId="{33273472-8385-4882-8619-E2DB38FEA3D2}"/>
          </ac:spMkLst>
        </pc:spChg>
        <pc:spChg chg="add del mod">
          <ac:chgData name="Olivier gal_" userId="361f297fe0f81245" providerId="LiveId" clId="{3E9ACDFF-ED40-459C-A6C9-76F21CA37580}" dt="2019-10-15T16:15:46.704" v="1786"/>
          <ac:spMkLst>
            <pc:docMk/>
            <pc:sldMk cId="2516301602" sldId="278"/>
            <ac:spMk id="14" creationId="{47EB7788-CA7D-4CEA-A5E6-B7D568DA7F09}"/>
          </ac:spMkLst>
        </pc:spChg>
        <pc:spChg chg="add del mod">
          <ac:chgData name="Olivier gal_" userId="361f297fe0f81245" providerId="LiveId" clId="{3E9ACDFF-ED40-459C-A6C9-76F21CA37580}" dt="2019-10-15T16:15:46.704" v="1788"/>
          <ac:spMkLst>
            <pc:docMk/>
            <pc:sldMk cId="2516301602" sldId="278"/>
            <ac:spMk id="15" creationId="{217CA707-2527-4B9A-A3EA-E30EE6ABF62D}"/>
          </ac:spMkLst>
        </pc:spChg>
        <pc:spChg chg="add mod">
          <ac:chgData name="Olivier gal_" userId="361f297fe0f81245" providerId="LiveId" clId="{3E9ACDFF-ED40-459C-A6C9-76F21CA37580}" dt="2019-10-15T16:34:20.406" v="1907" actId="255"/>
          <ac:spMkLst>
            <pc:docMk/>
            <pc:sldMk cId="2516301602" sldId="278"/>
            <ac:spMk id="16" creationId="{44A97DA7-93C1-47B8-87F8-8A5B24491AD0}"/>
          </ac:spMkLst>
        </pc:spChg>
        <pc:picChg chg="add del mod">
          <ac:chgData name="Olivier gal_" userId="361f297fe0f81245" providerId="LiveId" clId="{3E9ACDFF-ED40-459C-A6C9-76F21CA37580}" dt="2019-10-15T15:41:04.399" v="1333" actId="478"/>
          <ac:picMkLst>
            <pc:docMk/>
            <pc:sldMk cId="2516301602" sldId="278"/>
            <ac:picMk id="4" creationId="{A76AC51C-1674-4736-8DCD-F3D8EBB103A2}"/>
          </ac:picMkLst>
        </pc:picChg>
        <pc:picChg chg="add mod">
          <ac:chgData name="Olivier gal_" userId="361f297fe0f81245" providerId="LiveId" clId="{3E9ACDFF-ED40-459C-A6C9-76F21CA37580}" dt="2019-10-15T16:33:55.168" v="1905" actId="1076"/>
          <ac:picMkLst>
            <pc:docMk/>
            <pc:sldMk cId="2516301602" sldId="278"/>
            <ac:picMk id="6" creationId="{65A57486-3110-44AD-8965-0BA8C32DBF94}"/>
          </ac:picMkLst>
        </pc:picChg>
        <pc:picChg chg="add del mod">
          <ac:chgData name="Olivier gal_" userId="361f297fe0f81245" providerId="LiveId" clId="{3E9ACDFF-ED40-459C-A6C9-76F21CA37580}" dt="2019-10-15T15:41:23.462" v="1338"/>
          <ac:picMkLst>
            <pc:docMk/>
            <pc:sldMk cId="2516301602" sldId="278"/>
            <ac:picMk id="7" creationId="{B3E67493-BF6E-4323-BD97-029546428370}"/>
          </ac:picMkLst>
        </pc:picChg>
        <pc:picChg chg="add mod">
          <ac:chgData name="Olivier gal_" userId="361f297fe0f81245" providerId="LiveId" clId="{3E9ACDFF-ED40-459C-A6C9-76F21CA37580}" dt="2019-10-15T16:12:46.104" v="1758" actId="14100"/>
          <ac:picMkLst>
            <pc:docMk/>
            <pc:sldMk cId="2516301602" sldId="278"/>
            <ac:picMk id="8" creationId="{8D68001B-4CC6-464E-8573-11025874CF5B}"/>
          </ac:picMkLst>
        </pc:picChg>
      </pc:sldChg>
      <pc:sldChg chg="addSp modSp add">
        <pc:chgData name="Olivier gal_" userId="361f297fe0f81245" providerId="LiveId" clId="{3E9ACDFF-ED40-459C-A6C9-76F21CA37580}" dt="2019-10-15T16:33:11.195" v="1902" actId="14100"/>
        <pc:sldMkLst>
          <pc:docMk/>
          <pc:sldMk cId="2243161525" sldId="279"/>
        </pc:sldMkLst>
        <pc:spChg chg="add mod">
          <ac:chgData name="Olivier gal_" userId="361f297fe0f81245" providerId="LiveId" clId="{3E9ACDFF-ED40-459C-A6C9-76F21CA37580}" dt="2019-10-15T16:33:11.195" v="1902" actId="14100"/>
          <ac:spMkLst>
            <pc:docMk/>
            <pc:sldMk cId="2243161525" sldId="279"/>
            <ac:spMk id="3" creationId="{EA9752FB-4C63-4454-8F3C-3D48E229251D}"/>
          </ac:spMkLst>
        </pc:spChg>
        <pc:picChg chg="add mod">
          <ac:chgData name="Olivier gal_" userId="361f297fe0f81245" providerId="LiveId" clId="{3E9ACDFF-ED40-459C-A6C9-76F21CA37580}" dt="2019-10-15T16:32:35.651" v="1899" actId="14100"/>
          <ac:picMkLst>
            <pc:docMk/>
            <pc:sldMk cId="2243161525" sldId="279"/>
            <ac:picMk id="2" creationId="{C9620CDE-15C9-4582-9582-DD2319A90061}"/>
          </ac:picMkLst>
        </pc:picChg>
      </pc:sldChg>
      <pc:sldChg chg="addSp delSp modSp add">
        <pc:chgData name="Olivier gal_" userId="361f297fe0f81245" providerId="LiveId" clId="{3E9ACDFF-ED40-459C-A6C9-76F21CA37580}" dt="2019-10-15T16:50:11.646" v="1961" actId="114"/>
        <pc:sldMkLst>
          <pc:docMk/>
          <pc:sldMk cId="2770981843" sldId="280"/>
        </pc:sldMkLst>
        <pc:spChg chg="add mod">
          <ac:chgData name="Olivier gal_" userId="361f297fe0f81245" providerId="LiveId" clId="{3E9ACDFF-ED40-459C-A6C9-76F21CA37580}" dt="2019-10-15T16:44:07.574" v="1949" actId="14100"/>
          <ac:spMkLst>
            <pc:docMk/>
            <pc:sldMk cId="2770981843" sldId="280"/>
            <ac:spMk id="2" creationId="{BC569213-F766-439C-9C41-EE4E5AE6CBF0}"/>
          </ac:spMkLst>
        </pc:spChg>
        <pc:spChg chg="add del mod">
          <ac:chgData name="Olivier gal_" userId="361f297fe0f81245" providerId="LiveId" clId="{3E9ACDFF-ED40-459C-A6C9-76F21CA37580}" dt="2019-10-15T16:46:35.034" v="1956"/>
          <ac:spMkLst>
            <pc:docMk/>
            <pc:sldMk cId="2770981843" sldId="280"/>
            <ac:spMk id="4" creationId="{7B69366C-7129-40E6-9D8E-341E81E01DC8}"/>
          </ac:spMkLst>
        </pc:spChg>
        <pc:spChg chg="add mod">
          <ac:chgData name="Olivier gal_" userId="361f297fe0f81245" providerId="LiveId" clId="{3E9ACDFF-ED40-459C-A6C9-76F21CA37580}" dt="2019-10-15T16:50:11.646" v="1961" actId="114"/>
          <ac:spMkLst>
            <pc:docMk/>
            <pc:sldMk cId="2770981843" sldId="280"/>
            <ac:spMk id="5" creationId="{C83C0375-9F9E-42AD-B7A7-79B3AFC3035C}"/>
          </ac:spMkLst>
        </pc:spChg>
        <pc:picChg chg="add mod">
          <ac:chgData name="Olivier gal_" userId="361f297fe0f81245" providerId="LiveId" clId="{3E9ACDFF-ED40-459C-A6C9-76F21CA37580}" dt="2019-10-15T16:45:43.881" v="1953" actId="1076"/>
          <ac:picMkLst>
            <pc:docMk/>
            <pc:sldMk cId="2770981843" sldId="280"/>
            <ac:picMk id="3" creationId="{BB6A8C44-F216-4C82-8700-1AFDC99A8BE6}"/>
          </ac:picMkLst>
        </pc:picChg>
      </pc:sldChg>
      <pc:sldChg chg="addSp modSp add">
        <pc:chgData name="Olivier gal_" userId="361f297fe0f81245" providerId="LiveId" clId="{3E9ACDFF-ED40-459C-A6C9-76F21CA37580}" dt="2019-10-15T17:29:15.165" v="2000" actId="14100"/>
        <pc:sldMkLst>
          <pc:docMk/>
          <pc:sldMk cId="2083027807" sldId="281"/>
        </pc:sldMkLst>
        <pc:spChg chg="add mod">
          <ac:chgData name="Olivier gal_" userId="361f297fe0f81245" providerId="LiveId" clId="{3E9ACDFF-ED40-459C-A6C9-76F21CA37580}" dt="2019-10-15T16:54:19.053" v="1966" actId="20577"/>
          <ac:spMkLst>
            <pc:docMk/>
            <pc:sldMk cId="2083027807" sldId="281"/>
            <ac:spMk id="2" creationId="{85AF92CC-02F5-4708-A382-32CD62CC2DC9}"/>
          </ac:spMkLst>
        </pc:spChg>
        <pc:spChg chg="add mod">
          <ac:chgData name="Olivier gal_" userId="361f297fe0f81245" providerId="LiveId" clId="{3E9ACDFF-ED40-459C-A6C9-76F21CA37580}" dt="2019-10-15T17:26:29.353" v="1991" actId="255"/>
          <ac:spMkLst>
            <pc:docMk/>
            <pc:sldMk cId="2083027807" sldId="281"/>
            <ac:spMk id="7" creationId="{FEFE03CA-1126-44FD-B6CB-F2F550720359}"/>
          </ac:spMkLst>
        </pc:spChg>
        <pc:picChg chg="add mod">
          <ac:chgData name="Olivier gal_" userId="361f297fe0f81245" providerId="LiveId" clId="{3E9ACDFF-ED40-459C-A6C9-76F21CA37580}" dt="2019-10-15T17:25:55.591" v="1988" actId="14100"/>
          <ac:picMkLst>
            <pc:docMk/>
            <pc:sldMk cId="2083027807" sldId="281"/>
            <ac:picMk id="3" creationId="{6C92502B-9541-43EB-AE26-06C20470E2E6}"/>
          </ac:picMkLst>
        </pc:picChg>
        <pc:picChg chg="add mod">
          <ac:chgData name="Olivier gal_" userId="361f297fe0f81245" providerId="LiveId" clId="{3E9ACDFF-ED40-459C-A6C9-76F21CA37580}" dt="2019-10-15T17:29:15.165" v="2000" actId="14100"/>
          <ac:picMkLst>
            <pc:docMk/>
            <pc:sldMk cId="2083027807" sldId="281"/>
            <ac:picMk id="4" creationId="{782E6EFD-AAC7-49FD-80E5-4E7F9BD4EC44}"/>
          </ac:picMkLst>
        </pc:picChg>
        <pc:picChg chg="add mod">
          <ac:chgData name="Olivier gal_" userId="361f297fe0f81245" providerId="LiveId" clId="{3E9ACDFF-ED40-459C-A6C9-76F21CA37580}" dt="2019-10-15T17:29:11.133" v="1999" actId="14100"/>
          <ac:picMkLst>
            <pc:docMk/>
            <pc:sldMk cId="2083027807" sldId="281"/>
            <ac:picMk id="5" creationId="{24F548E4-E8FF-4A5D-8C9B-8217B522AA35}"/>
          </ac:picMkLst>
        </pc:picChg>
        <pc:picChg chg="add mod">
          <ac:chgData name="Olivier gal_" userId="361f297fe0f81245" providerId="LiveId" clId="{3E9ACDFF-ED40-459C-A6C9-76F21CA37580}" dt="2019-10-15T17:28:41.683" v="1998" actId="14100"/>
          <ac:picMkLst>
            <pc:docMk/>
            <pc:sldMk cId="2083027807" sldId="281"/>
            <ac:picMk id="6" creationId="{014E5123-5D41-4495-8385-E2B61406F0AD}"/>
          </ac:picMkLst>
        </pc:picChg>
      </pc:sldChg>
      <pc:sldChg chg="addSp delSp modSp add">
        <pc:chgData name="Olivier gal_" userId="361f297fe0f81245" providerId="LiveId" clId="{3E9ACDFF-ED40-459C-A6C9-76F21CA37580}" dt="2019-10-15T17:35:05.294" v="2037"/>
        <pc:sldMkLst>
          <pc:docMk/>
          <pc:sldMk cId="4157091252" sldId="282"/>
        </pc:sldMkLst>
        <pc:spChg chg="add mod">
          <ac:chgData name="Olivier gal_" userId="361f297fe0f81245" providerId="LiveId" clId="{3E9ACDFF-ED40-459C-A6C9-76F21CA37580}" dt="2019-10-15T17:31:57.557" v="2019" actId="1076"/>
          <ac:spMkLst>
            <pc:docMk/>
            <pc:sldMk cId="4157091252" sldId="282"/>
            <ac:spMk id="2" creationId="{47CCA36F-C4F6-4659-82C6-C406355D5B2A}"/>
          </ac:spMkLst>
        </pc:spChg>
        <pc:spChg chg="add del mod">
          <ac:chgData name="Olivier gal_" userId="361f297fe0f81245" providerId="LiveId" clId="{3E9ACDFF-ED40-459C-A6C9-76F21CA37580}" dt="2019-10-15T17:33:41.472" v="2029"/>
          <ac:spMkLst>
            <pc:docMk/>
            <pc:sldMk cId="4157091252" sldId="282"/>
            <ac:spMk id="4" creationId="{48CF6546-7730-4BD9-ADD3-96E65FE10D6E}"/>
          </ac:spMkLst>
        </pc:spChg>
        <pc:spChg chg="add mod">
          <ac:chgData name="Olivier gal_" userId="361f297fe0f81245" providerId="LiveId" clId="{3E9ACDFF-ED40-459C-A6C9-76F21CA37580}" dt="2019-10-15T17:34:46.666" v="2034" actId="255"/>
          <ac:spMkLst>
            <pc:docMk/>
            <pc:sldMk cId="4157091252" sldId="282"/>
            <ac:spMk id="5" creationId="{30AAE5F4-16DF-45CF-ADC3-1F1E8F822CC9}"/>
          </ac:spMkLst>
        </pc:spChg>
        <pc:spChg chg="add del">
          <ac:chgData name="Olivier gal_" userId="361f297fe0f81245" providerId="LiveId" clId="{3E9ACDFF-ED40-459C-A6C9-76F21CA37580}" dt="2019-10-15T17:35:05.294" v="2037"/>
          <ac:spMkLst>
            <pc:docMk/>
            <pc:sldMk cId="4157091252" sldId="282"/>
            <ac:spMk id="6" creationId="{AA03C07F-76C0-4A6A-9CAA-2EBE47A1A891}"/>
          </ac:spMkLst>
        </pc:spChg>
        <pc:picChg chg="add mod">
          <ac:chgData name="Olivier gal_" userId="361f297fe0f81245" providerId="LiveId" clId="{3E9ACDFF-ED40-459C-A6C9-76F21CA37580}" dt="2019-10-15T17:34:57.631" v="2035" actId="14100"/>
          <ac:picMkLst>
            <pc:docMk/>
            <pc:sldMk cId="4157091252" sldId="282"/>
            <ac:picMk id="3" creationId="{BE0D2A27-A310-4A0B-AA58-8E30016D7BA3}"/>
          </ac:picMkLst>
        </pc:picChg>
      </pc:sldChg>
      <pc:sldChg chg="addSp delSp modSp add">
        <pc:chgData name="Olivier gal_" userId="361f297fe0f81245" providerId="LiveId" clId="{3E9ACDFF-ED40-459C-A6C9-76F21CA37580}" dt="2019-10-15T17:40:02.770" v="2069" actId="1076"/>
        <pc:sldMkLst>
          <pc:docMk/>
          <pc:sldMk cId="3684330369" sldId="283"/>
        </pc:sldMkLst>
        <pc:spChg chg="add mod">
          <ac:chgData name="Olivier gal_" userId="361f297fe0f81245" providerId="LiveId" clId="{3E9ACDFF-ED40-459C-A6C9-76F21CA37580}" dt="2019-10-15T17:36:20.951" v="2042" actId="20577"/>
          <ac:spMkLst>
            <pc:docMk/>
            <pc:sldMk cId="3684330369" sldId="283"/>
            <ac:spMk id="2" creationId="{496E3F05-0C3B-4DE9-B6B6-9130A98D2EC2}"/>
          </ac:spMkLst>
        </pc:spChg>
        <pc:spChg chg="add del mod">
          <ac:chgData name="Olivier gal_" userId="361f297fe0f81245" providerId="LiveId" clId="{3E9ACDFF-ED40-459C-A6C9-76F21CA37580}" dt="2019-10-15T17:38:24.137" v="2060"/>
          <ac:spMkLst>
            <pc:docMk/>
            <pc:sldMk cId="3684330369" sldId="283"/>
            <ac:spMk id="6" creationId="{D8342A5F-C538-4248-A1CD-36BF4B9B0003}"/>
          </ac:spMkLst>
        </pc:spChg>
        <pc:spChg chg="add mod">
          <ac:chgData name="Olivier gal_" userId="361f297fe0f81245" providerId="LiveId" clId="{3E9ACDFF-ED40-459C-A6C9-76F21CA37580}" dt="2019-10-15T17:39:42.961" v="2068" actId="1076"/>
          <ac:spMkLst>
            <pc:docMk/>
            <pc:sldMk cId="3684330369" sldId="283"/>
            <ac:spMk id="7" creationId="{51CBB26E-AC62-4530-87E0-98FAA5A092A2}"/>
          </ac:spMkLst>
        </pc:spChg>
        <pc:picChg chg="add mod">
          <ac:chgData name="Olivier gal_" userId="361f297fe0f81245" providerId="LiveId" clId="{3E9ACDFF-ED40-459C-A6C9-76F21CA37580}" dt="2019-10-15T17:38:15.566" v="2056" actId="14100"/>
          <ac:picMkLst>
            <pc:docMk/>
            <pc:sldMk cId="3684330369" sldId="283"/>
            <ac:picMk id="3" creationId="{0C79DDE8-21A4-4B6F-9248-979AF5079D84}"/>
          </ac:picMkLst>
        </pc:picChg>
        <pc:picChg chg="add mod">
          <ac:chgData name="Olivier gal_" userId="361f297fe0f81245" providerId="LiveId" clId="{3E9ACDFF-ED40-459C-A6C9-76F21CA37580}" dt="2019-10-15T17:40:02.770" v="2069" actId="1076"/>
          <ac:picMkLst>
            <pc:docMk/>
            <pc:sldMk cId="3684330369" sldId="283"/>
            <ac:picMk id="4" creationId="{B5D06394-FE91-432C-B83B-70C5018FF481}"/>
          </ac:picMkLst>
        </pc:picChg>
        <pc:picChg chg="add mod">
          <ac:chgData name="Olivier gal_" userId="361f297fe0f81245" providerId="LiveId" clId="{3E9ACDFF-ED40-459C-A6C9-76F21CA37580}" dt="2019-10-15T17:38:22.324" v="2058" actId="14100"/>
          <ac:picMkLst>
            <pc:docMk/>
            <pc:sldMk cId="3684330369" sldId="283"/>
            <ac:picMk id="5" creationId="{4BD24625-0067-4480-8BBB-A44856905F1B}"/>
          </ac:picMkLst>
        </pc:picChg>
      </pc:sldChg>
      <pc:sldChg chg="addSp modSp add">
        <pc:chgData name="Olivier gal_" userId="361f297fe0f81245" providerId="LiveId" clId="{3E9ACDFF-ED40-459C-A6C9-76F21CA37580}" dt="2019-10-15T17:51:05.710" v="2137" actId="20577"/>
        <pc:sldMkLst>
          <pc:docMk/>
          <pc:sldMk cId="655654043" sldId="284"/>
        </pc:sldMkLst>
        <pc:spChg chg="add mod">
          <ac:chgData name="Olivier gal_" userId="361f297fe0f81245" providerId="LiveId" clId="{3E9ACDFF-ED40-459C-A6C9-76F21CA37580}" dt="2019-10-15T17:47:48.807" v="2111" actId="20577"/>
          <ac:spMkLst>
            <pc:docMk/>
            <pc:sldMk cId="655654043" sldId="284"/>
            <ac:spMk id="3" creationId="{A5D4289E-9BA5-4D53-95C5-A59DD0B646F4}"/>
          </ac:spMkLst>
        </pc:spChg>
        <pc:spChg chg="add mod">
          <ac:chgData name="Olivier gal_" userId="361f297fe0f81245" providerId="LiveId" clId="{3E9ACDFF-ED40-459C-A6C9-76F21CA37580}" dt="2019-10-15T17:51:05.710" v="2137" actId="20577"/>
          <ac:spMkLst>
            <pc:docMk/>
            <pc:sldMk cId="655654043" sldId="284"/>
            <ac:spMk id="4" creationId="{6EF26057-455C-4FD9-ABFE-2D3DE7646A9D}"/>
          </ac:spMkLst>
        </pc:spChg>
        <pc:picChg chg="add mod">
          <ac:chgData name="Olivier gal_" userId="361f297fe0f81245" providerId="LiveId" clId="{3E9ACDFF-ED40-459C-A6C9-76F21CA37580}" dt="2019-10-15T17:46:24.928" v="2097" actId="14100"/>
          <ac:picMkLst>
            <pc:docMk/>
            <pc:sldMk cId="655654043" sldId="284"/>
            <ac:picMk id="2" creationId="{E7364468-D8B0-4C14-ADD6-53E96D4248C3}"/>
          </ac:picMkLst>
        </pc:picChg>
      </pc:sldChg>
      <pc:sldChg chg="addSp delSp modSp add">
        <pc:chgData name="Olivier gal_" userId="361f297fe0f81245" providerId="LiveId" clId="{3E9ACDFF-ED40-459C-A6C9-76F21CA37580}" dt="2019-10-15T17:56:06.800" v="2335" actId="255"/>
        <pc:sldMkLst>
          <pc:docMk/>
          <pc:sldMk cId="3656674175" sldId="285"/>
        </pc:sldMkLst>
        <pc:spChg chg="add mod">
          <ac:chgData name="Olivier gal_" userId="361f297fe0f81245" providerId="LiveId" clId="{3E9ACDFF-ED40-459C-A6C9-76F21CA37580}" dt="2019-10-15T17:52:20.340" v="2165" actId="14100"/>
          <ac:spMkLst>
            <pc:docMk/>
            <pc:sldMk cId="3656674175" sldId="285"/>
            <ac:spMk id="2" creationId="{F96DBEBB-E8DF-4E6D-B255-FC2C25A4D1FF}"/>
          </ac:spMkLst>
        </pc:spChg>
        <pc:spChg chg="add del mod">
          <ac:chgData name="Olivier gal_" userId="361f297fe0f81245" providerId="LiveId" clId="{3E9ACDFF-ED40-459C-A6C9-76F21CA37580}" dt="2019-10-15T17:51:47.329" v="2161"/>
          <ac:spMkLst>
            <pc:docMk/>
            <pc:sldMk cId="3656674175" sldId="285"/>
            <ac:spMk id="3" creationId="{BC2A378D-000A-4E27-AB9C-E991F2538392}"/>
          </ac:spMkLst>
        </pc:spChg>
        <pc:spChg chg="add mod">
          <ac:chgData name="Olivier gal_" userId="361f297fe0f81245" providerId="LiveId" clId="{3E9ACDFF-ED40-459C-A6C9-76F21CA37580}" dt="2019-10-15T17:56:06.800" v="2335" actId="255"/>
          <ac:spMkLst>
            <pc:docMk/>
            <pc:sldMk cId="3656674175" sldId="285"/>
            <ac:spMk id="5" creationId="{88B40C18-076A-449E-979B-FA5D86D19D82}"/>
          </ac:spMkLst>
        </pc:spChg>
        <pc:picChg chg="add mod">
          <ac:chgData name="Olivier gal_" userId="361f297fe0f81245" providerId="LiveId" clId="{3E9ACDFF-ED40-459C-A6C9-76F21CA37580}" dt="2019-10-15T17:52:26.351" v="2166" actId="14100"/>
          <ac:picMkLst>
            <pc:docMk/>
            <pc:sldMk cId="3656674175" sldId="285"/>
            <ac:picMk id="4" creationId="{B43EFDB9-D67F-4F62-9942-268E4D2C96B1}"/>
          </ac:picMkLst>
        </pc:picChg>
      </pc:sldChg>
      <pc:sldChg chg="addSp modSp add">
        <pc:chgData name="Olivier gal_" userId="361f297fe0f81245" providerId="LiveId" clId="{3E9ACDFF-ED40-459C-A6C9-76F21CA37580}" dt="2019-10-15T18:00:10.931" v="2342" actId="20577"/>
        <pc:sldMkLst>
          <pc:docMk/>
          <pc:sldMk cId="1798087416" sldId="286"/>
        </pc:sldMkLst>
        <pc:spChg chg="add mod">
          <ac:chgData name="Olivier gal_" userId="361f297fe0f81245" providerId="LiveId" clId="{3E9ACDFF-ED40-459C-A6C9-76F21CA37580}" dt="2019-10-15T18:00:10.931" v="2342" actId="20577"/>
          <ac:spMkLst>
            <pc:docMk/>
            <pc:sldMk cId="1798087416" sldId="286"/>
            <ac:spMk id="2" creationId="{95EFC8A3-6805-40DB-9EF0-854958FC6CD9}"/>
          </ac:spMkLst>
        </pc:spChg>
      </pc:sldChg>
      <pc:sldChg chg="addSp delSp modSp add">
        <pc:chgData name="Olivier gal_" userId="361f297fe0f81245" providerId="LiveId" clId="{3E9ACDFF-ED40-459C-A6C9-76F21CA37580}" dt="2019-10-15T18:54:45.740" v="2408" actId="20577"/>
        <pc:sldMkLst>
          <pc:docMk/>
          <pc:sldMk cId="4005294129" sldId="287"/>
        </pc:sldMkLst>
        <pc:spChg chg="add del mod">
          <ac:chgData name="Olivier gal_" userId="361f297fe0f81245" providerId="LiveId" clId="{3E9ACDFF-ED40-459C-A6C9-76F21CA37580}" dt="2019-10-15T18:40:42.880" v="2345"/>
          <ac:spMkLst>
            <pc:docMk/>
            <pc:sldMk cId="4005294129" sldId="287"/>
            <ac:spMk id="2" creationId="{BD2C51D7-9B93-41FA-906E-DCF7ABBFEF2C}"/>
          </ac:spMkLst>
        </pc:spChg>
        <pc:spChg chg="add del mod">
          <ac:chgData name="Olivier gal_" userId="361f297fe0f81245" providerId="LiveId" clId="{3E9ACDFF-ED40-459C-A6C9-76F21CA37580}" dt="2019-10-15T18:40:42.880" v="2345"/>
          <ac:spMkLst>
            <pc:docMk/>
            <pc:sldMk cId="4005294129" sldId="287"/>
            <ac:spMk id="3" creationId="{7EF1BEE6-1D8F-4BA9-8880-3C398DFDA5F7}"/>
          </ac:spMkLst>
        </pc:spChg>
        <pc:spChg chg="add mod">
          <ac:chgData name="Olivier gal_" userId="361f297fe0f81245" providerId="LiveId" clId="{3E9ACDFF-ED40-459C-A6C9-76F21CA37580}" dt="2019-10-15T18:52:17.136" v="2359" actId="20577"/>
          <ac:spMkLst>
            <pc:docMk/>
            <pc:sldMk cId="4005294129" sldId="287"/>
            <ac:spMk id="4" creationId="{AE16352C-1417-4DA3-A4E6-E3A6AAE0C1D4}"/>
          </ac:spMkLst>
        </pc:spChg>
        <pc:spChg chg="add del mod">
          <ac:chgData name="Olivier gal_" userId="361f297fe0f81245" providerId="LiveId" clId="{3E9ACDFF-ED40-459C-A6C9-76F21CA37580}" dt="2019-10-15T18:53:00.163" v="2360"/>
          <ac:spMkLst>
            <pc:docMk/>
            <pc:sldMk cId="4005294129" sldId="287"/>
            <ac:spMk id="5" creationId="{32E24851-4636-430E-A6DF-213CBD98522B}"/>
          </ac:spMkLst>
        </pc:spChg>
        <pc:spChg chg="add mod">
          <ac:chgData name="Olivier gal_" userId="361f297fe0f81245" providerId="LiveId" clId="{3E9ACDFF-ED40-459C-A6C9-76F21CA37580}" dt="2019-10-15T18:54:45.740" v="2408" actId="20577"/>
          <ac:spMkLst>
            <pc:docMk/>
            <pc:sldMk cId="4005294129" sldId="287"/>
            <ac:spMk id="8" creationId="{46878D28-284F-4FA0-9258-E5BFE2A8ED1A}"/>
          </ac:spMkLst>
        </pc:spChg>
        <pc:picChg chg="add del mod">
          <ac:chgData name="Olivier gal_" userId="361f297fe0f81245" providerId="LiveId" clId="{3E9ACDFF-ED40-459C-A6C9-76F21CA37580}" dt="2019-10-15T18:53:29.742" v="2364" actId="478"/>
          <ac:picMkLst>
            <pc:docMk/>
            <pc:sldMk cId="4005294129" sldId="287"/>
            <ac:picMk id="6" creationId="{37B6DA76-DBF2-4749-98C9-52A35BF2DA11}"/>
          </ac:picMkLst>
        </pc:picChg>
      </pc:sldChg>
    </pc:docChg>
  </pc:docChgLst>
  <pc:docChgLst>
    <pc:chgData name="Olivier gal_" userId="361f297fe0f81245" providerId="LiveId" clId="{5B9563DB-F3B5-47BF-AFC1-B3D212E62DE6}"/>
    <pc:docChg chg="undo custSel addSld delSld modSld sldOrd">
      <pc:chgData name="Olivier gal_" userId="361f297fe0f81245" providerId="LiveId" clId="{5B9563DB-F3B5-47BF-AFC1-B3D212E62DE6}" dt="2019-10-05T22:17:26.211" v="6080" actId="20577"/>
      <pc:docMkLst>
        <pc:docMk/>
      </pc:docMkLst>
      <pc:sldChg chg="modSp">
        <pc:chgData name="Olivier gal_" userId="361f297fe0f81245" providerId="LiveId" clId="{5B9563DB-F3B5-47BF-AFC1-B3D212E62DE6}" dt="2019-10-05T18:38:58.794" v="3490" actId="14100"/>
        <pc:sldMkLst>
          <pc:docMk/>
          <pc:sldMk cId="325628973" sldId="257"/>
        </pc:sldMkLst>
        <pc:spChg chg="mod">
          <ac:chgData name="Olivier gal_" userId="361f297fe0f81245" providerId="LiveId" clId="{5B9563DB-F3B5-47BF-AFC1-B3D212E62DE6}" dt="2019-10-05T18:38:58.794" v="3490" actId="14100"/>
          <ac:spMkLst>
            <pc:docMk/>
            <pc:sldMk cId="325628973" sldId="257"/>
            <ac:spMk id="2" creationId="{97ADF55F-CC01-4FE5-9F7B-A5A7EEB9FF5B}"/>
          </ac:spMkLst>
        </pc:spChg>
      </pc:sldChg>
      <pc:sldChg chg="modSp">
        <pc:chgData name="Olivier gal_" userId="361f297fe0f81245" providerId="LiveId" clId="{5B9563DB-F3B5-47BF-AFC1-B3D212E62DE6}" dt="2019-10-05T15:44:53.928" v="2022" actId="313"/>
        <pc:sldMkLst>
          <pc:docMk/>
          <pc:sldMk cId="3630154676" sldId="258"/>
        </pc:sldMkLst>
        <pc:spChg chg="mod">
          <ac:chgData name="Olivier gal_" userId="361f297fe0f81245" providerId="LiveId" clId="{5B9563DB-F3B5-47BF-AFC1-B3D212E62DE6}" dt="2019-10-05T15:44:53.928" v="2022" actId="313"/>
          <ac:spMkLst>
            <pc:docMk/>
            <pc:sldMk cId="3630154676" sldId="258"/>
            <ac:spMk id="3" creationId="{B3E7706F-D909-4A7C-A648-14DC0DE1CF7B}"/>
          </ac:spMkLst>
        </pc:spChg>
      </pc:sldChg>
      <pc:sldChg chg="del">
        <pc:chgData name="Olivier gal_" userId="361f297fe0f81245" providerId="LiveId" clId="{5B9563DB-F3B5-47BF-AFC1-B3D212E62DE6}" dt="2019-10-05T15:45:10.398" v="2023" actId="2696"/>
        <pc:sldMkLst>
          <pc:docMk/>
          <pc:sldMk cId="2621186653" sldId="259"/>
        </pc:sldMkLst>
      </pc:sldChg>
      <pc:sldChg chg="addSp delSp modSp">
        <pc:chgData name="Olivier gal_" userId="361f297fe0f81245" providerId="LiveId" clId="{5B9563DB-F3B5-47BF-AFC1-B3D212E62DE6}" dt="2019-10-05T18:32:10.631" v="3436"/>
        <pc:sldMkLst>
          <pc:docMk/>
          <pc:sldMk cId="1147603187" sldId="260"/>
        </pc:sldMkLst>
        <pc:spChg chg="del">
          <ac:chgData name="Olivier gal_" userId="361f297fe0f81245" providerId="LiveId" clId="{5B9563DB-F3B5-47BF-AFC1-B3D212E62DE6}" dt="2019-10-05T18:32:10.631" v="3436"/>
          <ac:spMkLst>
            <pc:docMk/>
            <pc:sldMk cId="1147603187" sldId="260"/>
            <ac:spMk id="3" creationId="{85836D24-2529-4C52-83FA-B2799C30E516}"/>
          </ac:spMkLst>
        </pc:spChg>
        <pc:spChg chg="add mod">
          <ac:chgData name="Olivier gal_" userId="361f297fe0f81245" providerId="LiveId" clId="{5B9563DB-F3B5-47BF-AFC1-B3D212E62DE6}" dt="2019-10-05T18:32:10.631" v="3436"/>
          <ac:spMkLst>
            <pc:docMk/>
            <pc:sldMk cId="1147603187" sldId="260"/>
            <ac:spMk id="4" creationId="{FD3A077F-397A-45F7-92DB-897DD17A0F52}"/>
          </ac:spMkLst>
        </pc:spChg>
      </pc:sldChg>
      <pc:sldChg chg="addSp delSp modSp">
        <pc:chgData name="Olivier gal_" userId="361f297fe0f81245" providerId="LiveId" clId="{5B9563DB-F3B5-47BF-AFC1-B3D212E62DE6}" dt="2019-10-05T18:31:55.988" v="3434"/>
        <pc:sldMkLst>
          <pc:docMk/>
          <pc:sldMk cId="4086383643" sldId="261"/>
        </pc:sldMkLst>
        <pc:spChg chg="mod">
          <ac:chgData name="Olivier gal_" userId="361f297fe0f81245" providerId="LiveId" clId="{5B9563DB-F3B5-47BF-AFC1-B3D212E62DE6}" dt="2019-10-05T14:37:02.767" v="576" actId="1076"/>
          <ac:spMkLst>
            <pc:docMk/>
            <pc:sldMk cId="4086383643" sldId="261"/>
            <ac:spMk id="2" creationId="{97F94D49-72B2-4570-A73A-78AF3D8EBC94}"/>
          </ac:spMkLst>
        </pc:spChg>
        <pc:spChg chg="mod">
          <ac:chgData name="Olivier gal_" userId="361f297fe0f81245" providerId="LiveId" clId="{5B9563DB-F3B5-47BF-AFC1-B3D212E62DE6}" dt="2019-10-05T18:30:17.780" v="3426" actId="27636"/>
          <ac:spMkLst>
            <pc:docMk/>
            <pc:sldMk cId="4086383643" sldId="261"/>
            <ac:spMk id="3" creationId="{D61632F5-F8A9-45F7-9EE5-2D224B40E229}"/>
          </ac:spMkLst>
        </pc:spChg>
        <pc:spChg chg="del mod">
          <ac:chgData name="Olivier gal_" userId="361f297fe0f81245" providerId="LiveId" clId="{5B9563DB-F3B5-47BF-AFC1-B3D212E62DE6}" dt="2019-10-05T18:31:37.764" v="3432"/>
          <ac:spMkLst>
            <pc:docMk/>
            <pc:sldMk cId="4086383643" sldId="261"/>
            <ac:spMk id="4" creationId="{471A64C6-DBE7-4C7A-9E87-0F0B38AB1EAB}"/>
          </ac:spMkLst>
        </pc:spChg>
        <pc:spChg chg="del mod">
          <ac:chgData name="Olivier gal_" userId="361f297fe0f81245" providerId="LiveId" clId="{5B9563DB-F3B5-47BF-AFC1-B3D212E62DE6}" dt="2019-10-05T18:31:55.988" v="3434"/>
          <ac:spMkLst>
            <pc:docMk/>
            <pc:sldMk cId="4086383643" sldId="261"/>
            <ac:spMk id="5" creationId="{596F5583-9F33-4B31-A11E-8C2DF805C766}"/>
          </ac:spMkLst>
        </pc:spChg>
        <pc:spChg chg="add mod">
          <ac:chgData name="Olivier gal_" userId="361f297fe0f81245" providerId="LiveId" clId="{5B9563DB-F3B5-47BF-AFC1-B3D212E62DE6}" dt="2019-10-05T18:30:34.633" v="3428" actId="1076"/>
          <ac:spMkLst>
            <pc:docMk/>
            <pc:sldMk cId="4086383643" sldId="261"/>
            <ac:spMk id="6" creationId="{F1E90D04-F249-4A43-834A-729C6EBEEF99}"/>
          </ac:spMkLst>
        </pc:spChg>
      </pc:sldChg>
      <pc:sldChg chg="addSp delSp modSp">
        <pc:chgData name="Olivier gal_" userId="361f297fe0f81245" providerId="LiveId" clId="{5B9563DB-F3B5-47BF-AFC1-B3D212E62DE6}" dt="2019-10-05T18:30:10.158" v="3425" actId="1076"/>
        <pc:sldMkLst>
          <pc:docMk/>
          <pc:sldMk cId="2614623792" sldId="262"/>
        </pc:sldMkLst>
        <pc:spChg chg="mod">
          <ac:chgData name="Olivier gal_" userId="361f297fe0f81245" providerId="LiveId" clId="{5B9563DB-F3B5-47BF-AFC1-B3D212E62DE6}" dt="2019-10-05T14:48:12.312" v="981" actId="1076"/>
          <ac:spMkLst>
            <pc:docMk/>
            <pc:sldMk cId="2614623792" sldId="262"/>
            <ac:spMk id="2" creationId="{26DAEF5A-6043-4961-A419-23DD2B04A5A3}"/>
          </ac:spMkLst>
        </pc:spChg>
        <pc:spChg chg="add del mod">
          <ac:chgData name="Olivier gal_" userId="361f297fe0f81245" providerId="LiveId" clId="{5B9563DB-F3B5-47BF-AFC1-B3D212E62DE6}" dt="2019-10-05T18:29:50.814" v="3423" actId="1076"/>
          <ac:spMkLst>
            <pc:docMk/>
            <pc:sldMk cId="2614623792" sldId="262"/>
            <ac:spMk id="3" creationId="{DDC33C70-7607-4554-A8E1-0A7819802551}"/>
          </ac:spMkLst>
        </pc:spChg>
        <pc:spChg chg="add del mod">
          <ac:chgData name="Olivier gal_" userId="361f297fe0f81245" providerId="LiveId" clId="{5B9563DB-F3B5-47BF-AFC1-B3D212E62DE6}" dt="2019-10-05T14:51:06.394" v="1053"/>
          <ac:spMkLst>
            <pc:docMk/>
            <pc:sldMk cId="2614623792" sldId="262"/>
            <ac:spMk id="6" creationId="{72BAF29F-5880-4574-B6F3-16EF2878638C}"/>
          </ac:spMkLst>
        </pc:spChg>
        <pc:spChg chg="add del mod">
          <ac:chgData name="Olivier gal_" userId="361f297fe0f81245" providerId="LiveId" clId="{5B9563DB-F3B5-47BF-AFC1-B3D212E62DE6}" dt="2019-10-05T14:51:05.334" v="1051" actId="478"/>
          <ac:spMkLst>
            <pc:docMk/>
            <pc:sldMk cId="2614623792" sldId="262"/>
            <ac:spMk id="8" creationId="{1BA069AB-ED56-458A-B177-4E147C344D43}"/>
          </ac:spMkLst>
        </pc:spChg>
        <pc:spChg chg="add mod">
          <ac:chgData name="Olivier gal_" userId="361f297fe0f81245" providerId="LiveId" clId="{5B9563DB-F3B5-47BF-AFC1-B3D212E62DE6}" dt="2019-10-05T18:29:21.607" v="3415" actId="1076"/>
          <ac:spMkLst>
            <pc:docMk/>
            <pc:sldMk cId="2614623792" sldId="262"/>
            <ac:spMk id="9" creationId="{C1B5DDF4-3C89-46CF-A303-2087538FCAD5}"/>
          </ac:spMkLst>
        </pc:spChg>
        <pc:spChg chg="add mod">
          <ac:chgData name="Olivier gal_" userId="361f297fe0f81245" providerId="LiveId" clId="{5B9563DB-F3B5-47BF-AFC1-B3D212E62DE6}" dt="2019-10-05T15:22:38.378" v="1521" actId="1076"/>
          <ac:spMkLst>
            <pc:docMk/>
            <pc:sldMk cId="2614623792" sldId="262"/>
            <ac:spMk id="10" creationId="{574CA823-F168-4E96-A446-02E975B9D8D9}"/>
          </ac:spMkLst>
        </pc:spChg>
        <pc:spChg chg="add del">
          <ac:chgData name="Olivier gal_" userId="361f297fe0f81245" providerId="LiveId" clId="{5B9563DB-F3B5-47BF-AFC1-B3D212E62DE6}" dt="2019-10-05T15:22:32.351" v="1519"/>
          <ac:spMkLst>
            <pc:docMk/>
            <pc:sldMk cId="2614623792" sldId="262"/>
            <ac:spMk id="11" creationId="{06A8D980-4EF2-4FBF-8D8C-55C75B699A44}"/>
          </ac:spMkLst>
        </pc:spChg>
        <pc:spChg chg="add mod">
          <ac:chgData name="Olivier gal_" userId="361f297fe0f81245" providerId="LiveId" clId="{5B9563DB-F3B5-47BF-AFC1-B3D212E62DE6}" dt="2019-10-05T18:30:04.989" v="3424" actId="255"/>
          <ac:spMkLst>
            <pc:docMk/>
            <pc:sldMk cId="2614623792" sldId="262"/>
            <ac:spMk id="12" creationId="{A9194980-8317-46B2-BDEA-6D89FC7A93F9}"/>
          </ac:spMkLst>
        </pc:spChg>
        <pc:picChg chg="add mod">
          <ac:chgData name="Olivier gal_" userId="361f297fe0f81245" providerId="LiveId" clId="{5B9563DB-F3B5-47BF-AFC1-B3D212E62DE6}" dt="2019-10-05T18:30:10.158" v="3425" actId="1076"/>
          <ac:picMkLst>
            <pc:docMk/>
            <pc:sldMk cId="2614623792" sldId="262"/>
            <ac:picMk id="5" creationId="{043EE3F7-04DA-4A30-AA36-95ED040762FD}"/>
          </ac:picMkLst>
        </pc:picChg>
      </pc:sldChg>
      <pc:sldChg chg="delSp modSp add">
        <pc:chgData name="Olivier gal_" userId="361f297fe0f81245" providerId="LiveId" clId="{5B9563DB-F3B5-47BF-AFC1-B3D212E62DE6}" dt="2019-10-05T15:53:40.105" v="2061" actId="6549"/>
        <pc:sldMkLst>
          <pc:docMk/>
          <pc:sldMk cId="3040152055" sldId="263"/>
        </pc:sldMkLst>
        <pc:spChg chg="del">
          <ac:chgData name="Olivier gal_" userId="361f297fe0f81245" providerId="LiveId" clId="{5B9563DB-F3B5-47BF-AFC1-B3D212E62DE6}" dt="2019-10-05T14:52:41.412" v="1087" actId="478"/>
          <ac:spMkLst>
            <pc:docMk/>
            <pc:sldMk cId="3040152055" sldId="263"/>
            <ac:spMk id="2" creationId="{E55C9AA4-A402-42ED-87F1-584E2723F87B}"/>
          </ac:spMkLst>
        </pc:spChg>
        <pc:spChg chg="mod">
          <ac:chgData name="Olivier gal_" userId="361f297fe0f81245" providerId="LiveId" clId="{5B9563DB-F3B5-47BF-AFC1-B3D212E62DE6}" dt="2019-10-05T15:53:40.105" v="2061" actId="6549"/>
          <ac:spMkLst>
            <pc:docMk/>
            <pc:sldMk cId="3040152055" sldId="263"/>
            <ac:spMk id="3" creationId="{FE23665F-1641-4BA3-BC0C-905368DD98A5}"/>
          </ac:spMkLst>
        </pc:spChg>
      </pc:sldChg>
      <pc:sldChg chg="modSp add">
        <pc:chgData name="Olivier gal_" userId="361f297fe0f81245" providerId="LiveId" clId="{5B9563DB-F3B5-47BF-AFC1-B3D212E62DE6}" dt="2019-10-05T18:37:56.121" v="3488" actId="20577"/>
        <pc:sldMkLst>
          <pc:docMk/>
          <pc:sldMk cId="893170356" sldId="264"/>
        </pc:sldMkLst>
        <pc:spChg chg="mod">
          <ac:chgData name="Olivier gal_" userId="361f297fe0f81245" providerId="LiveId" clId="{5B9563DB-F3B5-47BF-AFC1-B3D212E62DE6}" dt="2019-10-05T15:27:28.582" v="1593" actId="1076"/>
          <ac:spMkLst>
            <pc:docMk/>
            <pc:sldMk cId="893170356" sldId="264"/>
            <ac:spMk id="2" creationId="{D9AF4D0B-26CA-4758-936B-B2054203C358}"/>
          </ac:spMkLst>
        </pc:spChg>
        <pc:spChg chg="mod">
          <ac:chgData name="Olivier gal_" userId="361f297fe0f81245" providerId="LiveId" clId="{5B9563DB-F3B5-47BF-AFC1-B3D212E62DE6}" dt="2019-10-05T18:37:56.121" v="3488" actId="20577"/>
          <ac:spMkLst>
            <pc:docMk/>
            <pc:sldMk cId="893170356" sldId="264"/>
            <ac:spMk id="3" creationId="{75EA56C0-A08A-4475-A62A-9F34475CA408}"/>
          </ac:spMkLst>
        </pc:spChg>
      </pc:sldChg>
      <pc:sldChg chg="modSp add">
        <pc:chgData name="Olivier gal_" userId="361f297fe0f81245" providerId="LiveId" clId="{5B9563DB-F3B5-47BF-AFC1-B3D212E62DE6}" dt="2019-10-05T18:37:43.242" v="3486" actId="27636"/>
        <pc:sldMkLst>
          <pc:docMk/>
          <pc:sldMk cId="270435658" sldId="265"/>
        </pc:sldMkLst>
        <pc:spChg chg="mod">
          <ac:chgData name="Olivier gal_" userId="361f297fe0f81245" providerId="LiveId" clId="{5B9563DB-F3B5-47BF-AFC1-B3D212E62DE6}" dt="2019-10-05T15:55:16.973" v="2092" actId="20577"/>
          <ac:spMkLst>
            <pc:docMk/>
            <pc:sldMk cId="270435658" sldId="265"/>
            <ac:spMk id="2" creationId="{ED59D0F5-D821-491C-A521-350B74DC4D0A}"/>
          </ac:spMkLst>
        </pc:spChg>
        <pc:spChg chg="mod">
          <ac:chgData name="Olivier gal_" userId="361f297fe0f81245" providerId="LiveId" clId="{5B9563DB-F3B5-47BF-AFC1-B3D212E62DE6}" dt="2019-10-05T18:37:43.242" v="3486" actId="27636"/>
          <ac:spMkLst>
            <pc:docMk/>
            <pc:sldMk cId="270435658" sldId="265"/>
            <ac:spMk id="3" creationId="{98472CFC-DDA4-4D8D-8632-57DF0D41BCCF}"/>
          </ac:spMkLst>
        </pc:spChg>
      </pc:sldChg>
      <pc:sldChg chg="addSp modSp add">
        <pc:chgData name="Olivier gal_" userId="361f297fe0f81245" providerId="LiveId" clId="{5B9563DB-F3B5-47BF-AFC1-B3D212E62DE6}" dt="2019-10-05T20:56:17.039" v="6018" actId="14100"/>
        <pc:sldMkLst>
          <pc:docMk/>
          <pc:sldMk cId="4110459172" sldId="266"/>
        </pc:sldMkLst>
        <pc:spChg chg="mod">
          <ac:chgData name="Olivier gal_" userId="361f297fe0f81245" providerId="LiveId" clId="{5B9563DB-F3B5-47BF-AFC1-B3D212E62DE6}" dt="2019-10-05T18:35:27.227" v="3441" actId="27636"/>
          <ac:spMkLst>
            <pc:docMk/>
            <pc:sldMk cId="4110459172" sldId="266"/>
            <ac:spMk id="2" creationId="{EE2AE521-D05C-4B5B-AAA5-65DF416BD889}"/>
          </ac:spMkLst>
        </pc:spChg>
        <pc:spChg chg="mod">
          <ac:chgData name="Olivier gal_" userId="361f297fe0f81245" providerId="LiveId" clId="{5B9563DB-F3B5-47BF-AFC1-B3D212E62DE6}" dt="2019-10-05T18:37:08.745" v="3479" actId="1076"/>
          <ac:spMkLst>
            <pc:docMk/>
            <pc:sldMk cId="4110459172" sldId="266"/>
            <ac:spMk id="3" creationId="{F6FB41C1-E9E3-46ED-A114-CDBDD0AB0E66}"/>
          </ac:spMkLst>
        </pc:spChg>
        <pc:picChg chg="add mod">
          <ac:chgData name="Olivier gal_" userId="361f297fe0f81245" providerId="LiveId" clId="{5B9563DB-F3B5-47BF-AFC1-B3D212E62DE6}" dt="2019-10-05T20:55:59.969" v="6016" actId="14100"/>
          <ac:picMkLst>
            <pc:docMk/>
            <pc:sldMk cId="4110459172" sldId="266"/>
            <ac:picMk id="5" creationId="{FB98AE15-3949-407C-A3F2-B80BAE98E453}"/>
          </ac:picMkLst>
        </pc:picChg>
        <pc:picChg chg="add mod">
          <ac:chgData name="Olivier gal_" userId="361f297fe0f81245" providerId="LiveId" clId="{5B9563DB-F3B5-47BF-AFC1-B3D212E62DE6}" dt="2019-10-05T20:56:17.039" v="6018" actId="14100"/>
          <ac:picMkLst>
            <pc:docMk/>
            <pc:sldMk cId="4110459172" sldId="266"/>
            <ac:picMk id="7" creationId="{F2DD6FDE-6097-4936-942C-0062EDECB6FA}"/>
          </ac:picMkLst>
        </pc:picChg>
        <pc:picChg chg="add mod">
          <ac:chgData name="Olivier gal_" userId="361f297fe0f81245" providerId="LiveId" clId="{5B9563DB-F3B5-47BF-AFC1-B3D212E62DE6}" dt="2019-10-05T18:37:16.423" v="3481" actId="1076"/>
          <ac:picMkLst>
            <pc:docMk/>
            <pc:sldMk cId="4110459172" sldId="266"/>
            <ac:picMk id="9" creationId="{297CCF5D-79EE-4646-88E2-AC13AFA2C428}"/>
          </ac:picMkLst>
        </pc:picChg>
        <pc:picChg chg="add mod">
          <ac:chgData name="Olivier gal_" userId="361f297fe0f81245" providerId="LiveId" clId="{5B9563DB-F3B5-47BF-AFC1-B3D212E62DE6}" dt="2019-10-05T20:56:09.417" v="6017" actId="1076"/>
          <ac:picMkLst>
            <pc:docMk/>
            <pc:sldMk cId="4110459172" sldId="266"/>
            <ac:picMk id="11" creationId="{EE734DA3-461D-4C25-8FE5-0E854CE832A9}"/>
          </ac:picMkLst>
        </pc:picChg>
      </pc:sldChg>
      <pc:sldChg chg="addSp delSp modSp add">
        <pc:chgData name="Olivier gal_" userId="361f297fe0f81245" providerId="LiveId" clId="{5B9563DB-F3B5-47BF-AFC1-B3D212E62DE6}" dt="2019-10-05T19:11:12.122" v="5249" actId="20577"/>
        <pc:sldMkLst>
          <pc:docMk/>
          <pc:sldMk cId="1299091615" sldId="267"/>
        </pc:sldMkLst>
        <pc:spChg chg="mod">
          <ac:chgData name="Olivier gal_" userId="361f297fe0f81245" providerId="LiveId" clId="{5B9563DB-F3B5-47BF-AFC1-B3D212E62DE6}" dt="2019-10-05T18:20:10.700" v="3352" actId="1076"/>
          <ac:spMkLst>
            <pc:docMk/>
            <pc:sldMk cId="1299091615" sldId="267"/>
            <ac:spMk id="2" creationId="{6593890C-6671-4BA1-AC41-64A65ADC7D35}"/>
          </ac:spMkLst>
        </pc:spChg>
        <pc:spChg chg="del mod">
          <ac:chgData name="Olivier gal_" userId="361f297fe0f81245" providerId="LiveId" clId="{5B9563DB-F3B5-47BF-AFC1-B3D212E62DE6}" dt="2019-10-05T18:19:58.815" v="3349" actId="931"/>
          <ac:spMkLst>
            <pc:docMk/>
            <pc:sldMk cId="1299091615" sldId="267"/>
            <ac:spMk id="3" creationId="{3CA35BF1-6EF6-4620-A053-515E92969B7F}"/>
          </ac:spMkLst>
        </pc:spChg>
        <pc:spChg chg="add del mod">
          <ac:chgData name="Olivier gal_" userId="361f297fe0f81245" providerId="LiveId" clId="{5B9563DB-F3B5-47BF-AFC1-B3D212E62DE6}" dt="2019-10-05T18:26:32.537" v="3389" actId="478"/>
          <ac:spMkLst>
            <pc:docMk/>
            <pc:sldMk cId="1299091615" sldId="267"/>
            <ac:spMk id="6" creationId="{98C6B374-A569-44E8-B53A-43B8B8444125}"/>
          </ac:spMkLst>
        </pc:spChg>
        <pc:spChg chg="add del mod">
          <ac:chgData name="Olivier gal_" userId="361f297fe0f81245" providerId="LiveId" clId="{5B9563DB-F3B5-47BF-AFC1-B3D212E62DE6}" dt="2019-10-05T18:39:15.576" v="3492"/>
          <ac:spMkLst>
            <pc:docMk/>
            <pc:sldMk cId="1299091615" sldId="267"/>
            <ac:spMk id="7" creationId="{31CC97F3-B932-475F-BE74-15B15D47A5EC}"/>
          </ac:spMkLst>
        </pc:spChg>
        <pc:spChg chg="add del mod">
          <ac:chgData name="Olivier gal_" userId="361f297fe0f81245" providerId="LiveId" clId="{5B9563DB-F3B5-47BF-AFC1-B3D212E62DE6}" dt="2019-10-05T18:54:11.841" v="4309"/>
          <ac:spMkLst>
            <pc:docMk/>
            <pc:sldMk cId="1299091615" sldId="267"/>
            <ac:spMk id="8" creationId="{5065BA44-806F-4A31-8AA8-2191114C4A7B}"/>
          </ac:spMkLst>
        </pc:spChg>
        <pc:spChg chg="add mod">
          <ac:chgData name="Olivier gal_" userId="361f297fe0f81245" providerId="LiveId" clId="{5B9563DB-F3B5-47BF-AFC1-B3D212E62DE6}" dt="2019-10-05T19:11:12.122" v="5249" actId="20577"/>
          <ac:spMkLst>
            <pc:docMk/>
            <pc:sldMk cId="1299091615" sldId="267"/>
            <ac:spMk id="9" creationId="{A9293073-3095-455D-AEBE-926012048DD0}"/>
          </ac:spMkLst>
        </pc:spChg>
        <pc:picChg chg="add mod">
          <ac:chgData name="Olivier gal_" userId="361f297fe0f81245" providerId="LiveId" clId="{5B9563DB-F3B5-47BF-AFC1-B3D212E62DE6}" dt="2019-10-05T19:11:05.253" v="5245" actId="14100"/>
          <ac:picMkLst>
            <pc:docMk/>
            <pc:sldMk cId="1299091615" sldId="267"/>
            <ac:picMk id="5" creationId="{1D3DAD51-C31D-489F-8072-D3026B9F29C7}"/>
          </ac:picMkLst>
        </pc:picChg>
      </pc:sldChg>
      <pc:sldChg chg="addSp delSp modSp add">
        <pc:chgData name="Olivier gal_" userId="361f297fe0f81245" providerId="LiveId" clId="{5B9563DB-F3B5-47BF-AFC1-B3D212E62DE6}" dt="2019-10-05T19:11:33.743" v="5250" actId="14100"/>
        <pc:sldMkLst>
          <pc:docMk/>
          <pc:sldMk cId="3676666206" sldId="268"/>
        </pc:sldMkLst>
        <pc:spChg chg="mod">
          <ac:chgData name="Olivier gal_" userId="361f297fe0f81245" providerId="LiveId" clId="{5B9563DB-F3B5-47BF-AFC1-B3D212E62DE6}" dt="2019-10-05T18:21:17.799" v="3362" actId="1076"/>
          <ac:spMkLst>
            <pc:docMk/>
            <pc:sldMk cId="3676666206" sldId="268"/>
            <ac:spMk id="2" creationId="{B997F10D-1E4F-4BA3-BED5-C22DC1FD3C5D}"/>
          </ac:spMkLst>
        </pc:spChg>
        <pc:spChg chg="del">
          <ac:chgData name="Olivier gal_" userId="361f297fe0f81245" providerId="LiveId" clId="{5B9563DB-F3B5-47BF-AFC1-B3D212E62DE6}" dt="2019-10-05T18:21:04.488" v="3360" actId="931"/>
          <ac:spMkLst>
            <pc:docMk/>
            <pc:sldMk cId="3676666206" sldId="268"/>
            <ac:spMk id="3" creationId="{E4E7F0E5-BFB8-4D0C-896B-6FAD3B9ABC13}"/>
          </ac:spMkLst>
        </pc:spChg>
        <pc:spChg chg="add del mod">
          <ac:chgData name="Olivier gal_" userId="361f297fe0f81245" providerId="LiveId" clId="{5B9563DB-F3B5-47BF-AFC1-B3D212E62DE6}" dt="2019-10-05T18:26:37.306" v="3390" actId="478"/>
          <ac:spMkLst>
            <pc:docMk/>
            <pc:sldMk cId="3676666206" sldId="268"/>
            <ac:spMk id="6" creationId="{0F266C60-284E-423F-8B24-E78550403563}"/>
          </ac:spMkLst>
        </pc:spChg>
        <pc:spChg chg="add mod">
          <ac:chgData name="Olivier gal_" userId="361f297fe0f81245" providerId="LiveId" clId="{5B9563DB-F3B5-47BF-AFC1-B3D212E62DE6}" dt="2019-10-05T19:11:33.743" v="5250" actId="14100"/>
          <ac:spMkLst>
            <pc:docMk/>
            <pc:sldMk cId="3676666206" sldId="268"/>
            <ac:spMk id="7" creationId="{17412B28-A598-489E-BAC7-6866666CB171}"/>
          </ac:spMkLst>
        </pc:spChg>
        <pc:picChg chg="add mod">
          <ac:chgData name="Olivier gal_" userId="361f297fe0f81245" providerId="LiveId" clId="{5B9563DB-F3B5-47BF-AFC1-B3D212E62DE6}" dt="2019-10-05T18:33:02.141" v="3439" actId="1076"/>
          <ac:picMkLst>
            <pc:docMk/>
            <pc:sldMk cId="3676666206" sldId="268"/>
            <ac:picMk id="5" creationId="{3777C151-2263-4EF5-A34F-C8D98B73C623}"/>
          </ac:picMkLst>
        </pc:picChg>
      </pc:sldChg>
      <pc:sldChg chg="addSp delSp modSp add">
        <pc:chgData name="Olivier gal_" userId="361f297fe0f81245" providerId="LiveId" clId="{5B9563DB-F3B5-47BF-AFC1-B3D212E62DE6}" dt="2019-10-05T21:22:58.742" v="6053" actId="20577"/>
        <pc:sldMkLst>
          <pc:docMk/>
          <pc:sldMk cId="890588601" sldId="269"/>
        </pc:sldMkLst>
        <pc:spChg chg="mod">
          <ac:chgData name="Olivier gal_" userId="361f297fe0f81245" providerId="LiveId" clId="{5B9563DB-F3B5-47BF-AFC1-B3D212E62DE6}" dt="2019-10-05T18:22:07.553" v="3372" actId="1076"/>
          <ac:spMkLst>
            <pc:docMk/>
            <pc:sldMk cId="890588601" sldId="269"/>
            <ac:spMk id="2" creationId="{CF683F2B-1E50-4A28-BD6B-5D0947404CF3}"/>
          </ac:spMkLst>
        </pc:spChg>
        <pc:spChg chg="del">
          <ac:chgData name="Olivier gal_" userId="361f297fe0f81245" providerId="LiveId" clId="{5B9563DB-F3B5-47BF-AFC1-B3D212E62DE6}" dt="2019-10-05T18:22:02.039" v="3370"/>
          <ac:spMkLst>
            <pc:docMk/>
            <pc:sldMk cId="890588601" sldId="269"/>
            <ac:spMk id="3" creationId="{8D3C3509-B241-4176-AC61-8208A39026AE}"/>
          </ac:spMkLst>
        </pc:spChg>
        <pc:spChg chg="add del mod">
          <ac:chgData name="Olivier gal_" userId="361f297fe0f81245" providerId="LiveId" clId="{5B9563DB-F3B5-47BF-AFC1-B3D212E62DE6}" dt="2019-10-05T19:05:18.347" v="4888"/>
          <ac:spMkLst>
            <pc:docMk/>
            <pc:sldMk cId="890588601" sldId="269"/>
            <ac:spMk id="5" creationId="{9EBDA55D-0FB7-453C-A819-EB39019AD282}"/>
          </ac:spMkLst>
        </pc:spChg>
        <pc:spChg chg="add mod">
          <ac:chgData name="Olivier gal_" userId="361f297fe0f81245" providerId="LiveId" clId="{5B9563DB-F3B5-47BF-AFC1-B3D212E62DE6}" dt="2019-10-05T21:22:58.742" v="6053" actId="20577"/>
          <ac:spMkLst>
            <pc:docMk/>
            <pc:sldMk cId="890588601" sldId="269"/>
            <ac:spMk id="6" creationId="{43FE441F-6391-47D9-840C-6AB62A85304C}"/>
          </ac:spMkLst>
        </pc:spChg>
        <pc:spChg chg="add del mod">
          <ac:chgData name="Olivier gal_" userId="361f297fe0f81245" providerId="LiveId" clId="{5B9563DB-F3B5-47BF-AFC1-B3D212E62DE6}" dt="2019-10-05T19:06:50.565" v="4943" actId="478"/>
          <ac:spMkLst>
            <pc:docMk/>
            <pc:sldMk cId="890588601" sldId="269"/>
            <ac:spMk id="8" creationId="{BB2FA35C-B39F-461F-AF0B-BFDD7910DED9}"/>
          </ac:spMkLst>
        </pc:spChg>
        <pc:spChg chg="add del mod">
          <ac:chgData name="Olivier gal_" userId="361f297fe0f81245" providerId="LiveId" clId="{5B9563DB-F3B5-47BF-AFC1-B3D212E62DE6}" dt="2019-10-05T19:07:20.944" v="4946" actId="478"/>
          <ac:spMkLst>
            <pc:docMk/>
            <pc:sldMk cId="890588601" sldId="269"/>
            <ac:spMk id="10" creationId="{82C89E28-47BC-42E0-9D50-60E915F28025}"/>
          </ac:spMkLst>
        </pc:spChg>
        <pc:picChg chg="add del mod">
          <ac:chgData name="Olivier gal_" userId="361f297fe0f81245" providerId="LiveId" clId="{5B9563DB-F3B5-47BF-AFC1-B3D212E62DE6}" dt="2019-10-05T19:07:20.944" v="4946" actId="478"/>
          <ac:picMkLst>
            <pc:docMk/>
            <pc:sldMk cId="890588601" sldId="269"/>
            <ac:picMk id="4" creationId="{CC0BF217-CF3A-4B36-AACF-6F30FEDD050C}"/>
          </ac:picMkLst>
        </pc:picChg>
      </pc:sldChg>
      <pc:sldChg chg="addSp delSp add ord">
        <pc:chgData name="Olivier gal_" userId="361f297fe0f81245" providerId="LiveId" clId="{5B9563DB-F3B5-47BF-AFC1-B3D212E62DE6}" dt="2019-10-05T18:38:22.572" v="3489"/>
        <pc:sldMkLst>
          <pc:docMk/>
          <pc:sldMk cId="4177386594" sldId="270"/>
        </pc:sldMkLst>
        <pc:spChg chg="del">
          <ac:chgData name="Olivier gal_" userId="361f297fe0f81245" providerId="LiveId" clId="{5B9563DB-F3B5-47BF-AFC1-B3D212E62DE6}" dt="2019-10-05T18:31:40.773" v="3433"/>
          <ac:spMkLst>
            <pc:docMk/>
            <pc:sldMk cId="4177386594" sldId="270"/>
            <ac:spMk id="2" creationId="{D68CE324-B87B-44C2-9BB1-B8FB58574D9B}"/>
          </ac:spMkLst>
        </pc:spChg>
        <pc:spChg chg="del">
          <ac:chgData name="Olivier gal_" userId="361f297fe0f81245" providerId="LiveId" clId="{5B9563DB-F3B5-47BF-AFC1-B3D212E62DE6}" dt="2019-10-05T18:31:58.890" v="3435"/>
          <ac:spMkLst>
            <pc:docMk/>
            <pc:sldMk cId="4177386594" sldId="270"/>
            <ac:spMk id="3" creationId="{78573DE6-C1FC-4037-B9A9-8502052C04E2}"/>
          </ac:spMkLst>
        </pc:spChg>
        <pc:spChg chg="add">
          <ac:chgData name="Olivier gal_" userId="361f297fe0f81245" providerId="LiveId" clId="{5B9563DB-F3B5-47BF-AFC1-B3D212E62DE6}" dt="2019-10-05T18:31:40.773" v="3433"/>
          <ac:spMkLst>
            <pc:docMk/>
            <pc:sldMk cId="4177386594" sldId="270"/>
            <ac:spMk id="4" creationId="{20112A02-0923-4A4E-8F83-1AE77241D3A4}"/>
          </ac:spMkLst>
        </pc:spChg>
        <pc:spChg chg="add">
          <ac:chgData name="Olivier gal_" userId="361f297fe0f81245" providerId="LiveId" clId="{5B9563DB-F3B5-47BF-AFC1-B3D212E62DE6}" dt="2019-10-05T18:31:58.890" v="3435"/>
          <ac:spMkLst>
            <pc:docMk/>
            <pc:sldMk cId="4177386594" sldId="270"/>
            <ac:spMk id="5" creationId="{F4BC7F40-4904-4CAC-AECD-9715AF2AE9A2}"/>
          </ac:spMkLst>
        </pc:spChg>
      </pc:sldChg>
      <pc:sldChg chg="addSp delSp modSp add">
        <pc:chgData name="Olivier gal_" userId="361f297fe0f81245" providerId="LiveId" clId="{5B9563DB-F3B5-47BF-AFC1-B3D212E62DE6}" dt="2019-10-05T19:14:54.265" v="5325" actId="20577"/>
        <pc:sldMkLst>
          <pc:docMk/>
          <pc:sldMk cId="3196471526" sldId="271"/>
        </pc:sldMkLst>
        <pc:spChg chg="mod">
          <ac:chgData name="Olivier gal_" userId="361f297fe0f81245" providerId="LiveId" clId="{5B9563DB-F3B5-47BF-AFC1-B3D212E62DE6}" dt="2019-10-05T19:14:54.265" v="5325" actId="20577"/>
          <ac:spMkLst>
            <pc:docMk/>
            <pc:sldMk cId="3196471526" sldId="271"/>
            <ac:spMk id="2" creationId="{817DD8A3-ED1A-449F-8AB4-0A11731F81BD}"/>
          </ac:spMkLst>
        </pc:spChg>
        <pc:spChg chg="del">
          <ac:chgData name="Olivier gal_" userId="361f297fe0f81245" providerId="LiveId" clId="{5B9563DB-F3B5-47BF-AFC1-B3D212E62DE6}" dt="2019-10-05T19:13:58.996" v="5307" actId="931"/>
          <ac:spMkLst>
            <pc:docMk/>
            <pc:sldMk cId="3196471526" sldId="271"/>
            <ac:spMk id="3" creationId="{FF3286C2-80A3-475B-BB2A-804AA9004B86}"/>
          </ac:spMkLst>
        </pc:spChg>
        <pc:picChg chg="add mod">
          <ac:chgData name="Olivier gal_" userId="361f297fe0f81245" providerId="LiveId" clId="{5B9563DB-F3B5-47BF-AFC1-B3D212E62DE6}" dt="2019-10-05T19:14:30.835" v="5317" actId="1076"/>
          <ac:picMkLst>
            <pc:docMk/>
            <pc:sldMk cId="3196471526" sldId="271"/>
            <ac:picMk id="5" creationId="{2A8AE5DE-C382-413F-9946-E1B42725B09A}"/>
          </ac:picMkLst>
        </pc:picChg>
      </pc:sldChg>
      <pc:sldChg chg="modSp add">
        <pc:chgData name="Olivier gal_" userId="361f297fe0f81245" providerId="LiveId" clId="{5B9563DB-F3B5-47BF-AFC1-B3D212E62DE6}" dt="2019-10-05T22:17:26.211" v="6080" actId="20577"/>
        <pc:sldMkLst>
          <pc:docMk/>
          <pc:sldMk cId="3444911929" sldId="272"/>
        </pc:sldMkLst>
        <pc:spChg chg="mod">
          <ac:chgData name="Olivier gal_" userId="361f297fe0f81245" providerId="LiveId" clId="{5B9563DB-F3B5-47BF-AFC1-B3D212E62DE6}" dt="2019-10-05T20:26:24.051" v="5720" actId="313"/>
          <ac:spMkLst>
            <pc:docMk/>
            <pc:sldMk cId="3444911929" sldId="272"/>
            <ac:spMk id="2" creationId="{A3D339D5-B933-4F23-A709-403543CC7295}"/>
          </ac:spMkLst>
        </pc:spChg>
        <pc:spChg chg="mod">
          <ac:chgData name="Olivier gal_" userId="361f297fe0f81245" providerId="LiveId" clId="{5B9563DB-F3B5-47BF-AFC1-B3D212E62DE6}" dt="2019-10-05T22:17:26.211" v="6080" actId="20577"/>
          <ac:spMkLst>
            <pc:docMk/>
            <pc:sldMk cId="3444911929" sldId="272"/>
            <ac:spMk id="3" creationId="{1A33CD94-315B-4928-90F1-2CC6C72AF6D2}"/>
          </ac:spMkLst>
        </pc:spChg>
      </pc:sldChg>
      <pc:sldChg chg="add">
        <pc:chgData name="Olivier gal_" userId="361f297fe0f81245" providerId="LiveId" clId="{5B9563DB-F3B5-47BF-AFC1-B3D212E62DE6}" dt="2019-10-05T20:52:42.458" v="6014"/>
        <pc:sldMkLst>
          <pc:docMk/>
          <pc:sldMk cId="1302232896" sldId="273"/>
        </pc:sldMkLst>
      </pc:sldChg>
    </pc:docChg>
  </pc:docChgLst>
</pc:chgInfo>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fr-FR"/>
              <a:t>Modifiez le style du titre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10/15/2019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smtClean="0"/>
              <a:t>‹N°›</a:t>
            </a:fld>
            <a:endParaRPr lang="en-US" dirty="0"/>
          </a:p>
        </p:txBody>
      </p:sp>
    </p:spTree>
    <p:extLst>
      <p:ext uri="{BB962C8B-B14F-4D97-AF65-F5344CB8AC3E}">
        <p14:creationId xmlns:p14="http://schemas.microsoft.com/office/powerpoint/2010/main" val="35792115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fr-FR"/>
              <a:t>Modifiez le style du titre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smtClean="0"/>
              <a:pPr/>
              <a:t>10/15/2019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smtClean="0"/>
              <a:pPr/>
              <a:t>‹N°›</a:t>
            </a:fld>
            <a:endParaRPr lang="en-US" dirty="0"/>
          </a:p>
        </p:txBody>
      </p:sp>
    </p:spTree>
    <p:extLst>
      <p:ext uri="{BB962C8B-B14F-4D97-AF65-F5344CB8AC3E}">
        <p14:creationId xmlns:p14="http://schemas.microsoft.com/office/powerpoint/2010/main" val="10771589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fr-FR"/>
              <a:t>Modifiez le style du titre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smtClean="0"/>
              <a:pPr/>
              <a:t>10/15/2019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smtClean="0"/>
              <a:pPr/>
              <a:t>‹N°›</a:t>
            </a:fld>
            <a:endParaRPr lang="en-US" dirty="0"/>
          </a:p>
        </p:txBody>
      </p:sp>
    </p:spTree>
    <p:extLst>
      <p:ext uri="{BB962C8B-B14F-4D97-AF65-F5344CB8AC3E}">
        <p14:creationId xmlns:p14="http://schemas.microsoft.com/office/powerpoint/2010/main" val="30410488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fr-FR"/>
              <a:t>Modifiez le style du titre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smtClean="0"/>
              <a:pPr/>
              <a:t>10/15/2019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smtClean="0"/>
              <a:pPr/>
              <a:t>‹N°›</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10701042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fr-FR"/>
              <a:t>Modifiez le style du titre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smtClean="0"/>
              <a:pPr/>
              <a:t>10/15/2019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smtClean="0"/>
              <a:pPr/>
              <a:t>‹N°›</a:t>
            </a:fld>
            <a:endParaRPr lang="en-US" dirty="0"/>
          </a:p>
        </p:txBody>
      </p:sp>
    </p:spTree>
    <p:extLst>
      <p:ext uri="{BB962C8B-B14F-4D97-AF65-F5344CB8AC3E}">
        <p14:creationId xmlns:p14="http://schemas.microsoft.com/office/powerpoint/2010/main" val="15548620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fr-FR"/>
              <a:t>Modifiez le style du titre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3" name="Date Placeholder 2"/>
          <p:cNvSpPr>
            <a:spLocks noGrp="1"/>
          </p:cNvSpPr>
          <p:nvPr>
            <p:ph type="dt" sz="half" idx="10"/>
          </p:nvPr>
        </p:nvSpPr>
        <p:spPr/>
        <p:txBody>
          <a:bodyPr/>
          <a:lstStyle/>
          <a:p>
            <a:fld id="{48A87A34-81AB-432B-8DAE-1953F412C126}" type="datetimeFigureOut">
              <a:rPr lang="en-US" smtClean="0"/>
              <a:pPr/>
              <a:t>10/15/2019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‹N°›</a:t>
            </a:fld>
            <a:endParaRPr lang="en-US" dirty="0"/>
          </a:p>
        </p:txBody>
      </p:sp>
    </p:spTree>
    <p:extLst>
      <p:ext uri="{BB962C8B-B14F-4D97-AF65-F5344CB8AC3E}">
        <p14:creationId xmlns:p14="http://schemas.microsoft.com/office/powerpoint/2010/main" val="29548739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fr-FR"/>
              <a:t>Modifiez le style du titre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3" name="Date Placeholder 2"/>
          <p:cNvSpPr>
            <a:spLocks noGrp="1"/>
          </p:cNvSpPr>
          <p:nvPr>
            <p:ph type="dt" sz="half" idx="10"/>
          </p:nvPr>
        </p:nvSpPr>
        <p:spPr/>
        <p:txBody>
          <a:bodyPr/>
          <a:lstStyle/>
          <a:p>
            <a:fld id="{48A87A34-81AB-432B-8DAE-1953F412C126}" type="datetimeFigureOut">
              <a:rPr lang="en-US" smtClean="0"/>
              <a:pPr/>
              <a:t>10/15/2019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‹N°›</a:t>
            </a:fld>
            <a:endParaRPr lang="en-US" dirty="0"/>
          </a:p>
        </p:txBody>
      </p:sp>
    </p:spTree>
    <p:extLst>
      <p:ext uri="{BB962C8B-B14F-4D97-AF65-F5344CB8AC3E}">
        <p14:creationId xmlns:p14="http://schemas.microsoft.com/office/powerpoint/2010/main" val="20036223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10/15/2019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‹N°›</a:t>
            </a:fld>
            <a:endParaRPr lang="en-US" dirty="0"/>
          </a:p>
        </p:txBody>
      </p:sp>
    </p:spTree>
    <p:extLst>
      <p:ext uri="{BB962C8B-B14F-4D97-AF65-F5344CB8AC3E}">
        <p14:creationId xmlns:p14="http://schemas.microsoft.com/office/powerpoint/2010/main" val="348584113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7" name="Rectangle 6"/>
          <p:cNvSpPr/>
          <p:nvPr/>
        </p:nvSpPr>
        <p:spPr>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48A87A34-81AB-432B-8DAE-1953F412C126}" type="datetimeFigureOut">
              <a:rPr lang="en-US" smtClean="0"/>
              <a:pPr/>
              <a:t>10/15/2019</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smtClean="0"/>
              <a:pPr/>
              <a:t>‹N°›</a:t>
            </a:fld>
            <a:endParaRPr lang="en-US" dirty="0"/>
          </a:p>
        </p:txBody>
      </p:sp>
    </p:spTree>
    <p:extLst>
      <p:ext uri="{BB962C8B-B14F-4D97-AF65-F5344CB8AC3E}">
        <p14:creationId xmlns:p14="http://schemas.microsoft.com/office/powerpoint/2010/main" val="383864821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extLst>
      <p:ext uri="{BB962C8B-B14F-4D97-AF65-F5344CB8AC3E}">
        <p14:creationId xmlns:p14="http://schemas.microsoft.com/office/powerpoint/2010/main" val="31475419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10/15/2019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‹N°›</a:t>
            </a:fld>
            <a:endParaRPr lang="en-US" dirty="0"/>
          </a:p>
        </p:txBody>
      </p:sp>
    </p:spTree>
    <p:extLst>
      <p:ext uri="{BB962C8B-B14F-4D97-AF65-F5344CB8AC3E}">
        <p14:creationId xmlns:p14="http://schemas.microsoft.com/office/powerpoint/2010/main" val="7314791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fr-FR"/>
              <a:t>Modifiez le style du titre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48A87A34-81AB-432B-8DAE-1953F412C126}" type="datetimeFigureOut">
              <a:rPr lang="en-US" smtClean="0"/>
              <a:t>10/15/2019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smtClean="0"/>
              <a:t>‹N°›</a:t>
            </a:fld>
            <a:endParaRPr lang="en-US" dirty="0"/>
          </a:p>
        </p:txBody>
      </p:sp>
    </p:spTree>
    <p:extLst>
      <p:ext uri="{BB962C8B-B14F-4D97-AF65-F5344CB8AC3E}">
        <p14:creationId xmlns:p14="http://schemas.microsoft.com/office/powerpoint/2010/main" val="8150227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pPr/>
              <a:t>10/15/2019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‹N°›</a:t>
            </a:fld>
            <a:endParaRPr lang="en-US" dirty="0"/>
          </a:p>
        </p:txBody>
      </p:sp>
    </p:spTree>
    <p:extLst>
      <p:ext uri="{BB962C8B-B14F-4D97-AF65-F5344CB8AC3E}">
        <p14:creationId xmlns:p14="http://schemas.microsoft.com/office/powerpoint/2010/main" val="39194371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fr-FR"/>
              <a:t>Modifiez le style du titre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680322" y="3030008"/>
            <a:ext cx="4698355" cy="2906179"/>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5594123" y="3030008"/>
            <a:ext cx="4700059" cy="2906179"/>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pPr/>
              <a:t>10/15/2019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‹N°›</a:t>
            </a:fld>
            <a:endParaRPr lang="en-US" dirty="0"/>
          </a:p>
        </p:txBody>
      </p:sp>
    </p:spTree>
    <p:extLst>
      <p:ext uri="{BB962C8B-B14F-4D97-AF65-F5344CB8AC3E}">
        <p14:creationId xmlns:p14="http://schemas.microsoft.com/office/powerpoint/2010/main" val="13006974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10/15/2019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‹N°›</a:t>
            </a:fld>
            <a:endParaRPr lang="en-US" dirty="0"/>
          </a:p>
        </p:txBody>
      </p:sp>
    </p:spTree>
    <p:extLst>
      <p:ext uri="{BB962C8B-B14F-4D97-AF65-F5344CB8AC3E}">
        <p14:creationId xmlns:p14="http://schemas.microsoft.com/office/powerpoint/2010/main" val="38702616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48A87A34-81AB-432B-8DAE-1953F412C126}" type="datetimeFigureOut">
              <a:rPr lang="en-US" smtClean="0"/>
              <a:t>10/15/2019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‹N°›</a:t>
            </a:fld>
            <a:endParaRPr lang="en-US" dirty="0"/>
          </a:p>
        </p:txBody>
      </p:sp>
    </p:spTree>
    <p:extLst>
      <p:ext uri="{BB962C8B-B14F-4D97-AF65-F5344CB8AC3E}">
        <p14:creationId xmlns:p14="http://schemas.microsoft.com/office/powerpoint/2010/main" val="15254043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fr-FR"/>
              <a:t>Modifiez le style du titre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smtClean="0"/>
              <a:pPr/>
              <a:t>10/15/2019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‹N°›</a:t>
            </a:fld>
            <a:endParaRPr lang="en-US" dirty="0"/>
          </a:p>
        </p:txBody>
      </p:sp>
    </p:spTree>
    <p:extLst>
      <p:ext uri="{BB962C8B-B14F-4D97-AF65-F5344CB8AC3E}">
        <p14:creationId xmlns:p14="http://schemas.microsoft.com/office/powerpoint/2010/main" val="38366290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fr-FR"/>
              <a:t>Modifiez le style du titre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smtClean="0"/>
              <a:t>10/15/2019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a:t>
            </a:fld>
            <a:endParaRPr lang="en-US" dirty="0"/>
          </a:p>
        </p:txBody>
      </p:sp>
    </p:spTree>
    <p:extLst>
      <p:ext uri="{BB962C8B-B14F-4D97-AF65-F5344CB8AC3E}">
        <p14:creationId xmlns:p14="http://schemas.microsoft.com/office/powerpoint/2010/main" val="6989610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20">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pPr/>
              <a:t>10/15/2019</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smtClean="0"/>
              <a:pPr/>
              <a:t>‹N°›</a:t>
            </a:fld>
            <a:endParaRPr lang="en-US" dirty="0"/>
          </a:p>
        </p:txBody>
      </p:sp>
    </p:spTree>
    <p:extLst>
      <p:ext uri="{BB962C8B-B14F-4D97-AF65-F5344CB8AC3E}">
        <p14:creationId xmlns:p14="http://schemas.microsoft.com/office/powerpoint/2010/main" val="2204885836"/>
      </p:ext>
    </p:extLst>
  </p:cSld>
  <p:clrMap bg1="dk1" tx1="lt1" bg2="dk2" tx2="lt2" accent1="accent1" accent2="accent2" accent3="accent3" accent4="accent4" accent5="accent5" accent6="accent6" hlink="hlink" folHlink="folHlink"/>
  <p:sldLayoutIdLst>
    <p:sldLayoutId id="2147483767" r:id="rId1"/>
    <p:sldLayoutId id="2147483768" r:id="rId2"/>
    <p:sldLayoutId id="2147483769" r:id="rId3"/>
    <p:sldLayoutId id="2147483770" r:id="rId4"/>
    <p:sldLayoutId id="2147483771" r:id="rId5"/>
    <p:sldLayoutId id="2147483772" r:id="rId6"/>
    <p:sldLayoutId id="2147483773" r:id="rId7"/>
    <p:sldLayoutId id="2147483774" r:id="rId8"/>
    <p:sldLayoutId id="2147483775" r:id="rId9"/>
    <p:sldLayoutId id="2147483776" r:id="rId10"/>
    <p:sldLayoutId id="2147483777" r:id="rId11"/>
    <p:sldLayoutId id="2147483778" r:id="rId12"/>
    <p:sldLayoutId id="2147483779" r:id="rId13"/>
    <p:sldLayoutId id="2147483780" r:id="rId14"/>
    <p:sldLayoutId id="2147483781" r:id="rId15"/>
    <p:sldLayoutId id="2147483782" r:id="rId16"/>
    <p:sldLayoutId id="2147483783" r:id="rId17"/>
    <p:sldLayoutId id="2147483784" r:id="rId18"/>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JP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image" Target="../media/image21.JPG"/><Relationship Id="rId1" Type="http://schemas.openxmlformats.org/officeDocument/2006/relationships/slideLayout" Target="../slideLayouts/slideLayout7.xml"/><Relationship Id="rId5" Type="http://schemas.openxmlformats.org/officeDocument/2006/relationships/image" Target="../media/image24.JPG"/><Relationship Id="rId4" Type="http://schemas.openxmlformats.org/officeDocument/2006/relationships/image" Target="../media/image23.JPG"/></Relationships>
</file>

<file path=ppt/slides/_rels/slide24.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image" Target="../media/image26.JPG"/><Relationship Id="rId1" Type="http://schemas.openxmlformats.org/officeDocument/2006/relationships/slideLayout" Target="../slideLayouts/slideLayout7.xml"/><Relationship Id="rId4" Type="http://schemas.openxmlformats.org/officeDocument/2006/relationships/image" Target="../media/image28.JPG"/></Relationships>
</file>

<file path=ppt/slides/_rels/slide26.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30.JP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3.jpg"/></Relationships>
</file>

<file path=ppt/slides/_rels/slide4.xml.rels><?xml version="1.0" encoding="UTF-8" standalone="yes"?>
<Relationships xmlns="http://schemas.openxmlformats.org/package/2006/relationships"><Relationship Id="rId2" Type="http://schemas.openxmlformats.org/officeDocument/2006/relationships/hyperlink" Target="http://www.newsantilles.com/"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7ADF55F-CC01-4FE5-9F7B-A5A7EEB9FF5B}"/>
              </a:ext>
            </a:extLst>
          </p:cNvPr>
          <p:cNvSpPr>
            <a:spLocks noGrp="1"/>
          </p:cNvSpPr>
          <p:nvPr>
            <p:ph type="ctrTitle"/>
          </p:nvPr>
        </p:nvSpPr>
        <p:spPr>
          <a:xfrm>
            <a:off x="587229" y="2733708"/>
            <a:ext cx="8237227" cy="1586621"/>
          </a:xfrm>
        </p:spPr>
        <p:txBody>
          <a:bodyPr/>
          <a:lstStyle/>
          <a:p>
            <a:r>
              <a:rPr lang="fr-FR" dirty="0"/>
              <a:t>DEVELLOPEUR WEB ET WEB MOBILE</a:t>
            </a:r>
          </a:p>
        </p:txBody>
      </p:sp>
      <p:sp>
        <p:nvSpPr>
          <p:cNvPr id="3" name="Espace réservé du contenu 2">
            <a:extLst>
              <a:ext uri="{FF2B5EF4-FFF2-40B4-BE49-F238E27FC236}">
                <a16:creationId xmlns:a16="http://schemas.microsoft.com/office/drawing/2014/main" id="{52919EA5-BE3A-4277-B9B4-11FA1F0DDC0C}"/>
              </a:ext>
            </a:extLst>
          </p:cNvPr>
          <p:cNvSpPr>
            <a:spLocks noGrp="1"/>
          </p:cNvSpPr>
          <p:nvPr>
            <p:ph type="subTitle" idx="1"/>
          </p:nvPr>
        </p:nvSpPr>
        <p:spPr/>
        <p:txBody>
          <a:bodyPr/>
          <a:lstStyle/>
          <a:p>
            <a:pPr marL="0" indent="0">
              <a:buNone/>
            </a:pPr>
            <a:r>
              <a:rPr lang="fr-FR" dirty="0"/>
              <a:t>Olivier galas </a:t>
            </a:r>
          </a:p>
        </p:txBody>
      </p:sp>
    </p:spTree>
    <p:extLst>
      <p:ext uri="{BB962C8B-B14F-4D97-AF65-F5344CB8AC3E}">
        <p14:creationId xmlns:p14="http://schemas.microsoft.com/office/powerpoint/2010/main" val="325628973"/>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3D339D5-B933-4F23-A709-403543CC7295}"/>
              </a:ext>
            </a:extLst>
          </p:cNvPr>
          <p:cNvSpPr>
            <a:spLocks noGrp="1"/>
          </p:cNvSpPr>
          <p:nvPr>
            <p:ph type="title"/>
          </p:nvPr>
        </p:nvSpPr>
        <p:spPr/>
        <p:txBody>
          <a:bodyPr/>
          <a:lstStyle/>
          <a:p>
            <a:r>
              <a:rPr lang="fr-FR" dirty="0"/>
              <a:t>Outils technologiques</a:t>
            </a:r>
          </a:p>
        </p:txBody>
      </p:sp>
      <p:sp>
        <p:nvSpPr>
          <p:cNvPr id="3" name="Espace réservé du contenu 2">
            <a:extLst>
              <a:ext uri="{FF2B5EF4-FFF2-40B4-BE49-F238E27FC236}">
                <a16:creationId xmlns:a16="http://schemas.microsoft.com/office/drawing/2014/main" id="{1A33CD94-315B-4928-90F1-2CC6C72AF6D2}"/>
              </a:ext>
            </a:extLst>
          </p:cNvPr>
          <p:cNvSpPr>
            <a:spLocks noGrp="1"/>
          </p:cNvSpPr>
          <p:nvPr>
            <p:ph idx="1"/>
          </p:nvPr>
        </p:nvSpPr>
        <p:spPr/>
        <p:txBody>
          <a:bodyPr/>
          <a:lstStyle/>
          <a:p>
            <a:r>
              <a:rPr lang="fr-FR" dirty="0"/>
              <a:t>Choix des outils Technologiques </a:t>
            </a:r>
          </a:p>
          <a:p>
            <a:endParaRPr lang="fr-FR" dirty="0"/>
          </a:p>
          <a:p>
            <a:pPr>
              <a:buFontTx/>
              <a:buChar char="-"/>
            </a:pPr>
            <a:r>
              <a:rPr lang="fr-FR" dirty="0"/>
              <a:t>CORDOVA : un Framework multiplateformes permettant de développer des applications mobiles en utilisant du HTML, CSS et Javascript</a:t>
            </a:r>
          </a:p>
          <a:p>
            <a:pPr>
              <a:buFontTx/>
              <a:buChar char="-"/>
            </a:pPr>
            <a:r>
              <a:rPr lang="fr-FR" dirty="0"/>
              <a:t>API CORS ANYWHERE </a:t>
            </a:r>
          </a:p>
          <a:p>
            <a:pPr>
              <a:buFontTx/>
              <a:buChar char="-"/>
            </a:pPr>
            <a:r>
              <a:rPr lang="fr-FR" dirty="0"/>
              <a:t>Iconfinder : un moteur de recherche pour icones </a:t>
            </a:r>
          </a:p>
          <a:p>
            <a:pPr>
              <a:buFontTx/>
              <a:buChar char="-"/>
            </a:pPr>
            <a:r>
              <a:rPr lang="fr-FR" dirty="0"/>
              <a:t>Brackets : un éditeur de code </a:t>
            </a:r>
          </a:p>
          <a:p>
            <a:pPr>
              <a:buFontTx/>
              <a:buChar char="-"/>
            </a:pPr>
            <a:endParaRPr lang="fr-FR" dirty="0"/>
          </a:p>
          <a:p>
            <a:pPr>
              <a:buFontTx/>
              <a:buChar char="-"/>
            </a:pPr>
            <a:endParaRPr lang="fr-FR" dirty="0"/>
          </a:p>
          <a:p>
            <a:pPr>
              <a:buFontTx/>
              <a:buChar char="-"/>
            </a:pPr>
            <a:endParaRPr lang="fr-FR" dirty="0"/>
          </a:p>
          <a:p>
            <a:endParaRPr lang="fr-FR" dirty="0"/>
          </a:p>
        </p:txBody>
      </p:sp>
    </p:spTree>
    <p:extLst>
      <p:ext uri="{BB962C8B-B14F-4D97-AF65-F5344CB8AC3E}">
        <p14:creationId xmlns:p14="http://schemas.microsoft.com/office/powerpoint/2010/main" val="34449119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17DD8A3-ED1A-449F-8AB4-0A11731F81BD}"/>
              </a:ext>
            </a:extLst>
          </p:cNvPr>
          <p:cNvSpPr>
            <a:spLocks noGrp="1"/>
          </p:cNvSpPr>
          <p:nvPr>
            <p:ph type="title"/>
          </p:nvPr>
        </p:nvSpPr>
        <p:spPr/>
        <p:txBody>
          <a:bodyPr/>
          <a:lstStyle/>
          <a:p>
            <a:r>
              <a:rPr lang="fr-FR" dirty="0"/>
              <a:t>Aperçu du site NewsAntilles.com</a:t>
            </a:r>
          </a:p>
        </p:txBody>
      </p:sp>
      <p:pic>
        <p:nvPicPr>
          <p:cNvPr id="5" name="Espace réservé du contenu 4">
            <a:extLst>
              <a:ext uri="{FF2B5EF4-FFF2-40B4-BE49-F238E27FC236}">
                <a16:creationId xmlns:a16="http://schemas.microsoft.com/office/drawing/2014/main" id="{2A8AE5DE-C382-413F-9946-E1B42725B09A}"/>
              </a:ext>
            </a:extLst>
          </p:cNvPr>
          <p:cNvPicPr>
            <a:picLocks noGrp="1" noChangeAspect="1"/>
          </p:cNvPicPr>
          <p:nvPr>
            <p:ph idx="1"/>
          </p:nvPr>
        </p:nvPicPr>
        <p:blipFill>
          <a:blip r:embed="rId2"/>
          <a:stretch>
            <a:fillRect/>
          </a:stretch>
        </p:blipFill>
        <p:spPr>
          <a:xfrm>
            <a:off x="3432495" y="2118686"/>
            <a:ext cx="5327009" cy="4366004"/>
          </a:xfrm>
        </p:spPr>
      </p:pic>
    </p:spTree>
    <p:extLst>
      <p:ext uri="{BB962C8B-B14F-4D97-AF65-F5344CB8AC3E}">
        <p14:creationId xmlns:p14="http://schemas.microsoft.com/office/powerpoint/2010/main" val="31964715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E2AE521-D05C-4B5B-AAA5-65DF416BD889}"/>
              </a:ext>
            </a:extLst>
          </p:cNvPr>
          <p:cNvSpPr>
            <a:spLocks noGrp="1"/>
          </p:cNvSpPr>
          <p:nvPr>
            <p:ph type="title"/>
          </p:nvPr>
        </p:nvSpPr>
        <p:spPr/>
        <p:txBody>
          <a:bodyPr>
            <a:normAutofit/>
          </a:bodyPr>
          <a:lstStyle/>
          <a:p>
            <a:r>
              <a:rPr lang="fr-FR" dirty="0"/>
              <a:t>Maquettage/Prototypage</a:t>
            </a:r>
          </a:p>
        </p:txBody>
      </p:sp>
      <p:sp>
        <p:nvSpPr>
          <p:cNvPr id="3" name="Espace réservé du contenu 2">
            <a:extLst>
              <a:ext uri="{FF2B5EF4-FFF2-40B4-BE49-F238E27FC236}">
                <a16:creationId xmlns:a16="http://schemas.microsoft.com/office/drawing/2014/main" id="{F6FB41C1-E9E3-46ED-A114-CDBDD0AB0E66}"/>
              </a:ext>
            </a:extLst>
          </p:cNvPr>
          <p:cNvSpPr>
            <a:spLocks noGrp="1"/>
          </p:cNvSpPr>
          <p:nvPr>
            <p:ph idx="1"/>
          </p:nvPr>
        </p:nvSpPr>
        <p:spPr>
          <a:xfrm>
            <a:off x="1149292" y="5107724"/>
            <a:ext cx="9690175" cy="1242741"/>
          </a:xfrm>
        </p:spPr>
        <p:txBody>
          <a:bodyPr>
            <a:normAutofit/>
          </a:bodyPr>
          <a:lstStyle/>
          <a:p>
            <a:r>
              <a:rPr lang="fr-FR" dirty="0"/>
              <a:t> Après quelque recherche sur des applications plus ou moins du même type, nous avons établi une conception visuelle ou </a:t>
            </a:r>
            <a:r>
              <a:rPr lang="fr-FR" dirty="0" err="1"/>
              <a:t>layout</a:t>
            </a:r>
            <a:r>
              <a:rPr lang="fr-FR" dirty="0"/>
              <a:t> ainsi que l’agencement du contenu.</a:t>
            </a:r>
          </a:p>
        </p:txBody>
      </p:sp>
      <p:pic>
        <p:nvPicPr>
          <p:cNvPr id="5" name="Image 4">
            <a:extLst>
              <a:ext uri="{FF2B5EF4-FFF2-40B4-BE49-F238E27FC236}">
                <a16:creationId xmlns:a16="http://schemas.microsoft.com/office/drawing/2014/main" id="{FB98AE15-3949-407C-A3F2-B80BAE98E453}"/>
              </a:ext>
            </a:extLst>
          </p:cNvPr>
          <p:cNvPicPr>
            <a:picLocks noChangeAspect="1"/>
          </p:cNvPicPr>
          <p:nvPr/>
        </p:nvPicPr>
        <p:blipFill>
          <a:blip r:embed="rId2"/>
          <a:stretch>
            <a:fillRect/>
          </a:stretch>
        </p:blipFill>
        <p:spPr>
          <a:xfrm>
            <a:off x="1313101" y="2195820"/>
            <a:ext cx="1403100" cy="2627985"/>
          </a:xfrm>
          <a:prstGeom prst="rect">
            <a:avLst/>
          </a:prstGeom>
        </p:spPr>
      </p:pic>
      <p:pic>
        <p:nvPicPr>
          <p:cNvPr id="7" name="Image 6">
            <a:extLst>
              <a:ext uri="{FF2B5EF4-FFF2-40B4-BE49-F238E27FC236}">
                <a16:creationId xmlns:a16="http://schemas.microsoft.com/office/drawing/2014/main" id="{F2DD6FDE-6097-4936-942C-0062EDECB6FA}"/>
              </a:ext>
            </a:extLst>
          </p:cNvPr>
          <p:cNvPicPr>
            <a:picLocks noChangeAspect="1"/>
          </p:cNvPicPr>
          <p:nvPr/>
        </p:nvPicPr>
        <p:blipFill>
          <a:blip r:embed="rId3"/>
          <a:stretch>
            <a:fillRect/>
          </a:stretch>
        </p:blipFill>
        <p:spPr>
          <a:xfrm>
            <a:off x="3864429" y="2184011"/>
            <a:ext cx="1490314" cy="2562059"/>
          </a:xfrm>
          <a:prstGeom prst="rect">
            <a:avLst/>
          </a:prstGeom>
        </p:spPr>
      </p:pic>
      <p:pic>
        <p:nvPicPr>
          <p:cNvPr id="9" name="Image 8">
            <a:extLst>
              <a:ext uri="{FF2B5EF4-FFF2-40B4-BE49-F238E27FC236}">
                <a16:creationId xmlns:a16="http://schemas.microsoft.com/office/drawing/2014/main" id="{297CCF5D-79EE-4646-88E2-AC13AFA2C428}"/>
              </a:ext>
            </a:extLst>
          </p:cNvPr>
          <p:cNvPicPr>
            <a:picLocks noChangeAspect="1"/>
          </p:cNvPicPr>
          <p:nvPr/>
        </p:nvPicPr>
        <p:blipFill>
          <a:blip r:embed="rId4"/>
          <a:stretch>
            <a:fillRect/>
          </a:stretch>
        </p:blipFill>
        <p:spPr>
          <a:xfrm>
            <a:off x="6539328" y="2189915"/>
            <a:ext cx="1403101" cy="2562059"/>
          </a:xfrm>
          <a:prstGeom prst="rect">
            <a:avLst/>
          </a:prstGeom>
        </p:spPr>
      </p:pic>
      <p:pic>
        <p:nvPicPr>
          <p:cNvPr id="11" name="Image 10">
            <a:extLst>
              <a:ext uri="{FF2B5EF4-FFF2-40B4-BE49-F238E27FC236}">
                <a16:creationId xmlns:a16="http://schemas.microsoft.com/office/drawing/2014/main" id="{EE734DA3-461D-4C25-8FE5-0E854CE832A9}"/>
              </a:ext>
            </a:extLst>
          </p:cNvPr>
          <p:cNvPicPr>
            <a:picLocks noChangeAspect="1"/>
          </p:cNvPicPr>
          <p:nvPr/>
        </p:nvPicPr>
        <p:blipFill>
          <a:blip r:embed="rId5"/>
          <a:stretch>
            <a:fillRect/>
          </a:stretch>
        </p:blipFill>
        <p:spPr>
          <a:xfrm>
            <a:off x="9177870" y="2184011"/>
            <a:ext cx="1403101" cy="2562058"/>
          </a:xfrm>
          <a:prstGeom prst="rect">
            <a:avLst/>
          </a:prstGeom>
        </p:spPr>
      </p:pic>
    </p:spTree>
    <p:extLst>
      <p:ext uri="{BB962C8B-B14F-4D97-AF65-F5344CB8AC3E}">
        <p14:creationId xmlns:p14="http://schemas.microsoft.com/office/powerpoint/2010/main" val="41104591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593890C-6671-4BA1-AC41-64A65ADC7D35}"/>
              </a:ext>
            </a:extLst>
          </p:cNvPr>
          <p:cNvSpPr>
            <a:spLocks noGrp="1"/>
          </p:cNvSpPr>
          <p:nvPr>
            <p:ph type="title"/>
          </p:nvPr>
        </p:nvSpPr>
        <p:spPr/>
        <p:txBody>
          <a:bodyPr/>
          <a:lstStyle/>
          <a:p>
            <a:r>
              <a:rPr lang="fr-FR" dirty="0"/>
              <a:t>Maquette 1</a:t>
            </a:r>
          </a:p>
        </p:txBody>
      </p:sp>
      <p:pic>
        <p:nvPicPr>
          <p:cNvPr id="5" name="Espace réservé du contenu 4">
            <a:extLst>
              <a:ext uri="{FF2B5EF4-FFF2-40B4-BE49-F238E27FC236}">
                <a16:creationId xmlns:a16="http://schemas.microsoft.com/office/drawing/2014/main" id="{1D3DAD51-C31D-489F-8072-D3026B9F29C7}"/>
              </a:ext>
            </a:extLst>
          </p:cNvPr>
          <p:cNvPicPr>
            <a:picLocks noGrp="1" noChangeAspect="1"/>
          </p:cNvPicPr>
          <p:nvPr>
            <p:ph idx="1"/>
          </p:nvPr>
        </p:nvPicPr>
        <p:blipFill>
          <a:blip r:embed="rId2"/>
          <a:stretch>
            <a:fillRect/>
          </a:stretch>
        </p:blipFill>
        <p:spPr>
          <a:xfrm>
            <a:off x="5400937" y="2410659"/>
            <a:ext cx="5918562" cy="3598863"/>
          </a:xfrm>
        </p:spPr>
      </p:pic>
      <p:sp>
        <p:nvSpPr>
          <p:cNvPr id="9" name="ZoneTexte 8">
            <a:extLst>
              <a:ext uri="{FF2B5EF4-FFF2-40B4-BE49-F238E27FC236}">
                <a16:creationId xmlns:a16="http://schemas.microsoft.com/office/drawing/2014/main" id="{A9293073-3095-455D-AEBE-926012048DD0}"/>
              </a:ext>
            </a:extLst>
          </p:cNvPr>
          <p:cNvSpPr txBox="1"/>
          <p:nvPr/>
        </p:nvSpPr>
        <p:spPr>
          <a:xfrm>
            <a:off x="364792" y="2318636"/>
            <a:ext cx="4769270" cy="3970318"/>
          </a:xfrm>
          <a:prstGeom prst="rect">
            <a:avLst/>
          </a:prstGeom>
          <a:noFill/>
        </p:spPr>
        <p:txBody>
          <a:bodyPr wrap="square" rtlCol="0">
            <a:spAutoFit/>
          </a:bodyPr>
          <a:lstStyle/>
          <a:p>
            <a:r>
              <a:rPr lang="fr-FR" dirty="0"/>
              <a:t>Sur cette maquette :</a:t>
            </a:r>
          </a:p>
          <a:p>
            <a:r>
              <a:rPr lang="fr-FR" dirty="0"/>
              <a:t>-   Les couleurs choisi sont	identiques aux     	sites web</a:t>
            </a:r>
          </a:p>
          <a:p>
            <a:pPr marL="285750" indent="-285750">
              <a:buFontTx/>
              <a:buChar char="-"/>
            </a:pPr>
            <a:r>
              <a:rPr lang="fr-FR" dirty="0"/>
              <a:t>L’affichage des articles est sous forme de liste, de la plus récente à la plus ancienne</a:t>
            </a:r>
          </a:p>
          <a:p>
            <a:pPr marL="285750" indent="-285750">
              <a:buFontTx/>
              <a:buChar char="-"/>
            </a:pPr>
            <a:r>
              <a:rPr lang="fr-FR" dirty="0"/>
              <a:t>L’image de l’article le plus  récent occupera toute la largeur de l’écran</a:t>
            </a:r>
          </a:p>
          <a:p>
            <a:pPr marL="285750" indent="-285750">
              <a:buFontTx/>
              <a:buChar char="-"/>
            </a:pPr>
            <a:r>
              <a:rPr lang="fr-FR" dirty="0"/>
              <a:t>l’accès aux différentes rubriques ce fait via le bouton « menu »</a:t>
            </a:r>
          </a:p>
          <a:p>
            <a:pPr marL="285750" indent="-285750">
              <a:buFontTx/>
              <a:buChar char="-"/>
            </a:pPr>
            <a:r>
              <a:rPr lang="fr-FR" dirty="0"/>
              <a:t> l’accès au paramètres ce fait sur la roue cranté</a:t>
            </a:r>
          </a:p>
          <a:p>
            <a:pPr marL="285750" indent="-285750">
              <a:buFontTx/>
              <a:buChar char="-"/>
            </a:pPr>
            <a:r>
              <a:rPr lang="fr-FR" dirty="0"/>
              <a:t>Le bouton accueil permet de revenir en arrière</a:t>
            </a:r>
          </a:p>
        </p:txBody>
      </p:sp>
    </p:spTree>
    <p:extLst>
      <p:ext uri="{BB962C8B-B14F-4D97-AF65-F5344CB8AC3E}">
        <p14:creationId xmlns:p14="http://schemas.microsoft.com/office/powerpoint/2010/main" val="12990916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997F10D-1E4F-4BA3-BED5-C22DC1FD3C5D}"/>
              </a:ext>
            </a:extLst>
          </p:cNvPr>
          <p:cNvSpPr>
            <a:spLocks noGrp="1"/>
          </p:cNvSpPr>
          <p:nvPr>
            <p:ph type="title"/>
          </p:nvPr>
        </p:nvSpPr>
        <p:spPr/>
        <p:txBody>
          <a:bodyPr/>
          <a:lstStyle/>
          <a:p>
            <a:r>
              <a:rPr lang="fr-FR" dirty="0"/>
              <a:t>Maquette 2</a:t>
            </a:r>
          </a:p>
        </p:txBody>
      </p:sp>
      <p:pic>
        <p:nvPicPr>
          <p:cNvPr id="5" name="Espace réservé du contenu 4">
            <a:extLst>
              <a:ext uri="{FF2B5EF4-FFF2-40B4-BE49-F238E27FC236}">
                <a16:creationId xmlns:a16="http://schemas.microsoft.com/office/drawing/2014/main" id="{3777C151-2263-4EF5-A34F-C8D98B73C623}"/>
              </a:ext>
            </a:extLst>
          </p:cNvPr>
          <p:cNvPicPr>
            <a:picLocks noGrp="1" noChangeAspect="1"/>
          </p:cNvPicPr>
          <p:nvPr>
            <p:ph idx="1"/>
          </p:nvPr>
        </p:nvPicPr>
        <p:blipFill>
          <a:blip r:embed="rId2"/>
          <a:stretch>
            <a:fillRect/>
          </a:stretch>
        </p:blipFill>
        <p:spPr>
          <a:xfrm>
            <a:off x="5193205" y="2489979"/>
            <a:ext cx="6008856" cy="3598863"/>
          </a:xfrm>
        </p:spPr>
      </p:pic>
      <p:sp>
        <p:nvSpPr>
          <p:cNvPr id="7" name="ZoneTexte 6">
            <a:extLst>
              <a:ext uri="{FF2B5EF4-FFF2-40B4-BE49-F238E27FC236}">
                <a16:creationId xmlns:a16="http://schemas.microsoft.com/office/drawing/2014/main" id="{17412B28-A598-489E-BAC7-6866666CB171}"/>
              </a:ext>
            </a:extLst>
          </p:cNvPr>
          <p:cNvSpPr txBox="1"/>
          <p:nvPr/>
        </p:nvSpPr>
        <p:spPr>
          <a:xfrm>
            <a:off x="503340" y="2395523"/>
            <a:ext cx="4118994" cy="3693319"/>
          </a:xfrm>
          <a:prstGeom prst="rect">
            <a:avLst/>
          </a:prstGeom>
          <a:noFill/>
        </p:spPr>
        <p:txBody>
          <a:bodyPr wrap="square" rtlCol="0">
            <a:spAutoFit/>
          </a:bodyPr>
          <a:lstStyle/>
          <a:p>
            <a:r>
              <a:rPr lang="fr-FR" dirty="0"/>
              <a:t>Sur cette maquette:</a:t>
            </a:r>
          </a:p>
          <a:p>
            <a:pPr marL="285750" indent="-285750">
              <a:buFontTx/>
              <a:buChar char="-"/>
            </a:pPr>
            <a:r>
              <a:rPr lang="fr-FR" dirty="0"/>
              <a:t>Une barre de navigation comprenant les rubriques en dessous de la barre de titre pour un accès rapide</a:t>
            </a:r>
          </a:p>
          <a:p>
            <a:pPr marL="285750" indent="-285750">
              <a:buFontTx/>
              <a:buChar char="-"/>
            </a:pPr>
            <a:r>
              <a:rPr lang="fr-FR" dirty="0"/>
              <a:t>Un menu de type hamburger en haut a gauche ouvre une fenêtre latérale par la gauche au dessus du contenu</a:t>
            </a:r>
          </a:p>
          <a:p>
            <a:pPr marL="285750" indent="-285750">
              <a:buFontTx/>
              <a:buChar char="-"/>
            </a:pPr>
            <a:r>
              <a:rPr lang="fr-FR" dirty="0"/>
              <a:t>Les rubriques seront rajouté plus tard après concertation avec le client sur cette fenêtre, de même les paramètres y seront rajouté  </a:t>
            </a:r>
          </a:p>
        </p:txBody>
      </p:sp>
    </p:spTree>
    <p:extLst>
      <p:ext uri="{BB962C8B-B14F-4D97-AF65-F5344CB8AC3E}">
        <p14:creationId xmlns:p14="http://schemas.microsoft.com/office/powerpoint/2010/main" val="36766662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F683F2B-1E50-4A28-BD6B-5D0947404CF3}"/>
              </a:ext>
            </a:extLst>
          </p:cNvPr>
          <p:cNvSpPr>
            <a:spLocks noGrp="1"/>
          </p:cNvSpPr>
          <p:nvPr>
            <p:ph type="title"/>
          </p:nvPr>
        </p:nvSpPr>
        <p:spPr/>
        <p:txBody>
          <a:bodyPr/>
          <a:lstStyle/>
          <a:p>
            <a:r>
              <a:rPr lang="fr-FR" dirty="0"/>
              <a:t>Maquette retenue</a:t>
            </a:r>
          </a:p>
        </p:txBody>
      </p:sp>
      <p:sp>
        <p:nvSpPr>
          <p:cNvPr id="6" name="ZoneTexte 5">
            <a:extLst>
              <a:ext uri="{FF2B5EF4-FFF2-40B4-BE49-F238E27FC236}">
                <a16:creationId xmlns:a16="http://schemas.microsoft.com/office/drawing/2014/main" id="{43FE441F-6391-47D9-840C-6AB62A85304C}"/>
              </a:ext>
            </a:extLst>
          </p:cNvPr>
          <p:cNvSpPr txBox="1"/>
          <p:nvPr/>
        </p:nvSpPr>
        <p:spPr>
          <a:xfrm>
            <a:off x="604007" y="2294855"/>
            <a:ext cx="3607266" cy="2585323"/>
          </a:xfrm>
          <a:prstGeom prst="rect">
            <a:avLst/>
          </a:prstGeom>
          <a:noFill/>
        </p:spPr>
        <p:txBody>
          <a:bodyPr wrap="square" rtlCol="0">
            <a:spAutoFit/>
          </a:bodyPr>
          <a:lstStyle/>
          <a:p>
            <a:r>
              <a:rPr lang="fr-FR" dirty="0"/>
              <a:t>Après proposition des deux maquettes, la seconde a été retenu pour la simplicité de son ergonomie, la barre de navigation pour les rubriques en dessous de la barre de titre et la fenêtre latérale permettant l’accès à toute les fonctionnalités  </a:t>
            </a:r>
          </a:p>
        </p:txBody>
      </p:sp>
      <p:pic>
        <p:nvPicPr>
          <p:cNvPr id="8" name="Espace réservé du contenu 7">
            <a:extLst>
              <a:ext uri="{FF2B5EF4-FFF2-40B4-BE49-F238E27FC236}">
                <a16:creationId xmlns:a16="http://schemas.microsoft.com/office/drawing/2014/main" id="{36B8AB67-C7E0-4242-9A4C-7B4C59D94807}"/>
              </a:ext>
            </a:extLst>
          </p:cNvPr>
          <p:cNvPicPr>
            <a:picLocks noGrp="1" noChangeAspect="1"/>
          </p:cNvPicPr>
          <p:nvPr>
            <p:ph idx="1"/>
          </p:nvPr>
        </p:nvPicPr>
        <p:blipFill>
          <a:blip r:embed="rId2"/>
          <a:stretch>
            <a:fillRect/>
          </a:stretch>
        </p:blipFill>
        <p:spPr>
          <a:xfrm>
            <a:off x="4485770" y="2380580"/>
            <a:ext cx="6762348" cy="3724192"/>
          </a:xfrm>
        </p:spPr>
      </p:pic>
    </p:spTree>
    <p:extLst>
      <p:ext uri="{BB962C8B-B14F-4D97-AF65-F5344CB8AC3E}">
        <p14:creationId xmlns:p14="http://schemas.microsoft.com/office/powerpoint/2010/main" val="8905886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996B9EE-05C6-4B25-B1FB-B38F76634DD4}"/>
              </a:ext>
            </a:extLst>
          </p:cNvPr>
          <p:cNvSpPr>
            <a:spLocks noGrp="1"/>
          </p:cNvSpPr>
          <p:nvPr>
            <p:ph type="title"/>
          </p:nvPr>
        </p:nvSpPr>
        <p:spPr/>
        <p:txBody>
          <a:bodyPr/>
          <a:lstStyle/>
          <a:p>
            <a:r>
              <a:rPr lang="fr-FR" dirty="0"/>
              <a:t>Conception</a:t>
            </a:r>
          </a:p>
        </p:txBody>
      </p:sp>
      <p:sp>
        <p:nvSpPr>
          <p:cNvPr id="3" name="Espace réservé du contenu 2">
            <a:extLst>
              <a:ext uri="{FF2B5EF4-FFF2-40B4-BE49-F238E27FC236}">
                <a16:creationId xmlns:a16="http://schemas.microsoft.com/office/drawing/2014/main" id="{99534657-8C98-49FA-8179-AB65452F94B7}"/>
              </a:ext>
            </a:extLst>
          </p:cNvPr>
          <p:cNvSpPr>
            <a:spLocks noGrp="1"/>
          </p:cNvSpPr>
          <p:nvPr>
            <p:ph idx="1"/>
          </p:nvPr>
        </p:nvSpPr>
        <p:spPr/>
        <p:txBody>
          <a:bodyPr/>
          <a:lstStyle/>
          <a:p>
            <a:r>
              <a:rPr lang="fr-FR" dirty="0"/>
              <a:t>Ce projet a été réalisé en binôme, pour la conception de l’application, nous nous sommes répartie les taches, je me suis occupé de la partie front end html,css.</a:t>
            </a:r>
          </a:p>
        </p:txBody>
      </p:sp>
    </p:spTree>
    <p:extLst>
      <p:ext uri="{BB962C8B-B14F-4D97-AF65-F5344CB8AC3E}">
        <p14:creationId xmlns:p14="http://schemas.microsoft.com/office/powerpoint/2010/main" val="13022328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73A50FC-7864-41C6-9B07-C16B784000F1}"/>
              </a:ext>
            </a:extLst>
          </p:cNvPr>
          <p:cNvSpPr>
            <a:spLocks noGrp="1"/>
          </p:cNvSpPr>
          <p:nvPr>
            <p:ph type="title"/>
          </p:nvPr>
        </p:nvSpPr>
        <p:spPr/>
        <p:txBody>
          <a:bodyPr/>
          <a:lstStyle/>
          <a:p>
            <a:r>
              <a:rPr lang="fr-FR" dirty="0"/>
              <a:t>Editeur de code</a:t>
            </a:r>
          </a:p>
        </p:txBody>
      </p:sp>
      <p:pic>
        <p:nvPicPr>
          <p:cNvPr id="6" name="Image 5">
            <a:extLst>
              <a:ext uri="{FF2B5EF4-FFF2-40B4-BE49-F238E27FC236}">
                <a16:creationId xmlns:a16="http://schemas.microsoft.com/office/drawing/2014/main" id="{FE4E0DF4-C8D1-4C31-A92F-8CA417684CAA}"/>
              </a:ext>
            </a:extLst>
          </p:cNvPr>
          <p:cNvPicPr/>
          <p:nvPr/>
        </p:nvPicPr>
        <p:blipFill>
          <a:blip r:embed="rId2">
            <a:extLst>
              <a:ext uri="{28A0092B-C50C-407E-A947-70E740481C1C}">
                <a14:useLocalDpi xmlns:a14="http://schemas.microsoft.com/office/drawing/2010/main" val="0"/>
              </a:ext>
            </a:extLst>
          </a:blip>
          <a:stretch>
            <a:fillRect/>
          </a:stretch>
        </p:blipFill>
        <p:spPr>
          <a:xfrm>
            <a:off x="247651" y="2647951"/>
            <a:ext cx="6115050" cy="2514600"/>
          </a:xfrm>
          <a:prstGeom prst="rect">
            <a:avLst/>
          </a:prstGeom>
        </p:spPr>
      </p:pic>
      <p:sp>
        <p:nvSpPr>
          <p:cNvPr id="9" name="ZoneTexte 8">
            <a:extLst>
              <a:ext uri="{FF2B5EF4-FFF2-40B4-BE49-F238E27FC236}">
                <a16:creationId xmlns:a16="http://schemas.microsoft.com/office/drawing/2014/main" id="{382F1913-B784-442F-91DA-78A1D351DEFE}"/>
              </a:ext>
            </a:extLst>
          </p:cNvPr>
          <p:cNvSpPr txBox="1"/>
          <p:nvPr/>
        </p:nvSpPr>
        <p:spPr>
          <a:xfrm>
            <a:off x="680321" y="2266950"/>
            <a:ext cx="8444629" cy="381000"/>
          </a:xfrm>
          <a:prstGeom prst="rect">
            <a:avLst/>
          </a:prstGeom>
          <a:noFill/>
        </p:spPr>
        <p:txBody>
          <a:bodyPr wrap="square" rtlCol="0">
            <a:spAutoFit/>
          </a:bodyPr>
          <a:lstStyle/>
          <a:p>
            <a:r>
              <a:rPr lang="fr-FR" dirty="0"/>
              <a:t>En tête HTML</a:t>
            </a:r>
          </a:p>
        </p:txBody>
      </p:sp>
      <p:sp>
        <p:nvSpPr>
          <p:cNvPr id="11" name="ZoneTexte 10">
            <a:extLst>
              <a:ext uri="{FF2B5EF4-FFF2-40B4-BE49-F238E27FC236}">
                <a16:creationId xmlns:a16="http://schemas.microsoft.com/office/drawing/2014/main" id="{9B5A7079-0D5D-4BBD-BCBA-0171EE7B609C}"/>
              </a:ext>
            </a:extLst>
          </p:cNvPr>
          <p:cNvSpPr txBox="1"/>
          <p:nvPr/>
        </p:nvSpPr>
        <p:spPr>
          <a:xfrm>
            <a:off x="6362700" y="2647950"/>
            <a:ext cx="4636653" cy="2927083"/>
          </a:xfrm>
          <a:prstGeom prst="rect">
            <a:avLst/>
          </a:prstGeom>
          <a:noFill/>
        </p:spPr>
        <p:txBody>
          <a:bodyPr wrap="square" rtlCol="0">
            <a:spAutoFit/>
          </a:bodyPr>
          <a:lstStyle/>
          <a:p>
            <a:r>
              <a:rPr lang="fr-FR" sz="1100" dirty="0">
                <a:latin typeface="Calibri" panose="020F0502020204030204" pitchFamily="34" charset="0"/>
                <a:cs typeface="Calibri" panose="020F0502020204030204" pitchFamily="34" charset="0"/>
              </a:rPr>
              <a:t>Format </a:t>
            </a:r>
            <a:r>
              <a:rPr lang="fr-FR" sz="1100" dirty="0" err="1">
                <a:latin typeface="Calibri" panose="020F0502020204030204" pitchFamily="34" charset="0"/>
                <a:cs typeface="Calibri" panose="020F0502020204030204" pitchFamily="34" charset="0"/>
              </a:rPr>
              <a:t>detection</a:t>
            </a:r>
            <a:r>
              <a:rPr lang="fr-FR" sz="1100" dirty="0">
                <a:latin typeface="Calibri" panose="020F0502020204030204" pitchFamily="34" charset="0"/>
                <a:cs typeface="Calibri" panose="020F0502020204030204" pitchFamily="34" charset="0"/>
              </a:rPr>
              <a:t> </a:t>
            </a:r>
            <a:r>
              <a:rPr lang="fr-FR" sz="1100" dirty="0"/>
              <a:t>….</a:t>
            </a:r>
            <a:r>
              <a:rPr lang="fr-FR" sz="1100" dirty="0">
                <a:latin typeface="Calibri" panose="020F0502020204030204" pitchFamily="34" charset="0"/>
                <a:ea typeface="Calibri" panose="020F0502020204030204" pitchFamily="34" charset="0"/>
                <a:cs typeface="Times New Roman" panose="02020603050405020304" pitchFamily="18" charset="0"/>
              </a:rPr>
              <a:t> détermine que les numéros de téléphone dans le contenu HTML n’apparaitront pas en tant que liens hypertexte</a:t>
            </a:r>
          </a:p>
          <a:p>
            <a:pPr>
              <a:lnSpc>
                <a:spcPct val="107000"/>
              </a:lnSpc>
              <a:spcAft>
                <a:spcPts val="800"/>
              </a:spcAft>
            </a:pPr>
            <a:r>
              <a:rPr lang="fr-FR" sz="1100" dirty="0" err="1">
                <a:latin typeface="Calibri" panose="020F0502020204030204" pitchFamily="34" charset="0"/>
                <a:ea typeface="Calibri" panose="020F0502020204030204" pitchFamily="34" charset="0"/>
                <a:cs typeface="Times New Roman" panose="02020603050405020304" pitchFamily="18" charset="0"/>
              </a:rPr>
              <a:t>Msapplication</a:t>
            </a:r>
            <a:r>
              <a:rPr lang="fr-FR" sz="1100" dirty="0">
                <a:latin typeface="Calibri" panose="020F0502020204030204" pitchFamily="34" charset="0"/>
                <a:ea typeface="Calibri" panose="020F0502020204030204" pitchFamily="34" charset="0"/>
                <a:cs typeface="Times New Roman" panose="02020603050405020304" pitchFamily="18" charset="0"/>
              </a:rPr>
              <a:t>-</a:t>
            </a:r>
            <a:r>
              <a:rPr lang="fr-FR" sz="1100" dirty="0" err="1">
                <a:latin typeface="Calibri" panose="020F0502020204030204" pitchFamily="34" charset="0"/>
                <a:ea typeface="Calibri" panose="020F0502020204030204" pitchFamily="34" charset="0"/>
                <a:cs typeface="Times New Roman" panose="02020603050405020304" pitchFamily="18" charset="0"/>
              </a:rPr>
              <a:t>tap</a:t>
            </a:r>
            <a:r>
              <a:rPr lang="fr-FR" sz="1100" dirty="0">
                <a:latin typeface="Calibri" panose="020F0502020204030204" pitchFamily="34" charset="0"/>
                <a:ea typeface="Calibri" panose="020F0502020204030204" pitchFamily="34" charset="0"/>
                <a:cs typeface="Times New Roman" panose="02020603050405020304" pitchFamily="18" charset="0"/>
              </a:rPr>
              <a:t>-highlight" content="no"&gt; retire l’effet de surbrillance quand on clique sur un lien.</a:t>
            </a:r>
          </a:p>
          <a:p>
            <a:r>
              <a:rPr lang="fr-FR" sz="1100" dirty="0">
                <a:latin typeface="Calibri" panose="020F0502020204030204" pitchFamily="34" charset="0"/>
                <a:ea typeface="Calibri" panose="020F0502020204030204" pitchFamily="34" charset="0"/>
                <a:cs typeface="Times New Roman" panose="02020603050405020304" pitchFamily="18" charset="0"/>
              </a:rPr>
              <a:t>Content-Security-Policy" script-src='unsafe-inline’…réduire le risque d’attaque de type cross site </a:t>
            </a:r>
            <a:r>
              <a:rPr lang="fr-FR" sz="1100" dirty="0" err="1">
                <a:latin typeface="Calibri" panose="020F0502020204030204" pitchFamily="34" charset="0"/>
                <a:ea typeface="Calibri" panose="020F0502020204030204" pitchFamily="34" charset="0"/>
                <a:cs typeface="Times New Roman" panose="02020603050405020304" pitchFamily="18" charset="0"/>
              </a:rPr>
              <a:t>scripting</a:t>
            </a:r>
            <a:r>
              <a:rPr lang="fr-FR" sz="1100" dirty="0">
                <a:latin typeface="Calibri" panose="020F0502020204030204" pitchFamily="34" charset="0"/>
                <a:ea typeface="Calibri" panose="020F0502020204030204" pitchFamily="34" charset="0"/>
                <a:cs typeface="Times New Roman" panose="02020603050405020304" pitchFamily="18" charset="0"/>
              </a:rPr>
              <a:t> (XSS ou injection de code</a:t>
            </a:r>
            <a:r>
              <a:rPr lang="fr-FR" sz="1100" i="1" dirty="0">
                <a:latin typeface="Calibri" panose="020F0502020204030204" pitchFamily="34" charset="0"/>
                <a:ea typeface="Calibri" panose="020F0502020204030204" pitchFamily="34" charset="0"/>
                <a:cs typeface="Times New Roman" panose="02020603050405020304" pitchFamily="18" charset="0"/>
              </a:rPr>
              <a:t>)    </a:t>
            </a:r>
          </a:p>
          <a:p>
            <a:endParaRPr lang="fr-FR" sz="1100" i="1" dirty="0">
              <a:latin typeface="Calibri" panose="020F0502020204030204" pitchFamily="34" charset="0"/>
              <a:ea typeface="Calibri" panose="020F0502020204030204" pitchFamily="34" charset="0"/>
              <a:cs typeface="Times New Roman" panose="02020603050405020304" pitchFamily="18" charset="0"/>
            </a:endParaRPr>
          </a:p>
          <a:p>
            <a:r>
              <a:rPr lang="fr-FR" sz="1100" i="1" dirty="0">
                <a:latin typeface="Calibri" panose="020F0502020204030204" pitchFamily="34" charset="0"/>
                <a:ea typeface="Calibri" panose="020F0502020204030204" pitchFamily="34" charset="0"/>
                <a:cs typeface="Times New Roman" panose="02020603050405020304" pitchFamily="18" charset="0"/>
              </a:rPr>
              <a:t> </a:t>
            </a:r>
            <a:r>
              <a:rPr lang="fr-FR" sz="1100" dirty="0" err="1">
                <a:latin typeface="Calibri" panose="020F0502020204030204" pitchFamily="34" charset="0"/>
                <a:cs typeface="Calibri" panose="020F0502020204030204" pitchFamily="34" charset="0"/>
              </a:rPr>
              <a:t>Viewport</a:t>
            </a:r>
            <a:r>
              <a:rPr lang="fr-FR" sz="1100" dirty="0">
                <a:latin typeface="Calibri" panose="020F0502020204030204" pitchFamily="34" charset="0"/>
                <a:cs typeface="Calibri" panose="020F0502020204030204" pitchFamily="34" charset="0"/>
              </a:rPr>
              <a:t>" content="initial-</a:t>
            </a:r>
            <a:r>
              <a:rPr lang="fr-FR" sz="1100" dirty="0" err="1">
                <a:latin typeface="Calibri" panose="020F0502020204030204" pitchFamily="34" charset="0"/>
                <a:cs typeface="Calibri" panose="020F0502020204030204" pitchFamily="34" charset="0"/>
              </a:rPr>
              <a:t>scale</a:t>
            </a:r>
            <a:r>
              <a:rPr lang="fr-FR" sz="1100" dirty="0">
                <a:latin typeface="Calibri" panose="020F0502020204030204" pitchFamily="34" charset="0"/>
                <a:cs typeface="Calibri" panose="020F0502020204030204" pitchFamily="34" charset="0"/>
              </a:rPr>
              <a:t>=1, </a:t>
            </a:r>
            <a:r>
              <a:rPr lang="fr-FR" sz="1100" dirty="0" err="1">
                <a:latin typeface="Calibri" panose="020F0502020204030204" pitchFamily="34" charset="0"/>
                <a:cs typeface="Calibri" panose="020F0502020204030204" pitchFamily="34" charset="0"/>
              </a:rPr>
              <a:t>width</a:t>
            </a:r>
            <a:r>
              <a:rPr lang="fr-FR" sz="1100" dirty="0">
                <a:latin typeface="Calibri" panose="020F0502020204030204" pitchFamily="34" charset="0"/>
                <a:cs typeface="Calibri" panose="020F0502020204030204" pitchFamily="34" charset="0"/>
              </a:rPr>
              <a:t>=</a:t>
            </a:r>
            <a:r>
              <a:rPr lang="fr-FR" sz="1100" dirty="0" err="1">
                <a:latin typeface="Calibri" panose="020F0502020204030204" pitchFamily="34" charset="0"/>
                <a:cs typeface="Calibri" panose="020F0502020204030204" pitchFamily="34" charset="0"/>
              </a:rPr>
              <a:t>device-width</a:t>
            </a:r>
            <a:r>
              <a:rPr lang="fr-FR" sz="1100" dirty="0">
                <a:latin typeface="Calibri" panose="020F0502020204030204" pitchFamily="34" charset="0"/>
                <a:cs typeface="Calibri" panose="020F0502020204030204" pitchFamily="34" charset="0"/>
              </a:rPr>
              <a:t>, </a:t>
            </a:r>
            <a:r>
              <a:rPr lang="fr-FR" sz="1100" dirty="0" err="1">
                <a:latin typeface="Calibri" panose="020F0502020204030204" pitchFamily="34" charset="0"/>
                <a:cs typeface="Calibri" panose="020F0502020204030204" pitchFamily="34" charset="0"/>
              </a:rPr>
              <a:t>viewport</a:t>
            </a:r>
            <a:r>
              <a:rPr lang="fr-FR" sz="1100" dirty="0">
                <a:latin typeface="Calibri" panose="020F0502020204030204" pitchFamily="34" charset="0"/>
                <a:cs typeface="Calibri" panose="020F0502020204030204" pitchFamily="34" charset="0"/>
              </a:rPr>
              <a:t>-fit=cover"&gt; définit la largeur du « </a:t>
            </a:r>
            <a:r>
              <a:rPr lang="fr-FR" sz="1100" dirty="0" err="1">
                <a:latin typeface="Calibri" panose="020F0502020204030204" pitchFamily="34" charset="0"/>
                <a:cs typeface="Calibri" panose="020F0502020204030204" pitchFamily="34" charset="0"/>
              </a:rPr>
              <a:t>viewport</a:t>
            </a:r>
            <a:r>
              <a:rPr lang="fr-FR" sz="1100" dirty="0">
                <a:latin typeface="Calibri" panose="020F0502020204030204" pitchFamily="34" charset="0"/>
                <a:cs typeface="Calibri" panose="020F0502020204030204" pitchFamily="34" charset="0"/>
              </a:rPr>
              <a:t> » pour être la même que la taille de l'écran de l'appareil utilisé pour afficher le site. L'échelle d'affichage du site sera 100 % et l'échelle maximum également de 100</a:t>
            </a:r>
            <a:endParaRPr lang="fr-FR" sz="1100" i="1" dirty="0">
              <a:latin typeface="Calibri" panose="020F0502020204030204" pitchFamily="34" charset="0"/>
              <a:ea typeface="Calibri" panose="020F0502020204030204" pitchFamily="34" charset="0"/>
              <a:cs typeface="Calibri" panose="020F0502020204030204" pitchFamily="34" charset="0"/>
            </a:endParaRPr>
          </a:p>
          <a:p>
            <a:r>
              <a:rPr lang="fr-FR" sz="1100" dirty="0">
                <a:latin typeface="Calibri" panose="020F0502020204030204" pitchFamily="34" charset="0"/>
                <a:cs typeface="Calibri" panose="020F0502020204030204" pitchFamily="34" charset="0"/>
              </a:rPr>
              <a:t>%.</a:t>
            </a:r>
          </a:p>
          <a:p>
            <a:r>
              <a:rPr lang="fr-FR" sz="1100" dirty="0">
                <a:latin typeface="Calibri" panose="020F0502020204030204" pitchFamily="34" charset="0"/>
                <a:cs typeface="Calibri" panose="020F0502020204030204" pitchFamily="34" charset="0"/>
              </a:rPr>
              <a:t> </a:t>
            </a:r>
            <a:r>
              <a:rPr lang="fr-FR" sz="1100" i="1" dirty="0">
                <a:latin typeface="Calibri" panose="020F0502020204030204" pitchFamily="34" charset="0"/>
                <a:cs typeface="Calibri" panose="020F0502020204030204" pitchFamily="34" charset="0"/>
              </a:rPr>
              <a:t>&lt;</a:t>
            </a:r>
            <a:r>
              <a:rPr lang="fr-FR" sz="1100" i="1" dirty="0" err="1">
                <a:latin typeface="Calibri" panose="020F0502020204030204" pitchFamily="34" charset="0"/>
                <a:cs typeface="Calibri" panose="020F0502020204030204" pitchFamily="34" charset="0"/>
              </a:rPr>
              <a:t>link</a:t>
            </a:r>
            <a:r>
              <a:rPr lang="fr-FR" sz="1100" i="1" dirty="0">
                <a:latin typeface="Calibri" panose="020F0502020204030204" pitchFamily="34" charset="0"/>
                <a:cs typeface="Calibri" panose="020F0502020204030204" pitchFamily="34" charset="0"/>
              </a:rPr>
              <a:t> rel="</a:t>
            </a:r>
            <a:r>
              <a:rPr lang="fr-FR" sz="1100" i="1" dirty="0" err="1">
                <a:latin typeface="Calibri" panose="020F0502020204030204" pitchFamily="34" charset="0"/>
                <a:cs typeface="Calibri" panose="020F0502020204030204" pitchFamily="34" charset="0"/>
              </a:rPr>
              <a:t>stylesheet</a:t>
            </a:r>
            <a:r>
              <a:rPr lang="fr-FR" sz="1100" i="1" dirty="0">
                <a:latin typeface="Calibri" panose="020F0502020204030204" pitchFamily="34" charset="0"/>
                <a:cs typeface="Calibri" panose="020F0502020204030204" pitchFamily="34" charset="0"/>
              </a:rPr>
              <a:t>" type="</a:t>
            </a:r>
            <a:r>
              <a:rPr lang="fr-FR" sz="1100" i="1" dirty="0" err="1">
                <a:latin typeface="Calibri" panose="020F0502020204030204" pitchFamily="34" charset="0"/>
                <a:cs typeface="Calibri" panose="020F0502020204030204" pitchFamily="34" charset="0"/>
              </a:rPr>
              <a:t>text</a:t>
            </a:r>
            <a:r>
              <a:rPr lang="fr-FR" sz="1100" i="1" dirty="0">
                <a:latin typeface="Calibri" panose="020F0502020204030204" pitchFamily="34" charset="0"/>
                <a:cs typeface="Calibri" panose="020F0502020204030204" pitchFamily="34" charset="0"/>
              </a:rPr>
              <a:t>/</a:t>
            </a:r>
            <a:r>
              <a:rPr lang="fr-FR" sz="1100" i="1" dirty="0" err="1">
                <a:latin typeface="Calibri" panose="020F0502020204030204" pitchFamily="34" charset="0"/>
                <a:cs typeface="Calibri" panose="020F0502020204030204" pitchFamily="34" charset="0"/>
              </a:rPr>
              <a:t>css</a:t>
            </a:r>
            <a:r>
              <a:rPr lang="fr-FR" sz="1100" i="1" dirty="0">
                <a:latin typeface="Calibri" panose="020F0502020204030204" pitchFamily="34" charset="0"/>
                <a:cs typeface="Calibri" panose="020F0502020204030204" pitchFamily="34" charset="0"/>
              </a:rPr>
              <a:t>" href="</a:t>
            </a:r>
            <a:r>
              <a:rPr lang="fr-FR" sz="1100" i="1" dirty="0" err="1">
                <a:latin typeface="Calibri" panose="020F0502020204030204" pitchFamily="34" charset="0"/>
                <a:cs typeface="Calibri" panose="020F0502020204030204" pitchFamily="34" charset="0"/>
              </a:rPr>
              <a:t>css</a:t>
            </a:r>
            <a:r>
              <a:rPr lang="fr-FR" sz="1100" i="1" dirty="0">
                <a:latin typeface="Calibri" panose="020F0502020204030204" pitchFamily="34" charset="0"/>
                <a:cs typeface="Calibri" panose="020F0502020204030204" pitchFamily="34" charset="0"/>
              </a:rPr>
              <a:t>/index.css"&gt; indique l’utilisation vers une ressource externe qui est dans notre cas la feuille de style CSS.</a:t>
            </a:r>
            <a:endParaRPr lang="fr-FR" sz="1100" dirty="0">
              <a:latin typeface="Calibri" panose="020F0502020204030204" pitchFamily="34" charset="0"/>
              <a:cs typeface="Calibri" panose="020F0502020204030204" pitchFamily="34" charset="0"/>
            </a:endParaRPr>
          </a:p>
          <a:p>
            <a:endParaRPr lang="fr-FR" sz="1100" dirty="0"/>
          </a:p>
        </p:txBody>
      </p:sp>
      <p:sp>
        <p:nvSpPr>
          <p:cNvPr id="12" name="ZoneTexte 11">
            <a:extLst>
              <a:ext uri="{FF2B5EF4-FFF2-40B4-BE49-F238E27FC236}">
                <a16:creationId xmlns:a16="http://schemas.microsoft.com/office/drawing/2014/main" id="{55098AFB-0B44-4CE9-9833-7727BA22B154}"/>
              </a:ext>
            </a:extLst>
          </p:cNvPr>
          <p:cNvSpPr txBox="1"/>
          <p:nvPr/>
        </p:nvSpPr>
        <p:spPr>
          <a:xfrm>
            <a:off x="680321" y="5466135"/>
            <a:ext cx="10319032" cy="938719"/>
          </a:xfrm>
          <a:prstGeom prst="rect">
            <a:avLst/>
          </a:prstGeom>
          <a:noFill/>
        </p:spPr>
        <p:txBody>
          <a:bodyPr wrap="square" rtlCol="0">
            <a:spAutoFit/>
          </a:bodyPr>
          <a:lstStyle/>
          <a:p>
            <a:r>
              <a:rPr lang="fr-FR" sz="1100" i="1" dirty="0">
                <a:latin typeface="Calibri" panose="020F0502020204030204" pitchFamily="34" charset="0"/>
                <a:ea typeface="Calibri" panose="020F0502020204030204" pitchFamily="34" charset="0"/>
                <a:cs typeface="Calibri" panose="020F0502020204030204" pitchFamily="34" charset="0"/>
              </a:rPr>
              <a:t>&lt;script </a:t>
            </a:r>
            <a:r>
              <a:rPr lang="fr-FR" sz="1100" i="1" dirty="0" err="1">
                <a:latin typeface="Calibri" panose="020F0502020204030204" pitchFamily="34" charset="0"/>
                <a:ea typeface="Calibri" panose="020F0502020204030204" pitchFamily="34" charset="0"/>
                <a:cs typeface="Calibri" panose="020F0502020204030204" pitchFamily="34" charset="0"/>
              </a:rPr>
              <a:t>defer</a:t>
            </a:r>
            <a:r>
              <a:rPr lang="fr-FR" sz="1100" i="1" dirty="0">
                <a:latin typeface="Calibri" panose="020F0502020204030204" pitchFamily="34" charset="0"/>
                <a:ea typeface="Calibri" panose="020F0502020204030204" pitchFamily="34" charset="0"/>
                <a:cs typeface="Calibri" panose="020F0502020204030204" pitchFamily="34" charset="0"/>
              </a:rPr>
              <a:t> type="</a:t>
            </a:r>
            <a:r>
              <a:rPr lang="fr-FR" sz="1100" i="1" dirty="0" err="1">
                <a:latin typeface="Calibri" panose="020F0502020204030204" pitchFamily="34" charset="0"/>
                <a:ea typeface="Calibri" panose="020F0502020204030204" pitchFamily="34" charset="0"/>
                <a:cs typeface="Calibri" panose="020F0502020204030204" pitchFamily="34" charset="0"/>
              </a:rPr>
              <a:t>text</a:t>
            </a:r>
            <a:r>
              <a:rPr lang="fr-FR" sz="1100" i="1" dirty="0">
                <a:latin typeface="Calibri" panose="020F0502020204030204" pitchFamily="34" charset="0"/>
                <a:ea typeface="Calibri" panose="020F0502020204030204" pitchFamily="34" charset="0"/>
                <a:cs typeface="Calibri" panose="020F0502020204030204" pitchFamily="34" charset="0"/>
              </a:rPr>
              <a:t>/javascript" src="</a:t>
            </a:r>
            <a:r>
              <a:rPr lang="fr-FR" sz="1100" i="1" dirty="0" err="1">
                <a:latin typeface="Calibri" panose="020F0502020204030204" pitchFamily="34" charset="0"/>
                <a:ea typeface="Calibri" panose="020F0502020204030204" pitchFamily="34" charset="0"/>
                <a:cs typeface="Calibri" panose="020F0502020204030204" pitchFamily="34" charset="0"/>
              </a:rPr>
              <a:t>js</a:t>
            </a:r>
            <a:r>
              <a:rPr lang="fr-FR" sz="1100" i="1" dirty="0">
                <a:latin typeface="Calibri" panose="020F0502020204030204" pitchFamily="34" charset="0"/>
                <a:ea typeface="Calibri" panose="020F0502020204030204" pitchFamily="34" charset="0"/>
                <a:cs typeface="Calibri" panose="020F0502020204030204" pitchFamily="34" charset="0"/>
              </a:rPr>
              <a:t>/jquery-3.4.1.js"&gt;&lt;/script&gt;</a:t>
            </a:r>
          </a:p>
          <a:p>
            <a:r>
              <a:rPr lang="fr-FR" sz="1100" i="1" dirty="0">
                <a:latin typeface="Calibri" panose="020F0502020204030204" pitchFamily="34" charset="0"/>
                <a:ea typeface="Calibri" panose="020F0502020204030204" pitchFamily="34" charset="0"/>
                <a:cs typeface="Calibri" panose="020F0502020204030204" pitchFamily="34" charset="0"/>
              </a:rPr>
              <a:t>  &lt;script </a:t>
            </a:r>
            <a:r>
              <a:rPr lang="fr-FR" sz="1100" i="1" dirty="0" err="1">
                <a:latin typeface="Calibri" panose="020F0502020204030204" pitchFamily="34" charset="0"/>
                <a:ea typeface="Calibri" panose="020F0502020204030204" pitchFamily="34" charset="0"/>
                <a:cs typeface="Calibri" panose="020F0502020204030204" pitchFamily="34" charset="0"/>
              </a:rPr>
              <a:t>defer</a:t>
            </a:r>
            <a:r>
              <a:rPr lang="fr-FR" sz="1100" i="1" dirty="0">
                <a:latin typeface="Calibri" panose="020F0502020204030204" pitchFamily="34" charset="0"/>
                <a:ea typeface="Calibri" panose="020F0502020204030204" pitchFamily="34" charset="0"/>
                <a:cs typeface="Calibri" panose="020F0502020204030204" pitchFamily="34" charset="0"/>
              </a:rPr>
              <a:t> type="</a:t>
            </a:r>
            <a:r>
              <a:rPr lang="fr-FR" sz="1100" i="1" dirty="0" err="1">
                <a:latin typeface="Calibri" panose="020F0502020204030204" pitchFamily="34" charset="0"/>
                <a:ea typeface="Calibri" panose="020F0502020204030204" pitchFamily="34" charset="0"/>
                <a:cs typeface="Calibri" panose="020F0502020204030204" pitchFamily="34" charset="0"/>
              </a:rPr>
              <a:t>text</a:t>
            </a:r>
            <a:r>
              <a:rPr lang="fr-FR" sz="1100" i="1" dirty="0">
                <a:latin typeface="Calibri" panose="020F0502020204030204" pitchFamily="34" charset="0"/>
                <a:ea typeface="Calibri" panose="020F0502020204030204" pitchFamily="34" charset="0"/>
                <a:cs typeface="Calibri" panose="020F0502020204030204" pitchFamily="34" charset="0"/>
              </a:rPr>
              <a:t>/javascript" src="</a:t>
            </a:r>
            <a:r>
              <a:rPr lang="fr-FR" sz="1100" i="1" dirty="0" err="1">
                <a:latin typeface="Calibri" panose="020F0502020204030204" pitchFamily="34" charset="0"/>
                <a:ea typeface="Calibri" panose="020F0502020204030204" pitchFamily="34" charset="0"/>
                <a:cs typeface="Calibri" panose="020F0502020204030204" pitchFamily="34" charset="0"/>
              </a:rPr>
              <a:t>js</a:t>
            </a:r>
            <a:r>
              <a:rPr lang="fr-FR" sz="1100" i="1" dirty="0">
                <a:latin typeface="Calibri" panose="020F0502020204030204" pitchFamily="34" charset="0"/>
                <a:ea typeface="Calibri" panose="020F0502020204030204" pitchFamily="34" charset="0"/>
                <a:cs typeface="Calibri" panose="020F0502020204030204" pitchFamily="34" charset="0"/>
              </a:rPr>
              <a:t>/index.js"&gt;&lt;/script&gt;</a:t>
            </a:r>
          </a:p>
          <a:p>
            <a:r>
              <a:rPr lang="fr-FR" sz="1100" i="1" dirty="0">
                <a:latin typeface="Calibri" panose="020F0502020204030204" pitchFamily="34" charset="0"/>
                <a:ea typeface="Calibri" panose="020F0502020204030204" pitchFamily="34" charset="0"/>
                <a:cs typeface="Calibri" panose="020F0502020204030204" pitchFamily="34" charset="0"/>
              </a:rPr>
              <a:t>va définir le chargement et le lancement de l’interprétation du code javascript, l’attribut </a:t>
            </a:r>
            <a:r>
              <a:rPr lang="fr-FR" sz="1100" i="1" dirty="0" err="1">
                <a:latin typeface="Calibri" panose="020F0502020204030204" pitchFamily="34" charset="0"/>
                <a:ea typeface="Calibri" panose="020F0502020204030204" pitchFamily="34" charset="0"/>
                <a:cs typeface="Calibri" panose="020F0502020204030204" pitchFamily="34" charset="0"/>
              </a:rPr>
              <a:t>defer</a:t>
            </a:r>
            <a:r>
              <a:rPr lang="fr-FR" sz="1100" i="1" dirty="0">
                <a:latin typeface="Calibri" panose="020F0502020204030204" pitchFamily="34" charset="0"/>
                <a:ea typeface="Calibri" panose="020F0502020204030204" pitchFamily="34" charset="0"/>
                <a:cs typeface="Calibri" panose="020F0502020204030204" pitchFamily="34" charset="0"/>
              </a:rPr>
              <a:t> signifie que le navigateur peut charger des scripts en parallèle sans stopper le rendu de la page HTML, la balise script met en attente le moteur HTML/CSS</a:t>
            </a:r>
            <a:r>
              <a:rPr lang="fr-FR" sz="1100" dirty="0">
                <a:latin typeface="Calibri" panose="020F0502020204030204" pitchFamily="34" charset="0"/>
                <a:ea typeface="Calibri" panose="020F0502020204030204" pitchFamily="34" charset="0"/>
                <a:cs typeface="Calibri" panose="020F0502020204030204" pitchFamily="34" charset="0"/>
              </a:rPr>
              <a:t>, </a:t>
            </a:r>
            <a:r>
              <a:rPr lang="fr-FR" sz="1100" i="1" dirty="0">
                <a:latin typeface="Calibri" panose="020F0502020204030204" pitchFamily="34" charset="0"/>
                <a:ea typeface="Calibri" panose="020F0502020204030204" pitchFamily="34" charset="0"/>
                <a:cs typeface="Calibri" panose="020F0502020204030204" pitchFamily="34" charset="0"/>
              </a:rPr>
              <a:t>car le navigateur ne sait pas si le code JavaScript va contenir des instructions spécifiques à exécuter immédiatement les requêtes sont effectuer d’abord coté serveur pour chaque fichier javascript externe, ce qui ralenti le chargement</a:t>
            </a:r>
            <a:endParaRPr lang="fr-FR" sz="11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2791164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contenu 2">
            <a:extLst>
              <a:ext uri="{FF2B5EF4-FFF2-40B4-BE49-F238E27FC236}">
                <a16:creationId xmlns:a16="http://schemas.microsoft.com/office/drawing/2014/main" id="{B1CC9A23-14CA-4E2C-ACBA-04477198819C}"/>
              </a:ext>
            </a:extLst>
          </p:cNvPr>
          <p:cNvSpPr txBox="1">
            <a:spLocks/>
          </p:cNvSpPr>
          <p:nvPr/>
        </p:nvSpPr>
        <p:spPr>
          <a:xfrm>
            <a:off x="695325" y="542925"/>
            <a:ext cx="9718001" cy="260032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r>
              <a:rPr lang="fr-FR" dirty="0"/>
              <a:t>Ecran de bienvenue</a:t>
            </a:r>
          </a:p>
          <a:p>
            <a:endParaRPr lang="fr-FR" dirty="0"/>
          </a:p>
          <a:p>
            <a:endParaRPr lang="fr-FR" dirty="0"/>
          </a:p>
          <a:p>
            <a:endParaRPr lang="fr-FR" dirty="0"/>
          </a:p>
          <a:p>
            <a:pPr marL="0" indent="0">
              <a:buNone/>
            </a:pPr>
            <a:r>
              <a:rPr lang="fr-FR" sz="1200" dirty="0">
                <a:latin typeface="Calibri" panose="020F0502020204030204" pitchFamily="34" charset="0"/>
                <a:cs typeface="Calibri" panose="020F0502020204030204" pitchFamily="34" charset="0"/>
              </a:rPr>
              <a:t>Une div class de type </a:t>
            </a:r>
            <a:r>
              <a:rPr lang="fr-FR" sz="1200" dirty="0" err="1">
                <a:latin typeface="Calibri" panose="020F0502020204030204" pitchFamily="34" charset="0"/>
                <a:cs typeface="Calibri" panose="020F0502020204030204" pitchFamily="34" charset="0"/>
              </a:rPr>
              <a:t>splash</a:t>
            </a:r>
            <a:r>
              <a:rPr lang="fr-FR" sz="1200" dirty="0">
                <a:latin typeface="Calibri" panose="020F0502020204030204" pitchFamily="34" charset="0"/>
                <a:cs typeface="Calibri" panose="020F0502020204030204" pitchFamily="34" charset="0"/>
              </a:rPr>
              <a:t> screen (un écran d’attente) dans laquelle on mettra une seconde div qui contiendra le logo de l’association</a:t>
            </a:r>
            <a:r>
              <a:rPr lang="fr-FR" sz="1200" dirty="0"/>
              <a:t>..</a:t>
            </a:r>
          </a:p>
          <a:p>
            <a:endParaRPr lang="fr-FR" sz="1200" dirty="0"/>
          </a:p>
          <a:p>
            <a:endParaRPr lang="fr-FR" sz="1100" dirty="0"/>
          </a:p>
        </p:txBody>
      </p:sp>
      <p:pic>
        <p:nvPicPr>
          <p:cNvPr id="6" name="Image 5">
            <a:extLst>
              <a:ext uri="{FF2B5EF4-FFF2-40B4-BE49-F238E27FC236}">
                <a16:creationId xmlns:a16="http://schemas.microsoft.com/office/drawing/2014/main" id="{65A57486-3110-44AD-8965-0BA8C32DBF94}"/>
              </a:ext>
            </a:extLst>
          </p:cNvPr>
          <p:cNvPicPr/>
          <p:nvPr/>
        </p:nvPicPr>
        <p:blipFill>
          <a:blip r:embed="rId2">
            <a:extLst>
              <a:ext uri="{28A0092B-C50C-407E-A947-70E740481C1C}">
                <a14:useLocalDpi xmlns:a14="http://schemas.microsoft.com/office/drawing/2010/main" val="0"/>
              </a:ext>
            </a:extLst>
          </a:blip>
          <a:stretch>
            <a:fillRect/>
          </a:stretch>
        </p:blipFill>
        <p:spPr>
          <a:xfrm>
            <a:off x="785494" y="1042988"/>
            <a:ext cx="8291831" cy="1223962"/>
          </a:xfrm>
          <a:prstGeom prst="rect">
            <a:avLst/>
          </a:prstGeom>
        </p:spPr>
      </p:pic>
      <p:pic>
        <p:nvPicPr>
          <p:cNvPr id="8" name="Image 7">
            <a:extLst>
              <a:ext uri="{FF2B5EF4-FFF2-40B4-BE49-F238E27FC236}">
                <a16:creationId xmlns:a16="http://schemas.microsoft.com/office/drawing/2014/main" id="{8D68001B-4CC6-464E-8573-11025874CF5B}"/>
              </a:ext>
            </a:extLst>
          </p:cNvPr>
          <p:cNvPicPr>
            <a:picLocks noChangeAspect="1"/>
          </p:cNvPicPr>
          <p:nvPr/>
        </p:nvPicPr>
        <p:blipFill>
          <a:blip r:embed="rId3"/>
          <a:stretch>
            <a:fillRect/>
          </a:stretch>
        </p:blipFill>
        <p:spPr>
          <a:xfrm>
            <a:off x="785494" y="3211440"/>
            <a:ext cx="6449416" cy="3217935"/>
          </a:xfrm>
          <a:prstGeom prst="rect">
            <a:avLst/>
          </a:prstGeom>
        </p:spPr>
      </p:pic>
      <p:sp>
        <p:nvSpPr>
          <p:cNvPr id="16" name="ZoneTexte 15">
            <a:extLst>
              <a:ext uri="{FF2B5EF4-FFF2-40B4-BE49-F238E27FC236}">
                <a16:creationId xmlns:a16="http://schemas.microsoft.com/office/drawing/2014/main" id="{44A97DA7-93C1-47B8-87F8-8A5B24491AD0}"/>
              </a:ext>
            </a:extLst>
          </p:cNvPr>
          <p:cNvSpPr txBox="1"/>
          <p:nvPr/>
        </p:nvSpPr>
        <p:spPr>
          <a:xfrm>
            <a:off x="7391400" y="3230490"/>
            <a:ext cx="4543425" cy="461665"/>
          </a:xfrm>
          <a:prstGeom prst="rect">
            <a:avLst/>
          </a:prstGeom>
          <a:noFill/>
        </p:spPr>
        <p:txBody>
          <a:bodyPr wrap="square" rtlCol="0">
            <a:spAutoFit/>
          </a:bodyPr>
          <a:lstStyle/>
          <a:p>
            <a:r>
              <a:rPr lang="fr-FR" sz="1200" dirty="0"/>
              <a:t>Nous utilisons une disposition de type grille pour afficher le logo et le centrer </a:t>
            </a:r>
          </a:p>
        </p:txBody>
      </p:sp>
    </p:spTree>
    <p:extLst>
      <p:ext uri="{BB962C8B-B14F-4D97-AF65-F5344CB8AC3E}">
        <p14:creationId xmlns:p14="http://schemas.microsoft.com/office/powerpoint/2010/main" val="25163016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5F9CDA5A-E6FB-403F-BA2A-59881E89BE98}"/>
              </a:ext>
            </a:extLst>
          </p:cNvPr>
          <p:cNvSpPr>
            <a:spLocks noGrp="1"/>
          </p:cNvSpPr>
          <p:nvPr>
            <p:ph idx="4294967295"/>
          </p:nvPr>
        </p:nvSpPr>
        <p:spPr>
          <a:xfrm>
            <a:off x="0" y="2336800"/>
            <a:ext cx="9613900" cy="3683000"/>
          </a:xfrm>
        </p:spPr>
        <p:txBody>
          <a:bodyPr/>
          <a:lstStyle/>
          <a:p>
            <a:pPr marL="0" indent="0">
              <a:buNone/>
            </a:pPr>
            <a:r>
              <a:rPr lang="fr-FR" dirty="0"/>
              <a:t>						</a:t>
            </a:r>
          </a:p>
          <a:p>
            <a:endParaRPr lang="fr-FR" dirty="0"/>
          </a:p>
        </p:txBody>
      </p:sp>
      <p:sp>
        <p:nvSpPr>
          <p:cNvPr id="5" name="Rectangle 4">
            <a:extLst>
              <a:ext uri="{FF2B5EF4-FFF2-40B4-BE49-F238E27FC236}">
                <a16:creationId xmlns:a16="http://schemas.microsoft.com/office/drawing/2014/main" id="{D16520C7-C1C3-4583-9360-8B3BF93030D4}"/>
              </a:ext>
            </a:extLst>
          </p:cNvPr>
          <p:cNvSpPr/>
          <p:nvPr/>
        </p:nvSpPr>
        <p:spPr>
          <a:xfrm>
            <a:off x="383938" y="453509"/>
            <a:ext cx="2137124" cy="369332"/>
          </a:xfrm>
          <a:prstGeom prst="rect">
            <a:avLst/>
          </a:prstGeom>
        </p:spPr>
        <p:txBody>
          <a:bodyPr wrap="none">
            <a:spAutoFit/>
          </a:bodyPr>
          <a:lstStyle/>
          <a:p>
            <a:r>
              <a:rPr lang="fr-FR" dirty="0"/>
              <a:t>Affichage principal</a:t>
            </a:r>
          </a:p>
        </p:txBody>
      </p:sp>
      <p:pic>
        <p:nvPicPr>
          <p:cNvPr id="7" name="Image 6">
            <a:extLst>
              <a:ext uri="{FF2B5EF4-FFF2-40B4-BE49-F238E27FC236}">
                <a16:creationId xmlns:a16="http://schemas.microsoft.com/office/drawing/2014/main" id="{71C639A0-9A02-40C4-9968-FADA7457BE76}"/>
              </a:ext>
            </a:extLst>
          </p:cNvPr>
          <p:cNvPicPr>
            <a:picLocks noChangeAspect="1"/>
          </p:cNvPicPr>
          <p:nvPr/>
        </p:nvPicPr>
        <p:blipFill>
          <a:blip r:embed="rId2"/>
          <a:stretch>
            <a:fillRect/>
          </a:stretch>
        </p:blipFill>
        <p:spPr>
          <a:xfrm>
            <a:off x="498238" y="968911"/>
            <a:ext cx="8862730" cy="3079214"/>
          </a:xfrm>
          <a:prstGeom prst="rect">
            <a:avLst/>
          </a:prstGeom>
        </p:spPr>
      </p:pic>
      <p:sp>
        <p:nvSpPr>
          <p:cNvPr id="9" name="ZoneTexte 8">
            <a:extLst>
              <a:ext uri="{FF2B5EF4-FFF2-40B4-BE49-F238E27FC236}">
                <a16:creationId xmlns:a16="http://schemas.microsoft.com/office/drawing/2014/main" id="{33516A11-12C5-4EB6-B667-78AF634BCC1B}"/>
              </a:ext>
            </a:extLst>
          </p:cNvPr>
          <p:cNvSpPr txBox="1"/>
          <p:nvPr/>
        </p:nvSpPr>
        <p:spPr>
          <a:xfrm>
            <a:off x="498238" y="4134763"/>
            <a:ext cx="9198212" cy="1754326"/>
          </a:xfrm>
          <a:prstGeom prst="rect">
            <a:avLst/>
          </a:prstGeom>
          <a:noFill/>
        </p:spPr>
        <p:txBody>
          <a:bodyPr wrap="square" rtlCol="0">
            <a:spAutoFit/>
          </a:bodyPr>
          <a:lstStyle/>
          <a:p>
            <a:r>
              <a:rPr lang="fr-FR" dirty="0"/>
              <a:t>Une div nommé « </a:t>
            </a:r>
            <a:r>
              <a:rPr lang="fr-FR" dirty="0" err="1"/>
              <a:t>titlebar</a:t>
            </a:r>
            <a:r>
              <a:rPr lang="fr-FR" dirty="0"/>
              <a:t> » a été créer pour inclure le titre de l’application balisé en &lt;h1&gt; et l’icône du menu hamburger permettant d’ouvrir la sidebar.</a:t>
            </a:r>
          </a:p>
          <a:p>
            <a:r>
              <a:rPr lang="fr-FR" dirty="0"/>
              <a:t>&lt;</a:t>
            </a:r>
            <a:r>
              <a:rPr lang="fr-FR" dirty="0" err="1"/>
              <a:t>img</a:t>
            </a:r>
            <a:r>
              <a:rPr lang="fr-FR" dirty="0"/>
              <a:t> </a:t>
            </a:r>
            <a:r>
              <a:rPr lang="fr-FR" dirty="0" err="1"/>
              <a:t>onclick</a:t>
            </a:r>
            <a:r>
              <a:rPr lang="fr-FR" dirty="0"/>
              <a:t>="</a:t>
            </a:r>
            <a:r>
              <a:rPr lang="fr-FR" dirty="0" err="1"/>
              <a:t>affMenu</a:t>
            </a:r>
            <a:r>
              <a:rPr lang="fr-FR" dirty="0"/>
              <a:t>()" class="</a:t>
            </a:r>
            <a:r>
              <a:rPr lang="fr-FR" dirty="0" err="1"/>
              <a:t>button</a:t>
            </a:r>
            <a:r>
              <a:rPr lang="fr-FR" dirty="0"/>
              <a:t>-menu" src="</a:t>
            </a:r>
            <a:r>
              <a:rPr lang="fr-FR" dirty="0" err="1"/>
              <a:t>img</a:t>
            </a:r>
            <a:r>
              <a:rPr lang="fr-FR" dirty="0"/>
              <a:t>/menu.png" alt=""&gt; représente l’icone du menu hamburger avec sa fonction défini en Javascript.</a:t>
            </a:r>
          </a:p>
          <a:p>
            <a:r>
              <a:rPr lang="fr-FR" dirty="0"/>
              <a:t>La div de type « </a:t>
            </a:r>
            <a:r>
              <a:rPr lang="fr-FR" dirty="0" err="1"/>
              <a:t>navbar</a:t>
            </a:r>
            <a:r>
              <a:rPr lang="fr-FR" dirty="0"/>
              <a:t> » inclus les différentes rubriques sous forme de liste, le </a:t>
            </a:r>
            <a:r>
              <a:rPr lang="fr-FR" dirty="0" err="1"/>
              <a:t>selecteur</a:t>
            </a:r>
            <a:r>
              <a:rPr lang="fr-FR" dirty="0"/>
              <a:t> &lt;li&gt;  cliquable avec l’</a:t>
            </a:r>
            <a:r>
              <a:rPr lang="fr-FR" dirty="0" err="1"/>
              <a:t>élement</a:t>
            </a:r>
            <a:r>
              <a:rPr lang="fr-FR" dirty="0"/>
              <a:t> </a:t>
            </a:r>
            <a:r>
              <a:rPr lang="fr-FR" dirty="0" err="1"/>
              <a:t>onclick</a:t>
            </a:r>
            <a:r>
              <a:rPr lang="fr-FR" dirty="0"/>
              <a:t>.</a:t>
            </a:r>
          </a:p>
        </p:txBody>
      </p:sp>
    </p:spTree>
    <p:extLst>
      <p:ext uri="{BB962C8B-B14F-4D97-AF65-F5344CB8AC3E}">
        <p14:creationId xmlns:p14="http://schemas.microsoft.com/office/powerpoint/2010/main" val="24128662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34C167B-5485-47F3-8D2D-9A9460664103}"/>
              </a:ext>
            </a:extLst>
          </p:cNvPr>
          <p:cNvSpPr>
            <a:spLocks noGrp="1"/>
          </p:cNvSpPr>
          <p:nvPr>
            <p:ph type="title"/>
          </p:nvPr>
        </p:nvSpPr>
        <p:spPr/>
        <p:txBody>
          <a:bodyPr/>
          <a:lstStyle/>
          <a:p>
            <a:r>
              <a:rPr lang="fr-FR" dirty="0"/>
              <a:t>FORMATIONS</a:t>
            </a:r>
          </a:p>
        </p:txBody>
      </p:sp>
      <p:sp>
        <p:nvSpPr>
          <p:cNvPr id="3" name="Espace réservé du contenu 2">
            <a:extLst>
              <a:ext uri="{FF2B5EF4-FFF2-40B4-BE49-F238E27FC236}">
                <a16:creationId xmlns:a16="http://schemas.microsoft.com/office/drawing/2014/main" id="{B3E7706F-D909-4A7C-A648-14DC0DE1CF7B}"/>
              </a:ext>
            </a:extLst>
          </p:cNvPr>
          <p:cNvSpPr>
            <a:spLocks noGrp="1"/>
          </p:cNvSpPr>
          <p:nvPr>
            <p:ph idx="1"/>
          </p:nvPr>
        </p:nvSpPr>
        <p:spPr/>
        <p:txBody>
          <a:bodyPr/>
          <a:lstStyle/>
          <a:p>
            <a:r>
              <a:rPr lang="fr-FR" dirty="0"/>
              <a:t>BEP Comptabilité</a:t>
            </a:r>
          </a:p>
          <a:p>
            <a:r>
              <a:rPr lang="fr-FR" dirty="0"/>
              <a:t>BAC PRO Comptabilité</a:t>
            </a:r>
          </a:p>
          <a:p>
            <a:r>
              <a:rPr lang="fr-FR" dirty="0"/>
              <a:t>BTS Service Informatiques aux Organisations</a:t>
            </a:r>
          </a:p>
          <a:p>
            <a:r>
              <a:rPr lang="fr-FR" dirty="0"/>
              <a:t>Titre Professionnel Développeur Web et Web Mobile</a:t>
            </a:r>
          </a:p>
        </p:txBody>
      </p:sp>
    </p:spTree>
    <p:extLst>
      <p:ext uri="{BB962C8B-B14F-4D97-AF65-F5344CB8AC3E}">
        <p14:creationId xmlns:p14="http://schemas.microsoft.com/office/powerpoint/2010/main" val="36301546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90112784-7268-487A-9248-167D30467BFA}"/>
              </a:ext>
            </a:extLst>
          </p:cNvPr>
          <p:cNvSpPr txBox="1"/>
          <p:nvPr/>
        </p:nvSpPr>
        <p:spPr>
          <a:xfrm>
            <a:off x="742950" y="790575"/>
            <a:ext cx="184731" cy="369332"/>
          </a:xfrm>
          <a:prstGeom prst="rect">
            <a:avLst/>
          </a:prstGeom>
          <a:noFill/>
        </p:spPr>
        <p:txBody>
          <a:bodyPr wrap="none" rtlCol="0">
            <a:spAutoFit/>
          </a:bodyPr>
          <a:lstStyle/>
          <a:p>
            <a:endParaRPr lang="fr-FR"/>
          </a:p>
        </p:txBody>
      </p:sp>
      <p:sp>
        <p:nvSpPr>
          <p:cNvPr id="5" name="ZoneTexte 4">
            <a:extLst>
              <a:ext uri="{FF2B5EF4-FFF2-40B4-BE49-F238E27FC236}">
                <a16:creationId xmlns:a16="http://schemas.microsoft.com/office/drawing/2014/main" id="{92EC2D56-6AFE-45E9-9424-44B8EF4A9B87}"/>
              </a:ext>
            </a:extLst>
          </p:cNvPr>
          <p:cNvSpPr txBox="1"/>
          <p:nvPr/>
        </p:nvSpPr>
        <p:spPr>
          <a:xfrm>
            <a:off x="742950" y="421243"/>
            <a:ext cx="885825" cy="369332"/>
          </a:xfrm>
          <a:prstGeom prst="rect">
            <a:avLst/>
          </a:prstGeom>
          <a:noFill/>
        </p:spPr>
        <p:txBody>
          <a:bodyPr wrap="square" rtlCol="0">
            <a:spAutoFit/>
          </a:bodyPr>
          <a:lstStyle/>
          <a:p>
            <a:r>
              <a:rPr lang="fr-FR" dirty="0"/>
              <a:t>CSS</a:t>
            </a:r>
          </a:p>
        </p:txBody>
      </p:sp>
      <p:pic>
        <p:nvPicPr>
          <p:cNvPr id="6" name="Image 5">
            <a:extLst>
              <a:ext uri="{FF2B5EF4-FFF2-40B4-BE49-F238E27FC236}">
                <a16:creationId xmlns:a16="http://schemas.microsoft.com/office/drawing/2014/main" id="{F5506208-D00E-4F56-BAD4-FFBA7AA03E77}"/>
              </a:ext>
            </a:extLst>
          </p:cNvPr>
          <p:cNvPicPr/>
          <p:nvPr/>
        </p:nvPicPr>
        <p:blipFill>
          <a:blip r:embed="rId2">
            <a:extLst>
              <a:ext uri="{28A0092B-C50C-407E-A947-70E740481C1C}">
                <a14:useLocalDpi xmlns:a14="http://schemas.microsoft.com/office/drawing/2010/main" val="0"/>
              </a:ext>
            </a:extLst>
          </a:blip>
          <a:stretch>
            <a:fillRect/>
          </a:stretch>
        </p:blipFill>
        <p:spPr>
          <a:xfrm>
            <a:off x="742950" y="1159908"/>
            <a:ext cx="4544378" cy="2697718"/>
          </a:xfrm>
          <a:prstGeom prst="rect">
            <a:avLst/>
          </a:prstGeom>
        </p:spPr>
      </p:pic>
      <p:pic>
        <p:nvPicPr>
          <p:cNvPr id="7" name="Image 6">
            <a:extLst>
              <a:ext uri="{FF2B5EF4-FFF2-40B4-BE49-F238E27FC236}">
                <a16:creationId xmlns:a16="http://schemas.microsoft.com/office/drawing/2014/main" id="{C5050B01-8D9B-45B3-B2EC-B9910386ED21}"/>
              </a:ext>
            </a:extLst>
          </p:cNvPr>
          <p:cNvPicPr/>
          <p:nvPr/>
        </p:nvPicPr>
        <p:blipFill>
          <a:blip r:embed="rId3">
            <a:extLst>
              <a:ext uri="{28A0092B-C50C-407E-A947-70E740481C1C}">
                <a14:useLocalDpi xmlns:a14="http://schemas.microsoft.com/office/drawing/2010/main" val="0"/>
              </a:ext>
            </a:extLst>
          </a:blip>
          <a:stretch>
            <a:fillRect/>
          </a:stretch>
        </p:blipFill>
        <p:spPr>
          <a:xfrm>
            <a:off x="5934074" y="1159906"/>
            <a:ext cx="3190875" cy="2697717"/>
          </a:xfrm>
          <a:prstGeom prst="rect">
            <a:avLst/>
          </a:prstGeom>
        </p:spPr>
      </p:pic>
      <p:sp>
        <p:nvSpPr>
          <p:cNvPr id="8" name="ZoneTexte 7">
            <a:extLst>
              <a:ext uri="{FF2B5EF4-FFF2-40B4-BE49-F238E27FC236}">
                <a16:creationId xmlns:a16="http://schemas.microsoft.com/office/drawing/2014/main" id="{3B16B72D-C0D6-4B5F-93EC-0F248611046C}"/>
              </a:ext>
            </a:extLst>
          </p:cNvPr>
          <p:cNvSpPr txBox="1"/>
          <p:nvPr/>
        </p:nvSpPr>
        <p:spPr>
          <a:xfrm>
            <a:off x="742950" y="4143374"/>
            <a:ext cx="9410700" cy="1754326"/>
          </a:xfrm>
          <a:prstGeom prst="rect">
            <a:avLst/>
          </a:prstGeom>
          <a:noFill/>
        </p:spPr>
        <p:txBody>
          <a:bodyPr wrap="square" rtlCol="0">
            <a:spAutoFit/>
          </a:bodyPr>
          <a:lstStyle/>
          <a:p>
            <a:r>
              <a:rPr lang="fr-FR" dirty="0">
                <a:latin typeface="Calibri" panose="020F0502020204030204" pitchFamily="34" charset="0"/>
                <a:cs typeface="Calibri" panose="020F0502020204030204" pitchFamily="34" charset="0"/>
              </a:rPr>
              <a:t>La propriété display </a:t>
            </a:r>
            <a:r>
              <a:rPr lang="fr-FR" dirty="0" err="1">
                <a:latin typeface="Calibri" panose="020F0502020204030204" pitchFamily="34" charset="0"/>
                <a:cs typeface="Calibri" panose="020F0502020204030204" pitchFamily="34" charset="0"/>
              </a:rPr>
              <a:t>flex</a:t>
            </a:r>
            <a:r>
              <a:rPr lang="fr-FR" dirty="0">
                <a:latin typeface="Calibri" panose="020F0502020204030204" pitchFamily="34" charset="0"/>
                <a:cs typeface="Calibri" panose="020F0502020204030204" pitchFamily="34" charset="0"/>
              </a:rPr>
              <a:t> indique que l’élément modifiera ses dimensions pour occuper l’espace disponible de son conteneur, </a:t>
            </a:r>
            <a:r>
              <a:rPr lang="fr-FR" dirty="0" err="1">
                <a:latin typeface="Calibri" panose="020F0502020204030204" pitchFamily="34" charset="0"/>
                <a:cs typeface="Calibri" panose="020F0502020204030204" pitchFamily="34" charset="0"/>
              </a:rPr>
              <a:t>flex</a:t>
            </a:r>
            <a:r>
              <a:rPr lang="fr-FR" dirty="0">
                <a:latin typeface="Calibri" panose="020F0502020204030204" pitchFamily="34" charset="0"/>
                <a:cs typeface="Calibri" panose="020F0502020204030204" pitchFamily="34" charset="0"/>
              </a:rPr>
              <a:t> direction indique l’axe sur lequel l’élément s’ajustera ici c’est sur un axe horizontal, la propriété </a:t>
            </a:r>
            <a:r>
              <a:rPr lang="fr-FR" dirty="0" err="1">
                <a:latin typeface="Calibri" panose="020F0502020204030204" pitchFamily="34" charset="0"/>
                <a:cs typeface="Calibri" panose="020F0502020204030204" pitchFamily="34" charset="0"/>
              </a:rPr>
              <a:t>align</a:t>
            </a:r>
            <a:r>
              <a:rPr lang="fr-FR" dirty="0">
                <a:latin typeface="Calibri" panose="020F0502020204030204" pitchFamily="34" charset="0"/>
                <a:cs typeface="Calibri" panose="020F0502020204030204" pitchFamily="34" charset="0"/>
              </a:rPr>
              <a:t>-items permet de centrer l’objet sur l’axe du conteneur (en son milieu), </a:t>
            </a:r>
            <a:r>
              <a:rPr lang="fr-FR" dirty="0" err="1">
                <a:latin typeface="Calibri" panose="020F0502020204030204" pitchFamily="34" charset="0"/>
                <a:cs typeface="Calibri" panose="020F0502020204030204" pitchFamily="34" charset="0"/>
              </a:rPr>
              <a:t>justify</a:t>
            </a:r>
            <a:r>
              <a:rPr lang="fr-FR" dirty="0">
                <a:latin typeface="Calibri" panose="020F0502020204030204" pitchFamily="34" charset="0"/>
                <a:cs typeface="Calibri" panose="020F0502020204030204" pitchFamily="34" charset="0"/>
              </a:rPr>
              <a:t>-content : </a:t>
            </a:r>
            <a:r>
              <a:rPr lang="fr-FR" dirty="0" err="1">
                <a:latin typeface="Calibri" panose="020F0502020204030204" pitchFamily="34" charset="0"/>
                <a:cs typeface="Calibri" panose="020F0502020204030204" pitchFamily="34" charset="0"/>
              </a:rPr>
              <a:t>space-between</a:t>
            </a:r>
            <a:r>
              <a:rPr lang="fr-FR" dirty="0">
                <a:latin typeface="Calibri" panose="020F0502020204030204" pitchFamily="34" charset="0"/>
                <a:cs typeface="Calibri" panose="020F0502020204030204" pitchFamily="34" charset="0"/>
              </a:rPr>
              <a:t> ajuste l’espace entre les éléments sur le même axe</a:t>
            </a:r>
            <a:r>
              <a:rPr lang="fr-FR" dirty="0"/>
              <a:t>.</a:t>
            </a:r>
            <a:r>
              <a:rPr lang="fr-FR" dirty="0">
                <a:latin typeface="Calibri" panose="020F0502020204030204" pitchFamily="34" charset="0"/>
                <a:ea typeface="Calibri" panose="020F0502020204030204" pitchFamily="34" charset="0"/>
                <a:cs typeface="Times New Roman" panose="02020603050405020304" pitchFamily="18" charset="0"/>
              </a:rPr>
              <a:t> Pour la </a:t>
            </a:r>
            <a:r>
              <a:rPr lang="fr-FR" dirty="0" err="1">
                <a:latin typeface="Calibri" panose="020F0502020204030204" pitchFamily="34" charset="0"/>
                <a:ea typeface="Calibri" panose="020F0502020204030204" pitchFamily="34" charset="0"/>
                <a:cs typeface="Times New Roman" panose="02020603050405020304" pitchFamily="18" charset="0"/>
              </a:rPr>
              <a:t>navbar</a:t>
            </a:r>
            <a:r>
              <a:rPr lang="fr-FR" dirty="0">
                <a:latin typeface="Calibri" panose="020F0502020204030204" pitchFamily="34" charset="0"/>
                <a:ea typeface="Calibri" panose="020F0502020204030204" pitchFamily="34" charset="0"/>
                <a:cs typeface="Times New Roman" panose="02020603050405020304" pitchFamily="18" charset="0"/>
              </a:rPr>
              <a:t> l’</a:t>
            </a:r>
            <a:r>
              <a:rPr lang="fr-FR" dirty="0" err="1">
                <a:latin typeface="Calibri" panose="020F0502020204030204" pitchFamily="34" charset="0"/>
                <a:ea typeface="Calibri" panose="020F0502020204030204" pitchFamily="34" charset="0"/>
                <a:cs typeface="Times New Roman" panose="02020603050405020304" pitchFamily="18" charset="0"/>
              </a:rPr>
              <a:t>overflow</a:t>
            </a:r>
            <a:r>
              <a:rPr lang="fr-FR" dirty="0">
                <a:latin typeface="Calibri" panose="020F0502020204030204" pitchFamily="34" charset="0"/>
                <a:ea typeface="Calibri" panose="020F0502020204030204" pitchFamily="34" charset="0"/>
                <a:cs typeface="Times New Roman" panose="02020603050405020304" pitchFamily="18" charset="0"/>
              </a:rPr>
              <a:t> x indique sur l’axe horizontal la possibilité de pouvoir défiler les éléments de gauche à droite, tout dépendra de la taille de l’écran du support utilisé. </a:t>
            </a:r>
            <a:endParaRPr lang="fr-FR" dirty="0"/>
          </a:p>
        </p:txBody>
      </p:sp>
    </p:spTree>
    <p:extLst>
      <p:ext uri="{BB962C8B-B14F-4D97-AF65-F5344CB8AC3E}">
        <p14:creationId xmlns:p14="http://schemas.microsoft.com/office/powerpoint/2010/main" val="7204727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a:extLst>
              <a:ext uri="{FF2B5EF4-FFF2-40B4-BE49-F238E27FC236}">
                <a16:creationId xmlns:a16="http://schemas.microsoft.com/office/drawing/2014/main" id="{C9620CDE-15C9-4582-9582-DD2319A90061}"/>
              </a:ext>
            </a:extLst>
          </p:cNvPr>
          <p:cNvPicPr/>
          <p:nvPr/>
        </p:nvPicPr>
        <p:blipFill>
          <a:blip r:embed="rId2">
            <a:extLst>
              <a:ext uri="{28A0092B-C50C-407E-A947-70E740481C1C}">
                <a14:useLocalDpi xmlns:a14="http://schemas.microsoft.com/office/drawing/2010/main" val="0"/>
              </a:ext>
            </a:extLst>
          </a:blip>
          <a:stretch>
            <a:fillRect/>
          </a:stretch>
        </p:blipFill>
        <p:spPr>
          <a:xfrm>
            <a:off x="833755" y="798195"/>
            <a:ext cx="6833870" cy="3554730"/>
          </a:xfrm>
          <a:prstGeom prst="rect">
            <a:avLst/>
          </a:prstGeom>
        </p:spPr>
      </p:pic>
      <p:sp>
        <p:nvSpPr>
          <p:cNvPr id="3" name="ZoneTexte 2">
            <a:extLst>
              <a:ext uri="{FF2B5EF4-FFF2-40B4-BE49-F238E27FC236}">
                <a16:creationId xmlns:a16="http://schemas.microsoft.com/office/drawing/2014/main" id="{EA9752FB-4C63-4454-8F3C-3D48E229251D}"/>
              </a:ext>
            </a:extLst>
          </p:cNvPr>
          <p:cNvSpPr txBox="1"/>
          <p:nvPr/>
        </p:nvSpPr>
        <p:spPr>
          <a:xfrm>
            <a:off x="833755" y="4743450"/>
            <a:ext cx="10300970" cy="1367234"/>
          </a:xfrm>
          <a:prstGeom prst="rect">
            <a:avLst/>
          </a:prstGeom>
          <a:noFill/>
        </p:spPr>
        <p:txBody>
          <a:bodyPr wrap="square" rtlCol="0">
            <a:spAutoFit/>
          </a:bodyPr>
          <a:lstStyle/>
          <a:p>
            <a:pPr>
              <a:lnSpc>
                <a:spcPct val="107000"/>
              </a:lnSpc>
              <a:spcAft>
                <a:spcPts val="800"/>
              </a:spcAft>
            </a:pPr>
            <a:r>
              <a:rPr lang="fr-FR">
                <a:latin typeface="Calibri" panose="020F0502020204030204" pitchFamily="34" charset="0"/>
                <a:ea typeface="Calibri" panose="020F0502020204030204" pitchFamily="34" charset="0"/>
                <a:cs typeface="Times New Roman" panose="02020603050405020304" pitchFamily="18" charset="0"/>
              </a:rPr>
              <a:t>Les rubriques en &lt;li&gt; seront affiché sous forme de grille en utilisant la propriété display : grid, elles seront sous forme de colonnes de tailles minmax (100px, 1fr) et selon l’élément contenu elle s’ajusteront pour laissé un espace disponible de chaque coté.  </a:t>
            </a:r>
          </a:p>
          <a:p>
            <a:pPr>
              <a:lnSpc>
                <a:spcPct val="107000"/>
              </a:lnSpc>
              <a:spcAft>
                <a:spcPts val="800"/>
              </a:spcAft>
            </a:pPr>
            <a:r>
              <a:rPr lang="fr-FR">
                <a:latin typeface="Calibri" panose="020F0502020204030204" pitchFamily="34" charset="0"/>
                <a:ea typeface="Calibri" panose="020F0502020204030204" pitchFamily="34" charset="0"/>
                <a:cs typeface="Times New Roman" panose="02020603050405020304" pitchFamily="18" charset="0"/>
              </a:rPr>
              <a:t> </a:t>
            </a:r>
          </a:p>
        </p:txBody>
      </p:sp>
    </p:spTree>
    <p:extLst>
      <p:ext uri="{BB962C8B-B14F-4D97-AF65-F5344CB8AC3E}">
        <p14:creationId xmlns:p14="http://schemas.microsoft.com/office/powerpoint/2010/main" val="22431615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BC569213-F766-439C-9C41-EE4E5AE6CBF0}"/>
              </a:ext>
            </a:extLst>
          </p:cNvPr>
          <p:cNvSpPr txBox="1"/>
          <p:nvPr/>
        </p:nvSpPr>
        <p:spPr>
          <a:xfrm>
            <a:off x="1142999" y="723901"/>
            <a:ext cx="3305175" cy="369332"/>
          </a:xfrm>
          <a:prstGeom prst="rect">
            <a:avLst/>
          </a:prstGeom>
          <a:noFill/>
        </p:spPr>
        <p:txBody>
          <a:bodyPr wrap="square" rtlCol="0">
            <a:spAutoFit/>
          </a:bodyPr>
          <a:lstStyle/>
          <a:p>
            <a:r>
              <a:rPr lang="fr-FR" dirty="0"/>
              <a:t>Sidebar/fenêtre latéral</a:t>
            </a:r>
          </a:p>
        </p:txBody>
      </p:sp>
      <p:pic>
        <p:nvPicPr>
          <p:cNvPr id="3" name="Image 2">
            <a:extLst>
              <a:ext uri="{FF2B5EF4-FFF2-40B4-BE49-F238E27FC236}">
                <a16:creationId xmlns:a16="http://schemas.microsoft.com/office/drawing/2014/main" id="{BB6A8C44-F216-4C82-8700-1AFDC99A8BE6}"/>
              </a:ext>
            </a:extLst>
          </p:cNvPr>
          <p:cNvPicPr/>
          <p:nvPr/>
        </p:nvPicPr>
        <p:blipFill>
          <a:blip r:embed="rId2">
            <a:extLst>
              <a:ext uri="{28A0092B-C50C-407E-A947-70E740481C1C}">
                <a14:useLocalDpi xmlns:a14="http://schemas.microsoft.com/office/drawing/2010/main" val="0"/>
              </a:ext>
            </a:extLst>
          </a:blip>
          <a:stretch>
            <a:fillRect/>
          </a:stretch>
        </p:blipFill>
        <p:spPr>
          <a:xfrm>
            <a:off x="1142999" y="1181100"/>
            <a:ext cx="5654675" cy="3723640"/>
          </a:xfrm>
          <a:prstGeom prst="rect">
            <a:avLst/>
          </a:prstGeom>
        </p:spPr>
      </p:pic>
      <p:sp>
        <p:nvSpPr>
          <p:cNvPr id="5" name="ZoneTexte 4">
            <a:extLst>
              <a:ext uri="{FF2B5EF4-FFF2-40B4-BE49-F238E27FC236}">
                <a16:creationId xmlns:a16="http://schemas.microsoft.com/office/drawing/2014/main" id="{C83C0375-9F9E-42AD-B7A7-79B3AFC3035C}"/>
              </a:ext>
            </a:extLst>
          </p:cNvPr>
          <p:cNvSpPr txBox="1"/>
          <p:nvPr/>
        </p:nvSpPr>
        <p:spPr>
          <a:xfrm>
            <a:off x="6915150" y="2181225"/>
            <a:ext cx="4810125" cy="1754326"/>
          </a:xfrm>
          <a:prstGeom prst="rect">
            <a:avLst/>
          </a:prstGeom>
          <a:noFill/>
        </p:spPr>
        <p:txBody>
          <a:bodyPr wrap="square" rtlCol="0">
            <a:spAutoFit/>
          </a:bodyPr>
          <a:lstStyle/>
          <a:p>
            <a:r>
              <a:rPr lang="fr-FR" dirty="0">
                <a:latin typeface="Calibri" panose="020F0502020204030204" pitchFamily="34" charset="0"/>
                <a:cs typeface="Calibri" panose="020F0502020204030204" pitchFamily="34" charset="0"/>
              </a:rPr>
              <a:t>On crée une div class = </a:t>
            </a:r>
            <a:r>
              <a:rPr lang="fr-FR" dirty="0" err="1">
                <a:latin typeface="Calibri" panose="020F0502020204030204" pitchFamily="34" charset="0"/>
                <a:cs typeface="Calibri" panose="020F0502020204030204" pitchFamily="34" charset="0"/>
              </a:rPr>
              <a:t>side</a:t>
            </a:r>
            <a:r>
              <a:rPr lang="fr-FR" dirty="0">
                <a:latin typeface="Calibri" panose="020F0502020204030204" pitchFamily="34" charset="0"/>
                <a:cs typeface="Calibri" panose="020F0502020204030204" pitchFamily="34" charset="0"/>
              </a:rPr>
              <a:t> dans laquelle on mettra deux div une div nommé </a:t>
            </a:r>
            <a:r>
              <a:rPr lang="fr-FR" dirty="0" err="1">
                <a:latin typeface="Calibri" panose="020F0502020204030204" pitchFamily="34" charset="0"/>
                <a:cs typeface="Calibri" panose="020F0502020204030204" pitchFamily="34" charset="0"/>
              </a:rPr>
              <a:t>headtitle</a:t>
            </a:r>
            <a:r>
              <a:rPr lang="fr-FR" dirty="0">
                <a:latin typeface="Calibri" panose="020F0502020204030204" pitchFamily="34" charset="0"/>
                <a:cs typeface="Calibri" panose="020F0502020204030204" pitchFamily="34" charset="0"/>
              </a:rPr>
              <a:t> qui contiendra le logo en haut dans l’autre une div nommé contents dans laquelle on trouvera les différentes rubriques afficher sous forme de liste &lt;li&gt;cliquable avec l’élément « </a:t>
            </a:r>
            <a:r>
              <a:rPr lang="fr-FR" dirty="0" err="1">
                <a:latin typeface="Calibri" panose="020F0502020204030204" pitchFamily="34" charset="0"/>
                <a:cs typeface="Calibri" panose="020F0502020204030204" pitchFamily="34" charset="0"/>
              </a:rPr>
              <a:t>onclick</a:t>
            </a:r>
            <a:r>
              <a:rPr lang="fr-FR" dirty="0">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27709818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85AF92CC-02F5-4708-A382-32CD62CC2DC9}"/>
              </a:ext>
            </a:extLst>
          </p:cNvPr>
          <p:cNvSpPr txBox="1"/>
          <p:nvPr/>
        </p:nvSpPr>
        <p:spPr>
          <a:xfrm>
            <a:off x="771525" y="723900"/>
            <a:ext cx="666750" cy="369332"/>
          </a:xfrm>
          <a:prstGeom prst="rect">
            <a:avLst/>
          </a:prstGeom>
          <a:noFill/>
        </p:spPr>
        <p:txBody>
          <a:bodyPr wrap="square" rtlCol="0">
            <a:spAutoFit/>
          </a:bodyPr>
          <a:lstStyle/>
          <a:p>
            <a:r>
              <a:rPr lang="fr-FR" dirty="0"/>
              <a:t>CSS</a:t>
            </a:r>
          </a:p>
        </p:txBody>
      </p:sp>
      <p:pic>
        <p:nvPicPr>
          <p:cNvPr id="3" name="Image 2">
            <a:extLst>
              <a:ext uri="{FF2B5EF4-FFF2-40B4-BE49-F238E27FC236}">
                <a16:creationId xmlns:a16="http://schemas.microsoft.com/office/drawing/2014/main" id="{6C92502B-9541-43EB-AE26-06C20470E2E6}"/>
              </a:ext>
            </a:extLst>
          </p:cNvPr>
          <p:cNvPicPr/>
          <p:nvPr/>
        </p:nvPicPr>
        <p:blipFill>
          <a:blip r:embed="rId2">
            <a:extLst>
              <a:ext uri="{28A0092B-C50C-407E-A947-70E740481C1C}">
                <a14:useLocalDpi xmlns:a14="http://schemas.microsoft.com/office/drawing/2010/main" val="0"/>
              </a:ext>
            </a:extLst>
          </a:blip>
          <a:stretch>
            <a:fillRect/>
          </a:stretch>
        </p:blipFill>
        <p:spPr>
          <a:xfrm>
            <a:off x="1104900" y="1176018"/>
            <a:ext cx="5589905" cy="3555527"/>
          </a:xfrm>
          <a:prstGeom prst="rect">
            <a:avLst/>
          </a:prstGeom>
        </p:spPr>
      </p:pic>
      <p:pic>
        <p:nvPicPr>
          <p:cNvPr id="4" name="Image 3">
            <a:extLst>
              <a:ext uri="{FF2B5EF4-FFF2-40B4-BE49-F238E27FC236}">
                <a16:creationId xmlns:a16="http://schemas.microsoft.com/office/drawing/2014/main" id="{782E6EFD-AAC7-49FD-80E5-4E7F9BD4EC44}"/>
              </a:ext>
            </a:extLst>
          </p:cNvPr>
          <p:cNvPicPr/>
          <p:nvPr/>
        </p:nvPicPr>
        <p:blipFill>
          <a:blip r:embed="rId3">
            <a:extLst>
              <a:ext uri="{28A0092B-C50C-407E-A947-70E740481C1C}">
                <a14:useLocalDpi xmlns:a14="http://schemas.microsoft.com/office/drawing/2010/main" val="0"/>
              </a:ext>
            </a:extLst>
          </a:blip>
          <a:stretch>
            <a:fillRect/>
          </a:stretch>
        </p:blipFill>
        <p:spPr>
          <a:xfrm>
            <a:off x="6806565" y="1176018"/>
            <a:ext cx="3432810" cy="1085833"/>
          </a:xfrm>
          <a:prstGeom prst="rect">
            <a:avLst/>
          </a:prstGeom>
        </p:spPr>
      </p:pic>
      <p:pic>
        <p:nvPicPr>
          <p:cNvPr id="5" name="Image 4">
            <a:extLst>
              <a:ext uri="{FF2B5EF4-FFF2-40B4-BE49-F238E27FC236}">
                <a16:creationId xmlns:a16="http://schemas.microsoft.com/office/drawing/2014/main" id="{24F548E4-E8FF-4A5D-8C9B-8217B522AA35}"/>
              </a:ext>
            </a:extLst>
          </p:cNvPr>
          <p:cNvPicPr/>
          <p:nvPr/>
        </p:nvPicPr>
        <p:blipFill>
          <a:blip r:embed="rId4">
            <a:extLst>
              <a:ext uri="{28A0092B-C50C-407E-A947-70E740481C1C}">
                <a14:useLocalDpi xmlns:a14="http://schemas.microsoft.com/office/drawing/2010/main" val="0"/>
              </a:ext>
            </a:extLst>
          </a:blip>
          <a:stretch>
            <a:fillRect/>
          </a:stretch>
        </p:blipFill>
        <p:spPr>
          <a:xfrm>
            <a:off x="6806565" y="2375058"/>
            <a:ext cx="3432810" cy="1425417"/>
          </a:xfrm>
          <a:prstGeom prst="rect">
            <a:avLst/>
          </a:prstGeom>
        </p:spPr>
      </p:pic>
      <p:pic>
        <p:nvPicPr>
          <p:cNvPr id="6" name="Image 5">
            <a:extLst>
              <a:ext uri="{FF2B5EF4-FFF2-40B4-BE49-F238E27FC236}">
                <a16:creationId xmlns:a16="http://schemas.microsoft.com/office/drawing/2014/main" id="{014E5123-5D41-4495-8385-E2B61406F0AD}"/>
              </a:ext>
            </a:extLst>
          </p:cNvPr>
          <p:cNvPicPr/>
          <p:nvPr/>
        </p:nvPicPr>
        <p:blipFill>
          <a:blip r:embed="rId5">
            <a:extLst>
              <a:ext uri="{28A0092B-C50C-407E-A947-70E740481C1C}">
                <a14:useLocalDpi xmlns:a14="http://schemas.microsoft.com/office/drawing/2010/main" val="0"/>
              </a:ext>
            </a:extLst>
          </a:blip>
          <a:stretch>
            <a:fillRect/>
          </a:stretch>
        </p:blipFill>
        <p:spPr>
          <a:xfrm>
            <a:off x="6806566" y="3913682"/>
            <a:ext cx="3432810" cy="817863"/>
          </a:xfrm>
          <a:prstGeom prst="rect">
            <a:avLst/>
          </a:prstGeom>
        </p:spPr>
      </p:pic>
      <p:sp>
        <p:nvSpPr>
          <p:cNvPr id="7" name="ZoneTexte 6">
            <a:extLst>
              <a:ext uri="{FF2B5EF4-FFF2-40B4-BE49-F238E27FC236}">
                <a16:creationId xmlns:a16="http://schemas.microsoft.com/office/drawing/2014/main" id="{FEFE03CA-1126-44FD-B6CB-F2F550720359}"/>
              </a:ext>
            </a:extLst>
          </p:cNvPr>
          <p:cNvSpPr txBox="1"/>
          <p:nvPr/>
        </p:nvSpPr>
        <p:spPr>
          <a:xfrm>
            <a:off x="1143000" y="4844752"/>
            <a:ext cx="8987790" cy="1169551"/>
          </a:xfrm>
          <a:prstGeom prst="rect">
            <a:avLst/>
          </a:prstGeom>
          <a:noFill/>
        </p:spPr>
        <p:txBody>
          <a:bodyPr wrap="square" rtlCol="0">
            <a:spAutoFit/>
          </a:bodyPr>
          <a:lstStyle/>
          <a:p>
            <a:r>
              <a:rPr lang="fr-FR" sz="1400" i="1" dirty="0">
                <a:latin typeface="Calibri" panose="020F0502020204030204" pitchFamily="34" charset="0"/>
                <a:ea typeface="Calibri" panose="020F0502020204030204" pitchFamily="34" charset="0"/>
                <a:cs typeface="Times New Roman" panose="02020603050405020304" pitchFamily="18" charset="0"/>
              </a:rPr>
              <a:t>Pour la div </a:t>
            </a:r>
            <a:r>
              <a:rPr lang="fr-FR" sz="1400" i="1" dirty="0" err="1">
                <a:latin typeface="Calibri" panose="020F0502020204030204" pitchFamily="34" charset="0"/>
                <a:ea typeface="Calibri" panose="020F0502020204030204" pitchFamily="34" charset="0"/>
                <a:cs typeface="Times New Roman" panose="02020603050405020304" pitchFamily="18" charset="0"/>
              </a:rPr>
              <a:t>side</a:t>
            </a:r>
            <a:r>
              <a:rPr lang="fr-FR" sz="1400" i="1" dirty="0">
                <a:latin typeface="Calibri" panose="020F0502020204030204" pitchFamily="34" charset="0"/>
                <a:ea typeface="Calibri" panose="020F0502020204030204" pitchFamily="34" charset="0"/>
                <a:cs typeface="Times New Roman" panose="02020603050405020304" pitchFamily="18" charset="0"/>
              </a:rPr>
              <a:t> on indique qu’elle prendra 100% de la hauteur de l’écran, la position </a:t>
            </a:r>
            <a:r>
              <a:rPr lang="fr-FR" sz="1400" i="1" dirty="0" err="1">
                <a:latin typeface="Calibri" panose="020F0502020204030204" pitchFamily="34" charset="0"/>
                <a:ea typeface="Calibri" panose="020F0502020204030204" pitchFamily="34" charset="0"/>
                <a:cs typeface="Times New Roman" panose="02020603050405020304" pitchFamily="18" charset="0"/>
              </a:rPr>
              <a:t>absolute</a:t>
            </a:r>
            <a:r>
              <a:rPr lang="fr-FR" sz="1400" i="1" dirty="0">
                <a:latin typeface="Calibri" panose="020F0502020204030204" pitchFamily="34" charset="0"/>
                <a:ea typeface="Calibri" panose="020F0502020204030204" pitchFamily="34" charset="0"/>
                <a:cs typeface="Times New Roman" panose="02020603050405020304" pitchFamily="18" charset="0"/>
              </a:rPr>
              <a:t> spécifie que l’élément sera indépendamment au-dessus des autres, l’</a:t>
            </a:r>
            <a:r>
              <a:rPr lang="fr-FR" sz="1400" i="1" dirty="0" err="1">
                <a:latin typeface="Calibri" panose="020F0502020204030204" pitchFamily="34" charset="0"/>
                <a:ea typeface="Calibri" panose="020F0502020204030204" pitchFamily="34" charset="0"/>
                <a:cs typeface="Times New Roman" panose="02020603050405020304" pitchFamily="18" charset="0"/>
              </a:rPr>
              <a:t>overflow</a:t>
            </a:r>
            <a:r>
              <a:rPr lang="fr-FR" sz="1400" i="1" dirty="0">
                <a:latin typeface="Calibri" panose="020F0502020204030204" pitchFamily="34" charset="0"/>
                <a:ea typeface="Calibri" panose="020F0502020204030204" pitchFamily="34" charset="0"/>
                <a:cs typeface="Times New Roman" panose="02020603050405020304" pitchFamily="18" charset="0"/>
              </a:rPr>
              <a:t>-y indique que pour les écrans de smartphone plus petit que la taille de la div il y aura un effet ascenseur avec la valeur scroll sur un axe vertical. Le z- index indique que l’élément sera positionné en fonction de sa valeur au-dessus ou en dessous d’un autre élément. Le margin-left a -100% indique que l’élément disparaitra sur toute sa largeur, un effet de transition avec la propriété transition-duration défini à 0.3s</a:t>
            </a:r>
            <a:endParaRPr lang="fr-FR" sz="1400" dirty="0"/>
          </a:p>
        </p:txBody>
      </p:sp>
    </p:spTree>
    <p:extLst>
      <p:ext uri="{BB962C8B-B14F-4D97-AF65-F5344CB8AC3E}">
        <p14:creationId xmlns:p14="http://schemas.microsoft.com/office/powerpoint/2010/main" val="20830278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47CCA36F-C4F6-4659-82C6-C406355D5B2A}"/>
              </a:ext>
            </a:extLst>
          </p:cNvPr>
          <p:cNvSpPr txBox="1"/>
          <p:nvPr/>
        </p:nvSpPr>
        <p:spPr>
          <a:xfrm>
            <a:off x="1085850" y="704851"/>
            <a:ext cx="1924050" cy="381000"/>
          </a:xfrm>
          <a:prstGeom prst="rect">
            <a:avLst/>
          </a:prstGeom>
          <a:noFill/>
        </p:spPr>
        <p:txBody>
          <a:bodyPr wrap="square" rtlCol="0">
            <a:spAutoFit/>
          </a:bodyPr>
          <a:lstStyle/>
          <a:p>
            <a:r>
              <a:rPr lang="fr-FR" dirty="0"/>
              <a:t>Sidebar/Autres</a:t>
            </a:r>
          </a:p>
        </p:txBody>
      </p:sp>
      <p:pic>
        <p:nvPicPr>
          <p:cNvPr id="3" name="Image 2">
            <a:extLst>
              <a:ext uri="{FF2B5EF4-FFF2-40B4-BE49-F238E27FC236}">
                <a16:creationId xmlns:a16="http://schemas.microsoft.com/office/drawing/2014/main" id="{BE0D2A27-A310-4A0B-AA58-8E30016D7BA3}"/>
              </a:ext>
            </a:extLst>
          </p:cNvPr>
          <p:cNvPicPr/>
          <p:nvPr/>
        </p:nvPicPr>
        <p:blipFill>
          <a:blip r:embed="rId2">
            <a:extLst>
              <a:ext uri="{28A0092B-C50C-407E-A947-70E740481C1C}">
                <a14:useLocalDpi xmlns:a14="http://schemas.microsoft.com/office/drawing/2010/main" val="0"/>
              </a:ext>
            </a:extLst>
          </a:blip>
          <a:stretch>
            <a:fillRect/>
          </a:stretch>
        </p:blipFill>
        <p:spPr>
          <a:xfrm>
            <a:off x="1085850" y="1152525"/>
            <a:ext cx="5429250" cy="5505450"/>
          </a:xfrm>
          <a:prstGeom prst="rect">
            <a:avLst/>
          </a:prstGeom>
        </p:spPr>
      </p:pic>
      <p:sp>
        <p:nvSpPr>
          <p:cNvPr id="5" name="ZoneTexte 4">
            <a:extLst>
              <a:ext uri="{FF2B5EF4-FFF2-40B4-BE49-F238E27FC236}">
                <a16:creationId xmlns:a16="http://schemas.microsoft.com/office/drawing/2014/main" id="{30AAE5F4-16DF-45CF-ADC3-1F1E8F822CC9}"/>
              </a:ext>
            </a:extLst>
          </p:cNvPr>
          <p:cNvSpPr txBox="1"/>
          <p:nvPr/>
        </p:nvSpPr>
        <p:spPr>
          <a:xfrm>
            <a:off x="6591300" y="2143125"/>
            <a:ext cx="5057775" cy="2800767"/>
          </a:xfrm>
          <a:prstGeom prst="rect">
            <a:avLst/>
          </a:prstGeom>
          <a:noFill/>
        </p:spPr>
        <p:txBody>
          <a:bodyPr wrap="square" rtlCol="0">
            <a:spAutoFit/>
          </a:bodyPr>
          <a:lstStyle/>
          <a:p>
            <a:r>
              <a:rPr lang="fr-FR" sz="1600" i="1" dirty="0">
                <a:latin typeface="Calibri" panose="020F0502020204030204" pitchFamily="34" charset="0"/>
                <a:cs typeface="Calibri" panose="020F0502020204030204" pitchFamily="34" charset="0"/>
              </a:rPr>
              <a:t>Toujours sur la sidebar plus bas une div appeler « autres » dans laquelle on trouvera les informations de type contact, notation, recommandation sous forme de liste. Une autre div sera créer dans laquelle ces informations listé seront afficher ou caché lors de l’interaction par l’utilisateur en utilisant la propriété display: none .</a:t>
            </a:r>
            <a:endParaRPr lang="fr-FR" sz="1600" dirty="0">
              <a:latin typeface="Calibri" panose="020F0502020204030204" pitchFamily="34" charset="0"/>
              <a:cs typeface="Calibri" panose="020F0502020204030204" pitchFamily="34" charset="0"/>
            </a:endParaRPr>
          </a:p>
          <a:p>
            <a:r>
              <a:rPr lang="fr-FR" sz="1600" i="1" dirty="0">
                <a:latin typeface="Calibri" panose="020F0502020204030204" pitchFamily="34" charset="0"/>
                <a:cs typeface="Calibri" panose="020F0502020204030204" pitchFamily="34" charset="0"/>
              </a:rPr>
              <a:t>La &lt;div </a:t>
            </a:r>
            <a:r>
              <a:rPr lang="fr-FR" sz="1600" i="1" dirty="0" err="1">
                <a:latin typeface="Calibri" panose="020F0502020204030204" pitchFamily="34" charset="0"/>
                <a:cs typeface="Calibri" panose="020F0502020204030204" pitchFamily="34" charset="0"/>
              </a:rPr>
              <a:t>onclick</a:t>
            </a:r>
            <a:r>
              <a:rPr lang="fr-FR" sz="1600" i="1" dirty="0">
                <a:latin typeface="Calibri" panose="020F0502020204030204" pitchFamily="34" charset="0"/>
                <a:cs typeface="Calibri" panose="020F0502020204030204" pitchFamily="34" charset="0"/>
              </a:rPr>
              <a:t>='</a:t>
            </a:r>
            <a:r>
              <a:rPr lang="fr-FR" sz="1600" i="1" dirty="0" err="1">
                <a:latin typeface="Calibri" panose="020F0502020204030204" pitchFamily="34" charset="0"/>
                <a:cs typeface="Calibri" panose="020F0502020204030204" pitchFamily="34" charset="0"/>
              </a:rPr>
              <a:t>hideMenu</a:t>
            </a:r>
            <a:r>
              <a:rPr lang="fr-FR" sz="1600" i="1" dirty="0">
                <a:latin typeface="Calibri" panose="020F0502020204030204" pitchFamily="34" charset="0"/>
                <a:cs typeface="Calibri" panose="020F0502020204030204" pitchFamily="34" charset="0"/>
              </a:rPr>
              <a:t>()' class="opaque"&gt;&lt;/div&gt; représente l’espace vide latérale sur la droite qui permet de fermer la sidebar et de revenir à l’affichage principal de l’application, elle sera invisible pour l’utilisateur.</a:t>
            </a:r>
            <a:endParaRPr lang="fr-FR" sz="1600" dirty="0">
              <a:latin typeface="Calibri" panose="020F0502020204030204" pitchFamily="34" charset="0"/>
              <a:cs typeface="Calibri" panose="020F0502020204030204" pitchFamily="34" charset="0"/>
            </a:endParaRPr>
          </a:p>
          <a:p>
            <a:r>
              <a:rPr lang="fr-FR" sz="1600" dirty="0">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41570912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496E3F05-0C3B-4DE9-B6B6-9130A98D2EC2}"/>
              </a:ext>
            </a:extLst>
          </p:cNvPr>
          <p:cNvSpPr txBox="1"/>
          <p:nvPr/>
        </p:nvSpPr>
        <p:spPr>
          <a:xfrm>
            <a:off x="1028700" y="933450"/>
            <a:ext cx="914400" cy="371475"/>
          </a:xfrm>
          <a:prstGeom prst="rect">
            <a:avLst/>
          </a:prstGeom>
          <a:noFill/>
        </p:spPr>
        <p:txBody>
          <a:bodyPr wrap="square" rtlCol="0">
            <a:spAutoFit/>
          </a:bodyPr>
          <a:lstStyle/>
          <a:p>
            <a:r>
              <a:rPr lang="fr-FR" dirty="0"/>
              <a:t>CSS</a:t>
            </a:r>
          </a:p>
        </p:txBody>
      </p:sp>
      <p:pic>
        <p:nvPicPr>
          <p:cNvPr id="3" name="Image 2">
            <a:extLst>
              <a:ext uri="{FF2B5EF4-FFF2-40B4-BE49-F238E27FC236}">
                <a16:creationId xmlns:a16="http://schemas.microsoft.com/office/drawing/2014/main" id="{0C79DDE8-21A4-4B6F-9248-979AF5079D84}"/>
              </a:ext>
            </a:extLst>
          </p:cNvPr>
          <p:cNvPicPr/>
          <p:nvPr/>
        </p:nvPicPr>
        <p:blipFill>
          <a:blip r:embed="rId2">
            <a:extLst>
              <a:ext uri="{28A0092B-C50C-407E-A947-70E740481C1C}">
                <a14:useLocalDpi xmlns:a14="http://schemas.microsoft.com/office/drawing/2010/main" val="0"/>
              </a:ext>
            </a:extLst>
          </a:blip>
          <a:stretch>
            <a:fillRect/>
          </a:stretch>
        </p:blipFill>
        <p:spPr>
          <a:xfrm>
            <a:off x="1600200" y="1304925"/>
            <a:ext cx="6438900" cy="2008822"/>
          </a:xfrm>
          <a:prstGeom prst="rect">
            <a:avLst/>
          </a:prstGeom>
        </p:spPr>
      </p:pic>
      <p:pic>
        <p:nvPicPr>
          <p:cNvPr id="4" name="Image 3">
            <a:extLst>
              <a:ext uri="{FF2B5EF4-FFF2-40B4-BE49-F238E27FC236}">
                <a16:creationId xmlns:a16="http://schemas.microsoft.com/office/drawing/2014/main" id="{B5D06394-FE91-432C-B83B-70C5018FF481}"/>
              </a:ext>
            </a:extLst>
          </p:cNvPr>
          <p:cNvPicPr/>
          <p:nvPr/>
        </p:nvPicPr>
        <p:blipFill>
          <a:blip r:embed="rId3">
            <a:extLst>
              <a:ext uri="{28A0092B-C50C-407E-A947-70E740481C1C}">
                <a14:useLocalDpi xmlns:a14="http://schemas.microsoft.com/office/drawing/2010/main" val="0"/>
              </a:ext>
            </a:extLst>
          </a:blip>
          <a:stretch>
            <a:fillRect/>
          </a:stretch>
        </p:blipFill>
        <p:spPr>
          <a:xfrm>
            <a:off x="1600200" y="3439952"/>
            <a:ext cx="6631940" cy="1477328"/>
          </a:xfrm>
          <a:prstGeom prst="rect">
            <a:avLst/>
          </a:prstGeom>
        </p:spPr>
      </p:pic>
      <p:pic>
        <p:nvPicPr>
          <p:cNvPr id="5" name="Image 4">
            <a:extLst>
              <a:ext uri="{FF2B5EF4-FFF2-40B4-BE49-F238E27FC236}">
                <a16:creationId xmlns:a16="http://schemas.microsoft.com/office/drawing/2014/main" id="{4BD24625-0067-4480-8BBB-A44856905F1B}"/>
              </a:ext>
            </a:extLst>
          </p:cNvPr>
          <p:cNvPicPr/>
          <p:nvPr/>
        </p:nvPicPr>
        <p:blipFill>
          <a:blip r:embed="rId4">
            <a:extLst>
              <a:ext uri="{28A0092B-C50C-407E-A947-70E740481C1C}">
                <a14:useLocalDpi xmlns:a14="http://schemas.microsoft.com/office/drawing/2010/main" val="0"/>
              </a:ext>
            </a:extLst>
          </a:blip>
          <a:stretch>
            <a:fillRect/>
          </a:stretch>
        </p:blipFill>
        <p:spPr>
          <a:xfrm>
            <a:off x="1607185" y="5043486"/>
            <a:ext cx="6631940" cy="558166"/>
          </a:xfrm>
          <a:prstGeom prst="rect">
            <a:avLst/>
          </a:prstGeom>
        </p:spPr>
      </p:pic>
      <p:sp>
        <p:nvSpPr>
          <p:cNvPr id="7" name="ZoneTexte 6">
            <a:extLst>
              <a:ext uri="{FF2B5EF4-FFF2-40B4-BE49-F238E27FC236}">
                <a16:creationId xmlns:a16="http://schemas.microsoft.com/office/drawing/2014/main" id="{51CBB26E-AC62-4530-87E0-98FAA5A092A2}"/>
              </a:ext>
            </a:extLst>
          </p:cNvPr>
          <p:cNvSpPr txBox="1"/>
          <p:nvPr/>
        </p:nvSpPr>
        <p:spPr>
          <a:xfrm>
            <a:off x="8943975" y="3429000"/>
            <a:ext cx="2695575" cy="954107"/>
          </a:xfrm>
          <a:prstGeom prst="rect">
            <a:avLst/>
          </a:prstGeom>
          <a:noFill/>
        </p:spPr>
        <p:txBody>
          <a:bodyPr wrap="square" rtlCol="0">
            <a:spAutoFit/>
          </a:bodyPr>
          <a:lstStyle/>
          <a:p>
            <a:r>
              <a:rPr lang="fr-FR" sz="1400" dirty="0">
                <a:latin typeface="Calibri" panose="020F0502020204030204" pitchFamily="34" charset="0"/>
                <a:cs typeface="Calibri" panose="020F0502020204030204" pitchFamily="34" charset="0"/>
              </a:rPr>
              <a:t>Les puces ont été supprimées et remplacées par des icones au format png.</a:t>
            </a:r>
          </a:p>
          <a:p>
            <a:r>
              <a:rPr lang="fr-FR" sz="1400" dirty="0">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36843303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a:extLst>
              <a:ext uri="{FF2B5EF4-FFF2-40B4-BE49-F238E27FC236}">
                <a16:creationId xmlns:a16="http://schemas.microsoft.com/office/drawing/2014/main" id="{E7364468-D8B0-4C14-ADD6-53E96D4248C3}"/>
              </a:ext>
            </a:extLst>
          </p:cNvPr>
          <p:cNvPicPr/>
          <p:nvPr/>
        </p:nvPicPr>
        <p:blipFill>
          <a:blip r:embed="rId2">
            <a:extLst>
              <a:ext uri="{28A0092B-C50C-407E-A947-70E740481C1C}">
                <a14:useLocalDpi xmlns:a14="http://schemas.microsoft.com/office/drawing/2010/main" val="0"/>
              </a:ext>
            </a:extLst>
          </a:blip>
          <a:stretch>
            <a:fillRect/>
          </a:stretch>
        </p:blipFill>
        <p:spPr>
          <a:xfrm>
            <a:off x="1152525" y="921782"/>
            <a:ext cx="7143750" cy="3050143"/>
          </a:xfrm>
          <a:prstGeom prst="rect">
            <a:avLst/>
          </a:prstGeom>
        </p:spPr>
      </p:pic>
      <p:sp>
        <p:nvSpPr>
          <p:cNvPr id="3" name="ZoneTexte 2">
            <a:extLst>
              <a:ext uri="{FF2B5EF4-FFF2-40B4-BE49-F238E27FC236}">
                <a16:creationId xmlns:a16="http://schemas.microsoft.com/office/drawing/2014/main" id="{A5D4289E-9BA5-4D53-95C5-A59DD0B646F4}"/>
              </a:ext>
            </a:extLst>
          </p:cNvPr>
          <p:cNvSpPr txBox="1"/>
          <p:nvPr/>
        </p:nvSpPr>
        <p:spPr>
          <a:xfrm>
            <a:off x="1152525" y="552450"/>
            <a:ext cx="2257425" cy="369332"/>
          </a:xfrm>
          <a:prstGeom prst="rect">
            <a:avLst/>
          </a:prstGeom>
          <a:noFill/>
        </p:spPr>
        <p:txBody>
          <a:bodyPr wrap="square" rtlCol="0">
            <a:spAutoFit/>
          </a:bodyPr>
          <a:lstStyle/>
          <a:p>
            <a:r>
              <a:rPr lang="fr-FR" dirty="0"/>
              <a:t>CSS </a:t>
            </a:r>
          </a:p>
        </p:txBody>
      </p:sp>
      <p:sp>
        <p:nvSpPr>
          <p:cNvPr id="4" name="ZoneTexte 3">
            <a:extLst>
              <a:ext uri="{FF2B5EF4-FFF2-40B4-BE49-F238E27FC236}">
                <a16:creationId xmlns:a16="http://schemas.microsoft.com/office/drawing/2014/main" id="{6EF26057-455C-4FD9-ABFE-2D3DE7646A9D}"/>
              </a:ext>
            </a:extLst>
          </p:cNvPr>
          <p:cNvSpPr txBox="1"/>
          <p:nvPr/>
        </p:nvSpPr>
        <p:spPr>
          <a:xfrm>
            <a:off x="1152525" y="4133850"/>
            <a:ext cx="9077325" cy="3416320"/>
          </a:xfrm>
          <a:prstGeom prst="rect">
            <a:avLst/>
          </a:prstGeom>
          <a:noFill/>
        </p:spPr>
        <p:txBody>
          <a:bodyPr wrap="square" rtlCol="0">
            <a:spAutoFit/>
          </a:bodyPr>
          <a:lstStyle/>
          <a:p>
            <a:r>
              <a:rPr lang="fr-FR" sz="1200" dirty="0">
                <a:latin typeface="Calibri" panose="020F0502020204030204" pitchFamily="34" charset="0"/>
                <a:cs typeface="Calibri" panose="020F0502020204030204" pitchFamily="34" charset="0"/>
              </a:rPr>
              <a:t>Dans l’en tête du CSS la propriété Box-</a:t>
            </a:r>
            <a:r>
              <a:rPr lang="fr-FR" sz="1200" dirty="0" err="1">
                <a:latin typeface="Calibri" panose="020F0502020204030204" pitchFamily="34" charset="0"/>
                <a:cs typeface="Calibri" panose="020F0502020204030204" pitchFamily="34" charset="0"/>
              </a:rPr>
              <a:t>sizing</a:t>
            </a:r>
            <a:r>
              <a:rPr lang="fr-FR" sz="1200" dirty="0">
                <a:latin typeface="Calibri" panose="020F0502020204030204" pitchFamily="34" charset="0"/>
                <a:cs typeface="Calibri" panose="020F0502020204030204" pitchFamily="34" charset="0"/>
              </a:rPr>
              <a:t> : border-box signifie que le navigateur prendra en compte la bordure et le remplissage dans la valeur définie pour la largeur et la hauteur. En fonction des valeurs données à l’élément en hauteur et largeur, si du contenu est ajouté à l’intérieur, il sera compressé</a:t>
            </a:r>
            <a:r>
              <a:rPr lang="fr-FR" dirty="0"/>
              <a:t>. </a:t>
            </a:r>
          </a:p>
          <a:p>
            <a:r>
              <a:rPr lang="fr-FR" sz="1200" dirty="0">
                <a:latin typeface="Calibri" panose="020F0502020204030204" pitchFamily="34" charset="0"/>
                <a:cs typeface="Calibri" panose="020F0502020204030204" pitchFamily="34" charset="0"/>
              </a:rPr>
              <a:t>-</a:t>
            </a:r>
            <a:r>
              <a:rPr lang="fr-FR" sz="1200" dirty="0" err="1">
                <a:latin typeface="Calibri" panose="020F0502020204030204" pitchFamily="34" charset="0"/>
                <a:cs typeface="Calibri" panose="020F0502020204030204" pitchFamily="34" charset="0"/>
              </a:rPr>
              <a:t>webkit</a:t>
            </a:r>
            <a:r>
              <a:rPr lang="fr-FR" sz="1200" dirty="0">
                <a:latin typeface="Calibri" panose="020F0502020204030204" pitchFamily="34" charset="0"/>
                <a:cs typeface="Calibri" panose="020F0502020204030204" pitchFamily="34" charset="0"/>
              </a:rPr>
              <a:t>-</a:t>
            </a:r>
            <a:r>
              <a:rPr lang="fr-FR" sz="1200" dirty="0" err="1">
                <a:latin typeface="Calibri" panose="020F0502020204030204" pitchFamily="34" charset="0"/>
                <a:cs typeface="Calibri" panose="020F0502020204030204" pitchFamily="34" charset="0"/>
              </a:rPr>
              <a:t>tap</a:t>
            </a:r>
            <a:r>
              <a:rPr lang="fr-FR" sz="1200" dirty="0">
                <a:latin typeface="Calibri" panose="020F0502020204030204" pitchFamily="34" charset="0"/>
                <a:cs typeface="Calibri" panose="020F0502020204030204" pitchFamily="34" charset="0"/>
              </a:rPr>
              <a:t>-highlight-</a:t>
            </a:r>
            <a:r>
              <a:rPr lang="fr-FR" sz="1200" dirty="0" err="1">
                <a:latin typeface="Calibri" panose="020F0502020204030204" pitchFamily="34" charset="0"/>
                <a:cs typeface="Calibri" panose="020F0502020204030204" pitchFamily="34" charset="0"/>
              </a:rPr>
              <a:t>color</a:t>
            </a:r>
            <a:r>
              <a:rPr lang="fr-FR" sz="1200" dirty="0">
                <a:latin typeface="Calibri" panose="020F0502020204030204" pitchFamily="34" charset="0"/>
                <a:cs typeface="Calibri" panose="020F0502020204030204" pitchFamily="34" charset="0"/>
              </a:rPr>
              <a:t> : signifie qu’en appuyant sur un lien, il n’y aura aucune surbrillance de couleur, </a:t>
            </a:r>
            <a:r>
              <a:rPr lang="fr-FR" sz="1200" dirty="0" err="1">
                <a:latin typeface="Calibri" panose="020F0502020204030204" pitchFamily="34" charset="0"/>
                <a:cs typeface="Calibri" panose="020F0502020204030204" pitchFamily="34" charset="0"/>
              </a:rPr>
              <a:t>rgba</a:t>
            </a:r>
            <a:r>
              <a:rPr lang="fr-FR" sz="1200" dirty="0">
                <a:latin typeface="Calibri" panose="020F0502020204030204" pitchFamily="34" charset="0"/>
                <a:cs typeface="Calibri" panose="020F0502020204030204" pitchFamily="34" charset="0"/>
              </a:rPr>
              <a:t>(0,0,0,0) indique la transparence.</a:t>
            </a:r>
          </a:p>
          <a:p>
            <a:r>
              <a:rPr lang="fr-FR" sz="1200" dirty="0">
                <a:latin typeface="Calibri" panose="020F0502020204030204" pitchFamily="34" charset="0"/>
                <a:cs typeface="Calibri" panose="020F0502020204030204" pitchFamily="34" charset="0"/>
              </a:rPr>
              <a:t>-</a:t>
            </a:r>
            <a:r>
              <a:rPr lang="fr-FR" sz="1200" dirty="0" err="1">
                <a:latin typeface="Calibri" panose="020F0502020204030204" pitchFamily="34" charset="0"/>
                <a:cs typeface="Calibri" panose="020F0502020204030204" pitchFamily="34" charset="0"/>
              </a:rPr>
              <a:t>webkit-touch-callout</a:t>
            </a:r>
            <a:r>
              <a:rPr lang="fr-FR" sz="1200" dirty="0">
                <a:latin typeface="Calibri" panose="020F0502020204030204" pitchFamily="34" charset="0"/>
                <a:cs typeface="Calibri" panose="020F0502020204030204" pitchFamily="34" charset="0"/>
              </a:rPr>
              <a:t> : none indique la désactivation de bulle d’affichage ou d’option lorsque le doigt reste appuyé sur un élément.</a:t>
            </a:r>
          </a:p>
          <a:p>
            <a:r>
              <a:rPr lang="fr-FR" sz="1200" dirty="0">
                <a:latin typeface="Calibri" panose="020F0502020204030204" pitchFamily="34" charset="0"/>
                <a:cs typeface="Calibri" panose="020F0502020204030204" pitchFamily="34" charset="0"/>
              </a:rPr>
              <a:t>-</a:t>
            </a:r>
            <a:r>
              <a:rPr lang="fr-FR" sz="1200" dirty="0" err="1">
                <a:latin typeface="Calibri" panose="020F0502020204030204" pitchFamily="34" charset="0"/>
                <a:cs typeface="Calibri" panose="020F0502020204030204" pitchFamily="34" charset="0"/>
              </a:rPr>
              <a:t>webkit</a:t>
            </a:r>
            <a:r>
              <a:rPr lang="fr-FR" sz="1200" dirty="0">
                <a:latin typeface="Calibri" panose="020F0502020204030204" pitchFamily="34" charset="0"/>
                <a:cs typeface="Calibri" panose="020F0502020204030204" pitchFamily="34" charset="0"/>
              </a:rPr>
              <a:t>-texte-size-</a:t>
            </a:r>
            <a:r>
              <a:rPr lang="fr-FR" sz="1200" dirty="0" err="1">
                <a:latin typeface="Calibri" panose="020F0502020204030204" pitchFamily="34" charset="0"/>
                <a:cs typeface="Calibri" panose="020F0502020204030204" pitchFamily="34" charset="0"/>
              </a:rPr>
              <a:t>adjust</a:t>
            </a:r>
            <a:r>
              <a:rPr lang="fr-FR" sz="1200" dirty="0">
                <a:latin typeface="Calibri" panose="020F0502020204030204" pitchFamily="34" charset="0"/>
                <a:cs typeface="Calibri" panose="020F0502020204030204" pitchFamily="34" charset="0"/>
              </a:rPr>
              <a:t> : none évite que le moteur du navigateur ne change la taille de la police pour s’insérer dans son conteneur.</a:t>
            </a:r>
          </a:p>
          <a:p>
            <a:r>
              <a:rPr lang="fr-FR" sz="1200" dirty="0">
                <a:latin typeface="Calibri" panose="020F0502020204030204" pitchFamily="34" charset="0"/>
                <a:cs typeface="Calibri" panose="020F0502020204030204" pitchFamily="34" charset="0"/>
              </a:rPr>
              <a:t>-</a:t>
            </a:r>
            <a:r>
              <a:rPr lang="fr-FR" sz="1200" dirty="0" err="1">
                <a:latin typeface="Calibri" panose="020F0502020204030204" pitchFamily="34" charset="0"/>
                <a:cs typeface="Calibri" panose="020F0502020204030204" pitchFamily="34" charset="0"/>
              </a:rPr>
              <a:t>webkit</a:t>
            </a:r>
            <a:r>
              <a:rPr lang="fr-FR" sz="1200" dirty="0">
                <a:latin typeface="Calibri" panose="020F0502020204030204" pitchFamily="34" charset="0"/>
                <a:cs typeface="Calibri" panose="020F0502020204030204" pitchFamily="34" charset="0"/>
              </a:rPr>
              <a:t>-user-select :none empêche le copier coller, on ne pourra pas sélectionner du texte. </a:t>
            </a:r>
          </a:p>
          <a:p>
            <a:r>
              <a:rPr lang="fr-FR" sz="1200" dirty="0" err="1">
                <a:latin typeface="Calibri" panose="020F0502020204030204" pitchFamily="34" charset="0"/>
                <a:cs typeface="Calibri" panose="020F0502020204030204" pitchFamily="34" charset="0"/>
              </a:rPr>
              <a:t>Padding</a:t>
            </a:r>
            <a:r>
              <a:rPr lang="fr-FR" sz="1200" dirty="0">
                <a:latin typeface="Calibri" panose="020F0502020204030204" pitchFamily="34" charset="0"/>
                <a:cs typeface="Calibri" panose="020F0502020204030204" pitchFamily="34" charset="0"/>
              </a:rPr>
              <a:t> :</a:t>
            </a:r>
            <a:r>
              <a:rPr lang="fr-FR" sz="1200" dirty="0" err="1">
                <a:latin typeface="Calibri" panose="020F0502020204030204" pitchFamily="34" charset="0"/>
                <a:cs typeface="Calibri" panose="020F0502020204030204" pitchFamily="34" charset="0"/>
              </a:rPr>
              <a:t>env</a:t>
            </a:r>
            <a:r>
              <a:rPr lang="fr-FR" sz="1200" dirty="0">
                <a:latin typeface="Calibri" panose="020F0502020204030204" pitchFamily="34" charset="0"/>
                <a:cs typeface="Calibri" panose="020F0502020204030204" pitchFamily="34" charset="0"/>
              </a:rPr>
              <a:t>(</a:t>
            </a:r>
            <a:r>
              <a:rPr lang="fr-FR" sz="1200" dirty="0" err="1">
                <a:latin typeface="Calibri" panose="020F0502020204030204" pitchFamily="34" charset="0"/>
                <a:cs typeface="Calibri" panose="020F0502020204030204" pitchFamily="34" charset="0"/>
              </a:rPr>
              <a:t>safe</a:t>
            </a:r>
            <a:r>
              <a:rPr lang="fr-FR" sz="1200" dirty="0">
                <a:latin typeface="Calibri" panose="020F0502020204030204" pitchFamily="34" charset="0"/>
                <a:cs typeface="Calibri" panose="020F0502020204030204" pitchFamily="34" charset="0"/>
              </a:rPr>
              <a:t>-area… sont des variables d'environnement qui définissent un rectangle avec les décalages par rapport à chacun des côtés de la zone d'affichage (</a:t>
            </a:r>
            <a:r>
              <a:rPr lang="fr-FR" sz="1200" dirty="0" err="1">
                <a:latin typeface="Calibri" panose="020F0502020204030204" pitchFamily="34" charset="0"/>
                <a:cs typeface="Calibri" panose="020F0502020204030204" pitchFamily="34" charset="0"/>
              </a:rPr>
              <a:t>viewport</a:t>
            </a:r>
            <a:r>
              <a:rPr lang="fr-FR" sz="1200" dirty="0">
                <a:latin typeface="Calibri" panose="020F0502020204030204" pitchFamily="34" charset="0"/>
                <a:cs typeface="Calibri" panose="020F0502020204030204" pitchFamily="34" charset="0"/>
              </a:rPr>
              <a:t>) dans lequel on pourra placer du contenu sans que ce dernier puisse être rogné du fait de la forme non rectangulaire de l'affichage. (Les fameuse encoche sur les smartphones récent)</a:t>
            </a:r>
          </a:p>
          <a:p>
            <a:r>
              <a:rPr lang="fr-FR" sz="1200" dirty="0">
                <a:latin typeface="Calibri" panose="020F0502020204030204" pitchFamily="34" charset="0"/>
                <a:cs typeface="Calibri" panose="020F0502020204030204" pitchFamily="34" charset="0"/>
              </a:rPr>
              <a:t>L’affichage principal est défini au format grille horizontalement avec 57 px pour la barre de titre, 35px pour la </a:t>
            </a:r>
            <a:r>
              <a:rPr lang="fr-FR" sz="1200" dirty="0" err="1">
                <a:latin typeface="Calibri" panose="020F0502020204030204" pitchFamily="34" charset="0"/>
                <a:cs typeface="Calibri" panose="020F0502020204030204" pitchFamily="34" charset="0"/>
              </a:rPr>
              <a:t>navbar</a:t>
            </a:r>
            <a:r>
              <a:rPr lang="fr-FR" sz="1200" dirty="0">
                <a:latin typeface="Calibri" panose="020F0502020204030204" pitchFamily="34" charset="0"/>
                <a:cs typeface="Calibri" panose="020F0502020204030204" pitchFamily="34" charset="0"/>
              </a:rPr>
              <a:t> dont 1fraction pour le reste de l’espace disponible</a:t>
            </a:r>
            <a:r>
              <a:rPr lang="fr-FR" dirty="0"/>
              <a:t>.</a:t>
            </a:r>
          </a:p>
          <a:p>
            <a:endParaRPr lang="fr-FR" dirty="0"/>
          </a:p>
          <a:p>
            <a:endParaRPr lang="fr-FR" dirty="0"/>
          </a:p>
          <a:p>
            <a:endParaRPr lang="fr-FR" dirty="0"/>
          </a:p>
        </p:txBody>
      </p:sp>
    </p:spTree>
    <p:extLst>
      <p:ext uri="{BB962C8B-B14F-4D97-AF65-F5344CB8AC3E}">
        <p14:creationId xmlns:p14="http://schemas.microsoft.com/office/powerpoint/2010/main" val="6556540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F96DBEBB-E8DF-4E6D-B255-FC2C25A4D1FF}"/>
              </a:ext>
            </a:extLst>
          </p:cNvPr>
          <p:cNvSpPr txBox="1"/>
          <p:nvPr/>
        </p:nvSpPr>
        <p:spPr>
          <a:xfrm>
            <a:off x="914400" y="600075"/>
            <a:ext cx="2228850" cy="369332"/>
          </a:xfrm>
          <a:prstGeom prst="rect">
            <a:avLst/>
          </a:prstGeom>
          <a:noFill/>
        </p:spPr>
        <p:txBody>
          <a:bodyPr wrap="square" rtlCol="0">
            <a:spAutoFit/>
          </a:bodyPr>
          <a:lstStyle/>
          <a:p>
            <a:r>
              <a:rPr lang="fr-FR" dirty="0"/>
              <a:t>Les </a:t>
            </a:r>
            <a:r>
              <a:rPr lang="fr-FR" dirty="0" err="1"/>
              <a:t>medias</a:t>
            </a:r>
            <a:r>
              <a:rPr lang="fr-FR" dirty="0"/>
              <a:t> </a:t>
            </a:r>
            <a:r>
              <a:rPr lang="fr-FR" dirty="0" err="1"/>
              <a:t>queries</a:t>
            </a:r>
            <a:endParaRPr lang="fr-FR" dirty="0"/>
          </a:p>
        </p:txBody>
      </p:sp>
      <p:pic>
        <p:nvPicPr>
          <p:cNvPr id="4" name="Image 3">
            <a:extLst>
              <a:ext uri="{FF2B5EF4-FFF2-40B4-BE49-F238E27FC236}">
                <a16:creationId xmlns:a16="http://schemas.microsoft.com/office/drawing/2014/main" id="{B43EFDB9-D67F-4F62-9942-268E4D2C96B1}"/>
              </a:ext>
            </a:extLst>
          </p:cNvPr>
          <p:cNvPicPr/>
          <p:nvPr/>
        </p:nvPicPr>
        <p:blipFill>
          <a:blip r:embed="rId2">
            <a:extLst>
              <a:ext uri="{28A0092B-C50C-407E-A947-70E740481C1C}">
                <a14:useLocalDpi xmlns:a14="http://schemas.microsoft.com/office/drawing/2010/main" val="0"/>
              </a:ext>
            </a:extLst>
          </a:blip>
          <a:stretch>
            <a:fillRect/>
          </a:stretch>
        </p:blipFill>
        <p:spPr>
          <a:xfrm>
            <a:off x="914399" y="1393507"/>
            <a:ext cx="8096251" cy="1721168"/>
          </a:xfrm>
          <a:prstGeom prst="rect">
            <a:avLst/>
          </a:prstGeom>
        </p:spPr>
      </p:pic>
      <p:sp>
        <p:nvSpPr>
          <p:cNvPr id="5" name="ZoneTexte 4">
            <a:extLst>
              <a:ext uri="{FF2B5EF4-FFF2-40B4-BE49-F238E27FC236}">
                <a16:creationId xmlns:a16="http://schemas.microsoft.com/office/drawing/2014/main" id="{88B40C18-076A-449E-979B-FA5D86D19D82}"/>
              </a:ext>
            </a:extLst>
          </p:cNvPr>
          <p:cNvSpPr txBox="1"/>
          <p:nvPr/>
        </p:nvSpPr>
        <p:spPr>
          <a:xfrm>
            <a:off x="914399" y="3400275"/>
            <a:ext cx="9648826" cy="1077218"/>
          </a:xfrm>
          <a:prstGeom prst="rect">
            <a:avLst/>
          </a:prstGeom>
          <a:noFill/>
        </p:spPr>
        <p:txBody>
          <a:bodyPr wrap="square" rtlCol="0">
            <a:spAutoFit/>
          </a:bodyPr>
          <a:lstStyle/>
          <a:p>
            <a:r>
              <a:rPr lang="fr-FR" sz="1200" dirty="0">
                <a:latin typeface="Calibri" panose="020F0502020204030204" pitchFamily="34" charset="0"/>
                <a:cs typeface="Calibri" panose="020F0502020204030204" pitchFamily="34" charset="0"/>
              </a:rPr>
              <a:t>Nous définissons des paramètres pour que l’application s’adapte en fonction des différentes taille d’écran</a:t>
            </a:r>
          </a:p>
          <a:p>
            <a:endParaRPr lang="fr-FR" sz="1200" dirty="0">
              <a:latin typeface="Calibri" panose="020F0502020204030204" pitchFamily="34" charset="0"/>
              <a:cs typeface="Calibri" panose="020F0502020204030204" pitchFamily="34" charset="0"/>
            </a:endParaRPr>
          </a:p>
          <a:p>
            <a:r>
              <a:rPr lang="fr-FR" sz="1400" i="1" dirty="0">
                <a:latin typeface="Calibri" panose="020F0502020204030204" pitchFamily="34" charset="0"/>
                <a:cs typeface="Calibri" panose="020F0502020204030204" pitchFamily="34" charset="0"/>
              </a:rPr>
              <a:t>Pour les écrans ayant une largeur max de 320px la sidebar ou fenêtre latérale occupera 80% de la largeur de l’écran au-delà de cette largeur elle occupera 310px. </a:t>
            </a:r>
            <a:endParaRPr lang="fr-FR" sz="1400" dirty="0">
              <a:latin typeface="Calibri" panose="020F0502020204030204" pitchFamily="34" charset="0"/>
              <a:cs typeface="Calibri" panose="020F0502020204030204" pitchFamily="34" charset="0"/>
            </a:endParaRPr>
          </a:p>
          <a:p>
            <a:endParaRPr lang="fr-FR" sz="1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566741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95EFC8A3-6805-40DB-9EF0-854958FC6CD9}"/>
              </a:ext>
            </a:extLst>
          </p:cNvPr>
          <p:cNvSpPr txBox="1"/>
          <p:nvPr/>
        </p:nvSpPr>
        <p:spPr>
          <a:xfrm>
            <a:off x="800100" y="590550"/>
            <a:ext cx="2333625" cy="369332"/>
          </a:xfrm>
          <a:prstGeom prst="rect">
            <a:avLst/>
          </a:prstGeom>
          <a:noFill/>
        </p:spPr>
        <p:txBody>
          <a:bodyPr wrap="square" rtlCol="0">
            <a:spAutoFit/>
          </a:bodyPr>
          <a:lstStyle/>
          <a:p>
            <a:r>
              <a:rPr lang="fr-FR" dirty="0"/>
              <a:t>RENDU</a:t>
            </a:r>
          </a:p>
        </p:txBody>
      </p:sp>
    </p:spTree>
    <p:extLst>
      <p:ext uri="{BB962C8B-B14F-4D97-AF65-F5344CB8AC3E}">
        <p14:creationId xmlns:p14="http://schemas.microsoft.com/office/powerpoint/2010/main" val="17980874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AE16352C-1417-4DA3-A4E6-E3A6AAE0C1D4}"/>
              </a:ext>
            </a:extLst>
          </p:cNvPr>
          <p:cNvSpPr>
            <a:spLocks noGrp="1"/>
          </p:cNvSpPr>
          <p:nvPr>
            <p:ph type="title"/>
          </p:nvPr>
        </p:nvSpPr>
        <p:spPr/>
        <p:txBody>
          <a:bodyPr/>
          <a:lstStyle/>
          <a:p>
            <a:r>
              <a:rPr lang="fr-FR" dirty="0"/>
              <a:t>En Conclusion</a:t>
            </a:r>
          </a:p>
        </p:txBody>
      </p:sp>
      <p:sp>
        <p:nvSpPr>
          <p:cNvPr id="8" name="Espace réservé du contenu 7">
            <a:extLst>
              <a:ext uri="{FF2B5EF4-FFF2-40B4-BE49-F238E27FC236}">
                <a16:creationId xmlns:a16="http://schemas.microsoft.com/office/drawing/2014/main" id="{46878D28-284F-4FA0-9258-E5BFE2A8ED1A}"/>
              </a:ext>
            </a:extLst>
          </p:cNvPr>
          <p:cNvSpPr>
            <a:spLocks noGrp="1"/>
          </p:cNvSpPr>
          <p:nvPr>
            <p:ph idx="1"/>
          </p:nvPr>
        </p:nvSpPr>
        <p:spPr/>
        <p:txBody>
          <a:bodyPr>
            <a:normAutofit fontScale="70000" lnSpcReduction="20000"/>
          </a:bodyPr>
          <a:lstStyle/>
          <a:p>
            <a:pPr lvl="0"/>
            <a:r>
              <a:rPr lang="fr-FR" dirty="0"/>
              <a:t>Pour l’application News Antilles nous n’avons pas pu intégrer la fonction de notifications car c’est au-delà de nos compétences.</a:t>
            </a:r>
          </a:p>
          <a:p>
            <a:pPr marL="0" indent="0">
              <a:buNone/>
            </a:pPr>
            <a:r>
              <a:rPr lang="fr-FR" dirty="0"/>
              <a:t> </a:t>
            </a:r>
          </a:p>
          <a:p>
            <a:pPr lvl="0"/>
            <a:r>
              <a:rPr lang="fr-FR" dirty="0"/>
              <a:t> A cause d’un problème de flux RSS sur le site web, la rubrique regroupant tous les récents articles de chaque catégorie de news n’a pu être ajouter.</a:t>
            </a:r>
          </a:p>
          <a:p>
            <a:pPr marL="0" indent="0">
              <a:buNone/>
            </a:pPr>
            <a:endParaRPr lang="fr-FR" u="sng" dirty="0"/>
          </a:p>
          <a:p>
            <a:pPr marL="0" indent="0">
              <a:buNone/>
            </a:pPr>
            <a:r>
              <a:rPr lang="fr-FR" u="sng" dirty="0"/>
              <a:t>Perspective</a:t>
            </a:r>
          </a:p>
          <a:p>
            <a:pPr marL="0" indent="0">
              <a:buNone/>
            </a:pPr>
            <a:r>
              <a:rPr lang="fr-FR" u="sng" dirty="0"/>
              <a:t> </a:t>
            </a:r>
            <a:endParaRPr lang="fr-FR" dirty="0"/>
          </a:p>
          <a:p>
            <a:r>
              <a:rPr lang="fr-FR" dirty="0"/>
              <a:t>Une version plus aboutie de l’application avant sa disponibilité sur le store Android est prévue, une version IOS de l’application sera disponible par la suite, le site News Antilles subira une refonte et de nouvelle possibilité d’interaction comme la possibilité de laissé des commentaires à partir de l’application mobile est envisagé.</a:t>
            </a:r>
          </a:p>
          <a:p>
            <a:pPr marL="0" indent="0">
              <a:buNone/>
            </a:pPr>
            <a:r>
              <a:rPr lang="fr-FR" dirty="0"/>
              <a:t> </a:t>
            </a:r>
          </a:p>
          <a:p>
            <a:endParaRPr lang="fr-FR" dirty="0"/>
          </a:p>
        </p:txBody>
      </p:sp>
    </p:spTree>
    <p:extLst>
      <p:ext uri="{BB962C8B-B14F-4D97-AF65-F5344CB8AC3E}">
        <p14:creationId xmlns:p14="http://schemas.microsoft.com/office/powerpoint/2010/main" val="40052941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37D7C18-0F80-43D6-9664-91BBF827A206}"/>
              </a:ext>
            </a:extLst>
          </p:cNvPr>
          <p:cNvSpPr>
            <a:spLocks noGrp="1"/>
          </p:cNvSpPr>
          <p:nvPr>
            <p:ph type="title"/>
          </p:nvPr>
        </p:nvSpPr>
        <p:spPr/>
        <p:txBody>
          <a:bodyPr/>
          <a:lstStyle/>
          <a:p>
            <a:r>
              <a:rPr lang="fr-FR" dirty="0"/>
              <a:t>PRESENTATION DE L’ENTREPRISE</a:t>
            </a:r>
          </a:p>
        </p:txBody>
      </p:sp>
      <p:sp>
        <p:nvSpPr>
          <p:cNvPr id="4" name="Espace réservé du contenu 3">
            <a:extLst>
              <a:ext uri="{FF2B5EF4-FFF2-40B4-BE49-F238E27FC236}">
                <a16:creationId xmlns:a16="http://schemas.microsoft.com/office/drawing/2014/main" id="{FD3A077F-397A-45F7-92DB-897DD17A0F52}"/>
              </a:ext>
            </a:extLst>
          </p:cNvPr>
          <p:cNvSpPr>
            <a:spLocks noGrp="1"/>
          </p:cNvSpPr>
          <p:nvPr>
            <p:ph idx="1"/>
          </p:nvPr>
        </p:nvSpPr>
        <p:spPr/>
        <p:txBody>
          <a:bodyPr/>
          <a:lstStyle/>
          <a:p>
            <a:endParaRPr lang="fr-FR" dirty="0"/>
          </a:p>
        </p:txBody>
      </p:sp>
    </p:spTree>
    <p:extLst>
      <p:ext uri="{BB962C8B-B14F-4D97-AF65-F5344CB8AC3E}">
        <p14:creationId xmlns:p14="http://schemas.microsoft.com/office/powerpoint/2010/main" val="11476031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7C83DC5-5724-47EB-A252-A0B3CAF63E3E}"/>
              </a:ext>
            </a:extLst>
          </p:cNvPr>
          <p:cNvSpPr>
            <a:spLocks noGrp="1"/>
          </p:cNvSpPr>
          <p:nvPr>
            <p:ph type="title"/>
          </p:nvPr>
        </p:nvSpPr>
        <p:spPr/>
        <p:txBody>
          <a:bodyPr/>
          <a:lstStyle/>
          <a:p>
            <a:r>
              <a:rPr lang="fr-FR" dirty="0"/>
              <a:t>REMERCIEMENTS</a:t>
            </a:r>
          </a:p>
        </p:txBody>
      </p:sp>
      <p:sp>
        <p:nvSpPr>
          <p:cNvPr id="3" name="Espace réservé du contenu 2">
            <a:extLst>
              <a:ext uri="{FF2B5EF4-FFF2-40B4-BE49-F238E27FC236}">
                <a16:creationId xmlns:a16="http://schemas.microsoft.com/office/drawing/2014/main" id="{C3719DAD-D4AC-48A7-A17D-DCEEE12BF5BC}"/>
              </a:ext>
            </a:extLst>
          </p:cNvPr>
          <p:cNvSpPr>
            <a:spLocks noGrp="1"/>
          </p:cNvSpPr>
          <p:nvPr>
            <p:ph idx="1"/>
          </p:nvPr>
        </p:nvSpPr>
        <p:spPr>
          <a:xfrm>
            <a:off x="680321" y="2336872"/>
            <a:ext cx="9613861" cy="3892477"/>
          </a:xfrm>
        </p:spPr>
        <p:txBody>
          <a:bodyPr>
            <a:normAutofit fontScale="92500" lnSpcReduction="20000"/>
          </a:bodyPr>
          <a:lstStyle/>
          <a:p>
            <a:pPr marL="0" indent="0">
              <a:buNone/>
            </a:pPr>
            <a:r>
              <a:rPr lang="fr-FR" dirty="0"/>
              <a:t>Je tiens tout d’abord à remercier Fore Alternance</a:t>
            </a:r>
          </a:p>
          <a:p>
            <a:pPr marL="0" indent="0">
              <a:buNone/>
            </a:pPr>
            <a:r>
              <a:rPr lang="fr-FR" dirty="0"/>
              <a:t>pour m’avoir permis de faire cette formation.</a:t>
            </a:r>
          </a:p>
          <a:p>
            <a:pPr marL="0" indent="0">
              <a:buNone/>
            </a:pPr>
            <a:r>
              <a:rPr lang="fr-FR" dirty="0"/>
              <a:t>								</a:t>
            </a:r>
          </a:p>
          <a:p>
            <a:pPr marL="0" indent="0">
              <a:buNone/>
            </a:pPr>
            <a:r>
              <a:rPr lang="fr-FR" dirty="0"/>
              <a:t>La Région Guadeloupe pour avoir financer la </a:t>
            </a:r>
          </a:p>
          <a:p>
            <a:pPr marL="0" indent="0">
              <a:buNone/>
            </a:pPr>
            <a:r>
              <a:rPr lang="fr-FR" dirty="0"/>
              <a:t>formation.  </a:t>
            </a:r>
          </a:p>
          <a:p>
            <a:pPr marL="0" indent="0">
              <a:buNone/>
            </a:pPr>
            <a:endParaRPr lang="fr-FR" dirty="0"/>
          </a:p>
          <a:p>
            <a:pPr marL="0" indent="0">
              <a:buNone/>
            </a:pPr>
            <a:r>
              <a:rPr lang="fr-FR" dirty="0"/>
              <a:t>Mr Jean Marie </a:t>
            </a:r>
            <a:r>
              <a:rPr lang="fr-FR" dirty="0" err="1"/>
              <a:t>Azede</a:t>
            </a:r>
            <a:r>
              <a:rPr lang="fr-FR" dirty="0"/>
              <a:t> de l’association</a:t>
            </a:r>
          </a:p>
          <a:p>
            <a:pPr marL="0" indent="0">
              <a:buNone/>
            </a:pPr>
            <a:r>
              <a:rPr lang="fr-FR" dirty="0" err="1"/>
              <a:t>NewsAntilles</a:t>
            </a:r>
            <a:r>
              <a:rPr lang="fr-FR" dirty="0"/>
              <a:t>.                     </a:t>
            </a:r>
          </a:p>
          <a:p>
            <a:pPr marL="0" indent="0">
              <a:buNone/>
            </a:pPr>
            <a:r>
              <a:rPr lang="fr-FR" dirty="0"/>
              <a:t> </a:t>
            </a:r>
          </a:p>
          <a:p>
            <a:pPr marL="0" indent="0">
              <a:buNone/>
            </a:pPr>
            <a:r>
              <a:rPr lang="fr-FR" dirty="0" err="1"/>
              <a:t>Luidgi</a:t>
            </a:r>
            <a:r>
              <a:rPr lang="fr-FR" dirty="0"/>
              <a:t> </a:t>
            </a:r>
            <a:r>
              <a:rPr lang="fr-FR" dirty="0" err="1"/>
              <a:t>Boromee</a:t>
            </a:r>
            <a:r>
              <a:rPr lang="fr-FR" dirty="0"/>
              <a:t> pour sa collaboration au projet.</a:t>
            </a:r>
          </a:p>
        </p:txBody>
      </p:sp>
      <p:pic>
        <p:nvPicPr>
          <p:cNvPr id="5" name="Image 4">
            <a:extLst>
              <a:ext uri="{FF2B5EF4-FFF2-40B4-BE49-F238E27FC236}">
                <a16:creationId xmlns:a16="http://schemas.microsoft.com/office/drawing/2014/main" id="{863BB10E-EC2B-42C2-B66E-64CA93851AFA}"/>
              </a:ext>
            </a:extLst>
          </p:cNvPr>
          <p:cNvPicPr>
            <a:picLocks noChangeAspect="1"/>
          </p:cNvPicPr>
          <p:nvPr/>
        </p:nvPicPr>
        <p:blipFill>
          <a:blip r:embed="rId2"/>
          <a:stretch>
            <a:fillRect/>
          </a:stretch>
        </p:blipFill>
        <p:spPr>
          <a:xfrm>
            <a:off x="8474905" y="1960601"/>
            <a:ext cx="1345369" cy="1210432"/>
          </a:xfrm>
          <a:prstGeom prst="rect">
            <a:avLst/>
          </a:prstGeom>
        </p:spPr>
      </p:pic>
      <p:pic>
        <p:nvPicPr>
          <p:cNvPr id="7" name="Image 6">
            <a:extLst>
              <a:ext uri="{FF2B5EF4-FFF2-40B4-BE49-F238E27FC236}">
                <a16:creationId xmlns:a16="http://schemas.microsoft.com/office/drawing/2014/main" id="{863EFC6C-0AC8-468E-B968-8AA38B0E6922}"/>
              </a:ext>
            </a:extLst>
          </p:cNvPr>
          <p:cNvPicPr>
            <a:picLocks noChangeAspect="1"/>
          </p:cNvPicPr>
          <p:nvPr/>
        </p:nvPicPr>
        <p:blipFill>
          <a:blip r:embed="rId3"/>
          <a:stretch>
            <a:fillRect/>
          </a:stretch>
        </p:blipFill>
        <p:spPr>
          <a:xfrm>
            <a:off x="8522530" y="3258981"/>
            <a:ext cx="1219202" cy="1094243"/>
          </a:xfrm>
          <a:prstGeom prst="rect">
            <a:avLst/>
          </a:prstGeom>
        </p:spPr>
      </p:pic>
      <p:pic>
        <p:nvPicPr>
          <p:cNvPr id="9" name="Image 8">
            <a:extLst>
              <a:ext uri="{FF2B5EF4-FFF2-40B4-BE49-F238E27FC236}">
                <a16:creationId xmlns:a16="http://schemas.microsoft.com/office/drawing/2014/main" id="{2048690A-3863-474E-8384-1C3DF7C8F062}"/>
              </a:ext>
            </a:extLst>
          </p:cNvPr>
          <p:cNvPicPr>
            <a:picLocks noChangeAspect="1"/>
          </p:cNvPicPr>
          <p:nvPr/>
        </p:nvPicPr>
        <p:blipFill>
          <a:blip r:embed="rId4"/>
          <a:stretch>
            <a:fillRect/>
          </a:stretch>
        </p:blipFill>
        <p:spPr>
          <a:xfrm>
            <a:off x="6931857" y="4479659"/>
            <a:ext cx="2809875" cy="732891"/>
          </a:xfrm>
          <a:prstGeom prst="rect">
            <a:avLst/>
          </a:prstGeom>
        </p:spPr>
      </p:pic>
    </p:spTree>
    <p:extLst>
      <p:ext uri="{BB962C8B-B14F-4D97-AF65-F5344CB8AC3E}">
        <p14:creationId xmlns:p14="http://schemas.microsoft.com/office/powerpoint/2010/main" val="1248163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7F94D49-72B2-4570-A73A-78AF3D8EBC94}"/>
              </a:ext>
            </a:extLst>
          </p:cNvPr>
          <p:cNvSpPr>
            <a:spLocks noGrp="1"/>
          </p:cNvSpPr>
          <p:nvPr>
            <p:ph type="title"/>
          </p:nvPr>
        </p:nvSpPr>
        <p:spPr/>
        <p:txBody>
          <a:bodyPr/>
          <a:lstStyle/>
          <a:p>
            <a:r>
              <a:rPr lang="fr-FR" dirty="0"/>
              <a:t>Contexte</a:t>
            </a:r>
          </a:p>
        </p:txBody>
      </p:sp>
      <p:sp>
        <p:nvSpPr>
          <p:cNvPr id="3" name="Espace réservé du contenu 2">
            <a:extLst>
              <a:ext uri="{FF2B5EF4-FFF2-40B4-BE49-F238E27FC236}">
                <a16:creationId xmlns:a16="http://schemas.microsoft.com/office/drawing/2014/main" id="{D61632F5-F8A9-45F7-9EE5-2D224B40E229}"/>
              </a:ext>
            </a:extLst>
          </p:cNvPr>
          <p:cNvSpPr>
            <a:spLocks noGrp="1"/>
          </p:cNvSpPr>
          <p:nvPr>
            <p:ph idx="1"/>
          </p:nvPr>
        </p:nvSpPr>
        <p:spPr/>
        <p:txBody>
          <a:bodyPr>
            <a:normAutofit/>
          </a:bodyPr>
          <a:lstStyle/>
          <a:p>
            <a:r>
              <a:rPr lang="fr-FR" dirty="0"/>
              <a:t>L’association news Antilles a créer son propre site internet d’actualités locales accessible quelque soit le navigateur via l’adresse </a:t>
            </a:r>
            <a:r>
              <a:rPr lang="fr-FR" dirty="0">
                <a:hlinkClick r:id="rId2"/>
              </a:rPr>
              <a:t>http://www.newsantilles.com/</a:t>
            </a:r>
            <a:endParaRPr lang="fr-FR" dirty="0"/>
          </a:p>
          <a:p>
            <a:endParaRPr lang="fr-FR" dirty="0"/>
          </a:p>
          <a:p>
            <a:endParaRPr lang="fr-FR" dirty="0"/>
          </a:p>
          <a:p>
            <a:endParaRPr lang="fr-FR" dirty="0"/>
          </a:p>
          <a:p>
            <a:endParaRPr lang="fr-FR" dirty="0"/>
          </a:p>
        </p:txBody>
      </p:sp>
      <p:sp>
        <p:nvSpPr>
          <p:cNvPr id="6" name="Espace réservé du contenu 2">
            <a:extLst>
              <a:ext uri="{FF2B5EF4-FFF2-40B4-BE49-F238E27FC236}">
                <a16:creationId xmlns:a16="http://schemas.microsoft.com/office/drawing/2014/main" id="{F1E90D04-F249-4A43-834A-729C6EBEEF99}"/>
              </a:ext>
            </a:extLst>
          </p:cNvPr>
          <p:cNvSpPr txBox="1">
            <a:spLocks/>
          </p:cNvSpPr>
          <p:nvPr/>
        </p:nvSpPr>
        <p:spPr>
          <a:xfrm rot="10800000" flipV="1">
            <a:off x="680320" y="4538593"/>
            <a:ext cx="10696864" cy="157391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endParaRPr lang="fr-FR" dirty="0"/>
          </a:p>
          <a:p>
            <a:endParaRPr lang="fr-FR" dirty="0"/>
          </a:p>
        </p:txBody>
      </p:sp>
    </p:spTree>
    <p:extLst>
      <p:ext uri="{BB962C8B-B14F-4D97-AF65-F5344CB8AC3E}">
        <p14:creationId xmlns:p14="http://schemas.microsoft.com/office/powerpoint/2010/main" val="40863836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a:extLst>
              <a:ext uri="{FF2B5EF4-FFF2-40B4-BE49-F238E27FC236}">
                <a16:creationId xmlns:a16="http://schemas.microsoft.com/office/drawing/2014/main" id="{20112A02-0923-4A4E-8F83-1AE77241D3A4}"/>
              </a:ext>
            </a:extLst>
          </p:cNvPr>
          <p:cNvSpPr txBox="1">
            <a:spLocks noGrp="1"/>
          </p:cNvSpPr>
          <p:nvPr>
            <p:ph type="title"/>
          </p:nvPr>
        </p:nvSpPr>
        <p:spPr>
          <a:xfrm>
            <a:off x="681038" y="752475"/>
            <a:ext cx="9613900" cy="10810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r>
              <a:rPr lang="fr-FR" dirty="0"/>
              <a:t>Etude du Besoin</a:t>
            </a:r>
          </a:p>
        </p:txBody>
      </p:sp>
      <p:sp>
        <p:nvSpPr>
          <p:cNvPr id="5" name="Espace réservé du contenu 2">
            <a:extLst>
              <a:ext uri="{FF2B5EF4-FFF2-40B4-BE49-F238E27FC236}">
                <a16:creationId xmlns:a16="http://schemas.microsoft.com/office/drawing/2014/main" id="{F4BC7F40-4904-4CAC-AECD-9715AF2AE9A2}"/>
              </a:ext>
            </a:extLst>
          </p:cNvPr>
          <p:cNvSpPr txBox="1">
            <a:spLocks noGrp="1"/>
          </p:cNvSpPr>
          <p:nvPr>
            <p:ph idx="1"/>
          </p:nvPr>
        </p:nvSpPr>
        <p:spPr>
          <a:xfrm>
            <a:off x="681038" y="2336800"/>
            <a:ext cx="9613900" cy="35988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r>
              <a:rPr lang="fr-FR" dirty="0"/>
              <a:t>L’évolution des accès libres à l’information sur différents type de support à inciter la direction à vouloir proposer aux lecteurs une application mobile de leur site d’actualité, cela permet entre autres aux utilisateurs récurrents de </a:t>
            </a:r>
            <a:r>
              <a:rPr lang="fr-FR" dirty="0" err="1"/>
              <a:t>tablets</a:t>
            </a:r>
            <a:r>
              <a:rPr lang="fr-FR" dirty="0"/>
              <a:t>, smartphones d’avoir accès à l’information par une application sans passer par le site internet. </a:t>
            </a:r>
          </a:p>
        </p:txBody>
      </p:sp>
    </p:spTree>
    <p:extLst>
      <p:ext uri="{BB962C8B-B14F-4D97-AF65-F5344CB8AC3E}">
        <p14:creationId xmlns:p14="http://schemas.microsoft.com/office/powerpoint/2010/main" val="41773865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6DAEF5A-6043-4961-A419-23DD2B04A5A3}"/>
              </a:ext>
            </a:extLst>
          </p:cNvPr>
          <p:cNvSpPr>
            <a:spLocks noGrp="1"/>
          </p:cNvSpPr>
          <p:nvPr>
            <p:ph type="title"/>
          </p:nvPr>
        </p:nvSpPr>
        <p:spPr/>
        <p:txBody>
          <a:bodyPr/>
          <a:lstStyle/>
          <a:p>
            <a:r>
              <a:rPr lang="fr-FR" dirty="0"/>
              <a:t>Résultat attendus</a:t>
            </a:r>
          </a:p>
        </p:txBody>
      </p:sp>
      <p:sp>
        <p:nvSpPr>
          <p:cNvPr id="3" name="Espace réservé du contenu 2">
            <a:extLst>
              <a:ext uri="{FF2B5EF4-FFF2-40B4-BE49-F238E27FC236}">
                <a16:creationId xmlns:a16="http://schemas.microsoft.com/office/drawing/2014/main" id="{DDC33C70-7607-4554-A8E1-0A7819802551}"/>
              </a:ext>
            </a:extLst>
          </p:cNvPr>
          <p:cNvSpPr>
            <a:spLocks noGrp="1"/>
          </p:cNvSpPr>
          <p:nvPr>
            <p:ph idx="1"/>
          </p:nvPr>
        </p:nvSpPr>
        <p:spPr>
          <a:xfrm>
            <a:off x="680321" y="2210472"/>
            <a:ext cx="10258377" cy="707145"/>
          </a:xfrm>
        </p:spPr>
        <p:txBody>
          <a:bodyPr>
            <a:normAutofit lnSpcReduction="10000"/>
          </a:bodyPr>
          <a:lstStyle/>
          <a:p>
            <a:r>
              <a:rPr lang="fr-FR" dirty="0"/>
              <a:t>L’application devra être disponible sur les système d’exploitation mobiles les plus utilisés qui sont Android et </a:t>
            </a:r>
            <a:r>
              <a:rPr lang="fr-FR" dirty="0" err="1"/>
              <a:t>ios</a:t>
            </a:r>
            <a:r>
              <a:rPr lang="fr-FR" dirty="0"/>
              <a:t>.</a:t>
            </a:r>
          </a:p>
          <a:p>
            <a:pPr marL="0" indent="0">
              <a:buNone/>
            </a:pPr>
            <a:endParaRPr lang="fr-FR" dirty="0"/>
          </a:p>
        </p:txBody>
      </p:sp>
      <p:pic>
        <p:nvPicPr>
          <p:cNvPr id="5" name="Image 4">
            <a:extLst>
              <a:ext uri="{FF2B5EF4-FFF2-40B4-BE49-F238E27FC236}">
                <a16:creationId xmlns:a16="http://schemas.microsoft.com/office/drawing/2014/main" id="{043EE3F7-04DA-4A30-AA36-95ED040762FD}"/>
              </a:ext>
            </a:extLst>
          </p:cNvPr>
          <p:cNvPicPr>
            <a:picLocks noChangeAspect="1"/>
          </p:cNvPicPr>
          <p:nvPr/>
        </p:nvPicPr>
        <p:blipFill>
          <a:blip r:embed="rId2"/>
          <a:stretch>
            <a:fillRect/>
          </a:stretch>
        </p:blipFill>
        <p:spPr>
          <a:xfrm>
            <a:off x="4005870" y="3693755"/>
            <a:ext cx="3662475" cy="2745141"/>
          </a:xfrm>
          <a:prstGeom prst="rect">
            <a:avLst/>
          </a:prstGeom>
        </p:spPr>
      </p:pic>
      <p:sp>
        <p:nvSpPr>
          <p:cNvPr id="9" name="Espace réservé du contenu 2">
            <a:extLst>
              <a:ext uri="{FF2B5EF4-FFF2-40B4-BE49-F238E27FC236}">
                <a16:creationId xmlns:a16="http://schemas.microsoft.com/office/drawing/2014/main" id="{C1B5DDF4-3C89-46CF-A303-2087538FCAD5}"/>
              </a:ext>
            </a:extLst>
          </p:cNvPr>
          <p:cNvSpPr txBox="1">
            <a:spLocks/>
          </p:cNvSpPr>
          <p:nvPr/>
        </p:nvSpPr>
        <p:spPr>
          <a:xfrm>
            <a:off x="680321" y="3080631"/>
            <a:ext cx="10646254" cy="45011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r>
              <a:rPr lang="fr-FR" dirty="0"/>
              <a:t>Répartition des OS mobiles en France au deuxième trimestre 2019</a:t>
            </a:r>
          </a:p>
        </p:txBody>
      </p:sp>
      <p:sp>
        <p:nvSpPr>
          <p:cNvPr id="10" name="Espace réservé du contenu 2">
            <a:extLst>
              <a:ext uri="{FF2B5EF4-FFF2-40B4-BE49-F238E27FC236}">
                <a16:creationId xmlns:a16="http://schemas.microsoft.com/office/drawing/2014/main" id="{574CA823-F168-4E96-A446-02E975B9D8D9}"/>
              </a:ext>
            </a:extLst>
          </p:cNvPr>
          <p:cNvSpPr txBox="1">
            <a:spLocks/>
          </p:cNvSpPr>
          <p:nvPr/>
        </p:nvSpPr>
        <p:spPr>
          <a:xfrm>
            <a:off x="8724551" y="5399586"/>
            <a:ext cx="2919368" cy="104573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endParaRPr lang="fr-FR" dirty="0"/>
          </a:p>
        </p:txBody>
      </p:sp>
      <p:sp>
        <p:nvSpPr>
          <p:cNvPr id="12" name="Rectangle 11">
            <a:extLst>
              <a:ext uri="{FF2B5EF4-FFF2-40B4-BE49-F238E27FC236}">
                <a16:creationId xmlns:a16="http://schemas.microsoft.com/office/drawing/2014/main" id="{A9194980-8317-46B2-BDEA-6D89FC7A93F9}"/>
              </a:ext>
            </a:extLst>
          </p:cNvPr>
          <p:cNvSpPr/>
          <p:nvPr/>
        </p:nvSpPr>
        <p:spPr>
          <a:xfrm>
            <a:off x="8186131" y="6075987"/>
            <a:ext cx="3175360" cy="369332"/>
          </a:xfrm>
          <a:prstGeom prst="rect">
            <a:avLst/>
          </a:prstGeom>
        </p:spPr>
        <p:txBody>
          <a:bodyPr wrap="square">
            <a:spAutoFit/>
          </a:bodyPr>
          <a:lstStyle/>
          <a:p>
            <a:r>
              <a:rPr lang="fr-FR" dirty="0">
                <a:latin typeface="Roboto"/>
              </a:rPr>
              <a:t>Source : </a:t>
            </a:r>
            <a:r>
              <a:rPr lang="fr-FR" sz="1400" dirty="0">
                <a:latin typeface="Roboto"/>
              </a:rPr>
              <a:t>Kanter</a:t>
            </a:r>
            <a:r>
              <a:rPr lang="fr-FR" dirty="0">
                <a:latin typeface="Roboto"/>
              </a:rPr>
              <a:t> </a:t>
            </a:r>
            <a:r>
              <a:rPr lang="fr-FR" sz="1400" dirty="0">
                <a:latin typeface="Roboto"/>
              </a:rPr>
              <a:t>World Panel</a:t>
            </a:r>
            <a:r>
              <a:rPr lang="fr-FR" dirty="0">
                <a:solidFill>
                  <a:srgbClr val="464646"/>
                </a:solidFill>
                <a:latin typeface="Roboto"/>
              </a:rPr>
              <a:t> </a:t>
            </a:r>
            <a:endParaRPr lang="fr-FR" dirty="0"/>
          </a:p>
        </p:txBody>
      </p:sp>
    </p:spTree>
    <p:extLst>
      <p:ext uri="{BB962C8B-B14F-4D97-AF65-F5344CB8AC3E}">
        <p14:creationId xmlns:p14="http://schemas.microsoft.com/office/powerpoint/2010/main" val="26146237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FE23665F-1641-4BA3-BC0C-905368DD98A5}"/>
              </a:ext>
            </a:extLst>
          </p:cNvPr>
          <p:cNvSpPr>
            <a:spLocks noGrp="1"/>
          </p:cNvSpPr>
          <p:nvPr>
            <p:ph sz="quarter" idx="13"/>
          </p:nvPr>
        </p:nvSpPr>
        <p:spPr>
          <a:xfrm>
            <a:off x="813107" y="638960"/>
            <a:ext cx="10335862" cy="5568893"/>
          </a:xfrm>
        </p:spPr>
        <p:txBody>
          <a:bodyPr/>
          <a:lstStyle/>
          <a:p>
            <a:r>
              <a:rPr lang="fr-FR" dirty="0"/>
              <a:t>Respecter l’esthétique original du site internet.</a:t>
            </a:r>
          </a:p>
          <a:p>
            <a:r>
              <a:rPr lang="fr-FR" dirty="0"/>
              <a:t>Une ergonomie facilitant son usage sur les smartphones et tablettes : </a:t>
            </a:r>
          </a:p>
          <a:p>
            <a:pPr>
              <a:buFontTx/>
              <a:buChar char="-"/>
            </a:pPr>
            <a:r>
              <a:rPr lang="fr-FR" dirty="0"/>
              <a:t>s’adapter à la taille de l’écran du support </a:t>
            </a:r>
          </a:p>
          <a:p>
            <a:pPr>
              <a:buFontTx/>
              <a:buChar char="-"/>
            </a:pPr>
            <a:r>
              <a:rPr lang="fr-FR" dirty="0"/>
              <a:t>faciliter la lecture quelque soit l’acuité visuelle du lecteur</a:t>
            </a:r>
          </a:p>
          <a:p>
            <a:r>
              <a:rPr lang="fr-FR" dirty="0"/>
              <a:t>S’exécuter rapidement quelque soit la plateforme utilisé.</a:t>
            </a:r>
          </a:p>
          <a:p>
            <a:endParaRPr lang="fr-FR" dirty="0"/>
          </a:p>
          <a:p>
            <a:endParaRPr lang="fr-FR" dirty="0"/>
          </a:p>
          <a:p>
            <a:endParaRPr lang="fr-FR" dirty="0"/>
          </a:p>
          <a:p>
            <a:endParaRPr lang="fr-FR" dirty="0"/>
          </a:p>
          <a:p>
            <a:endParaRPr lang="fr-FR" dirty="0"/>
          </a:p>
          <a:p>
            <a:endParaRPr lang="fr-FR" dirty="0"/>
          </a:p>
        </p:txBody>
      </p:sp>
    </p:spTree>
    <p:extLst>
      <p:ext uri="{BB962C8B-B14F-4D97-AF65-F5344CB8AC3E}">
        <p14:creationId xmlns:p14="http://schemas.microsoft.com/office/powerpoint/2010/main" val="30401520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9AF4D0B-26CA-4758-936B-B2054203C358}"/>
              </a:ext>
            </a:extLst>
          </p:cNvPr>
          <p:cNvSpPr>
            <a:spLocks noGrp="1"/>
          </p:cNvSpPr>
          <p:nvPr>
            <p:ph type="title"/>
          </p:nvPr>
        </p:nvSpPr>
        <p:spPr/>
        <p:txBody>
          <a:bodyPr/>
          <a:lstStyle/>
          <a:p>
            <a:r>
              <a:rPr lang="fr-FR" dirty="0"/>
              <a:t>Phase de réalisation</a:t>
            </a:r>
          </a:p>
        </p:txBody>
      </p:sp>
      <p:sp>
        <p:nvSpPr>
          <p:cNvPr id="3" name="Espace réservé du contenu 2">
            <a:extLst>
              <a:ext uri="{FF2B5EF4-FFF2-40B4-BE49-F238E27FC236}">
                <a16:creationId xmlns:a16="http://schemas.microsoft.com/office/drawing/2014/main" id="{75EA56C0-A08A-4475-A62A-9F34475CA408}"/>
              </a:ext>
            </a:extLst>
          </p:cNvPr>
          <p:cNvSpPr>
            <a:spLocks noGrp="1"/>
          </p:cNvSpPr>
          <p:nvPr>
            <p:ph idx="1"/>
          </p:nvPr>
        </p:nvSpPr>
        <p:spPr/>
        <p:txBody>
          <a:bodyPr>
            <a:normAutofit lnSpcReduction="10000"/>
          </a:bodyPr>
          <a:lstStyle/>
          <a:p>
            <a:r>
              <a:rPr lang="fr-FR" dirty="0"/>
              <a:t>Cahier des charges</a:t>
            </a:r>
          </a:p>
          <a:p>
            <a:r>
              <a:rPr lang="fr-FR" dirty="0"/>
              <a:t>Outils technologiques</a:t>
            </a:r>
          </a:p>
          <a:p>
            <a:r>
              <a:rPr lang="fr-FR" dirty="0"/>
              <a:t>Maquettage/Prototypage</a:t>
            </a:r>
          </a:p>
          <a:p>
            <a:r>
              <a:rPr lang="fr-FR" dirty="0"/>
              <a:t>Conception</a:t>
            </a:r>
          </a:p>
          <a:p>
            <a:r>
              <a:rPr lang="fr-FR" dirty="0"/>
              <a:t>Publication</a:t>
            </a:r>
          </a:p>
          <a:p>
            <a:endParaRPr lang="fr-FR" dirty="0"/>
          </a:p>
          <a:p>
            <a:pPr marL="0" indent="0">
              <a:buNone/>
            </a:pPr>
            <a:endParaRPr lang="fr-FR" dirty="0"/>
          </a:p>
          <a:p>
            <a:pPr marL="0" indent="0">
              <a:buNone/>
            </a:pPr>
            <a:r>
              <a:rPr lang="fr-FR" dirty="0"/>
              <a:t> </a:t>
            </a:r>
          </a:p>
        </p:txBody>
      </p:sp>
    </p:spTree>
    <p:extLst>
      <p:ext uri="{BB962C8B-B14F-4D97-AF65-F5344CB8AC3E}">
        <p14:creationId xmlns:p14="http://schemas.microsoft.com/office/powerpoint/2010/main" val="8931703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D59D0F5-D821-491C-A521-350B74DC4D0A}"/>
              </a:ext>
            </a:extLst>
          </p:cNvPr>
          <p:cNvSpPr>
            <a:spLocks noGrp="1"/>
          </p:cNvSpPr>
          <p:nvPr>
            <p:ph type="title"/>
          </p:nvPr>
        </p:nvSpPr>
        <p:spPr/>
        <p:txBody>
          <a:bodyPr/>
          <a:lstStyle/>
          <a:p>
            <a:r>
              <a:rPr lang="fr-FR" dirty="0"/>
              <a:t>Cahier des charges</a:t>
            </a:r>
          </a:p>
        </p:txBody>
      </p:sp>
      <p:sp>
        <p:nvSpPr>
          <p:cNvPr id="3" name="Espace réservé du contenu 2">
            <a:extLst>
              <a:ext uri="{FF2B5EF4-FFF2-40B4-BE49-F238E27FC236}">
                <a16:creationId xmlns:a16="http://schemas.microsoft.com/office/drawing/2014/main" id="{98472CFC-DDA4-4D8D-8632-57DF0D41BCCF}"/>
              </a:ext>
            </a:extLst>
          </p:cNvPr>
          <p:cNvSpPr>
            <a:spLocks noGrp="1"/>
          </p:cNvSpPr>
          <p:nvPr>
            <p:ph idx="1"/>
          </p:nvPr>
        </p:nvSpPr>
        <p:spPr>
          <a:xfrm>
            <a:off x="680321" y="2336873"/>
            <a:ext cx="10351202" cy="3599316"/>
          </a:xfrm>
        </p:spPr>
        <p:txBody>
          <a:bodyPr>
            <a:normAutofit fontScale="92500"/>
          </a:bodyPr>
          <a:lstStyle/>
          <a:p>
            <a:r>
              <a:rPr lang="fr-FR" dirty="0"/>
              <a:t>L’application devra respecter la charte graphique du site</a:t>
            </a:r>
          </a:p>
          <a:p>
            <a:r>
              <a:rPr lang="fr-FR" dirty="0"/>
              <a:t>L’application accèdera aux contenus du site par l’intermédiaire d’un flux RSS</a:t>
            </a:r>
          </a:p>
          <a:p>
            <a:r>
              <a:rPr lang="fr-FR" dirty="0"/>
              <a:t>Un menu qui permet de naviguer sur les différentes catégories :</a:t>
            </a:r>
          </a:p>
          <a:p>
            <a:pPr>
              <a:buFontTx/>
              <a:buChar char="-"/>
            </a:pPr>
            <a:r>
              <a:rPr lang="fr-FR" dirty="0"/>
              <a:t>une rubrique qui relate les derniers articles du site qui s’apparaitra à l’accueil</a:t>
            </a:r>
          </a:p>
          <a:p>
            <a:pPr>
              <a:buFontTx/>
              <a:buChar char="-"/>
            </a:pPr>
            <a:r>
              <a:rPr lang="fr-FR" dirty="0"/>
              <a:t>Différentes rubriques en fonctions des catégories de news (sport, politiques, économies etc…)  </a:t>
            </a:r>
          </a:p>
          <a:p>
            <a:r>
              <a:rPr lang="fr-FR" dirty="0"/>
              <a:t>Une rubrique « Direct » dédié aux streaming</a:t>
            </a:r>
          </a:p>
          <a:p>
            <a:r>
              <a:rPr lang="fr-FR" dirty="0"/>
              <a:t>L’utilisateur recevra des notifications à chaque publication de nouveaux contenus</a:t>
            </a:r>
          </a:p>
          <a:p>
            <a:endParaRPr lang="fr-FR" dirty="0"/>
          </a:p>
          <a:p>
            <a:endParaRPr lang="fr-FR" dirty="0"/>
          </a:p>
        </p:txBody>
      </p:sp>
    </p:spTree>
    <p:extLst>
      <p:ext uri="{BB962C8B-B14F-4D97-AF65-F5344CB8AC3E}">
        <p14:creationId xmlns:p14="http://schemas.microsoft.com/office/powerpoint/2010/main" val="270435658"/>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1F8094"/>
      </a:dk2>
      <a:lt2>
        <a:srgbClr val="E7E6E6"/>
      </a:lt2>
      <a:accent1>
        <a:srgbClr val="39CDE7"/>
      </a:accent1>
      <a:accent2>
        <a:srgbClr val="60DE72"/>
      </a:accent2>
      <a:accent3>
        <a:srgbClr val="DDCC64"/>
      </a:accent3>
      <a:accent4>
        <a:srgbClr val="F49D50"/>
      </a:accent4>
      <a:accent5>
        <a:srgbClr val="E44951"/>
      </a:accent5>
      <a:accent6>
        <a:srgbClr val="D666F9"/>
      </a:accent6>
      <a:hlink>
        <a:srgbClr val="4BF7ED"/>
      </a:hlink>
      <a:folHlink>
        <a:srgbClr val="95E9F4"/>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92000"/>
                <a:satMod val="200000"/>
                <a:lumMod val="128000"/>
              </a:schemeClr>
            </a:gs>
            <a:gs pos="50000">
              <a:schemeClr val="phClr">
                <a:shade val="100000"/>
                <a:hueMod val="100000"/>
                <a:satMod val="110000"/>
                <a:lumMod val="130000"/>
              </a:schemeClr>
            </a:gs>
            <a:gs pos="100000">
              <a:schemeClr val="phClr">
                <a:shade val="78000"/>
                <a:hueMod val="118000"/>
                <a:satMod val="12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7DC10E3-4FF5-456B-A359-A0F378C1E5FB}"/>
    </a:ext>
  </a:extLst>
</a:theme>
</file>

<file path=ppt/theme/themeOverride1.xml><?xml version="1.0" encoding="utf-8"?>
<a:themeOverride xmlns:a="http://schemas.openxmlformats.org/drawingml/2006/main">
  <a:clrScheme name="Berlin">
    <a:dk1>
      <a:sysClr val="windowText" lastClr="000000"/>
    </a:dk1>
    <a:lt1>
      <a:sysClr val="window" lastClr="FFFFFF"/>
    </a:lt1>
    <a:dk2>
      <a:srgbClr val="1F8094"/>
    </a:dk2>
    <a:lt2>
      <a:srgbClr val="E7E6E6"/>
    </a:lt2>
    <a:accent1>
      <a:srgbClr val="39CDE7"/>
    </a:accent1>
    <a:accent2>
      <a:srgbClr val="60DE72"/>
    </a:accent2>
    <a:accent3>
      <a:srgbClr val="DDCC64"/>
    </a:accent3>
    <a:accent4>
      <a:srgbClr val="F49D50"/>
    </a:accent4>
    <a:accent5>
      <a:srgbClr val="E44951"/>
    </a:accent5>
    <a:accent6>
      <a:srgbClr val="D666F9"/>
    </a:accent6>
    <a:hlink>
      <a:srgbClr val="4BF7ED"/>
    </a:hlink>
    <a:folHlink>
      <a:srgbClr val="95E9F4"/>
    </a:folHlink>
  </a:clrScheme>
</a:themeOverride>
</file>

<file path=docProps/app.xml><?xml version="1.0" encoding="utf-8"?>
<Properties xmlns="http://schemas.openxmlformats.org/officeDocument/2006/extended-properties" xmlns:vt="http://schemas.openxmlformats.org/officeDocument/2006/docPropsVTypes">
  <Template/>
  <TotalTime>1370</TotalTime>
  <Words>1411</Words>
  <Application>Microsoft Office PowerPoint</Application>
  <PresentationFormat>Grand écran</PresentationFormat>
  <Paragraphs>145</Paragraphs>
  <Slides>30</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30</vt:i4>
      </vt:variant>
    </vt:vector>
  </HeadingPairs>
  <TitlesOfParts>
    <vt:vector size="35" baseType="lpstr">
      <vt:lpstr>Arial</vt:lpstr>
      <vt:lpstr>Calibri</vt:lpstr>
      <vt:lpstr>Roboto</vt:lpstr>
      <vt:lpstr>Trebuchet MS</vt:lpstr>
      <vt:lpstr>Berlin</vt:lpstr>
      <vt:lpstr>DEVELLOPEUR WEB ET WEB MOBILE</vt:lpstr>
      <vt:lpstr>FORMATIONS</vt:lpstr>
      <vt:lpstr>PRESENTATION DE L’ENTREPRISE</vt:lpstr>
      <vt:lpstr>Contexte</vt:lpstr>
      <vt:lpstr>Etude du Besoin</vt:lpstr>
      <vt:lpstr>Résultat attendus</vt:lpstr>
      <vt:lpstr>Présentation PowerPoint</vt:lpstr>
      <vt:lpstr>Phase de réalisation</vt:lpstr>
      <vt:lpstr>Cahier des charges</vt:lpstr>
      <vt:lpstr>Outils technologiques</vt:lpstr>
      <vt:lpstr>Aperçu du site NewsAntilles.com</vt:lpstr>
      <vt:lpstr>Maquettage/Prototypage</vt:lpstr>
      <vt:lpstr>Maquette 1</vt:lpstr>
      <vt:lpstr>Maquette 2</vt:lpstr>
      <vt:lpstr>Maquette retenue</vt:lpstr>
      <vt:lpstr>Conception</vt:lpstr>
      <vt:lpstr>Editeur de code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En Conclusion</vt:lpstr>
      <vt:lpstr>REMERCIEMENTS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DEVELLOPEUR WEB ET WEB MOBILE</dc:title>
  <dc:creator>Olivier gal_</dc:creator>
  <cp:lastModifiedBy>Olivier gal_</cp:lastModifiedBy>
  <cp:revision>49</cp:revision>
  <dcterms:created xsi:type="dcterms:W3CDTF">2019-10-05T10:01:17Z</dcterms:created>
  <dcterms:modified xsi:type="dcterms:W3CDTF">2019-10-16T01:54:03Z</dcterms:modified>
</cp:coreProperties>
</file>