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7" r:id="rId2"/>
    <p:sldId id="258" r:id="rId3"/>
    <p:sldId id="260" r:id="rId4"/>
    <p:sldId id="261" r:id="rId5"/>
    <p:sldId id="270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gal_" userId="361f297fe0f81245" providerId="LiveId" clId="{5B9563DB-F3B5-47BF-AFC1-B3D212E62DE6}"/>
    <pc:docChg chg="undo custSel addSld delSld modSld sldOrd">
      <pc:chgData name="Olivier gal_" userId="361f297fe0f81245" providerId="LiveId" clId="{5B9563DB-F3B5-47BF-AFC1-B3D212E62DE6}" dt="2019-10-05T22:17:26.211" v="6080" actId="20577"/>
      <pc:docMkLst>
        <pc:docMk/>
      </pc:docMkLst>
      <pc:sldChg chg="modSp">
        <pc:chgData name="Olivier gal_" userId="361f297fe0f81245" providerId="LiveId" clId="{5B9563DB-F3B5-47BF-AFC1-B3D212E62DE6}" dt="2019-10-05T18:38:58.794" v="3490" actId="14100"/>
        <pc:sldMkLst>
          <pc:docMk/>
          <pc:sldMk cId="325628973" sldId="257"/>
        </pc:sldMkLst>
        <pc:spChg chg="mod">
          <ac:chgData name="Olivier gal_" userId="361f297fe0f81245" providerId="LiveId" clId="{5B9563DB-F3B5-47BF-AFC1-B3D212E62DE6}" dt="2019-10-05T18:38:58.794" v="3490" actId="14100"/>
          <ac:spMkLst>
            <pc:docMk/>
            <pc:sldMk cId="325628973" sldId="257"/>
            <ac:spMk id="2" creationId="{97ADF55F-CC01-4FE5-9F7B-A5A7EEB9FF5B}"/>
          </ac:spMkLst>
        </pc:spChg>
      </pc:sldChg>
      <pc:sldChg chg="modSp">
        <pc:chgData name="Olivier gal_" userId="361f297fe0f81245" providerId="LiveId" clId="{5B9563DB-F3B5-47BF-AFC1-B3D212E62DE6}" dt="2019-10-05T15:44:53.928" v="2022" actId="313"/>
        <pc:sldMkLst>
          <pc:docMk/>
          <pc:sldMk cId="3630154676" sldId="258"/>
        </pc:sldMkLst>
        <pc:spChg chg="mod">
          <ac:chgData name="Olivier gal_" userId="361f297fe0f81245" providerId="LiveId" clId="{5B9563DB-F3B5-47BF-AFC1-B3D212E62DE6}" dt="2019-10-05T15:44:53.928" v="2022" actId="313"/>
          <ac:spMkLst>
            <pc:docMk/>
            <pc:sldMk cId="3630154676" sldId="258"/>
            <ac:spMk id="3" creationId="{B3E7706F-D909-4A7C-A648-14DC0DE1CF7B}"/>
          </ac:spMkLst>
        </pc:spChg>
      </pc:sldChg>
      <pc:sldChg chg="del">
        <pc:chgData name="Olivier gal_" userId="361f297fe0f81245" providerId="LiveId" clId="{5B9563DB-F3B5-47BF-AFC1-B3D212E62DE6}" dt="2019-10-05T15:45:10.398" v="2023" actId="2696"/>
        <pc:sldMkLst>
          <pc:docMk/>
          <pc:sldMk cId="2621186653" sldId="259"/>
        </pc:sldMkLst>
      </pc:sldChg>
      <pc:sldChg chg="addSp delSp modSp">
        <pc:chgData name="Olivier gal_" userId="361f297fe0f81245" providerId="LiveId" clId="{5B9563DB-F3B5-47BF-AFC1-B3D212E62DE6}" dt="2019-10-05T18:32:10.631" v="3436"/>
        <pc:sldMkLst>
          <pc:docMk/>
          <pc:sldMk cId="1147603187" sldId="260"/>
        </pc:sldMkLst>
        <pc:spChg chg="del">
          <ac:chgData name="Olivier gal_" userId="361f297fe0f81245" providerId="LiveId" clId="{5B9563DB-F3B5-47BF-AFC1-B3D212E62DE6}" dt="2019-10-05T18:32:10.631" v="3436"/>
          <ac:spMkLst>
            <pc:docMk/>
            <pc:sldMk cId="1147603187" sldId="260"/>
            <ac:spMk id="3" creationId="{85836D24-2529-4C52-83FA-B2799C30E516}"/>
          </ac:spMkLst>
        </pc:spChg>
        <pc:spChg chg="add mod">
          <ac:chgData name="Olivier gal_" userId="361f297fe0f81245" providerId="LiveId" clId="{5B9563DB-F3B5-47BF-AFC1-B3D212E62DE6}" dt="2019-10-05T18:32:10.631" v="3436"/>
          <ac:spMkLst>
            <pc:docMk/>
            <pc:sldMk cId="1147603187" sldId="260"/>
            <ac:spMk id="4" creationId="{FD3A077F-397A-45F7-92DB-897DD17A0F52}"/>
          </ac:spMkLst>
        </pc:spChg>
      </pc:sldChg>
      <pc:sldChg chg="addSp delSp modSp">
        <pc:chgData name="Olivier gal_" userId="361f297fe0f81245" providerId="LiveId" clId="{5B9563DB-F3B5-47BF-AFC1-B3D212E62DE6}" dt="2019-10-05T18:31:55.988" v="3434"/>
        <pc:sldMkLst>
          <pc:docMk/>
          <pc:sldMk cId="4086383643" sldId="261"/>
        </pc:sldMkLst>
        <pc:spChg chg="mod">
          <ac:chgData name="Olivier gal_" userId="361f297fe0f81245" providerId="LiveId" clId="{5B9563DB-F3B5-47BF-AFC1-B3D212E62DE6}" dt="2019-10-05T14:37:02.767" v="576" actId="1076"/>
          <ac:spMkLst>
            <pc:docMk/>
            <pc:sldMk cId="4086383643" sldId="261"/>
            <ac:spMk id="2" creationId="{97F94D49-72B2-4570-A73A-78AF3D8EBC94}"/>
          </ac:spMkLst>
        </pc:spChg>
        <pc:spChg chg="mod">
          <ac:chgData name="Olivier gal_" userId="361f297fe0f81245" providerId="LiveId" clId="{5B9563DB-F3B5-47BF-AFC1-B3D212E62DE6}" dt="2019-10-05T18:30:17.780" v="3426" actId="27636"/>
          <ac:spMkLst>
            <pc:docMk/>
            <pc:sldMk cId="4086383643" sldId="261"/>
            <ac:spMk id="3" creationId="{D61632F5-F8A9-45F7-9EE5-2D224B40E229}"/>
          </ac:spMkLst>
        </pc:spChg>
        <pc:spChg chg="del mod">
          <ac:chgData name="Olivier gal_" userId="361f297fe0f81245" providerId="LiveId" clId="{5B9563DB-F3B5-47BF-AFC1-B3D212E62DE6}" dt="2019-10-05T18:31:37.764" v="3432"/>
          <ac:spMkLst>
            <pc:docMk/>
            <pc:sldMk cId="4086383643" sldId="261"/>
            <ac:spMk id="4" creationId="{471A64C6-DBE7-4C7A-9E87-0F0B38AB1EAB}"/>
          </ac:spMkLst>
        </pc:spChg>
        <pc:spChg chg="del mod">
          <ac:chgData name="Olivier gal_" userId="361f297fe0f81245" providerId="LiveId" clId="{5B9563DB-F3B5-47BF-AFC1-B3D212E62DE6}" dt="2019-10-05T18:31:55.988" v="3434"/>
          <ac:spMkLst>
            <pc:docMk/>
            <pc:sldMk cId="4086383643" sldId="261"/>
            <ac:spMk id="5" creationId="{596F5583-9F33-4B31-A11E-8C2DF805C766}"/>
          </ac:spMkLst>
        </pc:spChg>
        <pc:spChg chg="add mod">
          <ac:chgData name="Olivier gal_" userId="361f297fe0f81245" providerId="LiveId" clId="{5B9563DB-F3B5-47BF-AFC1-B3D212E62DE6}" dt="2019-10-05T18:30:34.633" v="3428" actId="1076"/>
          <ac:spMkLst>
            <pc:docMk/>
            <pc:sldMk cId="4086383643" sldId="261"/>
            <ac:spMk id="6" creationId="{F1E90D04-F249-4A43-834A-729C6EBEEF99}"/>
          </ac:spMkLst>
        </pc:spChg>
      </pc:sldChg>
      <pc:sldChg chg="addSp delSp modSp">
        <pc:chgData name="Olivier gal_" userId="361f297fe0f81245" providerId="LiveId" clId="{5B9563DB-F3B5-47BF-AFC1-B3D212E62DE6}" dt="2019-10-05T18:30:10.158" v="3425" actId="1076"/>
        <pc:sldMkLst>
          <pc:docMk/>
          <pc:sldMk cId="2614623792" sldId="262"/>
        </pc:sldMkLst>
        <pc:spChg chg="mod">
          <ac:chgData name="Olivier gal_" userId="361f297fe0f81245" providerId="LiveId" clId="{5B9563DB-F3B5-47BF-AFC1-B3D212E62DE6}" dt="2019-10-05T14:48:12.312" v="981" actId="1076"/>
          <ac:spMkLst>
            <pc:docMk/>
            <pc:sldMk cId="2614623792" sldId="262"/>
            <ac:spMk id="2" creationId="{26DAEF5A-6043-4961-A419-23DD2B04A5A3}"/>
          </ac:spMkLst>
        </pc:spChg>
        <pc:spChg chg="add del mod">
          <ac:chgData name="Olivier gal_" userId="361f297fe0f81245" providerId="LiveId" clId="{5B9563DB-F3B5-47BF-AFC1-B3D212E62DE6}" dt="2019-10-05T18:29:50.814" v="3423" actId="1076"/>
          <ac:spMkLst>
            <pc:docMk/>
            <pc:sldMk cId="2614623792" sldId="262"/>
            <ac:spMk id="3" creationId="{DDC33C70-7607-4554-A8E1-0A7819802551}"/>
          </ac:spMkLst>
        </pc:spChg>
        <pc:spChg chg="add del mod">
          <ac:chgData name="Olivier gal_" userId="361f297fe0f81245" providerId="LiveId" clId="{5B9563DB-F3B5-47BF-AFC1-B3D212E62DE6}" dt="2019-10-05T14:51:06.394" v="1053"/>
          <ac:spMkLst>
            <pc:docMk/>
            <pc:sldMk cId="2614623792" sldId="262"/>
            <ac:spMk id="6" creationId="{72BAF29F-5880-4574-B6F3-16EF2878638C}"/>
          </ac:spMkLst>
        </pc:spChg>
        <pc:spChg chg="add del mod">
          <ac:chgData name="Olivier gal_" userId="361f297fe0f81245" providerId="LiveId" clId="{5B9563DB-F3B5-47BF-AFC1-B3D212E62DE6}" dt="2019-10-05T14:51:05.334" v="1051" actId="478"/>
          <ac:spMkLst>
            <pc:docMk/>
            <pc:sldMk cId="2614623792" sldId="262"/>
            <ac:spMk id="8" creationId="{1BA069AB-ED56-458A-B177-4E147C344D43}"/>
          </ac:spMkLst>
        </pc:spChg>
        <pc:spChg chg="add mod">
          <ac:chgData name="Olivier gal_" userId="361f297fe0f81245" providerId="LiveId" clId="{5B9563DB-F3B5-47BF-AFC1-B3D212E62DE6}" dt="2019-10-05T18:29:21.607" v="3415" actId="1076"/>
          <ac:spMkLst>
            <pc:docMk/>
            <pc:sldMk cId="2614623792" sldId="262"/>
            <ac:spMk id="9" creationId="{C1B5DDF4-3C89-46CF-A303-2087538FCAD5}"/>
          </ac:spMkLst>
        </pc:spChg>
        <pc:spChg chg="add mod">
          <ac:chgData name="Olivier gal_" userId="361f297fe0f81245" providerId="LiveId" clId="{5B9563DB-F3B5-47BF-AFC1-B3D212E62DE6}" dt="2019-10-05T15:22:38.378" v="1521" actId="1076"/>
          <ac:spMkLst>
            <pc:docMk/>
            <pc:sldMk cId="2614623792" sldId="262"/>
            <ac:spMk id="10" creationId="{574CA823-F168-4E96-A446-02E975B9D8D9}"/>
          </ac:spMkLst>
        </pc:spChg>
        <pc:spChg chg="add del">
          <ac:chgData name="Olivier gal_" userId="361f297fe0f81245" providerId="LiveId" clId="{5B9563DB-F3B5-47BF-AFC1-B3D212E62DE6}" dt="2019-10-05T15:22:32.351" v="1519"/>
          <ac:spMkLst>
            <pc:docMk/>
            <pc:sldMk cId="2614623792" sldId="262"/>
            <ac:spMk id="11" creationId="{06A8D980-4EF2-4FBF-8D8C-55C75B699A44}"/>
          </ac:spMkLst>
        </pc:spChg>
        <pc:spChg chg="add mod">
          <ac:chgData name="Olivier gal_" userId="361f297fe0f81245" providerId="LiveId" clId="{5B9563DB-F3B5-47BF-AFC1-B3D212E62DE6}" dt="2019-10-05T18:30:04.989" v="3424" actId="255"/>
          <ac:spMkLst>
            <pc:docMk/>
            <pc:sldMk cId="2614623792" sldId="262"/>
            <ac:spMk id="12" creationId="{A9194980-8317-46B2-BDEA-6D89FC7A93F9}"/>
          </ac:spMkLst>
        </pc:spChg>
        <pc:picChg chg="add mod">
          <ac:chgData name="Olivier gal_" userId="361f297fe0f81245" providerId="LiveId" clId="{5B9563DB-F3B5-47BF-AFC1-B3D212E62DE6}" dt="2019-10-05T18:30:10.158" v="3425" actId="1076"/>
          <ac:picMkLst>
            <pc:docMk/>
            <pc:sldMk cId="2614623792" sldId="262"/>
            <ac:picMk id="5" creationId="{043EE3F7-04DA-4A30-AA36-95ED040762FD}"/>
          </ac:picMkLst>
        </pc:picChg>
      </pc:sldChg>
      <pc:sldChg chg="delSp modSp add">
        <pc:chgData name="Olivier gal_" userId="361f297fe0f81245" providerId="LiveId" clId="{5B9563DB-F3B5-47BF-AFC1-B3D212E62DE6}" dt="2019-10-05T15:53:40.105" v="2061" actId="6549"/>
        <pc:sldMkLst>
          <pc:docMk/>
          <pc:sldMk cId="3040152055" sldId="263"/>
        </pc:sldMkLst>
        <pc:spChg chg="del">
          <ac:chgData name="Olivier gal_" userId="361f297fe0f81245" providerId="LiveId" clId="{5B9563DB-F3B5-47BF-AFC1-B3D212E62DE6}" dt="2019-10-05T14:52:41.412" v="1087" actId="478"/>
          <ac:spMkLst>
            <pc:docMk/>
            <pc:sldMk cId="3040152055" sldId="263"/>
            <ac:spMk id="2" creationId="{E55C9AA4-A402-42ED-87F1-584E2723F87B}"/>
          </ac:spMkLst>
        </pc:spChg>
        <pc:spChg chg="mod">
          <ac:chgData name="Olivier gal_" userId="361f297fe0f81245" providerId="LiveId" clId="{5B9563DB-F3B5-47BF-AFC1-B3D212E62DE6}" dt="2019-10-05T15:53:40.105" v="2061" actId="6549"/>
          <ac:spMkLst>
            <pc:docMk/>
            <pc:sldMk cId="3040152055" sldId="263"/>
            <ac:spMk id="3" creationId="{FE23665F-1641-4BA3-BC0C-905368DD98A5}"/>
          </ac:spMkLst>
        </pc:spChg>
      </pc:sldChg>
      <pc:sldChg chg="modSp add">
        <pc:chgData name="Olivier gal_" userId="361f297fe0f81245" providerId="LiveId" clId="{5B9563DB-F3B5-47BF-AFC1-B3D212E62DE6}" dt="2019-10-05T18:37:56.121" v="3488" actId="20577"/>
        <pc:sldMkLst>
          <pc:docMk/>
          <pc:sldMk cId="893170356" sldId="264"/>
        </pc:sldMkLst>
        <pc:spChg chg="mod">
          <ac:chgData name="Olivier gal_" userId="361f297fe0f81245" providerId="LiveId" clId="{5B9563DB-F3B5-47BF-AFC1-B3D212E62DE6}" dt="2019-10-05T15:27:28.582" v="1593" actId="1076"/>
          <ac:spMkLst>
            <pc:docMk/>
            <pc:sldMk cId="893170356" sldId="264"/>
            <ac:spMk id="2" creationId="{D9AF4D0B-26CA-4758-936B-B2054203C358}"/>
          </ac:spMkLst>
        </pc:spChg>
        <pc:spChg chg="mod">
          <ac:chgData name="Olivier gal_" userId="361f297fe0f81245" providerId="LiveId" clId="{5B9563DB-F3B5-47BF-AFC1-B3D212E62DE6}" dt="2019-10-05T18:37:56.121" v="3488" actId="20577"/>
          <ac:spMkLst>
            <pc:docMk/>
            <pc:sldMk cId="893170356" sldId="264"/>
            <ac:spMk id="3" creationId="{75EA56C0-A08A-4475-A62A-9F34475CA408}"/>
          </ac:spMkLst>
        </pc:spChg>
      </pc:sldChg>
      <pc:sldChg chg="modSp add">
        <pc:chgData name="Olivier gal_" userId="361f297fe0f81245" providerId="LiveId" clId="{5B9563DB-F3B5-47BF-AFC1-B3D212E62DE6}" dt="2019-10-05T18:37:43.242" v="3486" actId="27636"/>
        <pc:sldMkLst>
          <pc:docMk/>
          <pc:sldMk cId="270435658" sldId="265"/>
        </pc:sldMkLst>
        <pc:spChg chg="mod">
          <ac:chgData name="Olivier gal_" userId="361f297fe0f81245" providerId="LiveId" clId="{5B9563DB-F3B5-47BF-AFC1-B3D212E62DE6}" dt="2019-10-05T15:55:16.973" v="2092" actId="20577"/>
          <ac:spMkLst>
            <pc:docMk/>
            <pc:sldMk cId="270435658" sldId="265"/>
            <ac:spMk id="2" creationId="{ED59D0F5-D821-491C-A521-350B74DC4D0A}"/>
          </ac:spMkLst>
        </pc:spChg>
        <pc:spChg chg="mod">
          <ac:chgData name="Olivier gal_" userId="361f297fe0f81245" providerId="LiveId" clId="{5B9563DB-F3B5-47BF-AFC1-B3D212E62DE6}" dt="2019-10-05T18:37:43.242" v="3486" actId="27636"/>
          <ac:spMkLst>
            <pc:docMk/>
            <pc:sldMk cId="270435658" sldId="265"/>
            <ac:spMk id="3" creationId="{98472CFC-DDA4-4D8D-8632-57DF0D41BCCF}"/>
          </ac:spMkLst>
        </pc:spChg>
      </pc:sldChg>
      <pc:sldChg chg="addSp modSp add">
        <pc:chgData name="Olivier gal_" userId="361f297fe0f81245" providerId="LiveId" clId="{5B9563DB-F3B5-47BF-AFC1-B3D212E62DE6}" dt="2019-10-05T20:56:17.039" v="6018" actId="14100"/>
        <pc:sldMkLst>
          <pc:docMk/>
          <pc:sldMk cId="4110459172" sldId="266"/>
        </pc:sldMkLst>
        <pc:spChg chg="mod">
          <ac:chgData name="Olivier gal_" userId="361f297fe0f81245" providerId="LiveId" clId="{5B9563DB-F3B5-47BF-AFC1-B3D212E62DE6}" dt="2019-10-05T18:35:27.227" v="3441" actId="27636"/>
          <ac:spMkLst>
            <pc:docMk/>
            <pc:sldMk cId="4110459172" sldId="266"/>
            <ac:spMk id="2" creationId="{EE2AE521-D05C-4B5B-AAA5-65DF416BD889}"/>
          </ac:spMkLst>
        </pc:spChg>
        <pc:spChg chg="mod">
          <ac:chgData name="Olivier gal_" userId="361f297fe0f81245" providerId="LiveId" clId="{5B9563DB-F3B5-47BF-AFC1-B3D212E62DE6}" dt="2019-10-05T18:37:08.745" v="3479" actId="1076"/>
          <ac:spMkLst>
            <pc:docMk/>
            <pc:sldMk cId="4110459172" sldId="266"/>
            <ac:spMk id="3" creationId="{F6FB41C1-E9E3-46ED-A114-CDBDD0AB0E66}"/>
          </ac:spMkLst>
        </pc:spChg>
        <pc:picChg chg="add mod">
          <ac:chgData name="Olivier gal_" userId="361f297fe0f81245" providerId="LiveId" clId="{5B9563DB-F3B5-47BF-AFC1-B3D212E62DE6}" dt="2019-10-05T20:55:59.969" v="6016" actId="14100"/>
          <ac:picMkLst>
            <pc:docMk/>
            <pc:sldMk cId="4110459172" sldId="266"/>
            <ac:picMk id="5" creationId="{FB98AE15-3949-407C-A3F2-B80BAE98E453}"/>
          </ac:picMkLst>
        </pc:picChg>
        <pc:picChg chg="add mod">
          <ac:chgData name="Olivier gal_" userId="361f297fe0f81245" providerId="LiveId" clId="{5B9563DB-F3B5-47BF-AFC1-B3D212E62DE6}" dt="2019-10-05T20:56:17.039" v="6018" actId="14100"/>
          <ac:picMkLst>
            <pc:docMk/>
            <pc:sldMk cId="4110459172" sldId="266"/>
            <ac:picMk id="7" creationId="{F2DD6FDE-6097-4936-942C-0062EDECB6FA}"/>
          </ac:picMkLst>
        </pc:picChg>
        <pc:picChg chg="add mod">
          <ac:chgData name="Olivier gal_" userId="361f297fe0f81245" providerId="LiveId" clId="{5B9563DB-F3B5-47BF-AFC1-B3D212E62DE6}" dt="2019-10-05T18:37:16.423" v="3481" actId="1076"/>
          <ac:picMkLst>
            <pc:docMk/>
            <pc:sldMk cId="4110459172" sldId="266"/>
            <ac:picMk id="9" creationId="{297CCF5D-79EE-4646-88E2-AC13AFA2C428}"/>
          </ac:picMkLst>
        </pc:picChg>
        <pc:picChg chg="add mod">
          <ac:chgData name="Olivier gal_" userId="361f297fe0f81245" providerId="LiveId" clId="{5B9563DB-F3B5-47BF-AFC1-B3D212E62DE6}" dt="2019-10-05T20:56:09.417" v="6017" actId="1076"/>
          <ac:picMkLst>
            <pc:docMk/>
            <pc:sldMk cId="4110459172" sldId="266"/>
            <ac:picMk id="11" creationId="{EE734DA3-461D-4C25-8FE5-0E854CE832A9}"/>
          </ac:picMkLst>
        </pc:picChg>
      </pc:sldChg>
      <pc:sldChg chg="addSp delSp modSp add">
        <pc:chgData name="Olivier gal_" userId="361f297fe0f81245" providerId="LiveId" clId="{5B9563DB-F3B5-47BF-AFC1-B3D212E62DE6}" dt="2019-10-05T19:11:12.122" v="5249" actId="20577"/>
        <pc:sldMkLst>
          <pc:docMk/>
          <pc:sldMk cId="1299091615" sldId="267"/>
        </pc:sldMkLst>
        <pc:spChg chg="mod">
          <ac:chgData name="Olivier gal_" userId="361f297fe0f81245" providerId="LiveId" clId="{5B9563DB-F3B5-47BF-AFC1-B3D212E62DE6}" dt="2019-10-05T18:20:10.700" v="3352" actId="1076"/>
          <ac:spMkLst>
            <pc:docMk/>
            <pc:sldMk cId="1299091615" sldId="267"/>
            <ac:spMk id="2" creationId="{6593890C-6671-4BA1-AC41-64A65ADC7D35}"/>
          </ac:spMkLst>
        </pc:spChg>
        <pc:spChg chg="del mod">
          <ac:chgData name="Olivier gal_" userId="361f297fe0f81245" providerId="LiveId" clId="{5B9563DB-F3B5-47BF-AFC1-B3D212E62DE6}" dt="2019-10-05T18:19:58.815" v="3349" actId="931"/>
          <ac:spMkLst>
            <pc:docMk/>
            <pc:sldMk cId="1299091615" sldId="267"/>
            <ac:spMk id="3" creationId="{3CA35BF1-6EF6-4620-A053-515E92969B7F}"/>
          </ac:spMkLst>
        </pc:spChg>
        <pc:spChg chg="add del mod">
          <ac:chgData name="Olivier gal_" userId="361f297fe0f81245" providerId="LiveId" clId="{5B9563DB-F3B5-47BF-AFC1-B3D212E62DE6}" dt="2019-10-05T18:26:32.537" v="3389" actId="478"/>
          <ac:spMkLst>
            <pc:docMk/>
            <pc:sldMk cId="1299091615" sldId="267"/>
            <ac:spMk id="6" creationId="{98C6B374-A569-44E8-B53A-43B8B8444125}"/>
          </ac:spMkLst>
        </pc:spChg>
        <pc:spChg chg="add del mod">
          <ac:chgData name="Olivier gal_" userId="361f297fe0f81245" providerId="LiveId" clId="{5B9563DB-F3B5-47BF-AFC1-B3D212E62DE6}" dt="2019-10-05T18:39:15.576" v="3492"/>
          <ac:spMkLst>
            <pc:docMk/>
            <pc:sldMk cId="1299091615" sldId="267"/>
            <ac:spMk id="7" creationId="{31CC97F3-B932-475F-BE74-15B15D47A5EC}"/>
          </ac:spMkLst>
        </pc:spChg>
        <pc:spChg chg="add del mod">
          <ac:chgData name="Olivier gal_" userId="361f297fe0f81245" providerId="LiveId" clId="{5B9563DB-F3B5-47BF-AFC1-B3D212E62DE6}" dt="2019-10-05T18:54:11.841" v="4309"/>
          <ac:spMkLst>
            <pc:docMk/>
            <pc:sldMk cId="1299091615" sldId="267"/>
            <ac:spMk id="8" creationId="{5065BA44-806F-4A31-8AA8-2191114C4A7B}"/>
          </ac:spMkLst>
        </pc:spChg>
        <pc:spChg chg="add mod">
          <ac:chgData name="Olivier gal_" userId="361f297fe0f81245" providerId="LiveId" clId="{5B9563DB-F3B5-47BF-AFC1-B3D212E62DE6}" dt="2019-10-05T19:11:12.122" v="5249" actId="20577"/>
          <ac:spMkLst>
            <pc:docMk/>
            <pc:sldMk cId="1299091615" sldId="267"/>
            <ac:spMk id="9" creationId="{A9293073-3095-455D-AEBE-926012048DD0}"/>
          </ac:spMkLst>
        </pc:spChg>
        <pc:picChg chg="add mod">
          <ac:chgData name="Olivier gal_" userId="361f297fe0f81245" providerId="LiveId" clId="{5B9563DB-F3B5-47BF-AFC1-B3D212E62DE6}" dt="2019-10-05T19:11:05.253" v="5245" actId="14100"/>
          <ac:picMkLst>
            <pc:docMk/>
            <pc:sldMk cId="1299091615" sldId="267"/>
            <ac:picMk id="5" creationId="{1D3DAD51-C31D-489F-8072-D3026B9F29C7}"/>
          </ac:picMkLst>
        </pc:picChg>
      </pc:sldChg>
      <pc:sldChg chg="addSp delSp modSp add">
        <pc:chgData name="Olivier gal_" userId="361f297fe0f81245" providerId="LiveId" clId="{5B9563DB-F3B5-47BF-AFC1-B3D212E62DE6}" dt="2019-10-05T19:11:33.743" v="5250" actId="14100"/>
        <pc:sldMkLst>
          <pc:docMk/>
          <pc:sldMk cId="3676666206" sldId="268"/>
        </pc:sldMkLst>
        <pc:spChg chg="mod">
          <ac:chgData name="Olivier gal_" userId="361f297fe0f81245" providerId="LiveId" clId="{5B9563DB-F3B5-47BF-AFC1-B3D212E62DE6}" dt="2019-10-05T18:21:17.799" v="3362" actId="1076"/>
          <ac:spMkLst>
            <pc:docMk/>
            <pc:sldMk cId="3676666206" sldId="268"/>
            <ac:spMk id="2" creationId="{B997F10D-1E4F-4BA3-BED5-C22DC1FD3C5D}"/>
          </ac:spMkLst>
        </pc:spChg>
        <pc:spChg chg="del">
          <ac:chgData name="Olivier gal_" userId="361f297fe0f81245" providerId="LiveId" clId="{5B9563DB-F3B5-47BF-AFC1-B3D212E62DE6}" dt="2019-10-05T18:21:04.488" v="3360" actId="931"/>
          <ac:spMkLst>
            <pc:docMk/>
            <pc:sldMk cId="3676666206" sldId="268"/>
            <ac:spMk id="3" creationId="{E4E7F0E5-BFB8-4D0C-896B-6FAD3B9ABC13}"/>
          </ac:spMkLst>
        </pc:spChg>
        <pc:spChg chg="add del mod">
          <ac:chgData name="Olivier gal_" userId="361f297fe0f81245" providerId="LiveId" clId="{5B9563DB-F3B5-47BF-AFC1-B3D212E62DE6}" dt="2019-10-05T18:26:37.306" v="3390" actId="478"/>
          <ac:spMkLst>
            <pc:docMk/>
            <pc:sldMk cId="3676666206" sldId="268"/>
            <ac:spMk id="6" creationId="{0F266C60-284E-423F-8B24-E78550403563}"/>
          </ac:spMkLst>
        </pc:spChg>
        <pc:spChg chg="add mod">
          <ac:chgData name="Olivier gal_" userId="361f297fe0f81245" providerId="LiveId" clId="{5B9563DB-F3B5-47BF-AFC1-B3D212E62DE6}" dt="2019-10-05T19:11:33.743" v="5250" actId="14100"/>
          <ac:spMkLst>
            <pc:docMk/>
            <pc:sldMk cId="3676666206" sldId="268"/>
            <ac:spMk id="7" creationId="{17412B28-A598-489E-BAC7-6866666CB171}"/>
          </ac:spMkLst>
        </pc:spChg>
        <pc:picChg chg="add mod">
          <ac:chgData name="Olivier gal_" userId="361f297fe0f81245" providerId="LiveId" clId="{5B9563DB-F3B5-47BF-AFC1-B3D212E62DE6}" dt="2019-10-05T18:33:02.141" v="3439" actId="1076"/>
          <ac:picMkLst>
            <pc:docMk/>
            <pc:sldMk cId="3676666206" sldId="268"/>
            <ac:picMk id="5" creationId="{3777C151-2263-4EF5-A34F-C8D98B73C623}"/>
          </ac:picMkLst>
        </pc:picChg>
      </pc:sldChg>
      <pc:sldChg chg="addSp delSp modSp add">
        <pc:chgData name="Olivier gal_" userId="361f297fe0f81245" providerId="LiveId" clId="{5B9563DB-F3B5-47BF-AFC1-B3D212E62DE6}" dt="2019-10-05T21:22:58.742" v="6053" actId="20577"/>
        <pc:sldMkLst>
          <pc:docMk/>
          <pc:sldMk cId="890588601" sldId="269"/>
        </pc:sldMkLst>
        <pc:spChg chg="mod">
          <ac:chgData name="Olivier gal_" userId="361f297fe0f81245" providerId="LiveId" clId="{5B9563DB-F3B5-47BF-AFC1-B3D212E62DE6}" dt="2019-10-05T18:22:07.553" v="3372" actId="1076"/>
          <ac:spMkLst>
            <pc:docMk/>
            <pc:sldMk cId="890588601" sldId="269"/>
            <ac:spMk id="2" creationId="{CF683F2B-1E50-4A28-BD6B-5D0947404CF3}"/>
          </ac:spMkLst>
        </pc:spChg>
        <pc:spChg chg="del">
          <ac:chgData name="Olivier gal_" userId="361f297fe0f81245" providerId="LiveId" clId="{5B9563DB-F3B5-47BF-AFC1-B3D212E62DE6}" dt="2019-10-05T18:22:02.039" v="3370"/>
          <ac:spMkLst>
            <pc:docMk/>
            <pc:sldMk cId="890588601" sldId="269"/>
            <ac:spMk id="3" creationId="{8D3C3509-B241-4176-AC61-8208A39026AE}"/>
          </ac:spMkLst>
        </pc:spChg>
        <pc:spChg chg="add del mod">
          <ac:chgData name="Olivier gal_" userId="361f297fe0f81245" providerId="LiveId" clId="{5B9563DB-F3B5-47BF-AFC1-B3D212E62DE6}" dt="2019-10-05T19:05:18.347" v="4888"/>
          <ac:spMkLst>
            <pc:docMk/>
            <pc:sldMk cId="890588601" sldId="269"/>
            <ac:spMk id="5" creationId="{9EBDA55D-0FB7-453C-A819-EB39019AD282}"/>
          </ac:spMkLst>
        </pc:spChg>
        <pc:spChg chg="add mod">
          <ac:chgData name="Olivier gal_" userId="361f297fe0f81245" providerId="LiveId" clId="{5B9563DB-F3B5-47BF-AFC1-B3D212E62DE6}" dt="2019-10-05T21:22:58.742" v="6053" actId="20577"/>
          <ac:spMkLst>
            <pc:docMk/>
            <pc:sldMk cId="890588601" sldId="269"/>
            <ac:spMk id="6" creationId="{43FE441F-6391-47D9-840C-6AB62A85304C}"/>
          </ac:spMkLst>
        </pc:spChg>
        <pc:spChg chg="add del mod">
          <ac:chgData name="Olivier gal_" userId="361f297fe0f81245" providerId="LiveId" clId="{5B9563DB-F3B5-47BF-AFC1-B3D212E62DE6}" dt="2019-10-05T19:06:50.565" v="4943" actId="478"/>
          <ac:spMkLst>
            <pc:docMk/>
            <pc:sldMk cId="890588601" sldId="269"/>
            <ac:spMk id="8" creationId="{BB2FA35C-B39F-461F-AF0B-BFDD7910DED9}"/>
          </ac:spMkLst>
        </pc:spChg>
        <pc:spChg chg="add del mod">
          <ac:chgData name="Olivier gal_" userId="361f297fe0f81245" providerId="LiveId" clId="{5B9563DB-F3B5-47BF-AFC1-B3D212E62DE6}" dt="2019-10-05T19:07:20.944" v="4946" actId="478"/>
          <ac:spMkLst>
            <pc:docMk/>
            <pc:sldMk cId="890588601" sldId="269"/>
            <ac:spMk id="10" creationId="{82C89E28-47BC-42E0-9D50-60E915F28025}"/>
          </ac:spMkLst>
        </pc:spChg>
        <pc:picChg chg="add del mod">
          <ac:chgData name="Olivier gal_" userId="361f297fe0f81245" providerId="LiveId" clId="{5B9563DB-F3B5-47BF-AFC1-B3D212E62DE6}" dt="2019-10-05T19:07:20.944" v="4946" actId="478"/>
          <ac:picMkLst>
            <pc:docMk/>
            <pc:sldMk cId="890588601" sldId="269"/>
            <ac:picMk id="4" creationId="{CC0BF217-CF3A-4B36-AACF-6F30FEDD050C}"/>
          </ac:picMkLst>
        </pc:picChg>
      </pc:sldChg>
      <pc:sldChg chg="addSp delSp add ord">
        <pc:chgData name="Olivier gal_" userId="361f297fe0f81245" providerId="LiveId" clId="{5B9563DB-F3B5-47BF-AFC1-B3D212E62DE6}" dt="2019-10-05T18:38:22.572" v="3489"/>
        <pc:sldMkLst>
          <pc:docMk/>
          <pc:sldMk cId="4177386594" sldId="270"/>
        </pc:sldMkLst>
        <pc:spChg chg="del">
          <ac:chgData name="Olivier gal_" userId="361f297fe0f81245" providerId="LiveId" clId="{5B9563DB-F3B5-47BF-AFC1-B3D212E62DE6}" dt="2019-10-05T18:31:40.773" v="3433"/>
          <ac:spMkLst>
            <pc:docMk/>
            <pc:sldMk cId="4177386594" sldId="270"/>
            <ac:spMk id="2" creationId="{D68CE324-B87B-44C2-9BB1-B8FB58574D9B}"/>
          </ac:spMkLst>
        </pc:spChg>
        <pc:spChg chg="del">
          <ac:chgData name="Olivier gal_" userId="361f297fe0f81245" providerId="LiveId" clId="{5B9563DB-F3B5-47BF-AFC1-B3D212E62DE6}" dt="2019-10-05T18:31:58.890" v="3435"/>
          <ac:spMkLst>
            <pc:docMk/>
            <pc:sldMk cId="4177386594" sldId="270"/>
            <ac:spMk id="3" creationId="{78573DE6-C1FC-4037-B9A9-8502052C04E2}"/>
          </ac:spMkLst>
        </pc:spChg>
        <pc:spChg chg="add">
          <ac:chgData name="Olivier gal_" userId="361f297fe0f81245" providerId="LiveId" clId="{5B9563DB-F3B5-47BF-AFC1-B3D212E62DE6}" dt="2019-10-05T18:31:40.773" v="3433"/>
          <ac:spMkLst>
            <pc:docMk/>
            <pc:sldMk cId="4177386594" sldId="270"/>
            <ac:spMk id="4" creationId="{20112A02-0923-4A4E-8F83-1AE77241D3A4}"/>
          </ac:spMkLst>
        </pc:spChg>
        <pc:spChg chg="add">
          <ac:chgData name="Olivier gal_" userId="361f297fe0f81245" providerId="LiveId" clId="{5B9563DB-F3B5-47BF-AFC1-B3D212E62DE6}" dt="2019-10-05T18:31:58.890" v="3435"/>
          <ac:spMkLst>
            <pc:docMk/>
            <pc:sldMk cId="4177386594" sldId="270"/>
            <ac:spMk id="5" creationId="{F4BC7F40-4904-4CAC-AECD-9715AF2AE9A2}"/>
          </ac:spMkLst>
        </pc:spChg>
      </pc:sldChg>
      <pc:sldChg chg="addSp delSp modSp add">
        <pc:chgData name="Olivier gal_" userId="361f297fe0f81245" providerId="LiveId" clId="{5B9563DB-F3B5-47BF-AFC1-B3D212E62DE6}" dt="2019-10-05T19:14:54.265" v="5325" actId="20577"/>
        <pc:sldMkLst>
          <pc:docMk/>
          <pc:sldMk cId="3196471526" sldId="271"/>
        </pc:sldMkLst>
        <pc:spChg chg="mod">
          <ac:chgData name="Olivier gal_" userId="361f297fe0f81245" providerId="LiveId" clId="{5B9563DB-F3B5-47BF-AFC1-B3D212E62DE6}" dt="2019-10-05T19:14:54.265" v="5325" actId="20577"/>
          <ac:spMkLst>
            <pc:docMk/>
            <pc:sldMk cId="3196471526" sldId="271"/>
            <ac:spMk id="2" creationId="{817DD8A3-ED1A-449F-8AB4-0A11731F81BD}"/>
          </ac:spMkLst>
        </pc:spChg>
        <pc:spChg chg="del">
          <ac:chgData name="Olivier gal_" userId="361f297fe0f81245" providerId="LiveId" clId="{5B9563DB-F3B5-47BF-AFC1-B3D212E62DE6}" dt="2019-10-05T19:13:58.996" v="5307" actId="931"/>
          <ac:spMkLst>
            <pc:docMk/>
            <pc:sldMk cId="3196471526" sldId="271"/>
            <ac:spMk id="3" creationId="{FF3286C2-80A3-475B-BB2A-804AA9004B86}"/>
          </ac:spMkLst>
        </pc:spChg>
        <pc:picChg chg="add mod">
          <ac:chgData name="Olivier gal_" userId="361f297fe0f81245" providerId="LiveId" clId="{5B9563DB-F3B5-47BF-AFC1-B3D212E62DE6}" dt="2019-10-05T19:14:30.835" v="5317" actId="1076"/>
          <ac:picMkLst>
            <pc:docMk/>
            <pc:sldMk cId="3196471526" sldId="271"/>
            <ac:picMk id="5" creationId="{2A8AE5DE-C382-413F-9946-E1B42725B09A}"/>
          </ac:picMkLst>
        </pc:picChg>
      </pc:sldChg>
      <pc:sldChg chg="modSp add">
        <pc:chgData name="Olivier gal_" userId="361f297fe0f81245" providerId="LiveId" clId="{5B9563DB-F3B5-47BF-AFC1-B3D212E62DE6}" dt="2019-10-05T22:17:26.211" v="6080" actId="20577"/>
        <pc:sldMkLst>
          <pc:docMk/>
          <pc:sldMk cId="3444911929" sldId="272"/>
        </pc:sldMkLst>
        <pc:spChg chg="mod">
          <ac:chgData name="Olivier gal_" userId="361f297fe0f81245" providerId="LiveId" clId="{5B9563DB-F3B5-47BF-AFC1-B3D212E62DE6}" dt="2019-10-05T20:26:24.051" v="5720" actId="313"/>
          <ac:spMkLst>
            <pc:docMk/>
            <pc:sldMk cId="3444911929" sldId="272"/>
            <ac:spMk id="2" creationId="{A3D339D5-B933-4F23-A709-403543CC7295}"/>
          </ac:spMkLst>
        </pc:spChg>
        <pc:spChg chg="mod">
          <ac:chgData name="Olivier gal_" userId="361f297fe0f81245" providerId="LiveId" clId="{5B9563DB-F3B5-47BF-AFC1-B3D212E62DE6}" dt="2019-10-05T22:17:26.211" v="6080" actId="20577"/>
          <ac:spMkLst>
            <pc:docMk/>
            <pc:sldMk cId="3444911929" sldId="272"/>
            <ac:spMk id="3" creationId="{1A33CD94-315B-4928-90F1-2CC6C72AF6D2}"/>
          </ac:spMkLst>
        </pc:spChg>
      </pc:sldChg>
      <pc:sldChg chg="add">
        <pc:chgData name="Olivier gal_" userId="361f297fe0f81245" providerId="LiveId" clId="{5B9563DB-F3B5-47BF-AFC1-B3D212E62DE6}" dt="2019-10-05T20:52:42.458" v="6014"/>
        <pc:sldMkLst>
          <pc:docMk/>
          <pc:sldMk cId="1302232896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1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5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48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10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73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22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41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48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4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7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2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3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9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6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0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2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6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85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santille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DF55F-CC01-4FE5-9F7B-A5A7EEB9F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29" y="2733708"/>
            <a:ext cx="8237227" cy="1586621"/>
          </a:xfrm>
        </p:spPr>
        <p:txBody>
          <a:bodyPr/>
          <a:lstStyle/>
          <a:p>
            <a:r>
              <a:rPr lang="fr-FR" dirty="0"/>
              <a:t>DEVELLOPEUR WEB ET WEB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19EA5-BE3A-4277-B9B4-11FA1F0DD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Olivier galas </a:t>
            </a:r>
          </a:p>
        </p:txBody>
      </p:sp>
    </p:spTree>
    <p:extLst>
      <p:ext uri="{BB962C8B-B14F-4D97-AF65-F5344CB8AC3E}">
        <p14:creationId xmlns:p14="http://schemas.microsoft.com/office/powerpoint/2010/main" val="325628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DD8A3-ED1A-449F-8AB4-0A11731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Aperçu du site NewsAntilles.com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A8AE5DE-C382-413F-9946-E1B42725B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495" y="2118686"/>
            <a:ext cx="5327009" cy="4366004"/>
          </a:xfrm>
        </p:spPr>
      </p:pic>
    </p:spTree>
    <p:extLst>
      <p:ext uri="{BB962C8B-B14F-4D97-AF65-F5344CB8AC3E}">
        <p14:creationId xmlns:p14="http://schemas.microsoft.com/office/powerpoint/2010/main" val="319647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AE521-D05C-4B5B-AAA5-65DF416B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Maquettage/Prototypage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FB41C1-E9E3-46ED-A114-CDBDD0AB0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292" y="5107724"/>
            <a:ext cx="9690175" cy="1242741"/>
          </a:xfrm>
        </p:spPr>
        <p:txBody>
          <a:bodyPr>
            <a:normAutofit/>
          </a:bodyPr>
          <a:lstStyle/>
          <a:p>
            <a:r>
              <a:rPr lang="fr-FR" dirty="0"/>
              <a:t> Après quelque recherche sur des applications plus ou moins du même type, nous avons établi une conception visuelle ou </a:t>
            </a:r>
            <a:r>
              <a:rPr lang="fr-FR" dirty="0" err="1"/>
              <a:t>layout</a:t>
            </a:r>
            <a:r>
              <a:rPr lang="fr-FR" dirty="0"/>
              <a:t> ainsi que l’agencement du contenu.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98AE15-3949-407C-A3F2-B80BAE98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01" y="2195820"/>
            <a:ext cx="1403100" cy="26279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DD6FDE-6097-4936-942C-0062EDECB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429" y="2184011"/>
            <a:ext cx="1490314" cy="25620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97CCF5D-79EE-4646-88E2-AC13AFA2C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328" y="2189915"/>
            <a:ext cx="1403101" cy="25620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E734DA3-461D-4C25-8FE5-0E854CE83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870" y="2184011"/>
            <a:ext cx="1403101" cy="25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5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3890C-6671-4BA1-AC41-64A65ADC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D3DAD51-C31D-489F-8072-D3026B9F2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787" y="2403912"/>
            <a:ext cx="5918562" cy="3598863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9293073-3095-455D-AEBE-926012048DD0}"/>
              </a:ext>
            </a:extLst>
          </p:cNvPr>
          <p:cNvSpPr txBox="1"/>
          <p:nvPr/>
        </p:nvSpPr>
        <p:spPr>
          <a:xfrm>
            <a:off x="364792" y="2318636"/>
            <a:ext cx="47692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cette maquette :</a:t>
            </a:r>
          </a:p>
          <a:p>
            <a:r>
              <a:rPr lang="fr-FR" dirty="0"/>
              <a:t>-   Les couleurs choisi sont	identiques aux     	sites web</a:t>
            </a:r>
          </a:p>
          <a:p>
            <a:pPr marL="285750" indent="-285750">
              <a:buFontTx/>
              <a:buChar char="-"/>
            </a:pPr>
            <a:r>
              <a:rPr lang="fr-FR" dirty="0"/>
              <a:t>L’affichage des articles est sous forme de liste, de la plus récente à la plus ancienne</a:t>
            </a:r>
          </a:p>
          <a:p>
            <a:pPr marL="285750" indent="-285750">
              <a:buFontTx/>
              <a:buChar char="-"/>
            </a:pPr>
            <a:r>
              <a:rPr lang="fr-FR" dirty="0"/>
              <a:t>L’image de l’article le plus  récent occupera toute la largeur de l’écran</a:t>
            </a:r>
          </a:p>
          <a:p>
            <a:pPr marL="285750" indent="-285750">
              <a:buFontTx/>
              <a:buChar char="-"/>
            </a:pPr>
            <a:r>
              <a:rPr lang="fr-FR" dirty="0"/>
              <a:t>l’accès aux différentes rubriques ce fait via le bouton « menu »</a:t>
            </a:r>
          </a:p>
          <a:p>
            <a:pPr marL="285750" indent="-285750">
              <a:buFontTx/>
              <a:buChar char="-"/>
            </a:pPr>
            <a:r>
              <a:rPr lang="fr-FR" dirty="0"/>
              <a:t> l’accès au paramètres ce fait sur la roue cranté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bouton accueil permet de revenir en arrière</a:t>
            </a:r>
          </a:p>
        </p:txBody>
      </p:sp>
    </p:spTree>
    <p:extLst>
      <p:ext uri="{BB962C8B-B14F-4D97-AF65-F5344CB8AC3E}">
        <p14:creationId xmlns:p14="http://schemas.microsoft.com/office/powerpoint/2010/main" val="129909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7F10D-1E4F-4BA3-BED5-C22DC1FD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777C151-2263-4EF5-A34F-C8D98B73C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205" y="2395523"/>
            <a:ext cx="6008856" cy="359886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7412B28-A598-489E-BAC7-6866666CB171}"/>
              </a:ext>
            </a:extLst>
          </p:cNvPr>
          <p:cNvSpPr txBox="1"/>
          <p:nvPr/>
        </p:nvSpPr>
        <p:spPr>
          <a:xfrm>
            <a:off x="503340" y="2395523"/>
            <a:ext cx="41189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cette maquette:</a:t>
            </a:r>
          </a:p>
          <a:p>
            <a:pPr marL="285750" indent="-285750">
              <a:buFontTx/>
              <a:buChar char="-"/>
            </a:pPr>
            <a:r>
              <a:rPr lang="fr-FR" dirty="0"/>
              <a:t>Une barre de navigation comprenant les rubriques en dessous de la barre de titre pour un accès rapide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menu de type hamburger en haut a gauche ouvre une fenêtre latérale par la gauche au dessus du contenu</a:t>
            </a:r>
          </a:p>
          <a:p>
            <a:pPr marL="285750" indent="-285750">
              <a:buFontTx/>
              <a:buChar char="-"/>
            </a:pPr>
            <a:r>
              <a:rPr lang="fr-FR" dirty="0"/>
              <a:t>Les rubriques seront rajouté plus tard après concertation avec le client sur cette fenêtre, de même les paramètres y seront rajouté  </a:t>
            </a:r>
          </a:p>
        </p:txBody>
      </p:sp>
    </p:spTree>
    <p:extLst>
      <p:ext uri="{BB962C8B-B14F-4D97-AF65-F5344CB8AC3E}">
        <p14:creationId xmlns:p14="http://schemas.microsoft.com/office/powerpoint/2010/main" val="367666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83F2B-1E50-4A28-BD6B-5D094740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retenue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CC0BF217-CF3A-4B36-AACF-6F30FEDD0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815" y="2294855"/>
            <a:ext cx="6008856" cy="359886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3FE441F-6391-47D9-840C-6AB62A85304C}"/>
              </a:ext>
            </a:extLst>
          </p:cNvPr>
          <p:cNvSpPr txBox="1"/>
          <p:nvPr/>
        </p:nvSpPr>
        <p:spPr>
          <a:xfrm>
            <a:off x="604007" y="2294855"/>
            <a:ext cx="36072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proposition des deux maquettes, la seconde a été retenu pour la simplicité de son ergonomie, la barre de navigation pour les rubriques en dessous de la barre de titre et la fenêtre latérale permettant l’accès à toute les fonctionnalités  </a:t>
            </a:r>
          </a:p>
        </p:txBody>
      </p:sp>
    </p:spTree>
    <p:extLst>
      <p:ext uri="{BB962C8B-B14F-4D97-AF65-F5344CB8AC3E}">
        <p14:creationId xmlns:p14="http://schemas.microsoft.com/office/powerpoint/2010/main" val="89058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339D5-B933-4F23-A709-403543CC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Dévelloppement/Conception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33CD94-315B-4928-90F1-2CC6C72AF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des outils Technologiques </a:t>
            </a:r>
          </a:p>
          <a:p>
            <a:endParaRPr lang="fr-FR" dirty="0"/>
          </a:p>
          <a:p>
            <a:pPr>
              <a:buFontTx/>
              <a:buChar char="-"/>
            </a:pPr>
            <a:r>
              <a:rPr lang="fr-FR" dirty="0"/>
              <a:t>CORDOVA : un Framework multiplateformes permettant de développer des applications mobiles en utilisant du HTML, CSS et Javascript</a:t>
            </a:r>
          </a:p>
          <a:p>
            <a:pPr>
              <a:buFontTx/>
              <a:buChar char="-"/>
            </a:pPr>
            <a:r>
              <a:rPr lang="fr-FR" dirty="0"/>
              <a:t>API CORS ANYWHERE </a:t>
            </a:r>
          </a:p>
          <a:p>
            <a:pPr>
              <a:buFontTx/>
              <a:buChar char="-"/>
            </a:pPr>
            <a:r>
              <a:rPr lang="fr-FR" dirty="0"/>
              <a:t>Iconfinder : un moteur de recherche pour icones </a:t>
            </a:r>
          </a:p>
          <a:p>
            <a:pPr>
              <a:buFontTx/>
              <a:buChar char="-"/>
            </a:pPr>
            <a:r>
              <a:rPr lang="fr-FR" dirty="0"/>
              <a:t>Brackets : un éditeur de code 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491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6B9EE-05C6-4B25-B1FB-B38F7663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534657-8C98-49FA-8179-AB65452F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23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C167B-5485-47F3-8D2D-9A946066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E7706F-D909-4A7C-A648-14DC0DE1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BEP Comptabilité</a:t>
            </a:r>
          </a:p>
          <a:p>
            <a:r>
              <a:rPr lang="fr-FR" dirty="0"/>
              <a:t>BAC PRO Comptabilité</a:t>
            </a:r>
          </a:p>
          <a:p>
            <a:r>
              <a:rPr lang="fr-FR" dirty="0"/>
              <a:t>BTS Service Informatiques aux Organisations</a:t>
            </a:r>
          </a:p>
          <a:p>
            <a:r>
              <a:rPr lang="fr-FR" dirty="0"/>
              <a:t>Titre Professionnel Développeur Web et Web Mobile</a:t>
            </a:r>
          </a:p>
        </p:txBody>
      </p:sp>
    </p:spTree>
    <p:extLst>
      <p:ext uri="{BB962C8B-B14F-4D97-AF65-F5344CB8AC3E}">
        <p14:creationId xmlns:p14="http://schemas.microsoft.com/office/powerpoint/2010/main" val="363015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D7C18-0F80-43D6-9664-91BBF827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NEWS ANTILLES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3A077F-397A-45F7-92DB-897DD17A0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60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94D49-72B2-4570-A73A-78AF3D8E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632F5-F8A9-45F7-9EE5-2D224B40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L’association news Antilles a créer son propre site internet d’actualités locales accessible quelque soit le navigateur via l’adresse </a:t>
            </a:r>
            <a:r>
              <a:rPr lang="fr-FR" dirty="0">
                <a:hlinkClick r:id="rId2"/>
              </a:rPr>
              <a:t>http://www.newsantilles.com/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1E90D04-F249-4A43-834A-729C6EBEEF99}"/>
              </a:ext>
            </a:extLst>
          </p:cNvPr>
          <p:cNvSpPr txBox="1">
            <a:spLocks/>
          </p:cNvSpPr>
          <p:nvPr/>
        </p:nvSpPr>
        <p:spPr>
          <a:xfrm rot="10800000" flipV="1">
            <a:off x="680320" y="4538593"/>
            <a:ext cx="10696864" cy="157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8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0112A02-0923-4A4E-8F83-1AE77241D3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1038" y="752475"/>
            <a:ext cx="9613900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Etude du Besoin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4BC7F40-4904-4CAC-AECD-9715AF2AE9A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1038" y="2336800"/>
            <a:ext cx="9613900" cy="359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L’évolution des accès libres à l’information sur différents type de support à inciter la direction à vouloir proposer aux lecteurs une application mobile de leur site d’actualité, cela permet entre autres aux utilisateurs récurrents de </a:t>
            </a:r>
            <a:r>
              <a:rPr lang="fr-FR" dirty="0" err="1"/>
              <a:t>tablets</a:t>
            </a:r>
            <a:r>
              <a:rPr lang="fr-FR" dirty="0"/>
              <a:t>, smartphones d’avoir accès à l’information par une application sans passer par le site internet. </a:t>
            </a:r>
          </a:p>
        </p:txBody>
      </p:sp>
    </p:spTree>
    <p:extLst>
      <p:ext uri="{BB962C8B-B14F-4D97-AF65-F5344CB8AC3E}">
        <p14:creationId xmlns:p14="http://schemas.microsoft.com/office/powerpoint/2010/main" val="417738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AEF5A-6043-4961-A419-23DD2B04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attendus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33C70-7607-4554-A8E1-0A781980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0472"/>
            <a:ext cx="10258377" cy="70714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L’application devra être disponible sur les système d’exploitation mobiles les plus utilisés qui sont Android et </a:t>
            </a:r>
            <a:r>
              <a:rPr lang="fr-FR" dirty="0" err="1"/>
              <a:t>ios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3EE3F7-04DA-4A30-AA36-95ED04076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870" y="3693755"/>
            <a:ext cx="3662475" cy="2745141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1B5DDF4-3C89-46CF-A303-2087538FCAD5}"/>
              </a:ext>
            </a:extLst>
          </p:cNvPr>
          <p:cNvSpPr txBox="1">
            <a:spLocks/>
          </p:cNvSpPr>
          <p:nvPr/>
        </p:nvSpPr>
        <p:spPr>
          <a:xfrm>
            <a:off x="680321" y="3080631"/>
            <a:ext cx="10646254" cy="45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Répartition des OS mobiles en France au deuxième trimestre 2019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4CA823-F168-4E96-A446-02E975B9D8D9}"/>
              </a:ext>
            </a:extLst>
          </p:cNvPr>
          <p:cNvSpPr txBox="1">
            <a:spLocks/>
          </p:cNvSpPr>
          <p:nvPr/>
        </p:nvSpPr>
        <p:spPr>
          <a:xfrm>
            <a:off x="8724551" y="5399586"/>
            <a:ext cx="2919368" cy="1045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94980-8317-46B2-BDEA-6D89FC7A93F9}"/>
              </a:ext>
            </a:extLst>
          </p:cNvPr>
          <p:cNvSpPr/>
          <p:nvPr/>
        </p:nvSpPr>
        <p:spPr>
          <a:xfrm>
            <a:off x="8186131" y="6075987"/>
            <a:ext cx="3175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Roboto"/>
              </a:rPr>
              <a:t>Source : </a:t>
            </a:r>
            <a:r>
              <a:rPr lang="fr-FR" sz="1400" dirty="0">
                <a:latin typeface="Roboto"/>
              </a:rPr>
              <a:t>Kanter</a:t>
            </a:r>
            <a:r>
              <a:rPr lang="fr-FR" dirty="0">
                <a:latin typeface="Roboto"/>
              </a:rPr>
              <a:t> </a:t>
            </a:r>
            <a:r>
              <a:rPr lang="fr-FR" sz="1400" dirty="0">
                <a:latin typeface="Roboto"/>
              </a:rPr>
              <a:t>World Panel</a:t>
            </a:r>
            <a:r>
              <a:rPr lang="fr-FR" dirty="0">
                <a:solidFill>
                  <a:srgbClr val="464646"/>
                </a:solidFill>
                <a:latin typeface="Roboto"/>
              </a:rPr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62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23665F-1641-4BA3-BC0C-905368DD98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3107" y="638960"/>
            <a:ext cx="10335862" cy="5568893"/>
          </a:xfrm>
        </p:spPr>
        <p:txBody>
          <a:bodyPr/>
          <a:lstStyle/>
          <a:p>
            <a:r>
              <a:rPr lang="fr-FR" dirty="0"/>
              <a:t>Respecter l’esthétique original du site internet.</a:t>
            </a:r>
          </a:p>
          <a:p>
            <a:r>
              <a:rPr lang="fr-FR" dirty="0"/>
              <a:t>Une ergonomie facilitant son usage sur les smartphones et tablettes : </a:t>
            </a:r>
          </a:p>
          <a:p>
            <a:pPr>
              <a:buFontTx/>
              <a:buChar char="-"/>
            </a:pPr>
            <a:r>
              <a:rPr lang="fr-FR" dirty="0"/>
              <a:t>s’adapter à la taille de l’écran du support </a:t>
            </a:r>
          </a:p>
          <a:p>
            <a:pPr>
              <a:buFontTx/>
              <a:buChar char="-"/>
            </a:pPr>
            <a:r>
              <a:rPr lang="fr-FR" dirty="0"/>
              <a:t>faciliter la lecture quelque soit l’acuité visuelle du lecteur</a:t>
            </a:r>
          </a:p>
          <a:p>
            <a:r>
              <a:rPr lang="fr-FR" dirty="0"/>
              <a:t>S’exécuter rapidement quelque soit la plateforme utilisé.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015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F4D0B-26CA-4758-936B-B2054203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A56C0-A08A-4475-A62A-9F34475CA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Cahier des charges</a:t>
            </a:r>
          </a:p>
          <a:p>
            <a:r>
              <a:rPr lang="fr-FR" dirty="0"/>
              <a:t>Maquettage/Prototypage</a:t>
            </a:r>
          </a:p>
          <a:p>
            <a:r>
              <a:rPr lang="fr-FR" dirty="0"/>
              <a:t>Dévelloppement/Conception</a:t>
            </a:r>
          </a:p>
          <a:p>
            <a:r>
              <a:rPr lang="fr-FR" dirty="0"/>
              <a:t>Phase de test </a:t>
            </a:r>
          </a:p>
          <a:p>
            <a:r>
              <a:rPr lang="fr-FR" dirty="0"/>
              <a:t>Publication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17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9D0F5-D821-491C-A521-350B74DC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72CFC-DDA4-4D8D-8632-57DF0D41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51202" cy="3599316"/>
          </a:xfrm>
        </p:spPr>
        <p:txBody>
          <a:bodyPr>
            <a:normAutofit fontScale="92500"/>
          </a:bodyPr>
          <a:lstStyle/>
          <a:p>
            <a:r>
              <a:rPr lang="fr-FR" dirty="0"/>
              <a:t>L’application devra respecter la charte graphique du site</a:t>
            </a:r>
          </a:p>
          <a:p>
            <a:r>
              <a:rPr lang="fr-FR" dirty="0"/>
              <a:t>L’application accèdera aux contenus du site par l’intermédiaire d’un flux RSS</a:t>
            </a:r>
          </a:p>
          <a:p>
            <a:r>
              <a:rPr lang="fr-FR" dirty="0"/>
              <a:t>Un menu qui permet de naviguer sur les différentes catégories :</a:t>
            </a:r>
          </a:p>
          <a:p>
            <a:pPr>
              <a:buFontTx/>
              <a:buChar char="-"/>
            </a:pPr>
            <a:r>
              <a:rPr lang="fr-FR" dirty="0"/>
              <a:t>une rubrique qui relate les derniers articles du site qui s’apparaitra à l’accueil</a:t>
            </a:r>
          </a:p>
          <a:p>
            <a:pPr>
              <a:buFontTx/>
              <a:buChar char="-"/>
            </a:pPr>
            <a:r>
              <a:rPr lang="fr-FR" dirty="0"/>
              <a:t>Différentes rubriques en fonctions des catégories de news (sport, politiques, économies etc…)  </a:t>
            </a:r>
          </a:p>
          <a:p>
            <a:r>
              <a:rPr lang="fr-FR" dirty="0"/>
              <a:t>Une rubrique « Direct » dédié aux streaming</a:t>
            </a:r>
          </a:p>
          <a:p>
            <a:r>
              <a:rPr lang="fr-FR" dirty="0"/>
              <a:t>L’utilisateur recevra des notifications à chaque publication de nouveaux contenus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356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1F8094"/>
    </a:dk2>
    <a:lt2>
      <a:srgbClr val="E7E6E6"/>
    </a:lt2>
    <a:accent1>
      <a:srgbClr val="39CDE7"/>
    </a:accent1>
    <a:accent2>
      <a:srgbClr val="60DE72"/>
    </a:accent2>
    <a:accent3>
      <a:srgbClr val="DDCC64"/>
    </a:accent3>
    <a:accent4>
      <a:srgbClr val="F49D50"/>
    </a:accent4>
    <a:accent5>
      <a:srgbClr val="E44951"/>
    </a:accent5>
    <a:accent6>
      <a:srgbClr val="D666F9"/>
    </a:accent6>
    <a:hlink>
      <a:srgbClr val="4BF7ED"/>
    </a:hlink>
    <a:folHlink>
      <a:srgbClr val="95E9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472</Words>
  <Application>Microsoft Office PowerPoint</Application>
  <PresentationFormat>Grand écran</PresentationFormat>
  <Paragraphs>71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Roboto</vt:lpstr>
      <vt:lpstr>Trebuchet MS</vt:lpstr>
      <vt:lpstr>Berlin</vt:lpstr>
      <vt:lpstr>DEVELLOPEUR WEB ET WEB MOBILE</vt:lpstr>
      <vt:lpstr>FORMATION</vt:lpstr>
      <vt:lpstr>ASSOCIATION NEWS ANTILLES</vt:lpstr>
      <vt:lpstr>Contexte</vt:lpstr>
      <vt:lpstr>Etude du Besoin</vt:lpstr>
      <vt:lpstr>Résultat attendus</vt:lpstr>
      <vt:lpstr>Présentation PowerPoint</vt:lpstr>
      <vt:lpstr>Phase de réalisation</vt:lpstr>
      <vt:lpstr>Cahier des charges</vt:lpstr>
      <vt:lpstr>Aperçu du site NewsAntilles.com</vt:lpstr>
      <vt:lpstr>Maquettage/Prototypage</vt:lpstr>
      <vt:lpstr>Maquette 1</vt:lpstr>
      <vt:lpstr>Maquette 2</vt:lpstr>
      <vt:lpstr>Maquette retenue</vt:lpstr>
      <vt:lpstr>Dévelloppement/Conception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DEVELLOPEUR WEB ET WEB MOBILE</dc:title>
  <dc:creator>Olivier gal_</dc:creator>
  <cp:lastModifiedBy>Olivier gal_</cp:lastModifiedBy>
  <cp:revision>29</cp:revision>
  <dcterms:created xsi:type="dcterms:W3CDTF">2019-10-05T10:01:17Z</dcterms:created>
  <dcterms:modified xsi:type="dcterms:W3CDTF">2019-10-05T22:48:39Z</dcterms:modified>
</cp:coreProperties>
</file>