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83" d="100"/>
          <a:sy n="83" d="100"/>
        </p:scale>
        <p:origin x="-144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4956AB2-07B0-4AD7-8667-3AB084AA2CC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BC41C88-FF27-49C1-B5A5-45128A42F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AB2-07B0-4AD7-8667-3AB084AA2CC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1C88-FF27-49C1-B5A5-45128A42F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AB2-07B0-4AD7-8667-3AB084AA2CC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1C88-FF27-49C1-B5A5-45128A42F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AB2-07B0-4AD7-8667-3AB084AA2CC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1C88-FF27-49C1-B5A5-45128A42F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AB2-07B0-4AD7-8667-3AB084AA2CC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1C88-FF27-49C1-B5A5-45128A42F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AB2-07B0-4AD7-8667-3AB084AA2CC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1C88-FF27-49C1-B5A5-45128A42F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956AB2-07B0-4AD7-8667-3AB084AA2CC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BC41C88-FF27-49C1-B5A5-45128A42F6D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4956AB2-07B0-4AD7-8667-3AB084AA2CC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BC41C88-FF27-49C1-B5A5-45128A42F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AB2-07B0-4AD7-8667-3AB084AA2CC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1C88-FF27-49C1-B5A5-45128A42F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AB2-07B0-4AD7-8667-3AB084AA2CC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1C88-FF27-49C1-B5A5-45128A42F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AB2-07B0-4AD7-8667-3AB084AA2CC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1C88-FF27-49C1-B5A5-45128A42F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4956AB2-07B0-4AD7-8667-3AB084AA2CC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BC41C88-FF27-49C1-B5A5-45128A42F6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KLASTERIZACIJA NAD SKUPOM PODATAKA O KREDITNIM KARTICAMA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4953000" cy="1752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Lana </a:t>
            </a:r>
            <a:r>
              <a:rPr lang="en-US" sz="1600" dirty="0" err="1" smtClean="0"/>
              <a:t>Kovacevic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IN38-2018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93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780288"/>
            <a:ext cx="5943600" cy="41121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041987"/>
            <a:ext cx="1905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0: </a:t>
            </a:r>
          </a:p>
          <a:p>
            <a:r>
              <a:rPr lang="en-US" sz="1200" dirty="0" smtClean="0"/>
              <a:t>• </a:t>
            </a:r>
            <a:r>
              <a:rPr lang="en-US" sz="1200" dirty="0" err="1" smtClean="0"/>
              <a:t>najbolji</a:t>
            </a:r>
            <a:r>
              <a:rPr lang="en-US" sz="1200" dirty="0" smtClean="0"/>
              <a:t> </a:t>
            </a:r>
            <a:r>
              <a:rPr lang="en-US" sz="1200" dirty="0" err="1" smtClean="0"/>
              <a:t>kredit</a:t>
            </a:r>
            <a:r>
              <a:rPr lang="en-US" sz="1200" dirty="0" smtClean="0"/>
              <a:t> </a:t>
            </a:r>
            <a:r>
              <a:rPr lang="en-US" sz="1200" dirty="0" err="1" smtClean="0"/>
              <a:t>skor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 smtClean="0"/>
              <a:t>•</a:t>
            </a:r>
            <a:r>
              <a:rPr lang="en-US" sz="1600" dirty="0" smtClean="0"/>
              <a:t> </a:t>
            </a:r>
            <a:r>
              <a:rPr lang="en-US" sz="1200" dirty="0" err="1" smtClean="0"/>
              <a:t>placanje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rate</a:t>
            </a:r>
          </a:p>
          <a:p>
            <a:r>
              <a:rPr lang="en-US" sz="1200" dirty="0" smtClean="0"/>
              <a:t>• </a:t>
            </a:r>
            <a:r>
              <a:rPr lang="en-US" sz="1200" dirty="0" err="1" smtClean="0"/>
              <a:t>maksimalni</a:t>
            </a:r>
            <a:r>
              <a:rPr lang="en-US" sz="1200" dirty="0" smtClean="0"/>
              <a:t> </a:t>
            </a:r>
            <a:r>
              <a:rPr lang="en-US" sz="1200" dirty="0" err="1" smtClean="0"/>
              <a:t>koeficijent</a:t>
            </a:r>
            <a:r>
              <a:rPr lang="en-US" sz="1200" dirty="0" smtClean="0"/>
              <a:t> </a:t>
            </a:r>
            <a:r>
              <a:rPr lang="en-US" sz="1200" dirty="0" err="1" smtClean="0"/>
              <a:t>placanja</a:t>
            </a:r>
            <a:r>
              <a:rPr lang="en-US" sz="1200" dirty="0" smtClean="0"/>
              <a:t> – u </a:t>
            </a:r>
            <a:r>
              <a:rPr lang="en-US" sz="1200" dirty="0" err="1" smtClean="0"/>
              <a:t>korist</a:t>
            </a:r>
            <a:r>
              <a:rPr lang="en-US" sz="1200" dirty="0" smtClean="0"/>
              <a:t> </a:t>
            </a:r>
            <a:r>
              <a:rPr lang="en-US" sz="1200" dirty="0" err="1" smtClean="0"/>
              <a:t>banke</a:t>
            </a:r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76600" y="4980432"/>
            <a:ext cx="202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</a:t>
            </a:r>
          </a:p>
          <a:p>
            <a:r>
              <a:rPr lang="en-US" sz="1200" dirty="0" smtClean="0"/>
              <a:t>• </a:t>
            </a:r>
            <a:r>
              <a:rPr lang="en-US" sz="1200" dirty="0" err="1" smtClean="0"/>
              <a:t>najveci</a:t>
            </a:r>
            <a:r>
              <a:rPr lang="en-US" sz="1200" dirty="0" smtClean="0"/>
              <a:t> minus – </a:t>
            </a:r>
            <a:r>
              <a:rPr lang="en-US" sz="1200" dirty="0" err="1" smtClean="0"/>
              <a:t>kes</a:t>
            </a:r>
            <a:r>
              <a:rPr lang="en-US" sz="1200" dirty="0" smtClean="0"/>
              <a:t> </a:t>
            </a:r>
            <a:r>
              <a:rPr lang="en-US" sz="1200" dirty="0" err="1" smtClean="0"/>
              <a:t>unapred</a:t>
            </a:r>
            <a:endParaRPr lang="en-US" sz="1200" dirty="0" smtClean="0"/>
          </a:p>
          <a:p>
            <a:r>
              <a:rPr lang="en-US" sz="1200" dirty="0" smtClean="0"/>
              <a:t>• </a:t>
            </a:r>
            <a:r>
              <a:rPr lang="en-US" sz="1200" dirty="0" err="1" smtClean="0"/>
              <a:t>nemaju</a:t>
            </a:r>
            <a:r>
              <a:rPr lang="en-US" sz="1200" dirty="0" smtClean="0"/>
              <a:t> </a:t>
            </a:r>
            <a:r>
              <a:rPr lang="en-US" sz="1200" dirty="0" err="1" smtClean="0"/>
              <a:t>transakcije</a:t>
            </a:r>
            <a:r>
              <a:rPr lang="en-US" sz="1200" dirty="0" smtClean="0"/>
              <a:t> </a:t>
            </a:r>
            <a:r>
              <a:rPr lang="en-US" sz="1200" dirty="0" err="1" smtClean="0"/>
              <a:t>kupovine</a:t>
            </a:r>
            <a:endParaRPr lang="en-US" sz="1200" dirty="0" smtClean="0"/>
          </a:p>
          <a:p>
            <a:r>
              <a:rPr lang="en-US" sz="1200" dirty="0" smtClean="0"/>
              <a:t>• </a:t>
            </a:r>
            <a:r>
              <a:rPr lang="en-US" sz="1200" dirty="0" err="1" smtClean="0"/>
              <a:t>najgori</a:t>
            </a:r>
            <a:r>
              <a:rPr lang="en-US" sz="1200" dirty="0" smtClean="0"/>
              <a:t> </a:t>
            </a:r>
            <a:r>
              <a:rPr lang="en-US" sz="1200" dirty="0" err="1" smtClean="0"/>
              <a:t>kredit</a:t>
            </a:r>
            <a:r>
              <a:rPr lang="en-US" sz="1200" dirty="0" smtClean="0"/>
              <a:t> </a:t>
            </a:r>
            <a:r>
              <a:rPr lang="en-US" sz="1200" dirty="0" err="1" smtClean="0"/>
              <a:t>skor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4977384"/>
            <a:ext cx="1600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2:</a:t>
            </a:r>
          </a:p>
          <a:p>
            <a:r>
              <a:rPr lang="en-US" sz="1200" dirty="0" smtClean="0"/>
              <a:t>• </a:t>
            </a:r>
            <a:r>
              <a:rPr lang="en-US" sz="1200" dirty="0" err="1" smtClean="0"/>
              <a:t>maksimalni</a:t>
            </a:r>
            <a:r>
              <a:rPr lang="en-US" sz="1200" dirty="0" smtClean="0"/>
              <a:t> </a:t>
            </a:r>
            <a:r>
              <a:rPr lang="en-US" sz="1200" dirty="0" err="1" smtClean="0"/>
              <a:t>prosecni</a:t>
            </a:r>
            <a:r>
              <a:rPr lang="en-US" sz="1200" dirty="0" smtClean="0"/>
              <a:t> </a:t>
            </a:r>
            <a:r>
              <a:rPr lang="en-US" sz="1200" dirty="0" err="1" smtClean="0"/>
              <a:t>iznos</a:t>
            </a:r>
            <a:r>
              <a:rPr lang="en-US" sz="1200" dirty="0" smtClean="0"/>
              <a:t> </a:t>
            </a:r>
            <a:r>
              <a:rPr lang="en-US" sz="1200" dirty="0" err="1" smtClean="0"/>
              <a:t>placanja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mesecnom</a:t>
            </a:r>
            <a:r>
              <a:rPr lang="en-US" sz="1200" dirty="0" smtClean="0"/>
              <a:t> </a:t>
            </a:r>
            <a:r>
              <a:rPr lang="en-US" sz="1200" dirty="0" err="1" smtClean="0"/>
              <a:t>nivou</a:t>
            </a:r>
            <a:endParaRPr lang="en-US" sz="1200" dirty="0" smtClean="0"/>
          </a:p>
          <a:p>
            <a:r>
              <a:rPr lang="en-US" sz="1200" dirty="0" smtClean="0"/>
              <a:t>• </a:t>
            </a:r>
            <a:r>
              <a:rPr lang="en-US" sz="1200" dirty="0" err="1" smtClean="0"/>
              <a:t>dobar</a:t>
            </a:r>
            <a:r>
              <a:rPr lang="en-US" sz="1200" dirty="0" smtClean="0"/>
              <a:t> </a:t>
            </a:r>
            <a:r>
              <a:rPr lang="en-US" sz="1200" dirty="0" err="1" smtClean="0"/>
              <a:t>kredit</a:t>
            </a:r>
            <a:r>
              <a:rPr lang="en-US" sz="1200" dirty="0" smtClean="0"/>
              <a:t> </a:t>
            </a:r>
            <a:r>
              <a:rPr lang="en-US" sz="1200" dirty="0" err="1" smtClean="0"/>
              <a:t>skor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467600" y="4956048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3:</a:t>
            </a:r>
          </a:p>
          <a:p>
            <a:r>
              <a:rPr lang="en-US" sz="1200" dirty="0" smtClean="0"/>
              <a:t>• </a:t>
            </a:r>
            <a:r>
              <a:rPr lang="en-US" sz="1200" dirty="0" err="1" smtClean="0"/>
              <a:t>gotovinsko</a:t>
            </a:r>
            <a:r>
              <a:rPr lang="en-US" sz="1200" dirty="0" smtClean="0"/>
              <a:t> </a:t>
            </a:r>
            <a:r>
              <a:rPr lang="en-US" sz="1200" dirty="0" err="1" smtClean="0"/>
              <a:t>placanje</a:t>
            </a:r>
            <a:endParaRPr lang="en-US" sz="1200" dirty="0" smtClean="0"/>
          </a:p>
          <a:p>
            <a:r>
              <a:rPr lang="en-US" sz="1200" dirty="0" smtClean="0"/>
              <a:t>• </a:t>
            </a:r>
            <a:r>
              <a:rPr lang="en-US" sz="1200" dirty="0" err="1" smtClean="0"/>
              <a:t>najmanji</a:t>
            </a:r>
            <a:r>
              <a:rPr lang="en-US" sz="1200" dirty="0" smtClean="0"/>
              <a:t> payment ratio (</a:t>
            </a:r>
            <a:r>
              <a:rPr lang="en-US" sz="1200" dirty="0" err="1" smtClean="0"/>
              <a:t>visoke</a:t>
            </a:r>
            <a:r>
              <a:rPr lang="en-US" sz="1200" dirty="0" smtClean="0"/>
              <a:t> rate </a:t>
            </a:r>
            <a:r>
              <a:rPr lang="en-US" sz="1200" dirty="0" err="1" smtClean="0"/>
              <a:t>kreidita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00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95399"/>
            <a:ext cx="5943600" cy="483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5469"/>
            <a:ext cx="3352800" cy="330623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7"/>
          <a:stretch/>
        </p:blipFill>
        <p:spPr>
          <a:xfrm>
            <a:off x="4953000" y="533400"/>
            <a:ext cx="3450336" cy="3273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81400"/>
            <a:ext cx="6019800" cy="30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7410643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" y="542544"/>
            <a:ext cx="1112616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3505200" cy="39765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81200"/>
            <a:ext cx="3760654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0" y="48768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creditcards_df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0200" y="1548384"/>
            <a:ext cx="2541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temp_df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38200"/>
            <a:ext cx="5791200" cy="59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9848"/>
          </a:xfrm>
        </p:spPr>
        <p:txBody>
          <a:bodyPr/>
          <a:lstStyle/>
          <a:p>
            <a:pPr algn="ctr"/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603549"/>
            <a:ext cx="4564256" cy="30428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1200" y="3352903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n_components</a:t>
            </a:r>
            <a:r>
              <a:rPr lang="en-US" dirty="0" smtClean="0"/>
              <a:t> = 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676400"/>
            <a:ext cx="4095361" cy="1867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80" y="4536672"/>
            <a:ext cx="3676840" cy="117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KLASTERIZACIJA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o</a:t>
            </a:r>
            <a:r>
              <a:rPr lang="en-US" sz="2400" dirty="0" err="1" smtClean="0"/>
              <a:t>drediti</a:t>
            </a:r>
            <a:r>
              <a:rPr lang="en-US" sz="2400" dirty="0" smtClean="0"/>
              <a:t>  k - </a:t>
            </a:r>
            <a:r>
              <a:rPr lang="en-US" sz="2400" dirty="0" err="1" smtClean="0"/>
              <a:t>metod</a:t>
            </a:r>
            <a:r>
              <a:rPr lang="en-US" sz="2400" dirty="0" smtClean="0"/>
              <a:t> </a:t>
            </a:r>
            <a:r>
              <a:rPr lang="en-US" sz="2400" dirty="0" err="1" smtClean="0"/>
              <a:t>lakta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971800"/>
            <a:ext cx="653527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6041" y="414706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38200"/>
            <a:ext cx="5867400" cy="5510315"/>
          </a:xfrm>
        </p:spPr>
      </p:pic>
    </p:spTree>
    <p:extLst>
      <p:ext uri="{BB962C8B-B14F-4D97-AF65-F5344CB8AC3E}">
        <p14:creationId xmlns:p14="http://schemas.microsoft.com/office/powerpoint/2010/main" val="7368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1034</TotalTime>
  <Words>76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KLASTERIZACIJA NAD SKUPOM PODATAKA O KREDITNIM KARTICAMA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PCA</vt:lpstr>
      <vt:lpstr>KLASTERIZACIJA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KLASTERIZACIJA NAD SKUPOM PODATAKA O KREDITNIM KARTICAMA</dc:title>
  <dc:creator>Lana</dc:creator>
  <cp:lastModifiedBy>Lana</cp:lastModifiedBy>
  <cp:revision>13</cp:revision>
  <dcterms:created xsi:type="dcterms:W3CDTF">2021-05-29T19:54:15Z</dcterms:created>
  <dcterms:modified xsi:type="dcterms:W3CDTF">2021-05-30T13:11:39Z</dcterms:modified>
</cp:coreProperties>
</file>