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6" r:id="rId6"/>
    <p:sldId id="267" r:id="rId7"/>
    <p:sldId id="265" r:id="rId8"/>
    <p:sldId id="259" r:id="rId9"/>
    <p:sldId id="260" r:id="rId10"/>
    <p:sldId id="262" r:id="rId11"/>
    <p:sldId id="263" r:id="rId12"/>
  </p:sldIdLst>
  <p:sldSz cx="9144000" cy="6858000" type="screen4x3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6BF8-57EC-4849-9253-D1A079B926A1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27FC-58C8-48E3-ABA7-B1E4A0B973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6BF8-57EC-4849-9253-D1A079B926A1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27FC-58C8-48E3-ABA7-B1E4A0B973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6BF8-57EC-4849-9253-D1A079B926A1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27FC-58C8-48E3-ABA7-B1E4A0B973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6BF8-57EC-4849-9253-D1A079B926A1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27FC-58C8-48E3-ABA7-B1E4A0B973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6BF8-57EC-4849-9253-D1A079B926A1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27FC-58C8-48E3-ABA7-B1E4A0B973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6BF8-57EC-4849-9253-D1A079B926A1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27FC-58C8-48E3-ABA7-B1E4A0B973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6BF8-57EC-4849-9253-D1A079B926A1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27FC-58C8-48E3-ABA7-B1E4A0B973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6BF8-57EC-4849-9253-D1A079B926A1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27FC-58C8-48E3-ABA7-B1E4A0B973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6BF8-57EC-4849-9253-D1A079B926A1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27FC-58C8-48E3-ABA7-B1E4A0B973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6BF8-57EC-4849-9253-D1A079B926A1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27FC-58C8-48E3-ABA7-B1E4A0B973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6BF8-57EC-4849-9253-D1A079B926A1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27FC-58C8-48E3-ABA7-B1E4A0B973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6BF8-57EC-4849-9253-D1A079B926A1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827FC-58C8-48E3-ABA7-B1E4A0B973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4509120"/>
            <a:ext cx="5472608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誠信契約基金會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3635732"/>
            <a:ext cx="5472608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世界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公民平台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026" name="Picture 2" descr="K:\AR_HumanGoverment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638092"/>
            <a:ext cx="2016224" cy="1778117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3419872" y="4067780"/>
            <a:ext cx="2334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Global Citizen Platform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27784" y="4941168"/>
            <a:ext cx="385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Honesty  Contract 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Foundation , Taiwan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12360" y="6581001"/>
            <a:ext cx="13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發起者：</a:t>
            </a:r>
            <a:r>
              <a:rPr lang="en-US" altLang="zh-TW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Lanar</a:t>
            </a:r>
            <a:endParaRPr lang="zh-TW" altLang="en-US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6309320"/>
            <a:ext cx="255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版本編號：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1.000</a:t>
            </a:r>
          </a:p>
          <a:p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更新日期：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2014/3/25</a:t>
            </a:r>
            <a:endParaRPr lang="zh-TW" altLang="en-US" sz="1200" dirty="0">
              <a:solidFill>
                <a:schemeClr val="bg2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865" y="332656"/>
            <a:ext cx="2232248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世界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公民平台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41121" y="395372"/>
            <a:ext cx="2334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Global Citizen Platform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1560" y="933683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為全世界的公民所自由使用的交流平台，提供言論自由、隱私保障、無國界的交流服務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並著重在社會議題、環境保育、弱勢照顧、人權保障、言論自由、安全建設、國家政策等諸多議題討論上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並結合誠信契約基金會所提供的資訊，提供使用者可清楚判斷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的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網路資訊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為平衡補強現行法律制度的漏洞與不足，在合法的範圍內，最大化增加人民對政府、政客、企業行為的制衡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透過與對象簽定契約的方式，增加對公民、消費者、土地環保的牽制與保障，如同公民的保險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但整體的牽制與運作方式，仍需要公民意識的堅持與共同努力，才能完整發揮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而這樣的平台與機制</a:t>
            </a:r>
            <a:endParaRPr lang="en-US" altLang="zh-TW" sz="1200" dirty="0" smtClean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我們將從一個沒有加入聯合國的小國</a:t>
            </a:r>
            <a:r>
              <a:rPr lang="en-US" altLang="zh-TW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台灣發起，做為第一站</a:t>
            </a:r>
            <a:endParaRPr lang="en-US" altLang="zh-TW" sz="1200" dirty="0" smtClean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地球的支點</a:t>
            </a:r>
            <a:endParaRPr lang="en-US" altLang="zh-TW" sz="1200" dirty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而後成為推廣到其他地區的先驅典範</a:t>
            </a:r>
            <a:endParaRPr lang="en-US" altLang="zh-TW" sz="1200" dirty="0" smtClean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zh-TW" altLang="en-US" sz="1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2348880"/>
            <a:ext cx="2448272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誠信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契約基金會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5816" y="2420888"/>
            <a:ext cx="385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Honesty  Contract </a:t>
            </a:r>
            <a:r>
              <a:rPr lang="zh-TW" altLang="en-US" dirty="0" smtClean="0"/>
              <a:t> </a:t>
            </a:r>
            <a:r>
              <a:rPr lang="en-US" altLang="zh-TW" dirty="0" smtClean="0"/>
              <a:t>Foundation , Taiwan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53211" y="332656"/>
            <a:ext cx="3384376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誠信契約基金會  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服務介紹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1560" y="980728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合法的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工具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面對法律的不足、以及立法的延宕，法律並沒辦法周全的照顧每個人，相反的會有更多輕易利用這些漏洞來圖利自己的人。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面對這些，我們除了靜坐、抗爭，還有更多可利用的方法。利用合法簽約的方式，對牽制者進行一般法令外的額外賠償。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提供對政府的制衡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為了保持社會的力量平衡與公平性，人民唯一能夠制衡政府、企業的工具，僅有手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中的投票權，只有投票日的那天才是民主。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面對投票後的權力制衡，人民只能自求多福。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基金會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提供對政客的契約制衡，例如：清廉條約、政見履行條約、拒絕服從政黨條約等，以及許多尚待世界公民平台討論出來的更多方法。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提供對企業的制衡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現階段法令尚未具有足夠的罰則與工具，也無法確保政府是否會極力執行。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食安：提供對餐廳工廠的制衡契約，例如：天然食材保證條約、過期食材保證條約、純素食保證條約等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環保：提供對建商工廠的制衡契約，例如：保育地維護條約、地質安全條約等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動物：提供對眷養寵物的制衡條約，例如：在地生態維護條約、棄養條約、保育動物條約等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還有更多制衡的契約與工具，</a:t>
            </a:r>
            <a:r>
              <a:rPr lang="zh-TW" altLang="en-US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需要</a:t>
            </a:r>
            <a:r>
              <a:rPr lang="zh-TW" altLang="en-US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更</a:t>
            </a:r>
            <a:r>
              <a:rPr lang="zh-TW" altLang="en-US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多有想法的人發起、討論與支持</a:t>
            </a:r>
            <a:endParaRPr lang="en-US" altLang="zh-TW" sz="1200" dirty="0" smtClean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而面對制衡的契約工具</a:t>
            </a:r>
            <a:endParaRPr lang="en-US" altLang="zh-TW" sz="1200" dirty="0" smtClean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尚需要公民的自我約束與支持</a:t>
            </a:r>
            <a:endParaRPr lang="en-US" altLang="zh-TW" sz="1200" dirty="0" smtClean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才能夠真正發揮其制衡的效力</a:t>
            </a:r>
            <a:endParaRPr lang="en-US" altLang="zh-TW" sz="1200" dirty="0" smtClean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zh-TW" altLang="en-US" sz="1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032892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7544" y="2132856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62782" y="3417093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611560" y="996399"/>
            <a:ext cx="828092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為什麼要成立世界公民平台？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人們的所有認知、資訊、學習，皆來自於媒體，其影響深遠，故媒體被稱為第四權，但實質上比行政、立法、司法，還更具有強烈影響力。大部分的傳播媒體皆有各自立場、商業利益，且建立在營利事業的角度，其破綻顯而易見。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以促進人類文明的未來為努力目標，建立無國界、中立、言論自由、私密保障的網路平台，並利用其互相制衡的制度，來確保其中立性，防止被利益干預化。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使用世界公民平台的好處？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在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巨量資訊的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時代，幫助使用者持續關注社會議題。能夠跳脫種族、膚色、貧富，而以具有建設性、批判性、中立性的方式自由討論，讓使用者能清楚了解社會議題的脈絡，並幫助使用者善用身為公民的權力，而不會被單一媒體牽著鼻子走。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>
                <a:latin typeface="Adobe 繁黑體 Std B" pitchFamily="34" charset="-120"/>
                <a:ea typeface="Adobe 繁黑體 Std B" pitchFamily="34" charset="-120"/>
              </a:rPr>
              <a:t>我如何能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保障自己的隱私權？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世界公民平台的會員機制採用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Email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註冊，但無法透過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Email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追蹤到個人，發言的姓名可即期修改。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如果你想要公開表明你自己，這是自由的；如果你不想要被知道，我們也可以保護您的資料安全，而防止肉搜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。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世界公民平台</a:t>
            </a:r>
            <a:r>
              <a:rPr lang="zh-TW" altLang="en-US" sz="1200" dirty="0">
                <a:latin typeface="Adobe 繁黑體 Std B" pitchFamily="34" charset="-120"/>
                <a:ea typeface="Adobe 繁黑體 Std B" pitchFamily="34" charset="-120"/>
              </a:rPr>
              <a:t>安全嗎？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公民必須認知到，在資訊科技的背景下、安全攻防的基礎上，永遠沒有真正的安全，只有不斷努力的建構防護。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然而世界公民平台是屬於開放原始碼軟體，能夠提供透明、公開、容易維護的保護機制，防止被有心人士、或者開發者團隊利用。</a:t>
            </a:r>
            <a:endParaRPr lang="en-US" altLang="zh-TW" sz="1200" dirty="0" smtClean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zh-TW" altLang="en-US" sz="1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332656"/>
            <a:ext cx="3312368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世界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公民平台  成立目的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052736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0917" y="2518792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8536" y="3611786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0917" y="4704780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53211" y="332656"/>
            <a:ext cx="2562605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社    會    現    狀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36297" y="2348880"/>
            <a:ext cx="1512167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政     客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2348880"/>
            <a:ext cx="1512167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人     民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555776" y="2420888"/>
            <a:ext cx="38164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555776" y="2573288"/>
            <a:ext cx="38164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236297" y="4149080"/>
            <a:ext cx="1512167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企</a:t>
            </a:r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     業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5536" y="4149080"/>
            <a:ext cx="1512167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人     民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2555776" y="4221088"/>
            <a:ext cx="38164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2555776" y="4373488"/>
            <a:ext cx="38164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95936" y="256490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公權力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995936" y="441736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商業勢力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139952" y="393305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需求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067944" y="213285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投票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53211" y="332656"/>
            <a:ext cx="2562605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組織運作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圖解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0072" y="1628800"/>
            <a:ext cx="1512167" cy="3600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基金會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36297" y="4005064"/>
            <a:ext cx="1512167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政     客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4005064"/>
            <a:ext cx="1512167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人     民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6136" y="5877272"/>
            <a:ext cx="1512167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企</a:t>
            </a:r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     </a:t>
            </a:r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業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81" y="5877272"/>
            <a:ext cx="1512167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人     民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07704" y="1628800"/>
            <a:ext cx="1512167" cy="3600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公民平台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555776" y="4149080"/>
            <a:ext cx="3816424" cy="0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500264" y="6084912"/>
            <a:ext cx="2007840" cy="838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347864" y="3841303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只投票</a:t>
            </a:r>
            <a:r>
              <a:rPr lang="zh-TW" altLang="en-US" sz="1400" dirty="0" smtClean="0">
                <a:solidFill>
                  <a:schemeClr val="accent3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給</a:t>
            </a:r>
            <a:r>
              <a:rPr lang="zh-TW" altLang="en-US" sz="1400" dirty="0" smtClean="0">
                <a:solidFill>
                  <a:schemeClr val="accent3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有契約保證的</a:t>
            </a:r>
            <a:endParaRPr lang="zh-TW" altLang="en-US" sz="1400" dirty="0">
              <a:solidFill>
                <a:schemeClr val="accent3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491880" y="573325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只消費給有契約保證的</a:t>
            </a:r>
            <a:endParaRPr lang="zh-TW" altLang="en-US" sz="1400" dirty="0">
              <a:solidFill>
                <a:schemeClr val="accent3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6579840" y="2348880"/>
            <a:ext cx="8384" cy="33123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6804248" y="2204864"/>
            <a:ext cx="1152128" cy="1512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551712" y="465313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若違反契約則賠償給基金會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3635896" y="1916832"/>
            <a:ext cx="1296144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3635896" y="1772816"/>
            <a:ext cx="1296144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500264" y="1465039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匯聚公民討論資訊</a:t>
            </a:r>
            <a:endParaRPr lang="zh-TW" altLang="en-US" sz="1400" dirty="0">
              <a:solidFill>
                <a:schemeClr val="accent5">
                  <a:lumMod val="60000"/>
                  <a:lumOff val="4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987824" y="196909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匯聚合約內容與簽定的政客與企業</a:t>
            </a:r>
            <a:endParaRPr lang="zh-TW" altLang="en-US" sz="1400" dirty="0">
              <a:solidFill>
                <a:schemeClr val="accent5">
                  <a:lumMod val="60000"/>
                  <a:lumOff val="4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2123728" y="2132856"/>
            <a:ext cx="0" cy="352839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1187624" y="2132856"/>
            <a:ext cx="648072" cy="172819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123728" y="285293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透過平台討論議題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802</Words>
  <Application>Microsoft Office PowerPoint</Application>
  <PresentationFormat>如螢幕大小 (4:3)</PresentationFormat>
  <Paragraphs>110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新細明體</vt:lpstr>
      <vt:lpstr>Adobe 繁黑體 Std B</vt:lpstr>
      <vt:lpstr>Calibri</vt:lpstr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AgelessRuler</dc:creator>
  <cp:lastModifiedBy>AgelessRuler</cp:lastModifiedBy>
  <cp:revision>117</cp:revision>
  <dcterms:created xsi:type="dcterms:W3CDTF">2014-03-24T02:44:35Z</dcterms:created>
  <dcterms:modified xsi:type="dcterms:W3CDTF">2014-03-24T23:16:08Z</dcterms:modified>
</cp:coreProperties>
</file>