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701" r:id="rId3"/>
    <p:sldMasterId id="2147483754" r:id="rId4"/>
    <p:sldMasterId id="2147483807" r:id="rId5"/>
    <p:sldMasterId id="2147483860" r:id="rId6"/>
    <p:sldMasterId id="2147483913" r:id="rId7"/>
    <p:sldMasterId id="2147483966" r:id="rId8"/>
    <p:sldMasterId id="2147484019" r:id="rId9"/>
  </p:sldMasterIdLst>
  <p:notesMasterIdLst>
    <p:notesMasterId r:id="rId12"/>
  </p:notesMasterIdLst>
  <p:handoutMasterIdLst>
    <p:handoutMasterId r:id="rId32"/>
  </p:handoutMasterIdLst>
  <p:sldIdLst>
    <p:sldId id="400" r:id="rId10"/>
    <p:sldId id="402" r:id="rId11"/>
    <p:sldId id="1492" r:id="rId13"/>
    <p:sldId id="4589" r:id="rId14"/>
    <p:sldId id="4590" r:id="rId15"/>
    <p:sldId id="4549" r:id="rId16"/>
    <p:sldId id="4550" r:id="rId17"/>
    <p:sldId id="4551" r:id="rId18"/>
    <p:sldId id="4552" r:id="rId19"/>
    <p:sldId id="4553" r:id="rId20"/>
    <p:sldId id="4599" r:id="rId21"/>
    <p:sldId id="4554" r:id="rId22"/>
    <p:sldId id="4465" r:id="rId23"/>
    <p:sldId id="4505" r:id="rId24"/>
    <p:sldId id="4556" r:id="rId25"/>
    <p:sldId id="4506" r:id="rId26"/>
    <p:sldId id="4507" r:id="rId27"/>
    <p:sldId id="4508" r:id="rId28"/>
    <p:sldId id="4509" r:id="rId29"/>
    <p:sldId id="4600" r:id="rId30"/>
    <p:sldId id="4024" r:id="rId3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FFFF99"/>
    <a:srgbClr val="B23C00"/>
    <a:srgbClr val="008000"/>
    <a:srgbClr val="B2B2B2"/>
    <a:srgbClr val="0033CC"/>
    <a:srgbClr val="CC99FF"/>
    <a:srgbClr val="99FF6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33" autoAdjust="0"/>
    <p:restoredTop sz="80077" autoAdjust="0"/>
  </p:normalViewPr>
  <p:slideViewPr>
    <p:cSldViewPr>
      <p:cViewPr>
        <p:scale>
          <a:sx n="50" d="100"/>
          <a:sy n="50" d="100"/>
        </p:scale>
        <p:origin x="-1268" y="-92"/>
      </p:cViewPr>
      <p:guideLst>
        <p:guide orient="horz" pos="2172"/>
        <p:guide pos="395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2360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51E4A-BF22-7547-A3CF-514369C79BB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AC9F7-100A-9447-81AD-7DF9FC15FAD1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27T15:11:4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1032 304,'834'0,"-834"485,-834-485,834-485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27T15:27:1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377 890,'48'14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27T15:11:4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222 837,'154'0,"-154"113,-154-113,154-113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27T15:11:4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1032 581,'-651'307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27T15:11:4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400 843,'-23'46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27T15:11:4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377 890,'48'14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27T15:27:1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1032 304,'834'0,"-834"485,-834-485,834-485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27T15:27:1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222 837,'154'0,"-154"113,-154-113,154-113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27T15:27:1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1032 581,'-651'307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27T15:27:1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400 843,'-23'46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endParaRPr lang="en-US" altLang="x-none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endParaRPr lang="en-US" altLang="x-none" dirty="0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x-none"/>
              <a:t>Click to edit Master text styles</a:t>
            </a:r>
            <a:endParaRPr lang="en-US" altLang="x-none"/>
          </a:p>
          <a:p>
            <a:pPr lvl="1"/>
            <a:r>
              <a:rPr lang="en-US" altLang="x-none"/>
              <a:t>Second level</a:t>
            </a:r>
            <a:endParaRPr lang="en-US" altLang="x-none"/>
          </a:p>
          <a:p>
            <a:pPr lvl="2"/>
            <a:r>
              <a:rPr lang="en-US" altLang="x-none"/>
              <a:t>Third level</a:t>
            </a:r>
            <a:endParaRPr lang="en-US" altLang="x-none"/>
          </a:p>
          <a:p>
            <a:pPr lvl="3"/>
            <a:r>
              <a:rPr lang="en-US" altLang="x-none"/>
              <a:t>Fourth level</a:t>
            </a:r>
            <a:endParaRPr lang="en-US" altLang="x-none"/>
          </a:p>
          <a:p>
            <a:pPr lvl="4"/>
            <a:r>
              <a:rPr lang="en-US" altLang="x-none"/>
              <a:t>Fifth level</a:t>
            </a:r>
            <a:endParaRPr lang="en-US" altLang="x-none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endParaRPr lang="en-US" altLang="x-none" dirty="0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713DE455-F6F3-4F4E-A0EB-B787F7D12FDB}" type="slidenum">
              <a:rPr lang="en-US" altLang="x-none"/>
            </a:fld>
            <a:endParaRPr lang="en-US" altLang="x-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8d9d7b0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GB" dirty="0"/>
              <a:t>Story </a:t>
            </a:r>
            <a:r>
              <a:rPr lang="en-GB" dirty="0" smtClean="0"/>
              <a:t>way </a:t>
            </a:r>
            <a:r>
              <a:rPr lang="en-GB" dirty="0"/>
              <a:t>how did we get here?</a:t>
            </a:r>
            <a:endParaRPr lang="en-GB" dirty="0"/>
          </a:p>
        </p:txBody>
      </p:sp>
      <p:sp>
        <p:nvSpPr>
          <p:cNvPr id="111" name="Google Shape;111;g248d9d7b0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DE455-F6F3-4F4E-A0EB-B787F7D12FDB}" type="slidenum">
              <a:rPr lang="en-US" altLang="x-none" smtClean="0"/>
            </a:fld>
            <a:endParaRPr lang="en-US" altLang="x-non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7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48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49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6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67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7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78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79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8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89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9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0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6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9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3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3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4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4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5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5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8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7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8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8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8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9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9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0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0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05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3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33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335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336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345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346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5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356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357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375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5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386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387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388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6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397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398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07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408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409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1;p21" descr="xagqoinfsu4-ronald-yang.jpg"/>
          <p:cNvPicPr preferRelativeResize="0"/>
          <p:nvPr userDrawn="1"/>
        </p:nvPicPr>
        <p:blipFill rotWithShape="1">
          <a:blip r:embed="rId2"/>
          <a:srcRect t="4229" b="4229"/>
          <a:stretch>
            <a:fillRect/>
          </a:stretch>
        </p:blipFill>
        <p:spPr>
          <a:xfrm>
            <a:off x="-2117" y="0"/>
            <a:ext cx="1242212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" name="Google Shape;92;p21"/>
          <p:cNvSpPr/>
          <p:nvPr userDrawn="1"/>
        </p:nvSpPr>
        <p:spPr>
          <a:xfrm>
            <a:off x="-16" y="0"/>
            <a:ext cx="12420020" cy="6858000"/>
          </a:xfrm>
          <a:prstGeom prst="rect">
            <a:avLst/>
          </a:prstGeom>
          <a:solidFill>
            <a:srgbClr val="181818">
              <a:alpha val="90380"/>
            </a:srgbClr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" name="Google Shape;96;p21"/>
          <p:cNvCxnSpPr/>
          <p:nvPr userDrawn="1"/>
        </p:nvCxnSpPr>
        <p:spPr>
          <a:xfrm>
            <a:off x="830804" y="4271772"/>
            <a:ext cx="5547401" cy="0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Google Shape;97;p21"/>
          <p:cNvSpPr txBox="1"/>
          <p:nvPr userDrawn="1"/>
        </p:nvSpPr>
        <p:spPr>
          <a:xfrm>
            <a:off x="830804" y="4745722"/>
            <a:ext cx="5547401" cy="1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54876" rIns="54876" bIns="54876" anchor="t" anchorCtr="0"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Nishant Kumar 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School of Software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ECJTU</a:t>
            </a: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543" y="11247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648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Custom Layout_righ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11521835" y="6382206"/>
            <a:ext cx="358840" cy="21544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260" b="1">
                <a:solidFill>
                  <a:schemeClr val="accent1"/>
                </a:solidFill>
              </a:defRPr>
            </a:lvl1pPr>
          </a:lstStyle>
          <a:p>
            <a:fld id="{9EE92F51-9D7A-4895-B642-F19EBC2F540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 flipH="1">
            <a:off x="8416558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33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11490458" y="6477346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/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57028" y="1036335"/>
            <a:ext cx="3108926" cy="4785330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1_DEFAU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>OOAD  Lab#1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1062209" y="6381265"/>
            <a:ext cx="447887" cy="373380"/>
          </a:xfrm>
          <a:prstGeom prst="rect">
            <a:avLst/>
          </a:prstGeom>
        </p:spPr>
        <p:txBody>
          <a:bodyPr lIns="0" tIns="0" rIns="0" bIns="0"/>
          <a:lstStyle>
            <a:lvl1pPr>
              <a:defRPr sz="27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50800">
              <a:lnSpc>
                <a:spcPts val="2675"/>
              </a:lnSpc>
            </a:pPr>
            <a:fld id="{81D60167-4931-47E6-BA6A-407CBD079E4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18" y="123825"/>
            <a:ext cx="11999383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Section header">
  <p:cSld name="Section header">
    <p:bg>
      <p:bgRef idx="1001">
        <a:schemeClr val="bg1"/>
      </p:bgRef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flipH="1">
            <a:off x="10127991" y="6136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6" name="Google Shape;76;p18"/>
          <p:cNvSpPr/>
          <p:nvPr/>
        </p:nvSpPr>
        <p:spPr>
          <a:xfrm rot="10800000" flipH="1">
            <a:off x="621973" y="47444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9" name="Google Shape;105;p22"/>
          <p:cNvCxnSpPr/>
          <p:nvPr userDrawn="1"/>
        </p:nvCxnSpPr>
        <p:spPr>
          <a:xfrm rot="10800000">
            <a:off x="3178371" y="2606050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" name="Google Shape;106;p22"/>
          <p:cNvCxnSpPr/>
          <p:nvPr userDrawn="1"/>
        </p:nvCxnSpPr>
        <p:spPr>
          <a:xfrm>
            <a:off x="3178348" y="4975825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" name="Google Shape;107;p22"/>
          <p:cNvCxnSpPr/>
          <p:nvPr userDrawn="1"/>
        </p:nvCxnSpPr>
        <p:spPr>
          <a:xfrm rot="10800000">
            <a:off x="3178371" y="5346752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108;p22"/>
          <p:cNvCxnSpPr/>
          <p:nvPr userDrawn="1"/>
        </p:nvCxnSpPr>
        <p:spPr>
          <a:xfrm>
            <a:off x="10095848" y="2606051"/>
            <a:ext cx="0" cy="274057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" name="Google Shape;109;p22"/>
          <p:cNvCxnSpPr/>
          <p:nvPr userDrawn="1"/>
        </p:nvCxnSpPr>
        <p:spPr>
          <a:xfrm>
            <a:off x="3178348" y="2606050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72684" y="2990093"/>
            <a:ext cx="1828780" cy="18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defRPr sz="1812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charset="0"/>
                <a:cs typeface="Modern No. 20" panose="02070704070505020303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901463" y="2985406"/>
            <a:ext cx="5852097" cy="1990420"/>
          </a:xfrm>
          <a:prstGeom prst="rect">
            <a:avLst/>
          </a:prstGeom>
        </p:spPr>
        <p:txBody>
          <a:bodyPr anchor="ctr"/>
          <a:lstStyle>
            <a:lvl1pPr algn="l">
              <a:defRPr sz="4320" b="1" cap="all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1;p21" descr="xagqoinfsu4-ronald-yang.jpg"/>
          <p:cNvPicPr preferRelativeResize="0"/>
          <p:nvPr userDrawn="1"/>
        </p:nvPicPr>
        <p:blipFill rotWithShape="1">
          <a:blip r:embed="rId2"/>
          <a:srcRect t="4229" b="4229"/>
          <a:stretch>
            <a:fillRect/>
          </a:stretch>
        </p:blipFill>
        <p:spPr>
          <a:xfrm>
            <a:off x="-2117" y="0"/>
            <a:ext cx="1242212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" name="Google Shape;92;p21"/>
          <p:cNvSpPr/>
          <p:nvPr userDrawn="1"/>
        </p:nvSpPr>
        <p:spPr>
          <a:xfrm>
            <a:off x="-16" y="0"/>
            <a:ext cx="12420020" cy="6858000"/>
          </a:xfrm>
          <a:prstGeom prst="rect">
            <a:avLst/>
          </a:prstGeom>
          <a:solidFill>
            <a:srgbClr val="181818">
              <a:alpha val="90380"/>
            </a:srgbClr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" name="Google Shape;96;p21"/>
          <p:cNvCxnSpPr/>
          <p:nvPr userDrawn="1"/>
        </p:nvCxnSpPr>
        <p:spPr>
          <a:xfrm>
            <a:off x="830804" y="4271772"/>
            <a:ext cx="5547401" cy="0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Google Shape;97;p21"/>
          <p:cNvSpPr txBox="1"/>
          <p:nvPr userDrawn="1"/>
        </p:nvSpPr>
        <p:spPr>
          <a:xfrm>
            <a:off x="830804" y="4745722"/>
            <a:ext cx="5547401" cy="1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54876" rIns="54876" bIns="54876" anchor="t" anchorCtr="0"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Nishant Kumar 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School of Software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ECJTU</a:t>
            </a: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543" y="11247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648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DEFAULT">
  <p:cSld name="1_DEFAU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3"/>
          </p:nvPr>
        </p:nvSpPr>
        <p:spPr>
          <a:xfrm>
            <a:off x="1463465" y="161081"/>
            <a:ext cx="9996956" cy="63447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5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88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 marL="208280" indent="-208280">
              <a:buFont typeface="Arial" panose="020B0604020202020204" pitchFamily="34" charset="0"/>
              <a:buChar char="•"/>
              <a:defRPr sz="384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72440" indent="-18923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681990" indent="-20955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890270" indent="-208280">
              <a:buFont typeface="Arial" panose="020B0604020202020204" pitchFamily="34" charset="0"/>
              <a:buChar char="•"/>
              <a:defRPr sz="240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021080" indent="-132080">
              <a:buFont typeface="Arial" panose="020B0604020202020204" pitchFamily="34" charset="0"/>
              <a:buChar char="•"/>
              <a:defRPr sz="2400">
                <a:latin typeface="Arial Unicode MS" panose="020B0604020202020204" charset="-122"/>
                <a:ea typeface="Arial Unicode MS" panose="020B0604020202020204" charset="-122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8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>
                <a:latin typeface="Arial Unicode MS" panose="020B0604020202020204" charset="-122"/>
                <a:ea typeface="Arial Unicode MS" panose="020B0604020202020204" charset="-122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Section header">
  <p:cSld name="1_Section header1">
    <p:bg>
      <p:bgRef idx="1001">
        <a:schemeClr val="bg1"/>
      </p:bgRef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flipH="1">
            <a:off x="10127991" y="6136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6" name="Google Shape;76;p18"/>
          <p:cNvSpPr/>
          <p:nvPr/>
        </p:nvSpPr>
        <p:spPr>
          <a:xfrm rot="10800000" flipH="1">
            <a:off x="621973" y="47444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9" name="Google Shape;105;p22"/>
          <p:cNvCxnSpPr/>
          <p:nvPr userDrawn="1"/>
        </p:nvCxnSpPr>
        <p:spPr>
          <a:xfrm rot="10800000">
            <a:off x="3178371" y="2606050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" name="Google Shape;106;p22"/>
          <p:cNvCxnSpPr/>
          <p:nvPr userDrawn="1"/>
        </p:nvCxnSpPr>
        <p:spPr>
          <a:xfrm>
            <a:off x="3178348" y="4975825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" name="Google Shape;107;p22"/>
          <p:cNvCxnSpPr/>
          <p:nvPr userDrawn="1"/>
        </p:nvCxnSpPr>
        <p:spPr>
          <a:xfrm rot="10800000">
            <a:off x="3178371" y="5346752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108;p22"/>
          <p:cNvCxnSpPr/>
          <p:nvPr userDrawn="1"/>
        </p:nvCxnSpPr>
        <p:spPr>
          <a:xfrm>
            <a:off x="10095848" y="2606051"/>
            <a:ext cx="0" cy="274057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" name="Google Shape;109;p22"/>
          <p:cNvCxnSpPr/>
          <p:nvPr userDrawn="1"/>
        </p:nvCxnSpPr>
        <p:spPr>
          <a:xfrm>
            <a:off x="3178348" y="2606050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72684" y="2990093"/>
            <a:ext cx="1828780" cy="18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defRPr sz="1812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charset="0"/>
                <a:cs typeface="Modern No. 20" panose="02070704070505020303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901463" y="2985406"/>
            <a:ext cx="5852097" cy="1990420"/>
          </a:xfrm>
          <a:prstGeom prst="rect">
            <a:avLst/>
          </a:prstGeom>
        </p:spPr>
        <p:txBody>
          <a:bodyPr anchor="ctr"/>
          <a:lstStyle>
            <a:lvl1pPr algn="l">
              <a:defRPr sz="4320" b="1" cap="all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>
                    <a:lumMod val="8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78358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880720" y="1573536"/>
            <a:ext cx="8954668" cy="116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+mj-lt"/>
                <a:ea typeface="Montserrat"/>
                <a:cs typeface="+mj-lt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+mj-lt"/>
                <a:ea typeface="Montserrat"/>
                <a:cs typeface="+mj-lt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+mj-lt"/>
                <a:ea typeface="Montserrat"/>
                <a:cs typeface="+mj-lt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+mj-lt"/>
              <a:cs typeface="+mj-lt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40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840">
                <a:latin typeface="+mj-lt"/>
                <a:cs typeface="+mj-lt"/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Custom Layout_lef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191912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78177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335343" y="6593558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/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4963" y="320675"/>
            <a:ext cx="3292475" cy="822325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Custom Layout_righ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11521835" y="6382206"/>
            <a:ext cx="358840" cy="21544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260" b="1">
                <a:solidFill>
                  <a:schemeClr val="accent1"/>
                </a:solidFill>
              </a:defRPr>
            </a:lvl1pPr>
          </a:lstStyle>
          <a:p>
            <a:fld id="{9EE92F51-9D7A-4895-B642-F19EBC2F540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 flipH="1">
            <a:off x="8416558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33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11490458" y="6477346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/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57028" y="1036335"/>
            <a:ext cx="3108926" cy="4785330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>
                    <a:lumMod val="8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02952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901464" y="1417342"/>
            <a:ext cx="8954668" cy="96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+mj-lt"/>
                <a:ea typeface="Montserrat"/>
                <a:cs typeface="+mj-lt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+mj-lt"/>
                <a:ea typeface="Montserrat"/>
                <a:cs typeface="+mj-lt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+mj-lt"/>
                <a:ea typeface="Montserrat"/>
                <a:cs typeface="+mj-lt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+mj-lt"/>
              <a:cs typeface="+mj-lt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55489" y="1041653"/>
            <a:ext cx="1934845" cy="720725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 u="heavy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OOAD  Lab#1</a:t>
            </a:r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068811" y="6464909"/>
            <a:ext cx="231775" cy="177800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hf sldNum="0" hd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54000" indent="-25400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411480" indent="-411480">
              <a:buFont typeface="Arial" panose="020B0604020202020204" pitchFamily="34" charset="0"/>
              <a:buChar char="•"/>
              <a:defRPr sz="2400">
                <a:latin typeface="Proxima Nova"/>
              </a:defRPr>
            </a:lvl3pPr>
            <a:lvl4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4pPr>
            <a:lvl5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78130" indent="-27813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B2B2B2"/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fld id="{86CDE685-FAAE-4263-9F5A-6F1B9C813929}" type="slidenum">
              <a:rPr lang="en-US" smtClean="0"/>
            </a:fld>
            <a:endParaRPr lang="en-US" dirty="0"/>
          </a:p>
        </p:txBody>
      </p:sp>
      <p:sp>
        <p:nvSpPr>
          <p:cNvPr id="10" name="Content Placeholder 20"/>
          <p:cNvSpPr>
            <a:spLocks noGrp="1"/>
          </p:cNvSpPr>
          <p:nvPr>
            <p:ph sz="quarter" idx="13"/>
          </p:nvPr>
        </p:nvSpPr>
        <p:spPr>
          <a:xfrm>
            <a:off x="1463405" y="137196"/>
            <a:ext cx="9996956" cy="76771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1;p21" descr="xagqoinfsu4-ronald-yang.jpg"/>
          <p:cNvPicPr preferRelativeResize="0"/>
          <p:nvPr userDrawn="1"/>
        </p:nvPicPr>
        <p:blipFill rotWithShape="1">
          <a:blip r:embed="rId2"/>
          <a:srcRect t="4229" b="4229"/>
          <a:stretch>
            <a:fillRect/>
          </a:stretch>
        </p:blipFill>
        <p:spPr>
          <a:xfrm>
            <a:off x="-2117" y="0"/>
            <a:ext cx="1242212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" name="Google Shape;92;p21"/>
          <p:cNvSpPr/>
          <p:nvPr userDrawn="1"/>
        </p:nvSpPr>
        <p:spPr>
          <a:xfrm>
            <a:off x="-16" y="0"/>
            <a:ext cx="12420020" cy="6858000"/>
          </a:xfrm>
          <a:prstGeom prst="rect">
            <a:avLst/>
          </a:prstGeom>
          <a:solidFill>
            <a:srgbClr val="181818">
              <a:alpha val="90380"/>
            </a:srgbClr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" name="Google Shape;96;p21"/>
          <p:cNvCxnSpPr/>
          <p:nvPr userDrawn="1"/>
        </p:nvCxnSpPr>
        <p:spPr>
          <a:xfrm>
            <a:off x="830804" y="4271772"/>
            <a:ext cx="5547401" cy="0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Google Shape;97;p21"/>
          <p:cNvSpPr txBox="1"/>
          <p:nvPr userDrawn="1"/>
        </p:nvSpPr>
        <p:spPr>
          <a:xfrm>
            <a:off x="830804" y="4745722"/>
            <a:ext cx="5547401" cy="1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54876" rIns="54876" bIns="54876" anchor="t" anchorCtr="0"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Nishant Kumar 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School of Software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ECJTU</a:t>
            </a: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543" y="11247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648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02952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901464" y="1417342"/>
            <a:ext cx="8954668" cy="96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+mj-lt"/>
                <a:ea typeface="Montserrat"/>
                <a:cs typeface="+mj-lt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+mj-lt"/>
                <a:ea typeface="Montserrat"/>
                <a:cs typeface="+mj-lt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+mj-lt"/>
                <a:ea typeface="Montserrat"/>
                <a:cs typeface="+mj-lt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+mj-lt"/>
              <a:cs typeface="+mj-lt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DEFAULT">
  <p:cSld name="1_DEFAU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3"/>
          </p:nvPr>
        </p:nvSpPr>
        <p:spPr>
          <a:xfrm>
            <a:off x="1463465" y="161081"/>
            <a:ext cx="9996956" cy="63447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5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Section header">
  <p:cSld name="2_Section header">
    <p:bg>
      <p:bgRef idx="1001">
        <a:schemeClr val="bg1"/>
      </p:bgRef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flipH="1">
            <a:off x="10127991" y="6136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6" name="Google Shape;76;p18"/>
          <p:cNvSpPr/>
          <p:nvPr/>
        </p:nvSpPr>
        <p:spPr>
          <a:xfrm rot="10800000" flipH="1">
            <a:off x="621973" y="47444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9" name="Google Shape;105;p22"/>
          <p:cNvCxnSpPr/>
          <p:nvPr userDrawn="1"/>
        </p:nvCxnSpPr>
        <p:spPr>
          <a:xfrm rot="10800000">
            <a:off x="3178371" y="2606050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" name="Google Shape;106;p22"/>
          <p:cNvCxnSpPr/>
          <p:nvPr userDrawn="1"/>
        </p:nvCxnSpPr>
        <p:spPr>
          <a:xfrm>
            <a:off x="3178348" y="4975825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" name="Google Shape;107;p22"/>
          <p:cNvCxnSpPr/>
          <p:nvPr userDrawn="1"/>
        </p:nvCxnSpPr>
        <p:spPr>
          <a:xfrm rot="10800000">
            <a:off x="3178371" y="5346752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108;p22"/>
          <p:cNvCxnSpPr/>
          <p:nvPr userDrawn="1"/>
        </p:nvCxnSpPr>
        <p:spPr>
          <a:xfrm>
            <a:off x="10095848" y="2606051"/>
            <a:ext cx="0" cy="274057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" name="Google Shape;109;p22"/>
          <p:cNvCxnSpPr/>
          <p:nvPr userDrawn="1"/>
        </p:nvCxnSpPr>
        <p:spPr>
          <a:xfrm>
            <a:off x="3178348" y="2606050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72684" y="2990093"/>
            <a:ext cx="1828780" cy="18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defRPr sz="1812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charset="0"/>
                <a:cs typeface="Modern No. 20" panose="02070704070505020303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901463" y="2985406"/>
            <a:ext cx="5852097" cy="1990420"/>
          </a:xfrm>
          <a:prstGeom prst="rect">
            <a:avLst/>
          </a:prstGeom>
        </p:spPr>
        <p:txBody>
          <a:bodyPr anchor="ctr"/>
          <a:lstStyle>
            <a:lvl1pPr algn="l">
              <a:defRPr sz="4320" b="1" cap="all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78358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880720" y="1573536"/>
            <a:ext cx="8954668" cy="116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Custom Layout_lef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191912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78177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335343" y="6593558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4963" y="320675"/>
            <a:ext cx="3292475" cy="822325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Custom Layout_righ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11521835" y="6382206"/>
            <a:ext cx="358840" cy="21544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260" b="1">
                <a:solidFill>
                  <a:schemeClr val="accent1"/>
                </a:solidFill>
              </a:defRPr>
            </a:lvl1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flipH="1">
            <a:off x="8416558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33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11490458" y="6477346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57028" y="1036335"/>
            <a:ext cx="3108926" cy="4785330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>
                    <a:lumMod val="8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>
                <a:solidFill>
                  <a:srgbClr val="FFFFFF">
                    <a:lumMod val="8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02952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901464" y="1417342"/>
            <a:ext cx="8954668" cy="96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55489" y="1041653"/>
            <a:ext cx="1934845" cy="720725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 u="heavy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OOAD  Lab#1</a:t>
            </a:r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068811" y="6464909"/>
            <a:ext cx="231775" cy="177800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hf sldNum="0" hdr="0" dt="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1;p21" descr="xagqoinfsu4-ronald-yang.jpg"/>
          <p:cNvPicPr preferRelativeResize="0"/>
          <p:nvPr userDrawn="1"/>
        </p:nvPicPr>
        <p:blipFill rotWithShape="1">
          <a:blip r:embed="rId2"/>
          <a:srcRect t="4229" b="4229"/>
          <a:stretch>
            <a:fillRect/>
          </a:stretch>
        </p:blipFill>
        <p:spPr>
          <a:xfrm>
            <a:off x="-2117" y="0"/>
            <a:ext cx="1242212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" name="Google Shape;92;p21"/>
          <p:cNvSpPr/>
          <p:nvPr userDrawn="1"/>
        </p:nvSpPr>
        <p:spPr>
          <a:xfrm>
            <a:off x="-16" y="0"/>
            <a:ext cx="12420020" cy="6858000"/>
          </a:xfrm>
          <a:prstGeom prst="rect">
            <a:avLst/>
          </a:prstGeom>
          <a:solidFill>
            <a:srgbClr val="181818">
              <a:alpha val="90380"/>
            </a:srgbClr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" name="Google Shape;96;p21"/>
          <p:cNvCxnSpPr/>
          <p:nvPr userDrawn="1"/>
        </p:nvCxnSpPr>
        <p:spPr>
          <a:xfrm>
            <a:off x="830804" y="4271772"/>
            <a:ext cx="5547401" cy="0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Google Shape;97;p21"/>
          <p:cNvSpPr txBox="1"/>
          <p:nvPr userDrawn="1"/>
        </p:nvSpPr>
        <p:spPr>
          <a:xfrm>
            <a:off x="830804" y="4745722"/>
            <a:ext cx="5547401" cy="1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54876" rIns="54876" bIns="54876" anchor="t" anchorCtr="0"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Nishant Kumar 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School of Software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ECJTU</a:t>
            </a: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543" y="11247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648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DEFAULT">
  <p:cSld name="1_DEFAU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3"/>
          </p:nvPr>
        </p:nvSpPr>
        <p:spPr>
          <a:xfrm>
            <a:off x="1463465" y="161081"/>
            <a:ext cx="9996956" cy="63447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5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Section header">
  <p:cSld name="2_Section header">
    <p:bg>
      <p:bgRef idx="1001">
        <a:schemeClr val="bg1"/>
      </p:bgRef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flipH="1">
            <a:off x="10127991" y="6136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6" name="Google Shape;76;p18"/>
          <p:cNvSpPr/>
          <p:nvPr/>
        </p:nvSpPr>
        <p:spPr>
          <a:xfrm rot="10800000" flipH="1">
            <a:off x="621973" y="47444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9" name="Google Shape;105;p22"/>
          <p:cNvCxnSpPr/>
          <p:nvPr userDrawn="1"/>
        </p:nvCxnSpPr>
        <p:spPr>
          <a:xfrm rot="10800000">
            <a:off x="3178371" y="2606050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" name="Google Shape;106;p22"/>
          <p:cNvCxnSpPr/>
          <p:nvPr userDrawn="1"/>
        </p:nvCxnSpPr>
        <p:spPr>
          <a:xfrm>
            <a:off x="3178348" y="4975825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" name="Google Shape;107;p22"/>
          <p:cNvCxnSpPr/>
          <p:nvPr userDrawn="1"/>
        </p:nvCxnSpPr>
        <p:spPr>
          <a:xfrm rot="10800000">
            <a:off x="3178371" y="5346752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108;p22"/>
          <p:cNvCxnSpPr/>
          <p:nvPr userDrawn="1"/>
        </p:nvCxnSpPr>
        <p:spPr>
          <a:xfrm>
            <a:off x="10095848" y="2606051"/>
            <a:ext cx="0" cy="274057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" name="Google Shape;109;p22"/>
          <p:cNvCxnSpPr/>
          <p:nvPr userDrawn="1"/>
        </p:nvCxnSpPr>
        <p:spPr>
          <a:xfrm>
            <a:off x="3178348" y="2606050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72684" y="2990093"/>
            <a:ext cx="1828780" cy="18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defRPr sz="1812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charset="0"/>
                <a:cs typeface="Modern No. 20" panose="02070704070505020303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901463" y="2985406"/>
            <a:ext cx="5852097" cy="1990420"/>
          </a:xfrm>
          <a:prstGeom prst="rect">
            <a:avLst/>
          </a:prstGeom>
        </p:spPr>
        <p:txBody>
          <a:bodyPr anchor="ctr"/>
          <a:lstStyle>
            <a:lvl1pPr algn="l">
              <a:defRPr sz="4320" b="1" cap="all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78358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880720" y="1573536"/>
            <a:ext cx="8954668" cy="116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Custom Layout_lef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191912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78177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335343" y="6593558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4963" y="320675"/>
            <a:ext cx="3292475" cy="822325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Custom Layout_righ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11521835" y="6382206"/>
            <a:ext cx="358840" cy="21544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260" b="1">
                <a:solidFill>
                  <a:schemeClr val="accent1"/>
                </a:solidFill>
              </a:defRPr>
            </a:lvl1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flipH="1">
            <a:off x="8416558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33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11490458" y="6477346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57028" y="1036335"/>
            <a:ext cx="3108926" cy="4785330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>
                    <a:lumMod val="8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>
                <a:solidFill>
                  <a:srgbClr val="FFFFFF">
                    <a:lumMod val="8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02952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901464" y="1417342"/>
            <a:ext cx="8954668" cy="96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54000" indent="-25400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411480" indent="-411480">
              <a:buFont typeface="Arial" panose="020B0604020202020204" pitchFamily="34" charset="0"/>
              <a:buChar char="•"/>
              <a:defRPr sz="2400">
                <a:latin typeface="Proxima Nova"/>
              </a:defRPr>
            </a:lvl3pPr>
            <a:lvl4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4pPr>
            <a:lvl5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78130" indent="-27813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B2B2B2"/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fld id="{86CDE685-FAAE-4263-9F5A-6F1B9C813929}" type="slidenum">
              <a:rPr lang="en-US" smtClean="0"/>
            </a:fld>
            <a:endParaRPr lang="en-US" dirty="0"/>
          </a:p>
        </p:txBody>
      </p:sp>
      <p:sp>
        <p:nvSpPr>
          <p:cNvPr id="10" name="Content Placeholder 20"/>
          <p:cNvSpPr>
            <a:spLocks noGrp="1"/>
          </p:cNvSpPr>
          <p:nvPr>
            <p:ph sz="quarter" idx="13"/>
          </p:nvPr>
        </p:nvSpPr>
        <p:spPr>
          <a:xfrm>
            <a:off x="1463405" y="137196"/>
            <a:ext cx="9996956" cy="76771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54000" indent="-25400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411480" indent="-411480">
              <a:buFont typeface="Arial" panose="020B0604020202020204" pitchFamily="34" charset="0"/>
              <a:buChar char="•"/>
              <a:defRPr sz="2400">
                <a:latin typeface="Proxima Nova"/>
              </a:defRPr>
            </a:lvl3pPr>
            <a:lvl4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4pPr>
            <a:lvl5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78130" indent="-27813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B2B2B2"/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fld id="{86CDE685-FAAE-4263-9F5A-6F1B9C813929}" type="slidenum">
              <a:rPr lang="en-US" smtClean="0"/>
            </a:fld>
            <a:endParaRPr lang="en-US" dirty="0"/>
          </a:p>
        </p:txBody>
      </p:sp>
      <p:sp>
        <p:nvSpPr>
          <p:cNvPr id="10" name="Content Placeholder 20"/>
          <p:cNvSpPr>
            <a:spLocks noGrp="1"/>
          </p:cNvSpPr>
          <p:nvPr>
            <p:ph sz="quarter" idx="13"/>
          </p:nvPr>
        </p:nvSpPr>
        <p:spPr>
          <a:xfrm>
            <a:off x="1463405" y="137196"/>
            <a:ext cx="9996956" cy="76771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1;p21" descr="xagqoinfsu4-ronald-yang.jpg"/>
          <p:cNvPicPr preferRelativeResize="0"/>
          <p:nvPr userDrawn="1"/>
        </p:nvPicPr>
        <p:blipFill rotWithShape="1">
          <a:blip r:embed="rId2"/>
          <a:srcRect t="4229" b="4229"/>
          <a:stretch>
            <a:fillRect/>
          </a:stretch>
        </p:blipFill>
        <p:spPr>
          <a:xfrm>
            <a:off x="-2117" y="0"/>
            <a:ext cx="1242212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" name="Google Shape;92;p21"/>
          <p:cNvSpPr/>
          <p:nvPr userDrawn="1"/>
        </p:nvSpPr>
        <p:spPr>
          <a:xfrm>
            <a:off x="-16" y="0"/>
            <a:ext cx="12420020" cy="6858000"/>
          </a:xfrm>
          <a:prstGeom prst="rect">
            <a:avLst/>
          </a:prstGeom>
          <a:solidFill>
            <a:srgbClr val="181818">
              <a:alpha val="90380"/>
            </a:srgbClr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" name="Google Shape;96;p21"/>
          <p:cNvCxnSpPr/>
          <p:nvPr userDrawn="1"/>
        </p:nvCxnSpPr>
        <p:spPr>
          <a:xfrm>
            <a:off x="830804" y="4271772"/>
            <a:ext cx="5547401" cy="0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Google Shape;97;p21"/>
          <p:cNvSpPr txBox="1"/>
          <p:nvPr userDrawn="1"/>
        </p:nvSpPr>
        <p:spPr>
          <a:xfrm>
            <a:off x="830804" y="4745722"/>
            <a:ext cx="5547401" cy="1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54876" rIns="54876" bIns="54876" anchor="t" anchorCtr="0"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Nishant Kumar 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School of Software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ECJTU</a:t>
            </a: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543" y="11247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648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DEFAULT">
  <p:cSld name="1_DEFAU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3"/>
          </p:nvPr>
        </p:nvSpPr>
        <p:spPr>
          <a:xfrm>
            <a:off x="1463465" y="161081"/>
            <a:ext cx="9996956" cy="63447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5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dirty="0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Section header">
  <p:cSld name="2_Section header">
    <p:bg>
      <p:bgRef idx="1001">
        <a:schemeClr val="bg1"/>
      </p:bgRef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flipH="1">
            <a:off x="10127991" y="6136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6" name="Google Shape;76;p18"/>
          <p:cNvSpPr/>
          <p:nvPr/>
        </p:nvSpPr>
        <p:spPr>
          <a:xfrm rot="10800000" flipH="1">
            <a:off x="621973" y="47444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9" name="Google Shape;105;p22"/>
          <p:cNvCxnSpPr/>
          <p:nvPr userDrawn="1"/>
        </p:nvCxnSpPr>
        <p:spPr>
          <a:xfrm rot="10800000">
            <a:off x="3178371" y="2606050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" name="Google Shape;106;p22"/>
          <p:cNvCxnSpPr/>
          <p:nvPr userDrawn="1"/>
        </p:nvCxnSpPr>
        <p:spPr>
          <a:xfrm>
            <a:off x="3178348" y="4975825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" name="Google Shape;107;p22"/>
          <p:cNvCxnSpPr/>
          <p:nvPr userDrawn="1"/>
        </p:nvCxnSpPr>
        <p:spPr>
          <a:xfrm rot="10800000">
            <a:off x="3178371" y="5346752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108;p22"/>
          <p:cNvCxnSpPr/>
          <p:nvPr userDrawn="1"/>
        </p:nvCxnSpPr>
        <p:spPr>
          <a:xfrm>
            <a:off x="10095848" y="2606051"/>
            <a:ext cx="0" cy="274057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" name="Google Shape;109;p22"/>
          <p:cNvCxnSpPr/>
          <p:nvPr userDrawn="1"/>
        </p:nvCxnSpPr>
        <p:spPr>
          <a:xfrm>
            <a:off x="3178348" y="2606050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72684" y="2990093"/>
            <a:ext cx="1828780" cy="18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defRPr sz="1812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charset="0"/>
                <a:cs typeface="Modern No. 20" panose="02070704070505020303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901463" y="2985406"/>
            <a:ext cx="5852097" cy="1990420"/>
          </a:xfrm>
          <a:prstGeom prst="rect">
            <a:avLst/>
          </a:prstGeom>
        </p:spPr>
        <p:txBody>
          <a:bodyPr anchor="ctr"/>
          <a:lstStyle>
            <a:lvl1pPr algn="l">
              <a:defRPr sz="4320" b="1" cap="all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78358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880720" y="1573536"/>
            <a:ext cx="8954668" cy="116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Custom Layout_lef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191912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78177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335343" y="6593558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4963" y="320675"/>
            <a:ext cx="3292475" cy="822325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Custom Layout_righ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11521835" y="6382206"/>
            <a:ext cx="358840" cy="21544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260" b="1">
                <a:solidFill>
                  <a:schemeClr val="accent1"/>
                </a:solidFill>
              </a:defRPr>
            </a:lvl1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flipH="1">
            <a:off x="8416558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33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11490458" y="6477346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57028" y="1036335"/>
            <a:ext cx="3108926" cy="4785330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>
                    <a:lumMod val="8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dirty="0" smtClean="0">
                <a:solidFill>
                  <a:srgbClr val="FFFFFF">
                    <a:lumMod val="8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dirty="0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1;p21" descr="xagqoinfsu4-ronald-yang.jpg"/>
          <p:cNvPicPr preferRelativeResize="0"/>
          <p:nvPr userDrawn="1"/>
        </p:nvPicPr>
        <p:blipFill rotWithShape="1">
          <a:blip r:embed="rId2"/>
          <a:srcRect t="4229" b="4229"/>
          <a:stretch>
            <a:fillRect/>
          </a:stretch>
        </p:blipFill>
        <p:spPr>
          <a:xfrm>
            <a:off x="-2117" y="0"/>
            <a:ext cx="1242212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" name="Google Shape;92;p21"/>
          <p:cNvSpPr/>
          <p:nvPr userDrawn="1"/>
        </p:nvSpPr>
        <p:spPr>
          <a:xfrm>
            <a:off x="-16" y="0"/>
            <a:ext cx="12420020" cy="6858000"/>
          </a:xfrm>
          <a:prstGeom prst="rect">
            <a:avLst/>
          </a:prstGeom>
          <a:solidFill>
            <a:srgbClr val="181818">
              <a:alpha val="90380"/>
            </a:srgbClr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" name="Google Shape;96;p21"/>
          <p:cNvCxnSpPr/>
          <p:nvPr userDrawn="1"/>
        </p:nvCxnSpPr>
        <p:spPr>
          <a:xfrm>
            <a:off x="830804" y="4271772"/>
            <a:ext cx="5547401" cy="0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Google Shape;97;p21"/>
          <p:cNvSpPr txBox="1"/>
          <p:nvPr userDrawn="1"/>
        </p:nvSpPr>
        <p:spPr>
          <a:xfrm>
            <a:off x="830804" y="4745722"/>
            <a:ext cx="5547401" cy="1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54876" rIns="54876" bIns="54876" anchor="t" anchorCtr="0"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Nishant Kumar 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School of Software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ECJTU</a:t>
            </a: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543" y="11247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648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02952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901464" y="1417342"/>
            <a:ext cx="8954668" cy="96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54000" indent="-25400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411480" indent="-411480">
              <a:buFont typeface="Arial" panose="020B0604020202020204" pitchFamily="34" charset="0"/>
              <a:buChar char="•"/>
              <a:defRPr sz="2400">
                <a:latin typeface="Proxima Nova"/>
              </a:defRPr>
            </a:lvl3pPr>
            <a:lvl4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4pPr>
            <a:lvl5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78130" indent="-27813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B2B2B2"/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dirty="0" smtClean="0"/>
              <a:t>OOAD  Lab#1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fld id="{86CDE685-FAAE-4263-9F5A-6F1B9C813929}" type="slidenum">
              <a:rPr lang="en-US" smtClean="0"/>
            </a:fld>
            <a:endParaRPr lang="en-US" dirty="0"/>
          </a:p>
        </p:txBody>
      </p:sp>
      <p:sp>
        <p:nvSpPr>
          <p:cNvPr id="10" name="Content Placeholder 20"/>
          <p:cNvSpPr>
            <a:spLocks noGrp="1"/>
          </p:cNvSpPr>
          <p:nvPr>
            <p:ph sz="quarter" idx="13"/>
          </p:nvPr>
        </p:nvSpPr>
        <p:spPr>
          <a:xfrm>
            <a:off x="1463405" y="137196"/>
            <a:ext cx="9996956" cy="76771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1_DEFAU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>OOAD  Lab#1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1062209" y="6381265"/>
            <a:ext cx="447887" cy="373380"/>
          </a:xfrm>
          <a:prstGeom prst="rect">
            <a:avLst/>
          </a:prstGeom>
        </p:spPr>
        <p:txBody>
          <a:bodyPr lIns="0" tIns="0" rIns="0" bIns="0"/>
          <a:lstStyle>
            <a:lvl1pPr>
              <a:defRPr sz="27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50800">
              <a:lnSpc>
                <a:spcPts val="2675"/>
              </a:lnSpc>
            </a:pPr>
            <a:fld id="{81D60167-4931-47E6-BA6A-407CBD079E4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18" y="123825"/>
            <a:ext cx="11999383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Section header">
  <p:cSld name="Section header">
    <p:bg>
      <p:bgRef idx="1001">
        <a:schemeClr val="bg1"/>
      </p:bgRef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flipH="1">
            <a:off x="10127991" y="6136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6" name="Google Shape;76;p18"/>
          <p:cNvSpPr/>
          <p:nvPr/>
        </p:nvSpPr>
        <p:spPr>
          <a:xfrm rot="10800000" flipH="1">
            <a:off x="621973" y="47444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9" name="Google Shape;105;p22"/>
          <p:cNvCxnSpPr/>
          <p:nvPr userDrawn="1"/>
        </p:nvCxnSpPr>
        <p:spPr>
          <a:xfrm rot="10800000">
            <a:off x="3178371" y="2606050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" name="Google Shape;106;p22"/>
          <p:cNvCxnSpPr/>
          <p:nvPr userDrawn="1"/>
        </p:nvCxnSpPr>
        <p:spPr>
          <a:xfrm>
            <a:off x="3178348" y="4975825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" name="Google Shape;107;p22"/>
          <p:cNvCxnSpPr/>
          <p:nvPr userDrawn="1"/>
        </p:nvCxnSpPr>
        <p:spPr>
          <a:xfrm rot="10800000">
            <a:off x="3178371" y="5346752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108;p22"/>
          <p:cNvCxnSpPr/>
          <p:nvPr userDrawn="1"/>
        </p:nvCxnSpPr>
        <p:spPr>
          <a:xfrm>
            <a:off x="10095848" y="2606051"/>
            <a:ext cx="0" cy="274057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" name="Google Shape;109;p22"/>
          <p:cNvCxnSpPr/>
          <p:nvPr userDrawn="1"/>
        </p:nvCxnSpPr>
        <p:spPr>
          <a:xfrm>
            <a:off x="3178348" y="2606050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72684" y="2990093"/>
            <a:ext cx="1828780" cy="18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defRPr sz="1812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charset="0"/>
                <a:cs typeface="Modern No. 20" panose="02070704070505020303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901463" y="2985406"/>
            <a:ext cx="5852097" cy="1990420"/>
          </a:xfrm>
          <a:prstGeom prst="rect">
            <a:avLst/>
          </a:prstGeom>
        </p:spPr>
        <p:txBody>
          <a:bodyPr anchor="ctr"/>
          <a:lstStyle>
            <a:lvl1pPr algn="l">
              <a:defRPr sz="4320" b="1" cap="all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1;p21" descr="xagqoinfsu4-ronald-yang.jpg"/>
          <p:cNvPicPr preferRelativeResize="0"/>
          <p:nvPr userDrawn="1"/>
        </p:nvPicPr>
        <p:blipFill rotWithShape="1">
          <a:blip r:embed="rId2"/>
          <a:srcRect t="4229" b="4229"/>
          <a:stretch>
            <a:fillRect/>
          </a:stretch>
        </p:blipFill>
        <p:spPr>
          <a:xfrm>
            <a:off x="-2117" y="0"/>
            <a:ext cx="1242212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" name="Google Shape;92;p21"/>
          <p:cNvSpPr/>
          <p:nvPr userDrawn="1"/>
        </p:nvSpPr>
        <p:spPr>
          <a:xfrm>
            <a:off x="-16" y="0"/>
            <a:ext cx="12420020" cy="6858000"/>
          </a:xfrm>
          <a:prstGeom prst="rect">
            <a:avLst/>
          </a:prstGeom>
          <a:solidFill>
            <a:srgbClr val="181818">
              <a:alpha val="90380"/>
            </a:srgbClr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" name="Google Shape;96;p21"/>
          <p:cNvCxnSpPr/>
          <p:nvPr userDrawn="1"/>
        </p:nvCxnSpPr>
        <p:spPr>
          <a:xfrm>
            <a:off x="830804" y="4271772"/>
            <a:ext cx="5547401" cy="0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Google Shape;97;p21"/>
          <p:cNvSpPr txBox="1"/>
          <p:nvPr userDrawn="1"/>
        </p:nvSpPr>
        <p:spPr>
          <a:xfrm>
            <a:off x="830804" y="4745722"/>
            <a:ext cx="5547401" cy="1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54876" rIns="54876" bIns="54876" anchor="t" anchorCtr="0"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Nishant Kumar 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School of Software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ECJTU</a:t>
            </a: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543" y="11247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648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DEFAULT">
  <p:cSld name="1_DEFAU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3"/>
          </p:nvPr>
        </p:nvSpPr>
        <p:spPr>
          <a:xfrm>
            <a:off x="1463465" y="161081"/>
            <a:ext cx="9996956" cy="63447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5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88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 marL="208280" indent="-208280">
              <a:buFont typeface="Arial" panose="020B0604020202020204" pitchFamily="34" charset="0"/>
              <a:buChar char="•"/>
              <a:defRPr sz="384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72440" indent="-18923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681990" indent="-20955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890270" indent="-208280">
              <a:buFont typeface="Arial" panose="020B0604020202020204" pitchFamily="34" charset="0"/>
              <a:buChar char="•"/>
              <a:defRPr sz="240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021080" indent="-132080">
              <a:buFont typeface="Arial" panose="020B0604020202020204" pitchFamily="34" charset="0"/>
              <a:buChar char="•"/>
              <a:defRPr sz="2400">
                <a:latin typeface="Arial Unicode MS" panose="020B0604020202020204" charset="-122"/>
                <a:ea typeface="Arial Unicode MS" panose="020B0604020202020204" charset="-122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8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DEFAULT">
  <p:cSld name="1_DEFAU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3"/>
          </p:nvPr>
        </p:nvSpPr>
        <p:spPr>
          <a:xfrm>
            <a:off x="1463465" y="161081"/>
            <a:ext cx="9996956" cy="63447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5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>
                <a:latin typeface="Arial Unicode MS" panose="020B0604020202020204" charset="-122"/>
                <a:ea typeface="Arial Unicode MS" panose="020B0604020202020204" charset="-122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Section header">
  <p:cSld name="1_Section header1">
    <p:bg>
      <p:bgRef idx="1001">
        <a:schemeClr val="bg1"/>
      </p:bgRef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flipH="1">
            <a:off x="10127991" y="6136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6" name="Google Shape;76;p18"/>
          <p:cNvSpPr/>
          <p:nvPr/>
        </p:nvSpPr>
        <p:spPr>
          <a:xfrm rot="10800000" flipH="1">
            <a:off x="621973" y="47444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9" name="Google Shape;105;p22"/>
          <p:cNvCxnSpPr/>
          <p:nvPr userDrawn="1"/>
        </p:nvCxnSpPr>
        <p:spPr>
          <a:xfrm rot="10800000">
            <a:off x="3178371" y="2606050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" name="Google Shape;106;p22"/>
          <p:cNvCxnSpPr/>
          <p:nvPr userDrawn="1"/>
        </p:nvCxnSpPr>
        <p:spPr>
          <a:xfrm>
            <a:off x="3178348" y="4975825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" name="Google Shape;107;p22"/>
          <p:cNvCxnSpPr/>
          <p:nvPr userDrawn="1"/>
        </p:nvCxnSpPr>
        <p:spPr>
          <a:xfrm rot="10800000">
            <a:off x="3178371" y="5346752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108;p22"/>
          <p:cNvCxnSpPr/>
          <p:nvPr userDrawn="1"/>
        </p:nvCxnSpPr>
        <p:spPr>
          <a:xfrm>
            <a:off x="10095848" y="2606051"/>
            <a:ext cx="0" cy="274057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" name="Google Shape;109;p22"/>
          <p:cNvCxnSpPr/>
          <p:nvPr userDrawn="1"/>
        </p:nvCxnSpPr>
        <p:spPr>
          <a:xfrm>
            <a:off x="3178348" y="2606050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72684" y="2990093"/>
            <a:ext cx="1828780" cy="18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defRPr sz="1812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charset="0"/>
                <a:cs typeface="Modern No. 20" panose="02070704070505020303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901463" y="2985406"/>
            <a:ext cx="5852097" cy="1990420"/>
          </a:xfrm>
          <a:prstGeom prst="rect">
            <a:avLst/>
          </a:prstGeom>
        </p:spPr>
        <p:txBody>
          <a:bodyPr anchor="ctr"/>
          <a:lstStyle>
            <a:lvl1pPr algn="l">
              <a:defRPr sz="4320" b="1" cap="all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78358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880720" y="1573536"/>
            <a:ext cx="8954668" cy="116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+mj-lt"/>
                <a:ea typeface="Montserrat"/>
                <a:cs typeface="+mj-lt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+mj-lt"/>
                <a:ea typeface="Montserrat"/>
                <a:cs typeface="+mj-lt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+mj-lt"/>
                <a:ea typeface="Montserrat"/>
                <a:cs typeface="+mj-lt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+mj-lt"/>
              <a:cs typeface="+mj-lt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40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840">
                <a:latin typeface="+mj-lt"/>
                <a:cs typeface="+mj-lt"/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Custom Layout_lef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191912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78177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335343" y="6593558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/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4963" y="320675"/>
            <a:ext cx="3292475" cy="822325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Custom Layout_righ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11521835" y="6382206"/>
            <a:ext cx="358840" cy="21544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260" b="1">
                <a:solidFill>
                  <a:schemeClr val="accent1"/>
                </a:solidFill>
              </a:defRPr>
            </a:lvl1pPr>
          </a:lstStyle>
          <a:p>
            <a:fld id="{9EE92F51-9D7A-4895-B642-F19EBC2F540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 flipH="1">
            <a:off x="8416558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33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11490458" y="6477346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/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57028" y="1036335"/>
            <a:ext cx="3108926" cy="4785330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>
                    <a:lumMod val="8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02952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901464" y="1417342"/>
            <a:ext cx="8954668" cy="96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+mj-lt"/>
                <a:ea typeface="Montserrat"/>
                <a:cs typeface="+mj-lt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+mj-lt"/>
                <a:ea typeface="Montserrat"/>
                <a:cs typeface="+mj-lt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+mj-lt"/>
                <a:ea typeface="Montserrat"/>
                <a:cs typeface="+mj-lt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+mj-lt"/>
              <a:cs typeface="+mj-lt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55489" y="1041653"/>
            <a:ext cx="1934845" cy="720725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 u="heavy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OOAD  Lab#1</a:t>
            </a:r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068811" y="6464909"/>
            <a:ext cx="231775" cy="177800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Section header">
  <p:cSld name="2_Section header">
    <p:bg>
      <p:bgRef idx="1001">
        <a:schemeClr val="bg1"/>
      </p:bgRef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flipH="1">
            <a:off x="10127991" y="6136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6" name="Google Shape;76;p18"/>
          <p:cNvSpPr/>
          <p:nvPr/>
        </p:nvSpPr>
        <p:spPr>
          <a:xfrm rot="10800000" flipH="1">
            <a:off x="621973" y="47444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9" name="Google Shape;105;p22"/>
          <p:cNvCxnSpPr/>
          <p:nvPr userDrawn="1"/>
        </p:nvCxnSpPr>
        <p:spPr>
          <a:xfrm rot="10800000">
            <a:off x="3178371" y="2606050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" name="Google Shape;106;p22"/>
          <p:cNvCxnSpPr/>
          <p:nvPr userDrawn="1"/>
        </p:nvCxnSpPr>
        <p:spPr>
          <a:xfrm>
            <a:off x="3178348" y="4975825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" name="Google Shape;107;p22"/>
          <p:cNvCxnSpPr/>
          <p:nvPr userDrawn="1"/>
        </p:nvCxnSpPr>
        <p:spPr>
          <a:xfrm rot="10800000">
            <a:off x="3178371" y="5346752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108;p22"/>
          <p:cNvCxnSpPr/>
          <p:nvPr userDrawn="1"/>
        </p:nvCxnSpPr>
        <p:spPr>
          <a:xfrm>
            <a:off x="10095848" y="2606051"/>
            <a:ext cx="0" cy="274057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" name="Google Shape;109;p22"/>
          <p:cNvCxnSpPr/>
          <p:nvPr userDrawn="1"/>
        </p:nvCxnSpPr>
        <p:spPr>
          <a:xfrm>
            <a:off x="3178348" y="2606050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72684" y="2990093"/>
            <a:ext cx="1828780" cy="18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defRPr sz="1812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charset="0"/>
                <a:cs typeface="Modern No. 20" panose="02070704070505020303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901463" y="2985406"/>
            <a:ext cx="5852097" cy="1990420"/>
          </a:xfrm>
          <a:prstGeom prst="rect">
            <a:avLst/>
          </a:prstGeom>
        </p:spPr>
        <p:txBody>
          <a:bodyPr anchor="ctr"/>
          <a:lstStyle>
            <a:lvl1pPr algn="l">
              <a:defRPr sz="4320" b="1" cap="all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54000" indent="-25400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411480" indent="-411480">
              <a:buFont typeface="Arial" panose="020B0604020202020204" pitchFamily="34" charset="0"/>
              <a:buChar char="•"/>
              <a:defRPr sz="2400">
                <a:latin typeface="Proxima Nova"/>
              </a:defRPr>
            </a:lvl3pPr>
            <a:lvl4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4pPr>
            <a:lvl5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78130" indent="-27813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B2B2B2"/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fld id="{86CDE685-FAAE-4263-9F5A-6F1B9C813929}" type="slidenum">
              <a:rPr lang="en-US" smtClean="0"/>
            </a:fld>
            <a:endParaRPr lang="en-US" dirty="0"/>
          </a:p>
        </p:txBody>
      </p:sp>
      <p:sp>
        <p:nvSpPr>
          <p:cNvPr id="10" name="Content Placeholder 20"/>
          <p:cNvSpPr>
            <a:spLocks noGrp="1"/>
          </p:cNvSpPr>
          <p:nvPr>
            <p:ph sz="quarter" idx="13"/>
          </p:nvPr>
        </p:nvSpPr>
        <p:spPr>
          <a:xfrm>
            <a:off x="1463405" y="137196"/>
            <a:ext cx="9996956" cy="76771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1;p21" descr="xagqoinfsu4-ronald-yang.jpg"/>
          <p:cNvPicPr preferRelativeResize="0"/>
          <p:nvPr userDrawn="1"/>
        </p:nvPicPr>
        <p:blipFill rotWithShape="1">
          <a:blip r:embed="rId2"/>
          <a:srcRect t="4229" b="4229"/>
          <a:stretch>
            <a:fillRect/>
          </a:stretch>
        </p:blipFill>
        <p:spPr>
          <a:xfrm>
            <a:off x="-2117" y="0"/>
            <a:ext cx="1242212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" name="Google Shape;92;p21"/>
          <p:cNvSpPr/>
          <p:nvPr userDrawn="1"/>
        </p:nvSpPr>
        <p:spPr>
          <a:xfrm>
            <a:off x="-16" y="0"/>
            <a:ext cx="12420020" cy="6858000"/>
          </a:xfrm>
          <a:prstGeom prst="rect">
            <a:avLst/>
          </a:prstGeom>
          <a:solidFill>
            <a:srgbClr val="181818">
              <a:alpha val="90380"/>
            </a:srgbClr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" name="Google Shape;96;p21"/>
          <p:cNvCxnSpPr/>
          <p:nvPr userDrawn="1"/>
        </p:nvCxnSpPr>
        <p:spPr>
          <a:xfrm>
            <a:off x="830804" y="4271772"/>
            <a:ext cx="5547401" cy="0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Google Shape;97;p21"/>
          <p:cNvSpPr txBox="1"/>
          <p:nvPr userDrawn="1"/>
        </p:nvSpPr>
        <p:spPr>
          <a:xfrm>
            <a:off x="830804" y="4745722"/>
            <a:ext cx="5547401" cy="1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54876" rIns="54876" bIns="54876" anchor="t" anchorCtr="0"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Nishant Kumar 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School of Software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ECJTU</a:t>
            </a: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543" y="11247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648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DEFAULT">
  <p:cSld name="1_DEFAU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3"/>
          </p:nvPr>
        </p:nvSpPr>
        <p:spPr>
          <a:xfrm>
            <a:off x="1463465" y="161081"/>
            <a:ext cx="9996956" cy="63447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5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Section header">
  <p:cSld name="2_Section header">
    <p:bg>
      <p:bgRef idx="1001">
        <a:schemeClr val="bg1"/>
      </p:bgRef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flipH="1">
            <a:off x="10127991" y="6136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6" name="Google Shape;76;p18"/>
          <p:cNvSpPr/>
          <p:nvPr/>
        </p:nvSpPr>
        <p:spPr>
          <a:xfrm rot="10800000" flipH="1">
            <a:off x="621973" y="47444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9" name="Google Shape;105;p22"/>
          <p:cNvCxnSpPr/>
          <p:nvPr userDrawn="1"/>
        </p:nvCxnSpPr>
        <p:spPr>
          <a:xfrm rot="10800000">
            <a:off x="3178371" y="2606050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" name="Google Shape;106;p22"/>
          <p:cNvCxnSpPr/>
          <p:nvPr userDrawn="1"/>
        </p:nvCxnSpPr>
        <p:spPr>
          <a:xfrm>
            <a:off x="3178348" y="4975825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" name="Google Shape;107;p22"/>
          <p:cNvCxnSpPr/>
          <p:nvPr userDrawn="1"/>
        </p:nvCxnSpPr>
        <p:spPr>
          <a:xfrm rot="10800000">
            <a:off x="3178371" y="5346752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108;p22"/>
          <p:cNvCxnSpPr/>
          <p:nvPr userDrawn="1"/>
        </p:nvCxnSpPr>
        <p:spPr>
          <a:xfrm>
            <a:off x="10095848" y="2606051"/>
            <a:ext cx="0" cy="274057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" name="Google Shape;109;p22"/>
          <p:cNvCxnSpPr/>
          <p:nvPr userDrawn="1"/>
        </p:nvCxnSpPr>
        <p:spPr>
          <a:xfrm>
            <a:off x="3178348" y="2606050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72684" y="2990093"/>
            <a:ext cx="1828780" cy="18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defRPr sz="1812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charset="0"/>
                <a:cs typeface="Modern No. 20" panose="02070704070505020303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901463" y="2985406"/>
            <a:ext cx="5852097" cy="1990420"/>
          </a:xfrm>
          <a:prstGeom prst="rect">
            <a:avLst/>
          </a:prstGeom>
        </p:spPr>
        <p:txBody>
          <a:bodyPr anchor="ctr"/>
          <a:lstStyle>
            <a:lvl1pPr algn="l">
              <a:defRPr sz="4320" b="1" cap="all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78358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880720" y="1573536"/>
            <a:ext cx="8954668" cy="116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Custom Layout_lef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191912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78177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335343" y="6593558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4963" y="320675"/>
            <a:ext cx="3292475" cy="822325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Custom Layout_righ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11521835" y="6382206"/>
            <a:ext cx="358840" cy="21544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260" b="1">
                <a:solidFill>
                  <a:schemeClr val="accent1"/>
                </a:solidFill>
              </a:defRPr>
            </a:lvl1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flipH="1">
            <a:off x="8416558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33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11490458" y="6477346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57028" y="1036335"/>
            <a:ext cx="3108926" cy="4785330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>
                    <a:lumMod val="8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>
                <a:solidFill>
                  <a:srgbClr val="FFFFFF">
                    <a:lumMod val="8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78358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880720" y="1573536"/>
            <a:ext cx="8954668" cy="116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02952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901464" y="1417342"/>
            <a:ext cx="8954668" cy="96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1;p21" descr="xagqoinfsu4-ronald-yang.jpg"/>
          <p:cNvPicPr preferRelativeResize="0"/>
          <p:nvPr userDrawn="1"/>
        </p:nvPicPr>
        <p:blipFill rotWithShape="1">
          <a:blip r:embed="rId2"/>
          <a:srcRect t="4229" b="4229"/>
          <a:stretch>
            <a:fillRect/>
          </a:stretch>
        </p:blipFill>
        <p:spPr>
          <a:xfrm>
            <a:off x="-2117" y="0"/>
            <a:ext cx="1242212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" name="Google Shape;92;p21"/>
          <p:cNvSpPr/>
          <p:nvPr userDrawn="1"/>
        </p:nvSpPr>
        <p:spPr>
          <a:xfrm>
            <a:off x="-16" y="0"/>
            <a:ext cx="12420020" cy="6858000"/>
          </a:xfrm>
          <a:prstGeom prst="rect">
            <a:avLst/>
          </a:prstGeom>
          <a:solidFill>
            <a:srgbClr val="181818">
              <a:alpha val="90380"/>
            </a:srgbClr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" name="Google Shape;96;p21"/>
          <p:cNvCxnSpPr/>
          <p:nvPr userDrawn="1"/>
        </p:nvCxnSpPr>
        <p:spPr>
          <a:xfrm>
            <a:off x="830804" y="4271772"/>
            <a:ext cx="5547401" cy="0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Google Shape;97;p21"/>
          <p:cNvSpPr txBox="1"/>
          <p:nvPr userDrawn="1"/>
        </p:nvSpPr>
        <p:spPr>
          <a:xfrm>
            <a:off x="830804" y="4745722"/>
            <a:ext cx="5547401" cy="1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54876" rIns="54876" bIns="54876" anchor="t" anchorCtr="0"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Nishant Kumar 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School of Software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ECJTU</a:t>
            </a: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543" y="11247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648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DEFAULT">
  <p:cSld name="1_DEFAU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3"/>
          </p:nvPr>
        </p:nvSpPr>
        <p:spPr>
          <a:xfrm>
            <a:off x="1463465" y="161081"/>
            <a:ext cx="9996956" cy="63447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5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Section header">
  <p:cSld name="2_Section header">
    <p:bg>
      <p:bgRef idx="1001">
        <a:schemeClr val="bg1"/>
      </p:bgRef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flipH="1">
            <a:off x="10127991" y="6136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6" name="Google Shape;76;p18"/>
          <p:cNvSpPr/>
          <p:nvPr/>
        </p:nvSpPr>
        <p:spPr>
          <a:xfrm rot="10800000" flipH="1">
            <a:off x="621973" y="47444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9" name="Google Shape;105;p22"/>
          <p:cNvCxnSpPr/>
          <p:nvPr userDrawn="1"/>
        </p:nvCxnSpPr>
        <p:spPr>
          <a:xfrm rot="10800000">
            <a:off x="3178371" y="2606050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" name="Google Shape;106;p22"/>
          <p:cNvCxnSpPr/>
          <p:nvPr userDrawn="1"/>
        </p:nvCxnSpPr>
        <p:spPr>
          <a:xfrm>
            <a:off x="3178348" y="4975825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" name="Google Shape;107;p22"/>
          <p:cNvCxnSpPr/>
          <p:nvPr userDrawn="1"/>
        </p:nvCxnSpPr>
        <p:spPr>
          <a:xfrm rot="10800000">
            <a:off x="3178371" y="5346752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108;p22"/>
          <p:cNvCxnSpPr/>
          <p:nvPr userDrawn="1"/>
        </p:nvCxnSpPr>
        <p:spPr>
          <a:xfrm>
            <a:off x="10095848" y="2606051"/>
            <a:ext cx="0" cy="274057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" name="Google Shape;109;p22"/>
          <p:cNvCxnSpPr/>
          <p:nvPr userDrawn="1"/>
        </p:nvCxnSpPr>
        <p:spPr>
          <a:xfrm>
            <a:off x="3178348" y="2606050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72684" y="2990093"/>
            <a:ext cx="1828780" cy="18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defRPr sz="1812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charset="0"/>
                <a:cs typeface="Modern No. 20" panose="02070704070505020303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901463" y="2985406"/>
            <a:ext cx="5852097" cy="1990420"/>
          </a:xfrm>
          <a:prstGeom prst="rect">
            <a:avLst/>
          </a:prstGeom>
        </p:spPr>
        <p:txBody>
          <a:bodyPr anchor="ctr"/>
          <a:lstStyle>
            <a:lvl1pPr algn="l">
              <a:defRPr sz="4320" b="1" cap="all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78358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880720" y="1573536"/>
            <a:ext cx="8954668" cy="116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Custom Layout_lef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191912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78177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335343" y="6593558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4963" y="320675"/>
            <a:ext cx="3292475" cy="822325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Custom Layout_righ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11521835" y="6382206"/>
            <a:ext cx="358840" cy="21544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260" b="1">
                <a:solidFill>
                  <a:schemeClr val="accent1"/>
                </a:solidFill>
              </a:defRPr>
            </a:lvl1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flipH="1">
            <a:off x="8416558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33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11490458" y="6477346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57028" y="1036335"/>
            <a:ext cx="3108926" cy="4785330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>
                    <a:lumMod val="8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>
                <a:solidFill>
                  <a:srgbClr val="FFFFFF">
                    <a:lumMod val="8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02952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901464" y="1417342"/>
            <a:ext cx="8954668" cy="96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54000" indent="-25400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411480" indent="-411480">
              <a:buFont typeface="Arial" panose="020B0604020202020204" pitchFamily="34" charset="0"/>
              <a:buChar char="•"/>
              <a:defRPr sz="2400">
                <a:latin typeface="Proxima Nova"/>
              </a:defRPr>
            </a:lvl3pPr>
            <a:lvl4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4pPr>
            <a:lvl5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78130" indent="-27813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B2B2B2"/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fld id="{86CDE685-FAAE-4263-9F5A-6F1B9C813929}" type="slidenum">
              <a:rPr lang="en-US" smtClean="0"/>
            </a:fld>
            <a:endParaRPr lang="en-US" dirty="0"/>
          </a:p>
        </p:txBody>
      </p:sp>
      <p:sp>
        <p:nvSpPr>
          <p:cNvPr id="10" name="Content Placeholder 20"/>
          <p:cNvSpPr>
            <a:spLocks noGrp="1"/>
          </p:cNvSpPr>
          <p:nvPr>
            <p:ph sz="quarter" idx="13"/>
          </p:nvPr>
        </p:nvSpPr>
        <p:spPr>
          <a:xfrm>
            <a:off x="1463405" y="137196"/>
            <a:ext cx="9996956" cy="76771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1;p21" descr="xagqoinfsu4-ronald-yang.jpg"/>
          <p:cNvPicPr preferRelativeResize="0"/>
          <p:nvPr userDrawn="1"/>
        </p:nvPicPr>
        <p:blipFill rotWithShape="1">
          <a:blip r:embed="rId2"/>
          <a:srcRect t="4229" b="4229"/>
          <a:stretch>
            <a:fillRect/>
          </a:stretch>
        </p:blipFill>
        <p:spPr>
          <a:xfrm>
            <a:off x="-2117" y="0"/>
            <a:ext cx="1242212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" name="Google Shape;92;p21"/>
          <p:cNvSpPr/>
          <p:nvPr userDrawn="1"/>
        </p:nvSpPr>
        <p:spPr>
          <a:xfrm>
            <a:off x="-16" y="0"/>
            <a:ext cx="12420020" cy="6858000"/>
          </a:xfrm>
          <a:prstGeom prst="rect">
            <a:avLst/>
          </a:prstGeom>
          <a:solidFill>
            <a:srgbClr val="181818">
              <a:alpha val="90380"/>
            </a:srgbClr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" name="Google Shape;96;p21"/>
          <p:cNvCxnSpPr/>
          <p:nvPr userDrawn="1"/>
        </p:nvCxnSpPr>
        <p:spPr>
          <a:xfrm>
            <a:off x="830804" y="4271772"/>
            <a:ext cx="5547401" cy="0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Google Shape;97;p21"/>
          <p:cNvSpPr txBox="1"/>
          <p:nvPr userDrawn="1"/>
        </p:nvSpPr>
        <p:spPr>
          <a:xfrm>
            <a:off x="830804" y="4745722"/>
            <a:ext cx="5547401" cy="1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54876" rIns="54876" bIns="54876" anchor="t" anchorCtr="0"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Nishant Kumar 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School of Software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ECJTU</a:t>
            </a: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543" y="11247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648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DEFAULT">
  <p:cSld name="1_DEFAU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3"/>
          </p:nvPr>
        </p:nvSpPr>
        <p:spPr>
          <a:xfrm>
            <a:off x="1463465" y="161081"/>
            <a:ext cx="9996956" cy="63447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5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dirty="0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Section header">
  <p:cSld name="2_Section header">
    <p:bg>
      <p:bgRef idx="1001">
        <a:schemeClr val="bg1"/>
      </p:bgRef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flipH="1">
            <a:off x="10127991" y="6136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6" name="Google Shape;76;p18"/>
          <p:cNvSpPr/>
          <p:nvPr/>
        </p:nvSpPr>
        <p:spPr>
          <a:xfrm rot="10800000" flipH="1">
            <a:off x="621973" y="47444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9" name="Google Shape;105;p22"/>
          <p:cNvCxnSpPr/>
          <p:nvPr userDrawn="1"/>
        </p:nvCxnSpPr>
        <p:spPr>
          <a:xfrm rot="10800000">
            <a:off x="3178371" y="2606050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" name="Google Shape;106;p22"/>
          <p:cNvCxnSpPr/>
          <p:nvPr userDrawn="1"/>
        </p:nvCxnSpPr>
        <p:spPr>
          <a:xfrm>
            <a:off x="3178348" y="4975825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" name="Google Shape;107;p22"/>
          <p:cNvCxnSpPr/>
          <p:nvPr userDrawn="1"/>
        </p:nvCxnSpPr>
        <p:spPr>
          <a:xfrm rot="10800000">
            <a:off x="3178371" y="5346752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108;p22"/>
          <p:cNvCxnSpPr/>
          <p:nvPr userDrawn="1"/>
        </p:nvCxnSpPr>
        <p:spPr>
          <a:xfrm>
            <a:off x="10095848" y="2606051"/>
            <a:ext cx="0" cy="274057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" name="Google Shape;109;p22"/>
          <p:cNvCxnSpPr/>
          <p:nvPr userDrawn="1"/>
        </p:nvCxnSpPr>
        <p:spPr>
          <a:xfrm>
            <a:off x="3178348" y="2606050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72684" y="2990093"/>
            <a:ext cx="1828780" cy="18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defRPr sz="1812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charset="0"/>
                <a:cs typeface="Modern No. 20" panose="02070704070505020303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901463" y="2985406"/>
            <a:ext cx="5852097" cy="1990420"/>
          </a:xfrm>
          <a:prstGeom prst="rect">
            <a:avLst/>
          </a:prstGeom>
        </p:spPr>
        <p:txBody>
          <a:bodyPr anchor="ctr"/>
          <a:lstStyle>
            <a:lvl1pPr algn="l">
              <a:defRPr sz="4320" b="1" cap="all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78358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880720" y="1573536"/>
            <a:ext cx="8954668" cy="116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Custom Layout_lef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191912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78177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335343" y="6593558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4963" y="320675"/>
            <a:ext cx="3292475" cy="822325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Custom Layout_righ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11521835" y="6382206"/>
            <a:ext cx="358840" cy="21544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260" b="1">
                <a:solidFill>
                  <a:schemeClr val="accent1"/>
                </a:solidFill>
              </a:defRPr>
            </a:lvl1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flipH="1">
            <a:off x="8416558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33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11490458" y="6477346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57028" y="1036335"/>
            <a:ext cx="3108926" cy="4785330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DEFAULT">
  <p:cSld name="1_DEFAU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3"/>
          </p:nvPr>
        </p:nvSpPr>
        <p:spPr>
          <a:xfrm>
            <a:off x="1463465" y="161081"/>
            <a:ext cx="9996956" cy="63447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5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Custom Layout_lef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191912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78177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335343" y="6593558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4963" y="320675"/>
            <a:ext cx="3292475" cy="822325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>
                    <a:lumMod val="8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dirty="0" smtClean="0">
                <a:solidFill>
                  <a:srgbClr val="FFFFFF">
                    <a:lumMod val="8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dirty="0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02952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901464" y="1417342"/>
            <a:ext cx="8954668" cy="96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54000" indent="-25400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411480" indent="-411480">
              <a:buFont typeface="Arial" panose="020B0604020202020204" pitchFamily="34" charset="0"/>
              <a:buChar char="•"/>
              <a:defRPr sz="2400">
                <a:latin typeface="Proxima Nova"/>
              </a:defRPr>
            </a:lvl3pPr>
            <a:lvl4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4pPr>
            <a:lvl5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78130" indent="-27813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B2B2B2"/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dirty="0" smtClean="0"/>
              <a:t>OOAD  Lab#1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fld id="{86CDE685-FAAE-4263-9F5A-6F1B9C813929}" type="slidenum">
              <a:rPr lang="en-US" smtClean="0"/>
            </a:fld>
            <a:endParaRPr lang="en-US" dirty="0"/>
          </a:p>
        </p:txBody>
      </p:sp>
      <p:sp>
        <p:nvSpPr>
          <p:cNvPr id="10" name="Content Placeholder 20"/>
          <p:cNvSpPr>
            <a:spLocks noGrp="1"/>
          </p:cNvSpPr>
          <p:nvPr>
            <p:ph sz="quarter" idx="13"/>
          </p:nvPr>
        </p:nvSpPr>
        <p:spPr>
          <a:xfrm>
            <a:off x="1463405" y="137196"/>
            <a:ext cx="9996956" cy="76771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1_DEFAU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>OOAD  Lab#1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1062209" y="6381265"/>
            <a:ext cx="447887" cy="373380"/>
          </a:xfrm>
          <a:prstGeom prst="rect">
            <a:avLst/>
          </a:prstGeom>
        </p:spPr>
        <p:txBody>
          <a:bodyPr lIns="0" tIns="0" rIns="0" bIns="0"/>
          <a:lstStyle>
            <a:lvl1pPr>
              <a:defRPr sz="27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50800">
              <a:lnSpc>
                <a:spcPts val="2675"/>
              </a:lnSpc>
            </a:pPr>
            <a:fld id="{81D60167-4931-47E6-BA6A-407CBD079E4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18" y="123825"/>
            <a:ext cx="11999383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Section header">
  <p:cSld name="Section header">
    <p:bg>
      <p:bgRef idx="1001">
        <a:schemeClr val="bg1"/>
      </p:bgRef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flipH="1">
            <a:off x="10127991" y="6136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6" name="Google Shape;76;p18"/>
          <p:cNvSpPr/>
          <p:nvPr/>
        </p:nvSpPr>
        <p:spPr>
          <a:xfrm rot="10800000" flipH="1">
            <a:off x="621973" y="47444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9" name="Google Shape;105;p22"/>
          <p:cNvCxnSpPr/>
          <p:nvPr userDrawn="1"/>
        </p:nvCxnSpPr>
        <p:spPr>
          <a:xfrm rot="10800000">
            <a:off x="3178371" y="2606050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" name="Google Shape;106;p22"/>
          <p:cNvCxnSpPr/>
          <p:nvPr userDrawn="1"/>
        </p:nvCxnSpPr>
        <p:spPr>
          <a:xfrm>
            <a:off x="3178348" y="4975825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" name="Google Shape;107;p22"/>
          <p:cNvCxnSpPr/>
          <p:nvPr userDrawn="1"/>
        </p:nvCxnSpPr>
        <p:spPr>
          <a:xfrm rot="10800000">
            <a:off x="3178371" y="5346752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108;p22"/>
          <p:cNvCxnSpPr/>
          <p:nvPr userDrawn="1"/>
        </p:nvCxnSpPr>
        <p:spPr>
          <a:xfrm>
            <a:off x="10095848" y="2606051"/>
            <a:ext cx="0" cy="274057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" name="Google Shape;109;p22"/>
          <p:cNvCxnSpPr/>
          <p:nvPr userDrawn="1"/>
        </p:nvCxnSpPr>
        <p:spPr>
          <a:xfrm>
            <a:off x="3178348" y="2606050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72684" y="2990093"/>
            <a:ext cx="1828780" cy="18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defRPr sz="1812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charset="0"/>
                <a:cs typeface="Modern No. 20" panose="02070704070505020303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901463" y="2985406"/>
            <a:ext cx="5852097" cy="1990420"/>
          </a:xfrm>
          <a:prstGeom prst="rect">
            <a:avLst/>
          </a:prstGeom>
        </p:spPr>
        <p:txBody>
          <a:bodyPr anchor="ctr"/>
          <a:lstStyle>
            <a:lvl1pPr algn="l">
              <a:defRPr sz="4320" b="1" cap="all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1;p21" descr="xagqoinfsu4-ronald-yang.jpg"/>
          <p:cNvPicPr preferRelativeResize="0"/>
          <p:nvPr userDrawn="1"/>
        </p:nvPicPr>
        <p:blipFill rotWithShape="1">
          <a:blip r:embed="rId2"/>
          <a:srcRect t="4229" b="4229"/>
          <a:stretch>
            <a:fillRect/>
          </a:stretch>
        </p:blipFill>
        <p:spPr>
          <a:xfrm>
            <a:off x="-2117" y="0"/>
            <a:ext cx="1242212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" name="Google Shape;92;p21"/>
          <p:cNvSpPr/>
          <p:nvPr userDrawn="1"/>
        </p:nvSpPr>
        <p:spPr>
          <a:xfrm>
            <a:off x="-16" y="0"/>
            <a:ext cx="12420020" cy="6858000"/>
          </a:xfrm>
          <a:prstGeom prst="rect">
            <a:avLst/>
          </a:prstGeom>
          <a:solidFill>
            <a:srgbClr val="181818">
              <a:alpha val="90380"/>
            </a:srgbClr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" name="Google Shape;96;p21"/>
          <p:cNvCxnSpPr/>
          <p:nvPr userDrawn="1"/>
        </p:nvCxnSpPr>
        <p:spPr>
          <a:xfrm>
            <a:off x="830804" y="4271772"/>
            <a:ext cx="5547401" cy="0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Google Shape;97;p21"/>
          <p:cNvSpPr txBox="1"/>
          <p:nvPr userDrawn="1"/>
        </p:nvSpPr>
        <p:spPr>
          <a:xfrm>
            <a:off x="830804" y="4745722"/>
            <a:ext cx="5547401" cy="1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54876" rIns="54876" bIns="54876" anchor="t" anchorCtr="0"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Nishant Kumar 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School of Software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ECJTU</a:t>
            </a: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543" y="11247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648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Custom Layout_righ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11521835" y="6382206"/>
            <a:ext cx="358840" cy="21544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260" b="1">
                <a:solidFill>
                  <a:schemeClr val="accent1"/>
                </a:solidFill>
              </a:defRPr>
            </a:lvl1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flipH="1">
            <a:off x="8416558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33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11490458" y="6477346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57028" y="1036335"/>
            <a:ext cx="3108926" cy="4785330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DEFAULT">
  <p:cSld name="1_DEFAU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3"/>
          </p:nvPr>
        </p:nvSpPr>
        <p:spPr>
          <a:xfrm>
            <a:off x="1463465" y="161081"/>
            <a:ext cx="9996956" cy="63447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5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88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 marL="208280" indent="-208280">
              <a:buFont typeface="Arial" panose="020B0604020202020204" pitchFamily="34" charset="0"/>
              <a:buChar char="•"/>
              <a:defRPr sz="384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72440" indent="-18923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681990" indent="-20955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890270" indent="-208280">
              <a:buFont typeface="Arial" panose="020B0604020202020204" pitchFamily="34" charset="0"/>
              <a:buChar char="•"/>
              <a:defRPr sz="240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021080" indent="-132080">
              <a:buFont typeface="Arial" panose="020B0604020202020204" pitchFamily="34" charset="0"/>
              <a:buChar char="•"/>
              <a:defRPr sz="2400">
                <a:latin typeface="Arial Unicode MS" panose="020B0604020202020204" charset="-122"/>
                <a:ea typeface="Arial Unicode MS" panose="020B0604020202020204" charset="-122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8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>
                <a:latin typeface="Arial Unicode MS" panose="020B0604020202020204" charset="-122"/>
                <a:ea typeface="Arial Unicode MS" panose="020B0604020202020204" charset="-122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Section header">
  <p:cSld name="1_Section header1">
    <p:bg>
      <p:bgRef idx="1001">
        <a:schemeClr val="bg1"/>
      </p:bgRef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flipH="1">
            <a:off x="10127991" y="6136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6" name="Google Shape;76;p18"/>
          <p:cNvSpPr/>
          <p:nvPr/>
        </p:nvSpPr>
        <p:spPr>
          <a:xfrm rot="10800000" flipH="1">
            <a:off x="621973" y="47444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9" name="Google Shape;105;p22"/>
          <p:cNvCxnSpPr/>
          <p:nvPr userDrawn="1"/>
        </p:nvCxnSpPr>
        <p:spPr>
          <a:xfrm rot="10800000">
            <a:off x="3178371" y="2606050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" name="Google Shape;106;p22"/>
          <p:cNvCxnSpPr/>
          <p:nvPr userDrawn="1"/>
        </p:nvCxnSpPr>
        <p:spPr>
          <a:xfrm>
            <a:off x="3178348" y="4975825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" name="Google Shape;107;p22"/>
          <p:cNvCxnSpPr/>
          <p:nvPr userDrawn="1"/>
        </p:nvCxnSpPr>
        <p:spPr>
          <a:xfrm rot="10800000">
            <a:off x="3178371" y="5346752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108;p22"/>
          <p:cNvCxnSpPr/>
          <p:nvPr userDrawn="1"/>
        </p:nvCxnSpPr>
        <p:spPr>
          <a:xfrm>
            <a:off x="10095848" y="2606051"/>
            <a:ext cx="0" cy="274057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" name="Google Shape;109;p22"/>
          <p:cNvCxnSpPr/>
          <p:nvPr userDrawn="1"/>
        </p:nvCxnSpPr>
        <p:spPr>
          <a:xfrm>
            <a:off x="3178348" y="2606050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72684" y="2990093"/>
            <a:ext cx="1828780" cy="18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defRPr sz="1812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charset="0"/>
                <a:cs typeface="Modern No. 20" panose="02070704070505020303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901463" y="2985406"/>
            <a:ext cx="5852097" cy="1990420"/>
          </a:xfrm>
          <a:prstGeom prst="rect">
            <a:avLst/>
          </a:prstGeom>
        </p:spPr>
        <p:txBody>
          <a:bodyPr anchor="ctr"/>
          <a:lstStyle>
            <a:lvl1pPr algn="l">
              <a:defRPr sz="4320" b="1" cap="all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78358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880720" y="1573536"/>
            <a:ext cx="8954668" cy="116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+mj-lt"/>
                <a:ea typeface="Montserrat"/>
                <a:cs typeface="+mj-lt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+mj-lt"/>
                <a:ea typeface="Montserrat"/>
                <a:cs typeface="+mj-lt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+mj-lt"/>
                <a:ea typeface="Montserrat"/>
                <a:cs typeface="+mj-lt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+mj-lt"/>
              <a:cs typeface="+mj-lt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40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840">
                <a:latin typeface="+mj-lt"/>
                <a:cs typeface="+mj-lt"/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Custom Layout_lef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191912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78177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335343" y="6593558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/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4963" y="320675"/>
            <a:ext cx="3292475" cy="822325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Custom Layout_righ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11521835" y="6382206"/>
            <a:ext cx="358840" cy="21544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260" b="1">
                <a:solidFill>
                  <a:schemeClr val="accent1"/>
                </a:solidFill>
              </a:defRPr>
            </a:lvl1pPr>
          </a:lstStyle>
          <a:p>
            <a:fld id="{9EE92F51-9D7A-4895-B642-F19EBC2F540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 flipH="1">
            <a:off x="8416558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33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11490458" y="6477346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/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57028" y="1036335"/>
            <a:ext cx="3108926" cy="4785330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>
                    <a:lumMod val="8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>
                    <a:lumMod val="8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>
                <a:solidFill>
                  <a:srgbClr val="FFFFFF">
                    <a:lumMod val="8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02952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901464" y="1417342"/>
            <a:ext cx="8954668" cy="96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+mj-lt"/>
                <a:ea typeface="Montserrat"/>
                <a:cs typeface="+mj-lt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+mj-lt"/>
                <a:ea typeface="Montserrat"/>
                <a:cs typeface="+mj-lt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+mj-lt"/>
                <a:ea typeface="Montserrat"/>
                <a:cs typeface="+mj-lt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+mj-lt"/>
              <a:cs typeface="+mj-lt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55489" y="1041653"/>
            <a:ext cx="1934845" cy="720725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 u="heavy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OOAD  Lab#1</a:t>
            </a:r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068811" y="6464909"/>
            <a:ext cx="231775" cy="177800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hf sldNum="0" hdr="0" dt="0"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54000" indent="-25400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411480" indent="-411480">
              <a:buFont typeface="Arial" panose="020B0604020202020204" pitchFamily="34" charset="0"/>
              <a:buChar char="•"/>
              <a:defRPr sz="2400">
                <a:latin typeface="Proxima Nova"/>
              </a:defRPr>
            </a:lvl3pPr>
            <a:lvl4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4pPr>
            <a:lvl5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78130" indent="-27813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B2B2B2"/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fld id="{86CDE685-FAAE-4263-9F5A-6F1B9C813929}" type="slidenum">
              <a:rPr lang="en-US" smtClean="0"/>
            </a:fld>
            <a:endParaRPr lang="en-US" dirty="0"/>
          </a:p>
        </p:txBody>
      </p:sp>
      <p:sp>
        <p:nvSpPr>
          <p:cNvPr id="10" name="Content Placeholder 20"/>
          <p:cNvSpPr>
            <a:spLocks noGrp="1"/>
          </p:cNvSpPr>
          <p:nvPr>
            <p:ph sz="quarter" idx="13"/>
          </p:nvPr>
        </p:nvSpPr>
        <p:spPr>
          <a:xfrm>
            <a:off x="1463405" y="137196"/>
            <a:ext cx="9996956" cy="76771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1;p21" descr="xagqoinfsu4-ronald-yang.jpg"/>
          <p:cNvPicPr preferRelativeResize="0"/>
          <p:nvPr userDrawn="1"/>
        </p:nvPicPr>
        <p:blipFill rotWithShape="1">
          <a:blip r:embed="rId2"/>
          <a:srcRect t="4229" b="4229"/>
          <a:stretch>
            <a:fillRect/>
          </a:stretch>
        </p:blipFill>
        <p:spPr>
          <a:xfrm>
            <a:off x="-2117" y="0"/>
            <a:ext cx="1242212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" name="Google Shape;92;p21"/>
          <p:cNvSpPr/>
          <p:nvPr userDrawn="1"/>
        </p:nvSpPr>
        <p:spPr>
          <a:xfrm>
            <a:off x="-16" y="0"/>
            <a:ext cx="12420020" cy="6858000"/>
          </a:xfrm>
          <a:prstGeom prst="rect">
            <a:avLst/>
          </a:prstGeom>
          <a:solidFill>
            <a:srgbClr val="181818">
              <a:alpha val="90380"/>
            </a:srgbClr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" name="Google Shape;96;p21"/>
          <p:cNvCxnSpPr/>
          <p:nvPr userDrawn="1"/>
        </p:nvCxnSpPr>
        <p:spPr>
          <a:xfrm>
            <a:off x="830804" y="4271772"/>
            <a:ext cx="5547401" cy="0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Google Shape;97;p21"/>
          <p:cNvSpPr txBox="1"/>
          <p:nvPr userDrawn="1"/>
        </p:nvSpPr>
        <p:spPr>
          <a:xfrm>
            <a:off x="830804" y="4745722"/>
            <a:ext cx="5547401" cy="1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54876" rIns="54876" bIns="54876" anchor="t" anchorCtr="0"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Nishant Kumar 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School of Software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ECJTU</a:t>
            </a: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543" y="11247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648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DEFAULT">
  <p:cSld name="1_DEFAU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3"/>
          </p:nvPr>
        </p:nvSpPr>
        <p:spPr>
          <a:xfrm>
            <a:off x="1463465" y="161081"/>
            <a:ext cx="9996956" cy="63447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5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Section header">
  <p:cSld name="2_Section header">
    <p:bg>
      <p:bgRef idx="1001">
        <a:schemeClr val="bg1"/>
      </p:bgRef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flipH="1">
            <a:off x="10127991" y="6136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6" name="Google Shape;76;p18"/>
          <p:cNvSpPr/>
          <p:nvPr/>
        </p:nvSpPr>
        <p:spPr>
          <a:xfrm rot="10800000" flipH="1">
            <a:off x="621973" y="47444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9" name="Google Shape;105;p22"/>
          <p:cNvCxnSpPr/>
          <p:nvPr userDrawn="1"/>
        </p:nvCxnSpPr>
        <p:spPr>
          <a:xfrm rot="10800000">
            <a:off x="3178371" y="2606050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" name="Google Shape;106;p22"/>
          <p:cNvCxnSpPr/>
          <p:nvPr userDrawn="1"/>
        </p:nvCxnSpPr>
        <p:spPr>
          <a:xfrm>
            <a:off x="3178348" y="4975825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" name="Google Shape;107;p22"/>
          <p:cNvCxnSpPr/>
          <p:nvPr userDrawn="1"/>
        </p:nvCxnSpPr>
        <p:spPr>
          <a:xfrm rot="10800000">
            <a:off x="3178371" y="5346752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108;p22"/>
          <p:cNvCxnSpPr/>
          <p:nvPr userDrawn="1"/>
        </p:nvCxnSpPr>
        <p:spPr>
          <a:xfrm>
            <a:off x="10095848" y="2606051"/>
            <a:ext cx="0" cy="274057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" name="Google Shape;109;p22"/>
          <p:cNvCxnSpPr/>
          <p:nvPr userDrawn="1"/>
        </p:nvCxnSpPr>
        <p:spPr>
          <a:xfrm>
            <a:off x="3178348" y="2606050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72684" y="2990093"/>
            <a:ext cx="1828780" cy="18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defRPr sz="1812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charset="0"/>
                <a:cs typeface="Modern No. 20" panose="02070704070505020303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901463" y="2985406"/>
            <a:ext cx="5852097" cy="1990420"/>
          </a:xfrm>
          <a:prstGeom prst="rect">
            <a:avLst/>
          </a:prstGeom>
        </p:spPr>
        <p:txBody>
          <a:bodyPr anchor="ctr"/>
          <a:lstStyle>
            <a:lvl1pPr algn="l">
              <a:defRPr sz="4320" b="1" cap="all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78358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880720" y="1573536"/>
            <a:ext cx="8954668" cy="116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Custom Layout_lef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191912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78177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335343" y="6593558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4963" y="320675"/>
            <a:ext cx="3292475" cy="822325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Custom Layout_righ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11521835" y="6382206"/>
            <a:ext cx="358840" cy="21544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260" b="1">
                <a:solidFill>
                  <a:schemeClr val="accent1"/>
                </a:solidFill>
              </a:defRPr>
            </a:lvl1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flipH="1">
            <a:off x="8416558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33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11490458" y="6477346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57028" y="1036335"/>
            <a:ext cx="3108926" cy="4785330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>
                    <a:lumMod val="8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>
                <a:solidFill>
                  <a:srgbClr val="FFFFFF">
                    <a:lumMod val="8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02952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901464" y="1417342"/>
            <a:ext cx="8954668" cy="96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1;p21" descr="xagqoinfsu4-ronald-yang.jpg"/>
          <p:cNvPicPr preferRelativeResize="0"/>
          <p:nvPr userDrawn="1"/>
        </p:nvPicPr>
        <p:blipFill rotWithShape="1">
          <a:blip r:embed="rId2"/>
          <a:srcRect t="4229" b="4229"/>
          <a:stretch>
            <a:fillRect/>
          </a:stretch>
        </p:blipFill>
        <p:spPr>
          <a:xfrm>
            <a:off x="-2117" y="0"/>
            <a:ext cx="1242212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" name="Google Shape;92;p21"/>
          <p:cNvSpPr/>
          <p:nvPr userDrawn="1"/>
        </p:nvSpPr>
        <p:spPr>
          <a:xfrm>
            <a:off x="-16" y="0"/>
            <a:ext cx="12420020" cy="6858000"/>
          </a:xfrm>
          <a:prstGeom prst="rect">
            <a:avLst/>
          </a:prstGeom>
          <a:solidFill>
            <a:srgbClr val="181818">
              <a:alpha val="90380"/>
            </a:srgbClr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" name="Google Shape;96;p21"/>
          <p:cNvCxnSpPr/>
          <p:nvPr userDrawn="1"/>
        </p:nvCxnSpPr>
        <p:spPr>
          <a:xfrm>
            <a:off x="830804" y="4271772"/>
            <a:ext cx="5547401" cy="0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Google Shape;97;p21"/>
          <p:cNvSpPr txBox="1"/>
          <p:nvPr userDrawn="1"/>
        </p:nvSpPr>
        <p:spPr>
          <a:xfrm>
            <a:off x="830804" y="4745722"/>
            <a:ext cx="5547401" cy="1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54876" rIns="54876" bIns="54876" anchor="t" anchorCtr="0"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Nishant Kumar 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School of Software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ECJTU</a:t>
            </a: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543" y="11247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648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DEFAULT">
  <p:cSld name="1_DEFAU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3"/>
          </p:nvPr>
        </p:nvSpPr>
        <p:spPr>
          <a:xfrm>
            <a:off x="1463465" y="161081"/>
            <a:ext cx="9996956" cy="63447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5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Section header">
  <p:cSld name="2_Section header">
    <p:bg>
      <p:bgRef idx="1001">
        <a:schemeClr val="bg1"/>
      </p:bgRef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flipH="1">
            <a:off x="10127991" y="6136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6" name="Google Shape;76;p18"/>
          <p:cNvSpPr/>
          <p:nvPr/>
        </p:nvSpPr>
        <p:spPr>
          <a:xfrm rot="10800000" flipH="1">
            <a:off x="621973" y="47444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9" name="Google Shape;105;p22"/>
          <p:cNvCxnSpPr/>
          <p:nvPr userDrawn="1"/>
        </p:nvCxnSpPr>
        <p:spPr>
          <a:xfrm rot="10800000">
            <a:off x="3178371" y="2606050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" name="Google Shape;106;p22"/>
          <p:cNvCxnSpPr/>
          <p:nvPr userDrawn="1"/>
        </p:nvCxnSpPr>
        <p:spPr>
          <a:xfrm>
            <a:off x="3178348" y="4975825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" name="Google Shape;107;p22"/>
          <p:cNvCxnSpPr/>
          <p:nvPr userDrawn="1"/>
        </p:nvCxnSpPr>
        <p:spPr>
          <a:xfrm rot="10800000">
            <a:off x="3178371" y="5346752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108;p22"/>
          <p:cNvCxnSpPr/>
          <p:nvPr userDrawn="1"/>
        </p:nvCxnSpPr>
        <p:spPr>
          <a:xfrm>
            <a:off x="10095848" y="2606051"/>
            <a:ext cx="0" cy="274057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" name="Google Shape;109;p22"/>
          <p:cNvCxnSpPr/>
          <p:nvPr userDrawn="1"/>
        </p:nvCxnSpPr>
        <p:spPr>
          <a:xfrm>
            <a:off x="3178348" y="2606050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72684" y="2990093"/>
            <a:ext cx="1828780" cy="18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defRPr sz="1812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charset="0"/>
                <a:cs typeface="Modern No. 20" panose="02070704070505020303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901463" y="2985406"/>
            <a:ext cx="5852097" cy="1990420"/>
          </a:xfrm>
          <a:prstGeom prst="rect">
            <a:avLst/>
          </a:prstGeom>
        </p:spPr>
        <p:txBody>
          <a:bodyPr anchor="ctr"/>
          <a:lstStyle>
            <a:lvl1pPr algn="l">
              <a:defRPr sz="4320" b="1" cap="all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78358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880720" y="1573536"/>
            <a:ext cx="8954668" cy="116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Custom Layout_lef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191912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78177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335343" y="6593558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4963" y="320675"/>
            <a:ext cx="3292475" cy="822325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Custom Layout_righ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11521835" y="6382206"/>
            <a:ext cx="358840" cy="21544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260" b="1">
                <a:solidFill>
                  <a:schemeClr val="accent1"/>
                </a:solidFill>
              </a:defRPr>
            </a:lvl1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flipH="1">
            <a:off x="8416558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33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11490458" y="6477346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57028" y="1036335"/>
            <a:ext cx="3108926" cy="4785330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>
                    <a:lumMod val="8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>
                <a:solidFill>
                  <a:srgbClr val="FFFFFF">
                    <a:lumMod val="8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02952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901464" y="1417342"/>
            <a:ext cx="8954668" cy="96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54000" indent="-25400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411480" indent="-411480">
              <a:buFont typeface="Arial" panose="020B0604020202020204" pitchFamily="34" charset="0"/>
              <a:buChar char="•"/>
              <a:defRPr sz="2400">
                <a:latin typeface="Proxima Nova"/>
              </a:defRPr>
            </a:lvl3pPr>
            <a:lvl4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4pPr>
            <a:lvl5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78130" indent="-27813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B2B2B2"/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fld id="{86CDE685-FAAE-4263-9F5A-6F1B9C813929}" type="slidenum">
              <a:rPr lang="en-US" smtClean="0"/>
            </a:fld>
            <a:endParaRPr lang="en-US" dirty="0"/>
          </a:p>
        </p:txBody>
      </p:sp>
      <p:sp>
        <p:nvSpPr>
          <p:cNvPr id="10" name="Content Placeholder 20"/>
          <p:cNvSpPr>
            <a:spLocks noGrp="1"/>
          </p:cNvSpPr>
          <p:nvPr>
            <p:ph sz="quarter" idx="13"/>
          </p:nvPr>
        </p:nvSpPr>
        <p:spPr>
          <a:xfrm>
            <a:off x="1463405" y="137196"/>
            <a:ext cx="9996956" cy="76771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1;p21" descr="xagqoinfsu4-ronald-yang.jpg"/>
          <p:cNvPicPr preferRelativeResize="0"/>
          <p:nvPr userDrawn="1"/>
        </p:nvPicPr>
        <p:blipFill rotWithShape="1">
          <a:blip r:embed="rId2"/>
          <a:srcRect t="4229" b="4229"/>
          <a:stretch>
            <a:fillRect/>
          </a:stretch>
        </p:blipFill>
        <p:spPr>
          <a:xfrm>
            <a:off x="-2117" y="0"/>
            <a:ext cx="1242212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" name="Google Shape;92;p21"/>
          <p:cNvSpPr/>
          <p:nvPr userDrawn="1"/>
        </p:nvSpPr>
        <p:spPr>
          <a:xfrm>
            <a:off x="-16" y="0"/>
            <a:ext cx="12420020" cy="6858000"/>
          </a:xfrm>
          <a:prstGeom prst="rect">
            <a:avLst/>
          </a:prstGeom>
          <a:solidFill>
            <a:srgbClr val="181818">
              <a:alpha val="90380"/>
            </a:srgbClr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" name="Google Shape;96;p21"/>
          <p:cNvCxnSpPr/>
          <p:nvPr userDrawn="1"/>
        </p:nvCxnSpPr>
        <p:spPr>
          <a:xfrm>
            <a:off x="830804" y="4271772"/>
            <a:ext cx="5547401" cy="0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Google Shape;97;p21"/>
          <p:cNvSpPr txBox="1"/>
          <p:nvPr userDrawn="1"/>
        </p:nvSpPr>
        <p:spPr>
          <a:xfrm>
            <a:off x="830804" y="4745722"/>
            <a:ext cx="5547401" cy="1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54876" rIns="54876" bIns="54876" anchor="t" anchorCtr="0"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Nishant Kumar 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School of Software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ECJTU</a:t>
            </a: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543" y="11247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648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DEFAULT">
  <p:cSld name="1_DEFAU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3"/>
          </p:nvPr>
        </p:nvSpPr>
        <p:spPr>
          <a:xfrm>
            <a:off x="1463465" y="161081"/>
            <a:ext cx="9996956" cy="63447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5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dirty="0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Section header">
  <p:cSld name="2_Section header">
    <p:bg>
      <p:bgRef idx="1001">
        <a:schemeClr val="bg1"/>
      </p:bgRef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flipH="1">
            <a:off x="10127991" y="6136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6" name="Google Shape;76;p18"/>
          <p:cNvSpPr/>
          <p:nvPr/>
        </p:nvSpPr>
        <p:spPr>
          <a:xfrm rot="10800000" flipH="1">
            <a:off x="621973" y="47444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9" name="Google Shape;105;p22"/>
          <p:cNvCxnSpPr/>
          <p:nvPr userDrawn="1"/>
        </p:nvCxnSpPr>
        <p:spPr>
          <a:xfrm rot="10800000">
            <a:off x="3178371" y="2606050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" name="Google Shape;106;p22"/>
          <p:cNvCxnSpPr/>
          <p:nvPr userDrawn="1"/>
        </p:nvCxnSpPr>
        <p:spPr>
          <a:xfrm>
            <a:off x="3178348" y="4975825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" name="Google Shape;107;p22"/>
          <p:cNvCxnSpPr/>
          <p:nvPr userDrawn="1"/>
        </p:nvCxnSpPr>
        <p:spPr>
          <a:xfrm rot="10800000">
            <a:off x="3178371" y="5346752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108;p22"/>
          <p:cNvCxnSpPr/>
          <p:nvPr userDrawn="1"/>
        </p:nvCxnSpPr>
        <p:spPr>
          <a:xfrm>
            <a:off x="10095848" y="2606051"/>
            <a:ext cx="0" cy="274057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" name="Google Shape;109;p22"/>
          <p:cNvCxnSpPr/>
          <p:nvPr userDrawn="1"/>
        </p:nvCxnSpPr>
        <p:spPr>
          <a:xfrm>
            <a:off x="3178348" y="2606050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72684" y="2990093"/>
            <a:ext cx="1828780" cy="18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defRPr sz="1812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charset="0"/>
                <a:cs typeface="Modern No. 20" panose="02070704070505020303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901463" y="2985406"/>
            <a:ext cx="5852097" cy="1990420"/>
          </a:xfrm>
          <a:prstGeom prst="rect">
            <a:avLst/>
          </a:prstGeom>
        </p:spPr>
        <p:txBody>
          <a:bodyPr anchor="ctr"/>
          <a:lstStyle>
            <a:lvl1pPr algn="l">
              <a:defRPr sz="4320" b="1" cap="all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78358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880720" y="1573536"/>
            <a:ext cx="8954668" cy="116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02952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901464" y="1417342"/>
            <a:ext cx="8954668" cy="96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Custom Layout_lef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191912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78177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335343" y="6593558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4963" y="320675"/>
            <a:ext cx="3292475" cy="822325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Custom Layout_righ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11521835" y="6382206"/>
            <a:ext cx="358840" cy="21544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260" b="1">
                <a:solidFill>
                  <a:schemeClr val="accent1"/>
                </a:solidFill>
              </a:defRPr>
            </a:lvl1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flipH="1">
            <a:off x="8416558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33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11490458" y="6477346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57028" y="1036335"/>
            <a:ext cx="3108926" cy="4785330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>
                    <a:lumMod val="8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dirty="0" smtClean="0">
                <a:solidFill>
                  <a:srgbClr val="FFFFFF">
                    <a:lumMod val="8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dirty="0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02952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901464" y="1417342"/>
            <a:ext cx="8954668" cy="96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54000" indent="-25400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411480" indent="-411480">
              <a:buFont typeface="Arial" panose="020B0604020202020204" pitchFamily="34" charset="0"/>
              <a:buChar char="•"/>
              <a:defRPr sz="2400">
                <a:latin typeface="Proxima Nova"/>
              </a:defRPr>
            </a:lvl3pPr>
            <a:lvl4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4pPr>
            <a:lvl5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78130" indent="-27813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B2B2B2"/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dirty="0" smtClean="0"/>
              <a:t>OOAD  Lab#1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fld id="{86CDE685-FAAE-4263-9F5A-6F1B9C813929}" type="slidenum">
              <a:rPr lang="en-US" smtClean="0"/>
            </a:fld>
            <a:endParaRPr lang="en-US" dirty="0"/>
          </a:p>
        </p:txBody>
      </p:sp>
      <p:sp>
        <p:nvSpPr>
          <p:cNvPr id="10" name="Content Placeholder 20"/>
          <p:cNvSpPr>
            <a:spLocks noGrp="1"/>
          </p:cNvSpPr>
          <p:nvPr>
            <p:ph sz="quarter" idx="13"/>
          </p:nvPr>
        </p:nvSpPr>
        <p:spPr>
          <a:xfrm>
            <a:off x="1463405" y="137196"/>
            <a:ext cx="9996956" cy="76771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1_DEFAU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>OOAD  Lab#1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1062209" y="6381265"/>
            <a:ext cx="447887" cy="373380"/>
          </a:xfrm>
          <a:prstGeom prst="rect">
            <a:avLst/>
          </a:prstGeom>
        </p:spPr>
        <p:txBody>
          <a:bodyPr lIns="0" tIns="0" rIns="0" bIns="0"/>
          <a:lstStyle>
            <a:lvl1pPr>
              <a:defRPr sz="27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50800">
              <a:lnSpc>
                <a:spcPts val="2675"/>
              </a:lnSpc>
            </a:pPr>
            <a:fld id="{81D60167-4931-47E6-BA6A-407CBD079E4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18" y="123825"/>
            <a:ext cx="11999383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1;p21" descr="xagqoinfsu4-ronald-yang.jpg"/>
          <p:cNvPicPr preferRelativeResize="0"/>
          <p:nvPr userDrawn="1"/>
        </p:nvPicPr>
        <p:blipFill rotWithShape="1">
          <a:blip r:embed="rId2"/>
          <a:srcRect t="4229" b="4229"/>
          <a:stretch>
            <a:fillRect/>
          </a:stretch>
        </p:blipFill>
        <p:spPr>
          <a:xfrm>
            <a:off x="-2117" y="0"/>
            <a:ext cx="1242212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" name="Google Shape;92;p21"/>
          <p:cNvSpPr/>
          <p:nvPr userDrawn="1"/>
        </p:nvSpPr>
        <p:spPr>
          <a:xfrm>
            <a:off x="-16" y="0"/>
            <a:ext cx="12420020" cy="6858000"/>
          </a:xfrm>
          <a:prstGeom prst="rect">
            <a:avLst/>
          </a:prstGeom>
          <a:solidFill>
            <a:srgbClr val="181818">
              <a:alpha val="90380"/>
            </a:srgbClr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" name="Google Shape;96;p21"/>
          <p:cNvCxnSpPr/>
          <p:nvPr userDrawn="1"/>
        </p:nvCxnSpPr>
        <p:spPr>
          <a:xfrm>
            <a:off x="830804" y="4271772"/>
            <a:ext cx="5547401" cy="0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Google Shape;97;p21"/>
          <p:cNvSpPr txBox="1"/>
          <p:nvPr userDrawn="1"/>
        </p:nvSpPr>
        <p:spPr>
          <a:xfrm>
            <a:off x="830804" y="4745722"/>
            <a:ext cx="5547401" cy="1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54876" rIns="54876" bIns="54876" anchor="t" anchorCtr="0"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Nishant Kumar 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School of Software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ECJTU</a:t>
            </a: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543" y="11247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648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Section header">
  <p:cSld name="Section header">
    <p:bg>
      <p:bgRef idx="1001">
        <a:schemeClr val="bg1"/>
      </p:bgRef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flipH="1">
            <a:off x="10127991" y="6136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6" name="Google Shape;76;p18"/>
          <p:cNvSpPr/>
          <p:nvPr/>
        </p:nvSpPr>
        <p:spPr>
          <a:xfrm rot="10800000" flipH="1">
            <a:off x="621973" y="47444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9" name="Google Shape;105;p22"/>
          <p:cNvCxnSpPr/>
          <p:nvPr userDrawn="1"/>
        </p:nvCxnSpPr>
        <p:spPr>
          <a:xfrm rot="10800000">
            <a:off x="3178371" y="2606050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" name="Google Shape;106;p22"/>
          <p:cNvCxnSpPr/>
          <p:nvPr userDrawn="1"/>
        </p:nvCxnSpPr>
        <p:spPr>
          <a:xfrm>
            <a:off x="3178348" y="4975825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" name="Google Shape;107;p22"/>
          <p:cNvCxnSpPr/>
          <p:nvPr userDrawn="1"/>
        </p:nvCxnSpPr>
        <p:spPr>
          <a:xfrm rot="10800000">
            <a:off x="3178371" y="5346752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108;p22"/>
          <p:cNvCxnSpPr/>
          <p:nvPr userDrawn="1"/>
        </p:nvCxnSpPr>
        <p:spPr>
          <a:xfrm>
            <a:off x="10095848" y="2606051"/>
            <a:ext cx="0" cy="274057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" name="Google Shape;109;p22"/>
          <p:cNvCxnSpPr/>
          <p:nvPr userDrawn="1"/>
        </p:nvCxnSpPr>
        <p:spPr>
          <a:xfrm>
            <a:off x="3178348" y="2606050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72684" y="2990093"/>
            <a:ext cx="1828780" cy="18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defRPr sz="1812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charset="0"/>
                <a:cs typeface="Modern No. 20" panose="02070704070505020303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901463" y="2985406"/>
            <a:ext cx="5852097" cy="1990420"/>
          </a:xfrm>
          <a:prstGeom prst="rect">
            <a:avLst/>
          </a:prstGeom>
        </p:spPr>
        <p:txBody>
          <a:bodyPr anchor="ctr"/>
          <a:lstStyle>
            <a:lvl1pPr algn="l">
              <a:defRPr sz="4320" b="1" cap="all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1;p21" descr="xagqoinfsu4-ronald-yang.jpg"/>
          <p:cNvPicPr preferRelativeResize="0"/>
          <p:nvPr userDrawn="1"/>
        </p:nvPicPr>
        <p:blipFill rotWithShape="1">
          <a:blip r:embed="rId2"/>
          <a:srcRect t="4229" b="4229"/>
          <a:stretch>
            <a:fillRect/>
          </a:stretch>
        </p:blipFill>
        <p:spPr>
          <a:xfrm>
            <a:off x="-2117" y="0"/>
            <a:ext cx="1242212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" name="Google Shape;92;p21"/>
          <p:cNvSpPr/>
          <p:nvPr userDrawn="1"/>
        </p:nvSpPr>
        <p:spPr>
          <a:xfrm>
            <a:off x="-16" y="0"/>
            <a:ext cx="12420020" cy="6858000"/>
          </a:xfrm>
          <a:prstGeom prst="rect">
            <a:avLst/>
          </a:prstGeom>
          <a:solidFill>
            <a:srgbClr val="181818">
              <a:alpha val="90380"/>
            </a:srgbClr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" name="Google Shape;96;p21"/>
          <p:cNvCxnSpPr/>
          <p:nvPr userDrawn="1"/>
        </p:nvCxnSpPr>
        <p:spPr>
          <a:xfrm>
            <a:off x="830804" y="4271772"/>
            <a:ext cx="5547401" cy="0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Google Shape;97;p21"/>
          <p:cNvSpPr txBox="1"/>
          <p:nvPr userDrawn="1"/>
        </p:nvSpPr>
        <p:spPr>
          <a:xfrm>
            <a:off x="830804" y="4745722"/>
            <a:ext cx="5547401" cy="1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54876" rIns="54876" bIns="54876" anchor="t" anchorCtr="0"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Nishant Kumar 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School of Software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ECJTU</a:t>
            </a: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543" y="11247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648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DEFAULT">
  <p:cSld name="1_DEFAU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3"/>
          </p:nvPr>
        </p:nvSpPr>
        <p:spPr>
          <a:xfrm>
            <a:off x="1463465" y="161081"/>
            <a:ext cx="9996956" cy="63447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5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88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 marL="208280" indent="-208280">
              <a:buFont typeface="Arial" panose="020B0604020202020204" pitchFamily="34" charset="0"/>
              <a:buChar char="•"/>
              <a:defRPr sz="384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72440" indent="-18923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681990" indent="-20955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890270" indent="-208280">
              <a:buFont typeface="Arial" panose="020B0604020202020204" pitchFamily="34" charset="0"/>
              <a:buChar char="•"/>
              <a:defRPr sz="240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021080" indent="-132080">
              <a:buFont typeface="Arial" panose="020B0604020202020204" pitchFamily="34" charset="0"/>
              <a:buChar char="•"/>
              <a:defRPr sz="2400">
                <a:latin typeface="Arial Unicode MS" panose="020B0604020202020204" charset="-122"/>
                <a:ea typeface="Arial Unicode MS" panose="020B0604020202020204" charset="-122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8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>
                <a:latin typeface="Arial Unicode MS" panose="020B0604020202020204" charset="-122"/>
                <a:ea typeface="Arial Unicode MS" panose="020B0604020202020204" charset="-122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Section header">
  <p:cSld name="1_Section header1">
    <p:bg>
      <p:bgRef idx="1001">
        <a:schemeClr val="bg1"/>
      </p:bgRef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flipH="1">
            <a:off x="10127991" y="6136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6" name="Google Shape;76;p18"/>
          <p:cNvSpPr/>
          <p:nvPr/>
        </p:nvSpPr>
        <p:spPr>
          <a:xfrm rot="10800000" flipH="1">
            <a:off x="621973" y="47444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9" name="Google Shape;105;p22"/>
          <p:cNvCxnSpPr/>
          <p:nvPr userDrawn="1"/>
        </p:nvCxnSpPr>
        <p:spPr>
          <a:xfrm rot="10800000">
            <a:off x="3178371" y="2606050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" name="Google Shape;106;p22"/>
          <p:cNvCxnSpPr/>
          <p:nvPr userDrawn="1"/>
        </p:nvCxnSpPr>
        <p:spPr>
          <a:xfrm>
            <a:off x="3178348" y="4975825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" name="Google Shape;107;p22"/>
          <p:cNvCxnSpPr/>
          <p:nvPr userDrawn="1"/>
        </p:nvCxnSpPr>
        <p:spPr>
          <a:xfrm rot="10800000">
            <a:off x="3178371" y="5346752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108;p22"/>
          <p:cNvCxnSpPr/>
          <p:nvPr userDrawn="1"/>
        </p:nvCxnSpPr>
        <p:spPr>
          <a:xfrm>
            <a:off x="10095848" y="2606051"/>
            <a:ext cx="0" cy="274057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" name="Google Shape;109;p22"/>
          <p:cNvCxnSpPr/>
          <p:nvPr userDrawn="1"/>
        </p:nvCxnSpPr>
        <p:spPr>
          <a:xfrm>
            <a:off x="3178348" y="2606050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72684" y="2990093"/>
            <a:ext cx="1828780" cy="18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defRPr sz="1812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charset="0"/>
                <a:cs typeface="Modern No. 20" panose="02070704070505020303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901463" y="2985406"/>
            <a:ext cx="5852097" cy="1990420"/>
          </a:xfrm>
          <a:prstGeom prst="rect">
            <a:avLst/>
          </a:prstGeom>
        </p:spPr>
        <p:txBody>
          <a:bodyPr anchor="ctr"/>
          <a:lstStyle>
            <a:lvl1pPr algn="l">
              <a:defRPr sz="4320" b="1" cap="all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78358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880720" y="1573536"/>
            <a:ext cx="8954668" cy="116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+mj-lt"/>
                <a:ea typeface="Montserrat"/>
                <a:cs typeface="+mj-lt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+mj-lt"/>
                <a:ea typeface="Montserrat"/>
                <a:cs typeface="+mj-lt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+mj-lt"/>
                <a:ea typeface="Montserrat"/>
                <a:cs typeface="+mj-lt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+mj-lt"/>
              <a:cs typeface="+mj-lt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40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840">
                <a:latin typeface="+mj-lt"/>
                <a:cs typeface="+mj-lt"/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Custom Layout_lef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191912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78177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335343" y="6593558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/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4963" y="320675"/>
            <a:ext cx="3292475" cy="822325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DEFAULT">
  <p:cSld name="1_DEFAU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3"/>
          </p:nvPr>
        </p:nvSpPr>
        <p:spPr>
          <a:xfrm>
            <a:off x="1463465" y="161081"/>
            <a:ext cx="9996956" cy="63447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5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Custom Layout_righ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11521835" y="6382206"/>
            <a:ext cx="358840" cy="21544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260" b="1">
                <a:solidFill>
                  <a:schemeClr val="accent1"/>
                </a:solidFill>
              </a:defRPr>
            </a:lvl1pPr>
          </a:lstStyle>
          <a:p>
            <a:fld id="{9EE92F51-9D7A-4895-B642-F19EBC2F540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 flipH="1">
            <a:off x="8416558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33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11490458" y="6477346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/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57028" y="1036335"/>
            <a:ext cx="3108926" cy="4785330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>
                    <a:lumMod val="8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02952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901464" y="1417342"/>
            <a:ext cx="8954668" cy="96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+mj-lt"/>
                <a:ea typeface="Montserrat"/>
                <a:cs typeface="+mj-lt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+mj-lt"/>
                <a:ea typeface="Montserrat"/>
                <a:cs typeface="+mj-lt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+mj-lt"/>
                <a:ea typeface="Montserrat"/>
                <a:cs typeface="+mj-lt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+mj-lt"/>
              <a:cs typeface="+mj-lt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55489" y="1041653"/>
            <a:ext cx="1934845" cy="720725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 u="heavy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OOAD  Lab#1</a:t>
            </a:r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068811" y="6464909"/>
            <a:ext cx="231775" cy="177800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hf sldNum="0" hdr="0" dt="0"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54000" indent="-25400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411480" indent="-411480">
              <a:buFont typeface="Arial" panose="020B0604020202020204" pitchFamily="34" charset="0"/>
              <a:buChar char="•"/>
              <a:defRPr sz="2400">
                <a:latin typeface="Proxima Nova"/>
              </a:defRPr>
            </a:lvl3pPr>
            <a:lvl4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4pPr>
            <a:lvl5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78130" indent="-27813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B2B2B2"/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fld id="{86CDE685-FAAE-4263-9F5A-6F1B9C813929}" type="slidenum">
              <a:rPr lang="en-US" smtClean="0"/>
            </a:fld>
            <a:endParaRPr lang="en-US" dirty="0"/>
          </a:p>
        </p:txBody>
      </p:sp>
      <p:sp>
        <p:nvSpPr>
          <p:cNvPr id="10" name="Content Placeholder 20"/>
          <p:cNvSpPr>
            <a:spLocks noGrp="1"/>
          </p:cNvSpPr>
          <p:nvPr>
            <p:ph sz="quarter" idx="13"/>
          </p:nvPr>
        </p:nvSpPr>
        <p:spPr>
          <a:xfrm>
            <a:off x="1463405" y="137196"/>
            <a:ext cx="9996956" cy="76771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1;p21" descr="xagqoinfsu4-ronald-yang.jpg"/>
          <p:cNvPicPr preferRelativeResize="0"/>
          <p:nvPr userDrawn="1"/>
        </p:nvPicPr>
        <p:blipFill rotWithShape="1">
          <a:blip r:embed="rId2"/>
          <a:srcRect t="4229" b="4229"/>
          <a:stretch>
            <a:fillRect/>
          </a:stretch>
        </p:blipFill>
        <p:spPr>
          <a:xfrm>
            <a:off x="-2117" y="0"/>
            <a:ext cx="1242212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" name="Google Shape;92;p21"/>
          <p:cNvSpPr/>
          <p:nvPr userDrawn="1"/>
        </p:nvSpPr>
        <p:spPr>
          <a:xfrm>
            <a:off x="-16" y="0"/>
            <a:ext cx="12420020" cy="6858000"/>
          </a:xfrm>
          <a:prstGeom prst="rect">
            <a:avLst/>
          </a:prstGeom>
          <a:solidFill>
            <a:srgbClr val="181818">
              <a:alpha val="90380"/>
            </a:srgbClr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" name="Google Shape;96;p21"/>
          <p:cNvCxnSpPr/>
          <p:nvPr userDrawn="1"/>
        </p:nvCxnSpPr>
        <p:spPr>
          <a:xfrm>
            <a:off x="830804" y="4271772"/>
            <a:ext cx="5547401" cy="0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Google Shape;97;p21"/>
          <p:cNvSpPr txBox="1"/>
          <p:nvPr userDrawn="1"/>
        </p:nvSpPr>
        <p:spPr>
          <a:xfrm>
            <a:off x="830804" y="4745722"/>
            <a:ext cx="5547401" cy="1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54876" rIns="54876" bIns="54876" anchor="t" anchorCtr="0"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Nishant Kumar 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School of Software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ECJTU</a:t>
            </a: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543" y="11247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648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DEFAULT">
  <p:cSld name="1_DEFAU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3"/>
          </p:nvPr>
        </p:nvSpPr>
        <p:spPr>
          <a:xfrm>
            <a:off x="1463465" y="161081"/>
            <a:ext cx="9996956" cy="63447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5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Section header">
  <p:cSld name="2_Section header">
    <p:bg>
      <p:bgRef idx="1001">
        <a:schemeClr val="bg1"/>
      </p:bgRef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flipH="1">
            <a:off x="10127991" y="6136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6" name="Google Shape;76;p18"/>
          <p:cNvSpPr/>
          <p:nvPr/>
        </p:nvSpPr>
        <p:spPr>
          <a:xfrm rot="10800000" flipH="1">
            <a:off x="621973" y="47444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9" name="Google Shape;105;p22"/>
          <p:cNvCxnSpPr/>
          <p:nvPr userDrawn="1"/>
        </p:nvCxnSpPr>
        <p:spPr>
          <a:xfrm rot="10800000">
            <a:off x="3178371" y="2606050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" name="Google Shape;106;p22"/>
          <p:cNvCxnSpPr/>
          <p:nvPr userDrawn="1"/>
        </p:nvCxnSpPr>
        <p:spPr>
          <a:xfrm>
            <a:off x="3178348" y="4975825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" name="Google Shape;107;p22"/>
          <p:cNvCxnSpPr/>
          <p:nvPr userDrawn="1"/>
        </p:nvCxnSpPr>
        <p:spPr>
          <a:xfrm rot="10800000">
            <a:off x="3178371" y="5346752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108;p22"/>
          <p:cNvCxnSpPr/>
          <p:nvPr userDrawn="1"/>
        </p:nvCxnSpPr>
        <p:spPr>
          <a:xfrm>
            <a:off x="10095848" y="2606051"/>
            <a:ext cx="0" cy="274057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" name="Google Shape;109;p22"/>
          <p:cNvCxnSpPr/>
          <p:nvPr userDrawn="1"/>
        </p:nvCxnSpPr>
        <p:spPr>
          <a:xfrm>
            <a:off x="3178348" y="2606050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72684" y="2990093"/>
            <a:ext cx="1828780" cy="18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defRPr sz="1812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charset="0"/>
                <a:cs typeface="Modern No. 20" panose="02070704070505020303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901463" y="2985406"/>
            <a:ext cx="5852097" cy="1990420"/>
          </a:xfrm>
          <a:prstGeom prst="rect">
            <a:avLst/>
          </a:prstGeom>
        </p:spPr>
        <p:txBody>
          <a:bodyPr anchor="ctr"/>
          <a:lstStyle>
            <a:lvl1pPr algn="l">
              <a:defRPr sz="4320" b="1" cap="all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78358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880720" y="1573536"/>
            <a:ext cx="8954668" cy="116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Section header">
  <p:cSld name="2_Section header">
    <p:bg>
      <p:bgRef idx="1001">
        <a:schemeClr val="bg1"/>
      </p:bgRef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flipH="1">
            <a:off x="10127991" y="6136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6" name="Google Shape;76;p18"/>
          <p:cNvSpPr/>
          <p:nvPr/>
        </p:nvSpPr>
        <p:spPr>
          <a:xfrm rot="10800000" flipH="1">
            <a:off x="621973" y="47444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9" name="Google Shape;105;p22"/>
          <p:cNvCxnSpPr/>
          <p:nvPr userDrawn="1"/>
        </p:nvCxnSpPr>
        <p:spPr>
          <a:xfrm rot="10800000">
            <a:off x="3178371" y="2606050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" name="Google Shape;106;p22"/>
          <p:cNvCxnSpPr/>
          <p:nvPr userDrawn="1"/>
        </p:nvCxnSpPr>
        <p:spPr>
          <a:xfrm>
            <a:off x="3178348" y="4975825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" name="Google Shape;107;p22"/>
          <p:cNvCxnSpPr/>
          <p:nvPr userDrawn="1"/>
        </p:nvCxnSpPr>
        <p:spPr>
          <a:xfrm rot="10800000">
            <a:off x="3178371" y="5346752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108;p22"/>
          <p:cNvCxnSpPr/>
          <p:nvPr userDrawn="1"/>
        </p:nvCxnSpPr>
        <p:spPr>
          <a:xfrm>
            <a:off x="10095848" y="2606051"/>
            <a:ext cx="0" cy="274057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" name="Google Shape;109;p22"/>
          <p:cNvCxnSpPr/>
          <p:nvPr userDrawn="1"/>
        </p:nvCxnSpPr>
        <p:spPr>
          <a:xfrm>
            <a:off x="3178348" y="2606050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72684" y="2990093"/>
            <a:ext cx="1828780" cy="18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defRPr sz="1812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charset="0"/>
                <a:cs typeface="Modern No. 20" panose="02070704070505020303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901463" y="2985406"/>
            <a:ext cx="5852097" cy="1990420"/>
          </a:xfrm>
          <a:prstGeom prst="rect">
            <a:avLst/>
          </a:prstGeom>
        </p:spPr>
        <p:txBody>
          <a:bodyPr anchor="ctr"/>
          <a:lstStyle>
            <a:lvl1pPr algn="l">
              <a:defRPr sz="4320" b="1" cap="all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Custom Layout_lef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191912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78177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335343" y="6593558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4963" y="320675"/>
            <a:ext cx="3292475" cy="822325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Custom Layout_righ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11521835" y="6382206"/>
            <a:ext cx="358840" cy="21544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260" b="1">
                <a:solidFill>
                  <a:schemeClr val="accent1"/>
                </a:solidFill>
              </a:defRPr>
            </a:lvl1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flipH="1">
            <a:off x="8416558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33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11490458" y="6477346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57028" y="1036335"/>
            <a:ext cx="3108926" cy="4785330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>
                    <a:lumMod val="8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>
                <a:solidFill>
                  <a:srgbClr val="FFFFFF">
                    <a:lumMod val="8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02952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901464" y="1417342"/>
            <a:ext cx="8954668" cy="96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1;p21" descr="xagqoinfsu4-ronald-yang.jpg"/>
          <p:cNvPicPr preferRelativeResize="0"/>
          <p:nvPr userDrawn="1"/>
        </p:nvPicPr>
        <p:blipFill rotWithShape="1">
          <a:blip r:embed="rId2"/>
          <a:srcRect t="4229" b="4229"/>
          <a:stretch>
            <a:fillRect/>
          </a:stretch>
        </p:blipFill>
        <p:spPr>
          <a:xfrm>
            <a:off x="-2117" y="0"/>
            <a:ext cx="1242212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" name="Google Shape;92;p21"/>
          <p:cNvSpPr/>
          <p:nvPr userDrawn="1"/>
        </p:nvSpPr>
        <p:spPr>
          <a:xfrm>
            <a:off x="-16" y="0"/>
            <a:ext cx="12420020" cy="6858000"/>
          </a:xfrm>
          <a:prstGeom prst="rect">
            <a:avLst/>
          </a:prstGeom>
          <a:solidFill>
            <a:srgbClr val="181818">
              <a:alpha val="90380"/>
            </a:srgbClr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" name="Google Shape;96;p21"/>
          <p:cNvCxnSpPr/>
          <p:nvPr userDrawn="1"/>
        </p:nvCxnSpPr>
        <p:spPr>
          <a:xfrm>
            <a:off x="830804" y="4271772"/>
            <a:ext cx="5547401" cy="0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Google Shape;97;p21"/>
          <p:cNvSpPr txBox="1"/>
          <p:nvPr userDrawn="1"/>
        </p:nvSpPr>
        <p:spPr>
          <a:xfrm>
            <a:off x="830804" y="4745722"/>
            <a:ext cx="5547401" cy="1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54876" rIns="54876" bIns="54876" anchor="t" anchorCtr="0"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Nishant Kumar 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School of Software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ECJTU</a:t>
            </a: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543" y="11247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648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DEFAULT">
  <p:cSld name="1_DEFAU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3"/>
          </p:nvPr>
        </p:nvSpPr>
        <p:spPr>
          <a:xfrm>
            <a:off x="1463465" y="161081"/>
            <a:ext cx="9996956" cy="63447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5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Section header">
  <p:cSld name="2_Section header">
    <p:bg>
      <p:bgRef idx="1001">
        <a:schemeClr val="bg1"/>
      </p:bgRef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flipH="1">
            <a:off x="10127991" y="6136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6" name="Google Shape;76;p18"/>
          <p:cNvSpPr/>
          <p:nvPr/>
        </p:nvSpPr>
        <p:spPr>
          <a:xfrm rot="10800000" flipH="1">
            <a:off x="621973" y="47444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9" name="Google Shape;105;p22"/>
          <p:cNvCxnSpPr/>
          <p:nvPr userDrawn="1"/>
        </p:nvCxnSpPr>
        <p:spPr>
          <a:xfrm rot="10800000">
            <a:off x="3178371" y="2606050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" name="Google Shape;106;p22"/>
          <p:cNvCxnSpPr/>
          <p:nvPr userDrawn="1"/>
        </p:nvCxnSpPr>
        <p:spPr>
          <a:xfrm>
            <a:off x="3178348" y="4975825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" name="Google Shape;107;p22"/>
          <p:cNvCxnSpPr/>
          <p:nvPr userDrawn="1"/>
        </p:nvCxnSpPr>
        <p:spPr>
          <a:xfrm rot="10800000">
            <a:off x="3178371" y="5346752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108;p22"/>
          <p:cNvCxnSpPr/>
          <p:nvPr userDrawn="1"/>
        </p:nvCxnSpPr>
        <p:spPr>
          <a:xfrm>
            <a:off x="10095848" y="2606051"/>
            <a:ext cx="0" cy="274057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" name="Google Shape;109;p22"/>
          <p:cNvCxnSpPr/>
          <p:nvPr userDrawn="1"/>
        </p:nvCxnSpPr>
        <p:spPr>
          <a:xfrm>
            <a:off x="3178348" y="2606050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72684" y="2990093"/>
            <a:ext cx="1828780" cy="18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defRPr sz="1812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charset="0"/>
                <a:cs typeface="Modern No. 20" panose="02070704070505020303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901463" y="2985406"/>
            <a:ext cx="5852097" cy="1990420"/>
          </a:xfrm>
          <a:prstGeom prst="rect">
            <a:avLst/>
          </a:prstGeom>
        </p:spPr>
        <p:txBody>
          <a:bodyPr anchor="ctr"/>
          <a:lstStyle>
            <a:lvl1pPr algn="l">
              <a:defRPr sz="4320" b="1" cap="all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78358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880720" y="1573536"/>
            <a:ext cx="8954668" cy="116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78358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880720" y="1573536"/>
            <a:ext cx="8954668" cy="116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Custom Layout_lef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191912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78177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335343" y="6593558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4963" y="320675"/>
            <a:ext cx="3292475" cy="822325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Custom Layout_righ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11521835" y="6382206"/>
            <a:ext cx="358840" cy="21544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260" b="1">
                <a:solidFill>
                  <a:schemeClr val="accent1"/>
                </a:solidFill>
              </a:defRPr>
            </a:lvl1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flipH="1">
            <a:off x="8416558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33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11490458" y="6477346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57028" y="1036335"/>
            <a:ext cx="3108926" cy="4785330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>
                    <a:lumMod val="8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>
                <a:solidFill>
                  <a:srgbClr val="FFFFFF">
                    <a:lumMod val="8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02952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901464" y="1417342"/>
            <a:ext cx="8954668" cy="96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54000" indent="-25400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411480" indent="-411480">
              <a:buFont typeface="Arial" panose="020B0604020202020204" pitchFamily="34" charset="0"/>
              <a:buChar char="•"/>
              <a:defRPr sz="2400">
                <a:latin typeface="Proxima Nova"/>
              </a:defRPr>
            </a:lvl3pPr>
            <a:lvl4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4pPr>
            <a:lvl5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78130" indent="-27813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B2B2B2"/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fld id="{86CDE685-FAAE-4263-9F5A-6F1B9C813929}" type="slidenum">
              <a:rPr lang="en-US" smtClean="0"/>
            </a:fld>
            <a:endParaRPr lang="en-US" dirty="0"/>
          </a:p>
        </p:txBody>
      </p:sp>
      <p:sp>
        <p:nvSpPr>
          <p:cNvPr id="10" name="Content Placeholder 20"/>
          <p:cNvSpPr>
            <a:spLocks noGrp="1"/>
          </p:cNvSpPr>
          <p:nvPr>
            <p:ph sz="quarter" idx="13"/>
          </p:nvPr>
        </p:nvSpPr>
        <p:spPr>
          <a:xfrm>
            <a:off x="1463405" y="137196"/>
            <a:ext cx="9996956" cy="76771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1;p21" descr="xagqoinfsu4-ronald-yang.jpg"/>
          <p:cNvPicPr preferRelativeResize="0"/>
          <p:nvPr userDrawn="1"/>
        </p:nvPicPr>
        <p:blipFill rotWithShape="1">
          <a:blip r:embed="rId2"/>
          <a:srcRect t="4229" b="4229"/>
          <a:stretch>
            <a:fillRect/>
          </a:stretch>
        </p:blipFill>
        <p:spPr>
          <a:xfrm>
            <a:off x="-2117" y="0"/>
            <a:ext cx="1242212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" name="Google Shape;92;p21"/>
          <p:cNvSpPr/>
          <p:nvPr userDrawn="1"/>
        </p:nvSpPr>
        <p:spPr>
          <a:xfrm>
            <a:off x="-16" y="0"/>
            <a:ext cx="12420020" cy="6858000"/>
          </a:xfrm>
          <a:prstGeom prst="rect">
            <a:avLst/>
          </a:prstGeom>
          <a:solidFill>
            <a:srgbClr val="181818">
              <a:alpha val="90380"/>
            </a:srgbClr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" name="Google Shape;96;p21"/>
          <p:cNvCxnSpPr/>
          <p:nvPr userDrawn="1"/>
        </p:nvCxnSpPr>
        <p:spPr>
          <a:xfrm>
            <a:off x="830804" y="4271772"/>
            <a:ext cx="5547401" cy="0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Google Shape;97;p21"/>
          <p:cNvSpPr txBox="1"/>
          <p:nvPr userDrawn="1"/>
        </p:nvSpPr>
        <p:spPr>
          <a:xfrm>
            <a:off x="830804" y="4745722"/>
            <a:ext cx="5547401" cy="1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54876" rIns="54876" bIns="54876" anchor="t" anchorCtr="0"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Nishant Kumar 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School of Software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ECJTU</a:t>
            </a: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543" y="11247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648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DEFAULT">
  <p:cSld name="1_DEFAU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3"/>
          </p:nvPr>
        </p:nvSpPr>
        <p:spPr>
          <a:xfrm>
            <a:off x="1463465" y="161081"/>
            <a:ext cx="9996956" cy="63447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5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dirty="0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Section header">
  <p:cSld name="2_Section header">
    <p:bg>
      <p:bgRef idx="1001">
        <a:schemeClr val="bg1"/>
      </p:bgRef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flipH="1">
            <a:off x="10127991" y="6136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6" name="Google Shape;76;p18"/>
          <p:cNvSpPr/>
          <p:nvPr/>
        </p:nvSpPr>
        <p:spPr>
          <a:xfrm rot="10800000" flipH="1">
            <a:off x="621973" y="47444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9" name="Google Shape;105;p22"/>
          <p:cNvCxnSpPr/>
          <p:nvPr userDrawn="1"/>
        </p:nvCxnSpPr>
        <p:spPr>
          <a:xfrm rot="10800000">
            <a:off x="3178371" y="2606050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" name="Google Shape;106;p22"/>
          <p:cNvCxnSpPr/>
          <p:nvPr userDrawn="1"/>
        </p:nvCxnSpPr>
        <p:spPr>
          <a:xfrm>
            <a:off x="3178348" y="4975825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" name="Google Shape;107;p22"/>
          <p:cNvCxnSpPr/>
          <p:nvPr userDrawn="1"/>
        </p:nvCxnSpPr>
        <p:spPr>
          <a:xfrm rot="10800000">
            <a:off x="3178371" y="5346752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108;p22"/>
          <p:cNvCxnSpPr/>
          <p:nvPr userDrawn="1"/>
        </p:nvCxnSpPr>
        <p:spPr>
          <a:xfrm>
            <a:off x="10095848" y="2606051"/>
            <a:ext cx="0" cy="274057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" name="Google Shape;109;p22"/>
          <p:cNvCxnSpPr/>
          <p:nvPr userDrawn="1"/>
        </p:nvCxnSpPr>
        <p:spPr>
          <a:xfrm>
            <a:off x="3178348" y="2606050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72684" y="2990093"/>
            <a:ext cx="1828780" cy="18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defRPr sz="1812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charset="0"/>
                <a:cs typeface="Modern No. 20" panose="02070704070505020303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901463" y="2985406"/>
            <a:ext cx="5852097" cy="1990420"/>
          </a:xfrm>
          <a:prstGeom prst="rect">
            <a:avLst/>
          </a:prstGeom>
        </p:spPr>
        <p:txBody>
          <a:bodyPr anchor="ctr"/>
          <a:lstStyle>
            <a:lvl1pPr algn="l">
              <a:defRPr sz="4320" b="1" cap="all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88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 marL="208280" indent="-208280">
              <a:buFont typeface="Arial" panose="020B0604020202020204" pitchFamily="34" charset="0"/>
              <a:buChar char="•"/>
              <a:defRPr sz="384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72440" indent="-18923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681990" indent="-20955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890270" indent="-208280">
              <a:buFont typeface="Arial" panose="020B0604020202020204" pitchFamily="34" charset="0"/>
              <a:buChar char="•"/>
              <a:defRPr sz="240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021080" indent="-132080">
              <a:buFont typeface="Arial" panose="020B0604020202020204" pitchFamily="34" charset="0"/>
              <a:buChar char="•"/>
              <a:defRPr sz="2400">
                <a:latin typeface="Arial Unicode MS" panose="020B0604020202020204" charset="-122"/>
                <a:ea typeface="Arial Unicode MS" panose="020B0604020202020204" charset="-122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8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78358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880720" y="1573536"/>
            <a:ext cx="8954668" cy="116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Custom Layout_lef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191912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78177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335343" y="6593558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4963" y="320675"/>
            <a:ext cx="3292475" cy="822325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Custom Layout_righ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11521835" y="6382206"/>
            <a:ext cx="358840" cy="21544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260" b="1">
                <a:solidFill>
                  <a:schemeClr val="accent1"/>
                </a:solidFill>
              </a:defRPr>
            </a:lvl1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flipH="1">
            <a:off x="8416558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33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11490458" y="6477346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57028" y="1036335"/>
            <a:ext cx="3108926" cy="4785330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>
                    <a:lumMod val="8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dirty="0" smtClean="0">
                <a:solidFill>
                  <a:srgbClr val="FFFFFF">
                    <a:lumMod val="8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dirty="0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02952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901464" y="1417342"/>
            <a:ext cx="8954668" cy="96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54000" indent="-25400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411480" indent="-411480">
              <a:buFont typeface="Arial" panose="020B0604020202020204" pitchFamily="34" charset="0"/>
              <a:buChar char="•"/>
              <a:defRPr sz="2400">
                <a:latin typeface="Proxima Nova"/>
              </a:defRPr>
            </a:lvl3pPr>
            <a:lvl4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4pPr>
            <a:lvl5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78130" indent="-27813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B2B2B2"/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dirty="0" smtClean="0"/>
              <a:t>OOAD  Lab#1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fld id="{86CDE685-FAAE-4263-9F5A-6F1B9C813929}" type="slidenum">
              <a:rPr lang="en-US" smtClean="0"/>
            </a:fld>
            <a:endParaRPr lang="en-US" dirty="0"/>
          </a:p>
        </p:txBody>
      </p:sp>
      <p:sp>
        <p:nvSpPr>
          <p:cNvPr id="10" name="Content Placeholder 20"/>
          <p:cNvSpPr>
            <a:spLocks noGrp="1"/>
          </p:cNvSpPr>
          <p:nvPr>
            <p:ph sz="quarter" idx="13"/>
          </p:nvPr>
        </p:nvSpPr>
        <p:spPr>
          <a:xfrm>
            <a:off x="1463405" y="137196"/>
            <a:ext cx="9996956" cy="76771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1_DEFAU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>OOAD  Lab#1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1062209" y="6381265"/>
            <a:ext cx="447887" cy="373380"/>
          </a:xfrm>
          <a:prstGeom prst="rect">
            <a:avLst/>
          </a:prstGeom>
        </p:spPr>
        <p:txBody>
          <a:bodyPr lIns="0" tIns="0" rIns="0" bIns="0"/>
          <a:lstStyle>
            <a:lvl1pPr>
              <a:defRPr sz="27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50800">
              <a:lnSpc>
                <a:spcPts val="2675"/>
              </a:lnSpc>
            </a:pPr>
            <a:fld id="{81D60167-4931-47E6-BA6A-407CBD079E4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Custom Layout_lef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191912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78177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335343" y="6593558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4963" y="320675"/>
            <a:ext cx="3292475" cy="822325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18" y="123825"/>
            <a:ext cx="11999383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Section header">
  <p:cSld name="Section header">
    <p:bg>
      <p:bgRef idx="1001">
        <a:schemeClr val="bg1"/>
      </p:bgRef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flipH="1">
            <a:off x="10127991" y="6136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6" name="Google Shape;76;p18"/>
          <p:cNvSpPr/>
          <p:nvPr/>
        </p:nvSpPr>
        <p:spPr>
          <a:xfrm rot="10800000" flipH="1">
            <a:off x="621973" y="47444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9" name="Google Shape;105;p22"/>
          <p:cNvCxnSpPr/>
          <p:nvPr userDrawn="1"/>
        </p:nvCxnSpPr>
        <p:spPr>
          <a:xfrm rot="10800000">
            <a:off x="3178371" y="2606050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" name="Google Shape;106;p22"/>
          <p:cNvCxnSpPr/>
          <p:nvPr userDrawn="1"/>
        </p:nvCxnSpPr>
        <p:spPr>
          <a:xfrm>
            <a:off x="3178348" y="4975825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" name="Google Shape;107;p22"/>
          <p:cNvCxnSpPr/>
          <p:nvPr userDrawn="1"/>
        </p:nvCxnSpPr>
        <p:spPr>
          <a:xfrm rot="10800000">
            <a:off x="3178371" y="5346752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108;p22"/>
          <p:cNvCxnSpPr/>
          <p:nvPr userDrawn="1"/>
        </p:nvCxnSpPr>
        <p:spPr>
          <a:xfrm>
            <a:off x="10095848" y="2606051"/>
            <a:ext cx="0" cy="274057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" name="Google Shape;109;p22"/>
          <p:cNvCxnSpPr/>
          <p:nvPr userDrawn="1"/>
        </p:nvCxnSpPr>
        <p:spPr>
          <a:xfrm>
            <a:off x="3178348" y="2606050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72684" y="2990093"/>
            <a:ext cx="1828780" cy="18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defRPr sz="1812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charset="0"/>
                <a:cs typeface="Modern No. 20" panose="02070704070505020303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901463" y="2985406"/>
            <a:ext cx="5852097" cy="1990420"/>
          </a:xfrm>
          <a:prstGeom prst="rect">
            <a:avLst/>
          </a:prstGeom>
        </p:spPr>
        <p:txBody>
          <a:bodyPr anchor="ctr"/>
          <a:lstStyle>
            <a:lvl1pPr algn="l">
              <a:defRPr sz="4320" b="1" cap="all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1;p21" descr="xagqoinfsu4-ronald-yang.jpg"/>
          <p:cNvPicPr preferRelativeResize="0"/>
          <p:nvPr userDrawn="1"/>
        </p:nvPicPr>
        <p:blipFill rotWithShape="1">
          <a:blip r:embed="rId2"/>
          <a:srcRect t="4229" b="4229"/>
          <a:stretch>
            <a:fillRect/>
          </a:stretch>
        </p:blipFill>
        <p:spPr>
          <a:xfrm>
            <a:off x="-2117" y="0"/>
            <a:ext cx="1242212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" name="Google Shape;92;p21"/>
          <p:cNvSpPr/>
          <p:nvPr userDrawn="1"/>
        </p:nvSpPr>
        <p:spPr>
          <a:xfrm>
            <a:off x="-16" y="0"/>
            <a:ext cx="12420020" cy="6858000"/>
          </a:xfrm>
          <a:prstGeom prst="rect">
            <a:avLst/>
          </a:prstGeom>
          <a:solidFill>
            <a:srgbClr val="181818">
              <a:alpha val="90380"/>
            </a:srgbClr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" name="Google Shape;96;p21"/>
          <p:cNvCxnSpPr/>
          <p:nvPr userDrawn="1"/>
        </p:nvCxnSpPr>
        <p:spPr>
          <a:xfrm>
            <a:off x="830804" y="4271772"/>
            <a:ext cx="5547401" cy="0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Google Shape;97;p21"/>
          <p:cNvSpPr txBox="1"/>
          <p:nvPr userDrawn="1"/>
        </p:nvSpPr>
        <p:spPr>
          <a:xfrm>
            <a:off x="830804" y="4745722"/>
            <a:ext cx="5547401" cy="1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54876" rIns="54876" bIns="54876" anchor="t" anchorCtr="0"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Nishant Kumar 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School of Software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ECJTU</a:t>
            </a: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543" y="11247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648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DEFAULT">
  <p:cSld name="1_DEFAU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3"/>
          </p:nvPr>
        </p:nvSpPr>
        <p:spPr>
          <a:xfrm>
            <a:off x="1463465" y="161081"/>
            <a:ext cx="9996956" cy="63447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5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88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 marL="208280" indent="-208280">
              <a:buFont typeface="Arial" panose="020B0604020202020204" pitchFamily="34" charset="0"/>
              <a:buChar char="•"/>
              <a:defRPr sz="384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72440" indent="-18923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681990" indent="-20955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890270" indent="-208280">
              <a:buFont typeface="Arial" panose="020B0604020202020204" pitchFamily="34" charset="0"/>
              <a:buChar char="•"/>
              <a:defRPr sz="240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021080" indent="-132080">
              <a:buFont typeface="Arial" panose="020B0604020202020204" pitchFamily="34" charset="0"/>
              <a:buChar char="•"/>
              <a:defRPr sz="2400">
                <a:latin typeface="Arial Unicode MS" panose="020B0604020202020204" charset="-122"/>
                <a:ea typeface="Arial Unicode MS" panose="020B0604020202020204" charset="-122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8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>
                <a:latin typeface="Arial Unicode MS" panose="020B0604020202020204" charset="-122"/>
                <a:ea typeface="Arial Unicode MS" panose="020B0604020202020204" charset="-122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Section header">
  <p:cSld name="1_Section header1">
    <p:bg>
      <p:bgRef idx="1001">
        <a:schemeClr val="bg1"/>
      </p:bgRef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flipH="1">
            <a:off x="10127991" y="6136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6" name="Google Shape;76;p18"/>
          <p:cNvSpPr/>
          <p:nvPr/>
        </p:nvSpPr>
        <p:spPr>
          <a:xfrm rot="10800000" flipH="1">
            <a:off x="621973" y="47444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9" name="Google Shape;105;p22"/>
          <p:cNvCxnSpPr/>
          <p:nvPr userDrawn="1"/>
        </p:nvCxnSpPr>
        <p:spPr>
          <a:xfrm rot="10800000">
            <a:off x="3178371" y="2606050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" name="Google Shape;106;p22"/>
          <p:cNvCxnSpPr/>
          <p:nvPr userDrawn="1"/>
        </p:nvCxnSpPr>
        <p:spPr>
          <a:xfrm>
            <a:off x="3178348" y="4975825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" name="Google Shape;107;p22"/>
          <p:cNvCxnSpPr/>
          <p:nvPr userDrawn="1"/>
        </p:nvCxnSpPr>
        <p:spPr>
          <a:xfrm rot="10800000">
            <a:off x="3178371" y="5346752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108;p22"/>
          <p:cNvCxnSpPr/>
          <p:nvPr userDrawn="1"/>
        </p:nvCxnSpPr>
        <p:spPr>
          <a:xfrm>
            <a:off x="10095848" y="2606051"/>
            <a:ext cx="0" cy="274057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" name="Google Shape;109;p22"/>
          <p:cNvCxnSpPr/>
          <p:nvPr userDrawn="1"/>
        </p:nvCxnSpPr>
        <p:spPr>
          <a:xfrm>
            <a:off x="3178348" y="2606050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72684" y="2990093"/>
            <a:ext cx="1828780" cy="18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defRPr sz="1812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charset="0"/>
                <a:cs typeface="Modern No. 20" panose="02070704070505020303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901463" y="2985406"/>
            <a:ext cx="5852097" cy="1990420"/>
          </a:xfrm>
          <a:prstGeom prst="rect">
            <a:avLst/>
          </a:prstGeom>
        </p:spPr>
        <p:txBody>
          <a:bodyPr anchor="ctr"/>
          <a:lstStyle>
            <a:lvl1pPr algn="l">
              <a:defRPr sz="4320" b="1" cap="all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78358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880720" y="1573536"/>
            <a:ext cx="8954668" cy="116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+mj-lt"/>
                <a:ea typeface="Montserrat"/>
                <a:cs typeface="+mj-lt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+mj-lt"/>
                <a:ea typeface="Montserrat"/>
                <a:cs typeface="+mj-lt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+mj-lt"/>
                <a:ea typeface="Montserrat"/>
                <a:cs typeface="+mj-lt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+mj-lt"/>
              <a:cs typeface="+mj-lt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Custom Layout_righ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11521835" y="6382206"/>
            <a:ext cx="358840" cy="21544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260" b="1">
                <a:solidFill>
                  <a:schemeClr val="accent1"/>
                </a:solidFill>
              </a:defRPr>
            </a:lvl1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flipH="1">
            <a:off x="8416558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33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11490458" y="6477346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57028" y="1036335"/>
            <a:ext cx="3108926" cy="4785330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40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840">
                <a:latin typeface="+mj-lt"/>
                <a:cs typeface="+mj-lt"/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Custom Layout_lef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191912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78177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335343" y="6593558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/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4963" y="320675"/>
            <a:ext cx="3292475" cy="822325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Custom Layout_righ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11521835" y="6382206"/>
            <a:ext cx="358840" cy="21544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260" b="1">
                <a:solidFill>
                  <a:schemeClr val="accent1"/>
                </a:solidFill>
              </a:defRPr>
            </a:lvl1pPr>
          </a:lstStyle>
          <a:p>
            <a:fld id="{9EE92F51-9D7A-4895-B642-F19EBC2F540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 flipH="1">
            <a:off x="8416558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33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11490458" y="6477346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/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57028" y="1036335"/>
            <a:ext cx="3108926" cy="4785330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>
                    <a:lumMod val="8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02952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901464" y="1417342"/>
            <a:ext cx="8954668" cy="96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+mj-lt"/>
                <a:ea typeface="Montserrat"/>
                <a:cs typeface="+mj-lt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+mj-lt"/>
                <a:ea typeface="Montserrat"/>
                <a:cs typeface="+mj-lt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+mj-lt"/>
                <a:ea typeface="Montserrat"/>
                <a:cs typeface="+mj-lt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+mj-lt"/>
              <a:cs typeface="+mj-lt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55489" y="1041653"/>
            <a:ext cx="1934845" cy="720725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 u="heavy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OOAD  Lab#1</a:t>
            </a:r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068811" y="6464909"/>
            <a:ext cx="231775" cy="177800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hf sldNum="0" hdr="0" dt="0"/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54000" indent="-25400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411480" indent="-411480">
              <a:buFont typeface="Arial" panose="020B0604020202020204" pitchFamily="34" charset="0"/>
              <a:buChar char="•"/>
              <a:defRPr sz="2400">
                <a:latin typeface="Proxima Nova"/>
              </a:defRPr>
            </a:lvl3pPr>
            <a:lvl4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4pPr>
            <a:lvl5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78130" indent="-27813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B2B2B2"/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fld id="{86CDE685-FAAE-4263-9F5A-6F1B9C813929}" type="slidenum">
              <a:rPr lang="en-US" smtClean="0"/>
            </a:fld>
            <a:endParaRPr lang="en-US" dirty="0"/>
          </a:p>
        </p:txBody>
      </p:sp>
      <p:sp>
        <p:nvSpPr>
          <p:cNvPr id="10" name="Content Placeholder 20"/>
          <p:cNvSpPr>
            <a:spLocks noGrp="1"/>
          </p:cNvSpPr>
          <p:nvPr>
            <p:ph sz="quarter" idx="13"/>
          </p:nvPr>
        </p:nvSpPr>
        <p:spPr>
          <a:xfrm>
            <a:off x="1463405" y="137196"/>
            <a:ext cx="9996956" cy="76771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1;p21" descr="xagqoinfsu4-ronald-yang.jpg"/>
          <p:cNvPicPr preferRelativeResize="0"/>
          <p:nvPr userDrawn="1"/>
        </p:nvPicPr>
        <p:blipFill rotWithShape="1">
          <a:blip r:embed="rId2"/>
          <a:srcRect t="4229" b="4229"/>
          <a:stretch>
            <a:fillRect/>
          </a:stretch>
        </p:blipFill>
        <p:spPr>
          <a:xfrm>
            <a:off x="-2117" y="0"/>
            <a:ext cx="1242212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" name="Google Shape;92;p21"/>
          <p:cNvSpPr/>
          <p:nvPr userDrawn="1"/>
        </p:nvSpPr>
        <p:spPr>
          <a:xfrm>
            <a:off x="-16" y="0"/>
            <a:ext cx="12420020" cy="6858000"/>
          </a:xfrm>
          <a:prstGeom prst="rect">
            <a:avLst/>
          </a:prstGeom>
          <a:solidFill>
            <a:srgbClr val="181818">
              <a:alpha val="90380"/>
            </a:srgbClr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" name="Google Shape;96;p21"/>
          <p:cNvCxnSpPr/>
          <p:nvPr userDrawn="1"/>
        </p:nvCxnSpPr>
        <p:spPr>
          <a:xfrm>
            <a:off x="830804" y="4271772"/>
            <a:ext cx="5547401" cy="0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Google Shape;97;p21"/>
          <p:cNvSpPr txBox="1"/>
          <p:nvPr userDrawn="1"/>
        </p:nvSpPr>
        <p:spPr>
          <a:xfrm>
            <a:off x="830804" y="4745722"/>
            <a:ext cx="5547401" cy="1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54876" rIns="54876" bIns="54876" anchor="t" anchorCtr="0"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Nishant Kumar 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School of Software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ECJTU</a:t>
            </a: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543" y="11247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648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DEFAULT">
  <p:cSld name="1_DEFAU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3"/>
          </p:nvPr>
        </p:nvSpPr>
        <p:spPr>
          <a:xfrm>
            <a:off x="1463465" y="161081"/>
            <a:ext cx="9996956" cy="63447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5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Section header">
  <p:cSld name="2_Section header">
    <p:bg>
      <p:bgRef idx="1001">
        <a:schemeClr val="bg1"/>
      </p:bgRef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flipH="1">
            <a:off x="10127991" y="6136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6" name="Google Shape;76;p18"/>
          <p:cNvSpPr/>
          <p:nvPr/>
        </p:nvSpPr>
        <p:spPr>
          <a:xfrm rot="10800000" flipH="1">
            <a:off x="621973" y="47444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9" name="Google Shape;105;p22"/>
          <p:cNvCxnSpPr/>
          <p:nvPr userDrawn="1"/>
        </p:nvCxnSpPr>
        <p:spPr>
          <a:xfrm rot="10800000">
            <a:off x="3178371" y="2606050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" name="Google Shape;106;p22"/>
          <p:cNvCxnSpPr/>
          <p:nvPr userDrawn="1"/>
        </p:nvCxnSpPr>
        <p:spPr>
          <a:xfrm>
            <a:off x="3178348" y="4975825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" name="Google Shape;107;p22"/>
          <p:cNvCxnSpPr/>
          <p:nvPr userDrawn="1"/>
        </p:nvCxnSpPr>
        <p:spPr>
          <a:xfrm rot="10800000">
            <a:off x="3178371" y="5346752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108;p22"/>
          <p:cNvCxnSpPr/>
          <p:nvPr userDrawn="1"/>
        </p:nvCxnSpPr>
        <p:spPr>
          <a:xfrm>
            <a:off x="10095848" y="2606051"/>
            <a:ext cx="0" cy="274057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" name="Google Shape;109;p22"/>
          <p:cNvCxnSpPr/>
          <p:nvPr userDrawn="1"/>
        </p:nvCxnSpPr>
        <p:spPr>
          <a:xfrm>
            <a:off x="3178348" y="2606050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72684" y="2990093"/>
            <a:ext cx="1828780" cy="18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defRPr sz="1812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charset="0"/>
                <a:cs typeface="Modern No. 20" panose="02070704070505020303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901463" y="2985406"/>
            <a:ext cx="5852097" cy="1990420"/>
          </a:xfrm>
          <a:prstGeom prst="rect">
            <a:avLst/>
          </a:prstGeom>
        </p:spPr>
        <p:txBody>
          <a:bodyPr anchor="ctr"/>
          <a:lstStyle>
            <a:lvl1pPr algn="l">
              <a:defRPr sz="4320" b="1" cap="all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>
                    <a:lumMod val="8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>
                <a:solidFill>
                  <a:srgbClr val="FFFFFF">
                    <a:lumMod val="8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78358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880720" y="1573536"/>
            <a:ext cx="8954668" cy="116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Custom Layout_lef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191912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78177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335343" y="6593558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4963" y="320675"/>
            <a:ext cx="3292475" cy="822325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Custom Layout_righ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11521835" y="6382206"/>
            <a:ext cx="358840" cy="21544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260" b="1">
                <a:solidFill>
                  <a:schemeClr val="accent1"/>
                </a:solidFill>
              </a:defRPr>
            </a:lvl1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flipH="1">
            <a:off x="8416558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33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11490458" y="6477346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57028" y="1036335"/>
            <a:ext cx="3108926" cy="4785330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>
                    <a:lumMod val="8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>
                <a:solidFill>
                  <a:srgbClr val="FFFFFF">
                    <a:lumMod val="8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02952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901464" y="1417342"/>
            <a:ext cx="8954668" cy="96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1;p21" descr="xagqoinfsu4-ronald-yang.jpg"/>
          <p:cNvPicPr preferRelativeResize="0"/>
          <p:nvPr userDrawn="1"/>
        </p:nvPicPr>
        <p:blipFill rotWithShape="1">
          <a:blip r:embed="rId2"/>
          <a:srcRect t="4229" b="4229"/>
          <a:stretch>
            <a:fillRect/>
          </a:stretch>
        </p:blipFill>
        <p:spPr>
          <a:xfrm>
            <a:off x="-2117" y="0"/>
            <a:ext cx="1242212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" name="Google Shape;92;p21"/>
          <p:cNvSpPr/>
          <p:nvPr userDrawn="1"/>
        </p:nvSpPr>
        <p:spPr>
          <a:xfrm>
            <a:off x="-16" y="0"/>
            <a:ext cx="12420020" cy="6858000"/>
          </a:xfrm>
          <a:prstGeom prst="rect">
            <a:avLst/>
          </a:prstGeom>
          <a:solidFill>
            <a:srgbClr val="181818">
              <a:alpha val="90380"/>
            </a:srgbClr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" name="Google Shape;96;p21"/>
          <p:cNvCxnSpPr/>
          <p:nvPr userDrawn="1"/>
        </p:nvCxnSpPr>
        <p:spPr>
          <a:xfrm>
            <a:off x="830804" y="4271772"/>
            <a:ext cx="5547401" cy="0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Google Shape;97;p21"/>
          <p:cNvSpPr txBox="1"/>
          <p:nvPr userDrawn="1"/>
        </p:nvSpPr>
        <p:spPr>
          <a:xfrm>
            <a:off x="830804" y="4745722"/>
            <a:ext cx="5547401" cy="1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54876" rIns="54876" bIns="54876" anchor="t" anchorCtr="0"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Nishant Kumar 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School of Software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ECJTU</a:t>
            </a: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543" y="11247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648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DEFAULT">
  <p:cSld name="1_DEFAU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3"/>
          </p:nvPr>
        </p:nvSpPr>
        <p:spPr>
          <a:xfrm>
            <a:off x="1463465" y="161081"/>
            <a:ext cx="9996956" cy="63447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5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Section header">
  <p:cSld name="2_Section header">
    <p:bg>
      <p:bgRef idx="1001">
        <a:schemeClr val="bg1"/>
      </p:bgRef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flipH="1">
            <a:off x="10127991" y="6136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6" name="Google Shape;76;p18"/>
          <p:cNvSpPr/>
          <p:nvPr/>
        </p:nvSpPr>
        <p:spPr>
          <a:xfrm rot="10800000" flipH="1">
            <a:off x="621973" y="47444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9" name="Google Shape;105;p22"/>
          <p:cNvCxnSpPr/>
          <p:nvPr userDrawn="1"/>
        </p:nvCxnSpPr>
        <p:spPr>
          <a:xfrm rot="10800000">
            <a:off x="3178371" y="2606050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" name="Google Shape;106;p22"/>
          <p:cNvCxnSpPr/>
          <p:nvPr userDrawn="1"/>
        </p:nvCxnSpPr>
        <p:spPr>
          <a:xfrm>
            <a:off x="3178348" y="4975825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" name="Google Shape;107;p22"/>
          <p:cNvCxnSpPr/>
          <p:nvPr userDrawn="1"/>
        </p:nvCxnSpPr>
        <p:spPr>
          <a:xfrm rot="10800000">
            <a:off x="3178371" y="5346752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108;p22"/>
          <p:cNvCxnSpPr/>
          <p:nvPr userDrawn="1"/>
        </p:nvCxnSpPr>
        <p:spPr>
          <a:xfrm>
            <a:off x="10095848" y="2606051"/>
            <a:ext cx="0" cy="274057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" name="Google Shape;109;p22"/>
          <p:cNvCxnSpPr/>
          <p:nvPr userDrawn="1"/>
        </p:nvCxnSpPr>
        <p:spPr>
          <a:xfrm>
            <a:off x="3178348" y="2606050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72684" y="2990093"/>
            <a:ext cx="1828780" cy="18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defRPr sz="1812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charset="0"/>
                <a:cs typeface="Modern No. 20" panose="02070704070505020303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901463" y="2985406"/>
            <a:ext cx="5852097" cy="1990420"/>
          </a:xfrm>
          <a:prstGeom prst="rect">
            <a:avLst/>
          </a:prstGeom>
        </p:spPr>
        <p:txBody>
          <a:bodyPr anchor="ctr"/>
          <a:lstStyle>
            <a:lvl1pPr algn="l">
              <a:defRPr sz="4320" b="1" cap="all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78358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880720" y="1573536"/>
            <a:ext cx="8954668" cy="116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Custom Layout_lef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191912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78177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335343" y="6593558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4963" y="320675"/>
            <a:ext cx="3292475" cy="822325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Custom Layout_righ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11521835" y="6382206"/>
            <a:ext cx="358840" cy="21544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260" b="1">
                <a:solidFill>
                  <a:schemeClr val="accent1"/>
                </a:solidFill>
              </a:defRPr>
            </a:lvl1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flipH="1">
            <a:off x="8416558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33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11490458" y="6477346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57028" y="1036335"/>
            <a:ext cx="3108926" cy="4785330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>
                    <a:lumMod val="8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>
                <a:solidFill>
                  <a:srgbClr val="FFFFFF">
                    <a:lumMod val="8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02952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901464" y="1417342"/>
            <a:ext cx="8954668" cy="96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54000" indent="-25400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411480" indent="-411480">
              <a:buFont typeface="Arial" panose="020B0604020202020204" pitchFamily="34" charset="0"/>
              <a:buChar char="•"/>
              <a:defRPr sz="2400">
                <a:latin typeface="Proxima Nova"/>
              </a:defRPr>
            </a:lvl3pPr>
            <a:lvl4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4pPr>
            <a:lvl5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78130" indent="-27813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B2B2B2"/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fld id="{86CDE685-FAAE-4263-9F5A-6F1B9C813929}" type="slidenum">
              <a:rPr lang="en-US" smtClean="0"/>
            </a:fld>
            <a:endParaRPr lang="en-US" dirty="0"/>
          </a:p>
        </p:txBody>
      </p:sp>
      <p:sp>
        <p:nvSpPr>
          <p:cNvPr id="10" name="Content Placeholder 20"/>
          <p:cNvSpPr>
            <a:spLocks noGrp="1"/>
          </p:cNvSpPr>
          <p:nvPr>
            <p:ph sz="quarter" idx="13"/>
          </p:nvPr>
        </p:nvSpPr>
        <p:spPr>
          <a:xfrm>
            <a:off x="1463405" y="137196"/>
            <a:ext cx="9996956" cy="76771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1;p21" descr="xagqoinfsu4-ronald-yang.jpg"/>
          <p:cNvPicPr preferRelativeResize="0"/>
          <p:nvPr userDrawn="1"/>
        </p:nvPicPr>
        <p:blipFill rotWithShape="1">
          <a:blip r:embed="rId2"/>
          <a:srcRect t="4229" b="4229"/>
          <a:stretch>
            <a:fillRect/>
          </a:stretch>
        </p:blipFill>
        <p:spPr>
          <a:xfrm>
            <a:off x="-2117" y="0"/>
            <a:ext cx="1242212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" name="Google Shape;92;p21"/>
          <p:cNvSpPr/>
          <p:nvPr userDrawn="1"/>
        </p:nvSpPr>
        <p:spPr>
          <a:xfrm>
            <a:off x="-16" y="0"/>
            <a:ext cx="12420020" cy="6858000"/>
          </a:xfrm>
          <a:prstGeom prst="rect">
            <a:avLst/>
          </a:prstGeom>
          <a:solidFill>
            <a:srgbClr val="181818">
              <a:alpha val="90380"/>
            </a:srgbClr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" name="Google Shape;96;p21"/>
          <p:cNvCxnSpPr/>
          <p:nvPr userDrawn="1"/>
        </p:nvCxnSpPr>
        <p:spPr>
          <a:xfrm>
            <a:off x="830804" y="4271772"/>
            <a:ext cx="5547401" cy="0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Google Shape;97;p21"/>
          <p:cNvSpPr txBox="1"/>
          <p:nvPr userDrawn="1"/>
        </p:nvSpPr>
        <p:spPr>
          <a:xfrm>
            <a:off x="830804" y="4745722"/>
            <a:ext cx="5547401" cy="1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54876" rIns="54876" bIns="54876" anchor="t" anchorCtr="0"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Nishant Kumar 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School of Software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ECJTU</a:t>
            </a: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543" y="11247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648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02952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901464" y="1417342"/>
            <a:ext cx="8954668" cy="96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DEFAULT">
  <p:cSld name="1_DEFAU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3"/>
          </p:nvPr>
        </p:nvSpPr>
        <p:spPr>
          <a:xfrm>
            <a:off x="1463465" y="161081"/>
            <a:ext cx="9996956" cy="63447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5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dirty="0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Section header">
  <p:cSld name="2_Section header">
    <p:bg>
      <p:bgRef idx="1001">
        <a:schemeClr val="bg1"/>
      </p:bgRef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flipH="1">
            <a:off x="10127991" y="6136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6" name="Google Shape;76;p18"/>
          <p:cNvSpPr/>
          <p:nvPr/>
        </p:nvSpPr>
        <p:spPr>
          <a:xfrm rot="10800000" flipH="1">
            <a:off x="621973" y="47444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9" name="Google Shape;105;p22"/>
          <p:cNvCxnSpPr/>
          <p:nvPr userDrawn="1"/>
        </p:nvCxnSpPr>
        <p:spPr>
          <a:xfrm rot="10800000">
            <a:off x="3178371" y="2606050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" name="Google Shape;106;p22"/>
          <p:cNvCxnSpPr/>
          <p:nvPr userDrawn="1"/>
        </p:nvCxnSpPr>
        <p:spPr>
          <a:xfrm>
            <a:off x="3178348" y="4975825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" name="Google Shape;107;p22"/>
          <p:cNvCxnSpPr/>
          <p:nvPr userDrawn="1"/>
        </p:nvCxnSpPr>
        <p:spPr>
          <a:xfrm rot="10800000">
            <a:off x="3178371" y="5346752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108;p22"/>
          <p:cNvCxnSpPr/>
          <p:nvPr userDrawn="1"/>
        </p:nvCxnSpPr>
        <p:spPr>
          <a:xfrm>
            <a:off x="10095848" y="2606051"/>
            <a:ext cx="0" cy="274057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" name="Google Shape;109;p22"/>
          <p:cNvCxnSpPr/>
          <p:nvPr userDrawn="1"/>
        </p:nvCxnSpPr>
        <p:spPr>
          <a:xfrm>
            <a:off x="3178348" y="2606050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72684" y="2990093"/>
            <a:ext cx="1828780" cy="18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defRPr sz="1812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charset="0"/>
                <a:cs typeface="Modern No. 20" panose="02070704070505020303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901463" y="2985406"/>
            <a:ext cx="5852097" cy="1990420"/>
          </a:xfrm>
          <a:prstGeom prst="rect">
            <a:avLst/>
          </a:prstGeom>
        </p:spPr>
        <p:txBody>
          <a:bodyPr anchor="ctr"/>
          <a:lstStyle>
            <a:lvl1pPr algn="l">
              <a:defRPr sz="4320" b="1" cap="all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78358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880720" y="1573536"/>
            <a:ext cx="8954668" cy="116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Custom Layout_lef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191912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78177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335343" y="6593558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4963" y="320675"/>
            <a:ext cx="3292475" cy="822325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Custom Layout_righ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11521835" y="6382206"/>
            <a:ext cx="358840" cy="21544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260" b="1">
                <a:solidFill>
                  <a:schemeClr val="accent1"/>
                </a:solidFill>
              </a:defRPr>
            </a:lvl1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flipH="1">
            <a:off x="8416558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33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11490458" y="6477346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57028" y="1036335"/>
            <a:ext cx="3108926" cy="4785330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>
                    <a:lumMod val="8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dirty="0" smtClean="0">
                <a:solidFill>
                  <a:srgbClr val="FFFFFF">
                    <a:lumMod val="8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dirty="0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02952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901464" y="1417342"/>
            <a:ext cx="8954668" cy="96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54000" indent="-25400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411480" indent="-411480">
              <a:buFont typeface="Arial" panose="020B0604020202020204" pitchFamily="34" charset="0"/>
              <a:buChar char="•"/>
              <a:defRPr sz="2400">
                <a:latin typeface="Proxima Nova"/>
              </a:defRPr>
            </a:lvl3pPr>
            <a:lvl4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4pPr>
            <a:lvl5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78130" indent="-27813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B2B2B2"/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dirty="0" smtClean="0"/>
              <a:t>OOAD  Lab#1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fld id="{86CDE685-FAAE-4263-9F5A-6F1B9C813929}" type="slidenum">
              <a:rPr lang="en-US" smtClean="0"/>
            </a:fld>
            <a:endParaRPr lang="en-US" dirty="0"/>
          </a:p>
        </p:txBody>
      </p:sp>
      <p:sp>
        <p:nvSpPr>
          <p:cNvPr id="10" name="Content Placeholder 20"/>
          <p:cNvSpPr>
            <a:spLocks noGrp="1"/>
          </p:cNvSpPr>
          <p:nvPr>
            <p:ph sz="quarter" idx="13"/>
          </p:nvPr>
        </p:nvSpPr>
        <p:spPr>
          <a:xfrm>
            <a:off x="1463405" y="137196"/>
            <a:ext cx="9996956" cy="76771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54000" indent="-25400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411480" indent="-411480">
              <a:buFont typeface="Arial" panose="020B0604020202020204" pitchFamily="34" charset="0"/>
              <a:buChar char="•"/>
              <a:defRPr sz="2400">
                <a:latin typeface="Proxima Nova"/>
              </a:defRPr>
            </a:lvl3pPr>
            <a:lvl4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4pPr>
            <a:lvl5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78130" indent="-27813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B2B2B2"/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fld id="{86CDE685-FAAE-4263-9F5A-6F1B9C813929}" type="slidenum">
              <a:rPr lang="en-US" smtClean="0"/>
            </a:fld>
            <a:endParaRPr lang="en-US" dirty="0"/>
          </a:p>
        </p:txBody>
      </p:sp>
      <p:sp>
        <p:nvSpPr>
          <p:cNvPr id="10" name="Content Placeholder 20"/>
          <p:cNvSpPr>
            <a:spLocks noGrp="1"/>
          </p:cNvSpPr>
          <p:nvPr>
            <p:ph sz="quarter" idx="13"/>
          </p:nvPr>
        </p:nvSpPr>
        <p:spPr>
          <a:xfrm>
            <a:off x="1463405" y="137196"/>
            <a:ext cx="9996956" cy="76771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1_DEFAU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>OOAD  Lab#1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1062209" y="6381265"/>
            <a:ext cx="447887" cy="373380"/>
          </a:xfrm>
          <a:prstGeom prst="rect">
            <a:avLst/>
          </a:prstGeom>
        </p:spPr>
        <p:txBody>
          <a:bodyPr lIns="0" tIns="0" rIns="0" bIns="0"/>
          <a:lstStyle>
            <a:lvl1pPr>
              <a:defRPr sz="27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50800">
              <a:lnSpc>
                <a:spcPts val="2675"/>
              </a:lnSpc>
            </a:pPr>
            <a:fld id="{81D60167-4931-47E6-BA6A-407CBD079E4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18" y="123825"/>
            <a:ext cx="11999383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Section header">
  <p:cSld name="Section header">
    <p:bg>
      <p:bgRef idx="1001">
        <a:schemeClr val="bg1"/>
      </p:bgRef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flipH="1">
            <a:off x="10127991" y="6136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6" name="Google Shape;76;p18"/>
          <p:cNvSpPr/>
          <p:nvPr/>
        </p:nvSpPr>
        <p:spPr>
          <a:xfrm rot="10800000" flipH="1">
            <a:off x="621973" y="47444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9" name="Google Shape;105;p22"/>
          <p:cNvCxnSpPr/>
          <p:nvPr userDrawn="1"/>
        </p:nvCxnSpPr>
        <p:spPr>
          <a:xfrm rot="10800000">
            <a:off x="3178371" y="2606050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" name="Google Shape;106;p22"/>
          <p:cNvCxnSpPr/>
          <p:nvPr userDrawn="1"/>
        </p:nvCxnSpPr>
        <p:spPr>
          <a:xfrm>
            <a:off x="3178348" y="4975825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" name="Google Shape;107;p22"/>
          <p:cNvCxnSpPr/>
          <p:nvPr userDrawn="1"/>
        </p:nvCxnSpPr>
        <p:spPr>
          <a:xfrm rot="10800000">
            <a:off x="3178371" y="5346752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108;p22"/>
          <p:cNvCxnSpPr/>
          <p:nvPr userDrawn="1"/>
        </p:nvCxnSpPr>
        <p:spPr>
          <a:xfrm>
            <a:off x="10095848" y="2606051"/>
            <a:ext cx="0" cy="274057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" name="Google Shape;109;p22"/>
          <p:cNvCxnSpPr/>
          <p:nvPr userDrawn="1"/>
        </p:nvCxnSpPr>
        <p:spPr>
          <a:xfrm>
            <a:off x="3178348" y="2606050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72684" y="2990093"/>
            <a:ext cx="1828780" cy="18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defRPr sz="1812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charset="0"/>
                <a:cs typeface="Modern No. 20" panose="02070704070505020303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901463" y="2985406"/>
            <a:ext cx="5852097" cy="1990420"/>
          </a:xfrm>
          <a:prstGeom prst="rect">
            <a:avLst/>
          </a:prstGeom>
        </p:spPr>
        <p:txBody>
          <a:bodyPr anchor="ctr"/>
          <a:lstStyle>
            <a:lvl1pPr algn="l">
              <a:defRPr sz="4320" b="1" cap="all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1;p21" descr="xagqoinfsu4-ronald-yang.jpg"/>
          <p:cNvPicPr preferRelativeResize="0"/>
          <p:nvPr userDrawn="1"/>
        </p:nvPicPr>
        <p:blipFill rotWithShape="1">
          <a:blip r:embed="rId2"/>
          <a:srcRect t="4229" b="4229"/>
          <a:stretch>
            <a:fillRect/>
          </a:stretch>
        </p:blipFill>
        <p:spPr>
          <a:xfrm>
            <a:off x="-2117" y="0"/>
            <a:ext cx="1242212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" name="Google Shape;92;p21"/>
          <p:cNvSpPr/>
          <p:nvPr userDrawn="1"/>
        </p:nvSpPr>
        <p:spPr>
          <a:xfrm>
            <a:off x="-16" y="0"/>
            <a:ext cx="12420020" cy="6858000"/>
          </a:xfrm>
          <a:prstGeom prst="rect">
            <a:avLst/>
          </a:prstGeom>
          <a:solidFill>
            <a:srgbClr val="181818">
              <a:alpha val="90380"/>
            </a:srgbClr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" name="Google Shape;96;p21"/>
          <p:cNvCxnSpPr/>
          <p:nvPr userDrawn="1"/>
        </p:nvCxnSpPr>
        <p:spPr>
          <a:xfrm>
            <a:off x="830804" y="4271772"/>
            <a:ext cx="5547401" cy="0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Google Shape;97;p21"/>
          <p:cNvSpPr txBox="1"/>
          <p:nvPr userDrawn="1"/>
        </p:nvSpPr>
        <p:spPr>
          <a:xfrm>
            <a:off x="830804" y="4745722"/>
            <a:ext cx="5547401" cy="1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54876" rIns="54876" bIns="54876" anchor="t" anchorCtr="0"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Nishant Kumar 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School of Software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ECJTU</a:t>
            </a: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543" y="11247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648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DEFAULT">
  <p:cSld name="1_DEFAU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3"/>
          </p:nvPr>
        </p:nvSpPr>
        <p:spPr>
          <a:xfrm>
            <a:off x="1463465" y="161081"/>
            <a:ext cx="9996956" cy="63447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5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88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 marL="208280" indent="-208280">
              <a:buFont typeface="Arial" panose="020B0604020202020204" pitchFamily="34" charset="0"/>
              <a:buChar char="•"/>
              <a:defRPr sz="384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72440" indent="-18923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681990" indent="-20955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890270" indent="-208280">
              <a:buFont typeface="Arial" panose="020B0604020202020204" pitchFamily="34" charset="0"/>
              <a:buChar char="•"/>
              <a:defRPr sz="240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021080" indent="-132080">
              <a:buFont typeface="Arial" panose="020B0604020202020204" pitchFamily="34" charset="0"/>
              <a:buChar char="•"/>
              <a:defRPr sz="2400">
                <a:latin typeface="Arial Unicode MS" panose="020B0604020202020204" charset="-122"/>
                <a:ea typeface="Arial Unicode MS" panose="020B0604020202020204" charset="-122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8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>
                <a:latin typeface="Arial Unicode MS" panose="020B0604020202020204" charset="-122"/>
                <a:ea typeface="Arial Unicode MS" panose="020B0604020202020204" charset="-122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Section header">
  <p:cSld name="1_Section header1">
    <p:bg>
      <p:bgRef idx="1001">
        <a:schemeClr val="bg1"/>
      </p:bgRef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flipH="1">
            <a:off x="10127991" y="6136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6" name="Google Shape;76;p18"/>
          <p:cNvSpPr/>
          <p:nvPr/>
        </p:nvSpPr>
        <p:spPr>
          <a:xfrm rot="10800000" flipH="1">
            <a:off x="621973" y="47444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9" name="Google Shape;105;p22"/>
          <p:cNvCxnSpPr/>
          <p:nvPr userDrawn="1"/>
        </p:nvCxnSpPr>
        <p:spPr>
          <a:xfrm rot="10800000">
            <a:off x="3178371" y="2606050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" name="Google Shape;106;p22"/>
          <p:cNvCxnSpPr/>
          <p:nvPr userDrawn="1"/>
        </p:nvCxnSpPr>
        <p:spPr>
          <a:xfrm>
            <a:off x="3178348" y="4975825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" name="Google Shape;107;p22"/>
          <p:cNvCxnSpPr/>
          <p:nvPr userDrawn="1"/>
        </p:nvCxnSpPr>
        <p:spPr>
          <a:xfrm rot="10800000">
            <a:off x="3178371" y="5346752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108;p22"/>
          <p:cNvCxnSpPr/>
          <p:nvPr userDrawn="1"/>
        </p:nvCxnSpPr>
        <p:spPr>
          <a:xfrm>
            <a:off x="10095848" y="2606051"/>
            <a:ext cx="0" cy="274057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" name="Google Shape;109;p22"/>
          <p:cNvCxnSpPr/>
          <p:nvPr userDrawn="1"/>
        </p:nvCxnSpPr>
        <p:spPr>
          <a:xfrm>
            <a:off x="3178348" y="2606050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72684" y="2990093"/>
            <a:ext cx="1828780" cy="18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defRPr sz="1812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charset="0"/>
                <a:cs typeface="Modern No. 20" panose="02070704070505020303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901463" y="2985406"/>
            <a:ext cx="5852097" cy="1990420"/>
          </a:xfrm>
          <a:prstGeom prst="rect">
            <a:avLst/>
          </a:prstGeom>
        </p:spPr>
        <p:txBody>
          <a:bodyPr anchor="ctr"/>
          <a:lstStyle>
            <a:lvl1pPr algn="l">
              <a:defRPr sz="4320" b="1" cap="all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1;p21" descr="xagqoinfsu4-ronald-yang.jpg"/>
          <p:cNvPicPr preferRelativeResize="0"/>
          <p:nvPr userDrawn="1"/>
        </p:nvPicPr>
        <p:blipFill rotWithShape="1">
          <a:blip r:embed="rId2"/>
          <a:srcRect t="4229" b="4229"/>
          <a:stretch>
            <a:fillRect/>
          </a:stretch>
        </p:blipFill>
        <p:spPr>
          <a:xfrm>
            <a:off x="-2117" y="0"/>
            <a:ext cx="1242212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" name="Google Shape;92;p21"/>
          <p:cNvSpPr/>
          <p:nvPr userDrawn="1"/>
        </p:nvSpPr>
        <p:spPr>
          <a:xfrm>
            <a:off x="-16" y="0"/>
            <a:ext cx="12420020" cy="6858000"/>
          </a:xfrm>
          <a:prstGeom prst="rect">
            <a:avLst/>
          </a:prstGeom>
          <a:solidFill>
            <a:srgbClr val="181818">
              <a:alpha val="90380"/>
            </a:srgbClr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" name="Google Shape;96;p21"/>
          <p:cNvCxnSpPr/>
          <p:nvPr userDrawn="1"/>
        </p:nvCxnSpPr>
        <p:spPr>
          <a:xfrm>
            <a:off x="830804" y="4271772"/>
            <a:ext cx="5547401" cy="0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Google Shape;97;p21"/>
          <p:cNvSpPr txBox="1"/>
          <p:nvPr userDrawn="1"/>
        </p:nvSpPr>
        <p:spPr>
          <a:xfrm>
            <a:off x="830804" y="4745722"/>
            <a:ext cx="5547401" cy="1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54876" rIns="54876" bIns="54876" anchor="t" anchorCtr="0"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Nishant Kumar 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School of Software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ECJTU</a:t>
            </a: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543" y="11247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648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78358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880720" y="1573536"/>
            <a:ext cx="8954668" cy="116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+mj-lt"/>
                <a:ea typeface="Montserrat"/>
                <a:cs typeface="+mj-lt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+mj-lt"/>
                <a:ea typeface="Montserrat"/>
                <a:cs typeface="+mj-lt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+mj-lt"/>
                <a:ea typeface="Montserrat"/>
                <a:cs typeface="+mj-lt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+mj-lt"/>
              <a:cs typeface="+mj-lt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40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840">
                <a:latin typeface="+mj-lt"/>
                <a:cs typeface="+mj-lt"/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Custom Layout_lef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191912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78177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335343" y="6593558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/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4963" y="320675"/>
            <a:ext cx="3292475" cy="822325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Custom Layout_righ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11521835" y="6382206"/>
            <a:ext cx="358840" cy="21544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260" b="1">
                <a:solidFill>
                  <a:schemeClr val="accent1"/>
                </a:solidFill>
              </a:defRPr>
            </a:lvl1pPr>
          </a:lstStyle>
          <a:p>
            <a:fld id="{9EE92F51-9D7A-4895-B642-F19EBC2F540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 flipH="1">
            <a:off x="8416558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33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11490458" y="6477346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/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57028" y="1036335"/>
            <a:ext cx="3108926" cy="4785330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>
                    <a:lumMod val="8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02952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901464" y="1417342"/>
            <a:ext cx="8954668" cy="96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+mj-lt"/>
                <a:ea typeface="Montserrat"/>
                <a:cs typeface="+mj-lt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+mj-lt"/>
                <a:ea typeface="Montserrat"/>
                <a:cs typeface="+mj-lt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+mj-lt"/>
                <a:ea typeface="Montserrat"/>
                <a:cs typeface="+mj-lt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+mj-lt"/>
              <a:cs typeface="+mj-lt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55489" y="1041653"/>
            <a:ext cx="1934845" cy="720725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 u="heavy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OOAD  Lab#1</a:t>
            </a:r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068811" y="6464909"/>
            <a:ext cx="231775" cy="177800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hf sldNum="0" hdr="0" dt="0"/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54000" indent="-25400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411480" indent="-411480">
              <a:buFont typeface="Arial" panose="020B0604020202020204" pitchFamily="34" charset="0"/>
              <a:buChar char="•"/>
              <a:defRPr sz="2400">
                <a:latin typeface="Proxima Nova"/>
              </a:defRPr>
            </a:lvl3pPr>
            <a:lvl4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4pPr>
            <a:lvl5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78130" indent="-27813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B2B2B2"/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fld id="{86CDE685-FAAE-4263-9F5A-6F1B9C813929}" type="slidenum">
              <a:rPr lang="en-US" smtClean="0"/>
            </a:fld>
            <a:endParaRPr lang="en-US" dirty="0"/>
          </a:p>
        </p:txBody>
      </p:sp>
      <p:sp>
        <p:nvSpPr>
          <p:cNvPr id="10" name="Content Placeholder 20"/>
          <p:cNvSpPr>
            <a:spLocks noGrp="1"/>
          </p:cNvSpPr>
          <p:nvPr>
            <p:ph sz="quarter" idx="13"/>
          </p:nvPr>
        </p:nvSpPr>
        <p:spPr>
          <a:xfrm>
            <a:off x="1463405" y="137196"/>
            <a:ext cx="9996956" cy="76771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1;p21" descr="xagqoinfsu4-ronald-yang.jpg"/>
          <p:cNvPicPr preferRelativeResize="0"/>
          <p:nvPr userDrawn="1"/>
        </p:nvPicPr>
        <p:blipFill rotWithShape="1">
          <a:blip r:embed="rId2"/>
          <a:srcRect t="4229" b="4229"/>
          <a:stretch>
            <a:fillRect/>
          </a:stretch>
        </p:blipFill>
        <p:spPr>
          <a:xfrm>
            <a:off x="-2117" y="0"/>
            <a:ext cx="1242212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" name="Google Shape;92;p21"/>
          <p:cNvSpPr/>
          <p:nvPr userDrawn="1"/>
        </p:nvSpPr>
        <p:spPr>
          <a:xfrm>
            <a:off x="-16" y="0"/>
            <a:ext cx="12420020" cy="6858000"/>
          </a:xfrm>
          <a:prstGeom prst="rect">
            <a:avLst/>
          </a:prstGeom>
          <a:solidFill>
            <a:srgbClr val="181818">
              <a:alpha val="90380"/>
            </a:srgbClr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" name="Google Shape;96;p21"/>
          <p:cNvCxnSpPr/>
          <p:nvPr userDrawn="1"/>
        </p:nvCxnSpPr>
        <p:spPr>
          <a:xfrm>
            <a:off x="830804" y="4271772"/>
            <a:ext cx="5547401" cy="0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Google Shape;97;p21"/>
          <p:cNvSpPr txBox="1"/>
          <p:nvPr userDrawn="1"/>
        </p:nvSpPr>
        <p:spPr>
          <a:xfrm>
            <a:off x="830804" y="4745722"/>
            <a:ext cx="5547401" cy="1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54876" rIns="54876" bIns="54876" anchor="t" anchorCtr="0"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Nishant Kumar 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School of Software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ECJTU</a:t>
            </a: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543" y="11247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648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DEFAULT">
  <p:cSld name="1_DEFAU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3"/>
          </p:nvPr>
        </p:nvSpPr>
        <p:spPr>
          <a:xfrm>
            <a:off x="1463465" y="161081"/>
            <a:ext cx="9996956" cy="63447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5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dirty="0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DEFAULT">
  <p:cSld name="1_DEFAU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3"/>
          </p:nvPr>
        </p:nvSpPr>
        <p:spPr>
          <a:xfrm>
            <a:off x="1463465" y="161081"/>
            <a:ext cx="9996956" cy="63447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5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Section header">
  <p:cSld name="2_Section header">
    <p:bg>
      <p:bgRef idx="1001">
        <a:schemeClr val="bg1"/>
      </p:bgRef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flipH="1">
            <a:off x="10127991" y="6136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6" name="Google Shape;76;p18"/>
          <p:cNvSpPr/>
          <p:nvPr/>
        </p:nvSpPr>
        <p:spPr>
          <a:xfrm rot="10800000" flipH="1">
            <a:off x="621973" y="47444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9" name="Google Shape;105;p22"/>
          <p:cNvCxnSpPr/>
          <p:nvPr userDrawn="1"/>
        </p:nvCxnSpPr>
        <p:spPr>
          <a:xfrm rot="10800000">
            <a:off x="3178371" y="2606050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" name="Google Shape;106;p22"/>
          <p:cNvCxnSpPr/>
          <p:nvPr userDrawn="1"/>
        </p:nvCxnSpPr>
        <p:spPr>
          <a:xfrm>
            <a:off x="3178348" y="4975825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" name="Google Shape;107;p22"/>
          <p:cNvCxnSpPr/>
          <p:nvPr userDrawn="1"/>
        </p:nvCxnSpPr>
        <p:spPr>
          <a:xfrm rot="10800000">
            <a:off x="3178371" y="5346752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108;p22"/>
          <p:cNvCxnSpPr/>
          <p:nvPr userDrawn="1"/>
        </p:nvCxnSpPr>
        <p:spPr>
          <a:xfrm>
            <a:off x="10095848" y="2606051"/>
            <a:ext cx="0" cy="274057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" name="Google Shape;109;p22"/>
          <p:cNvCxnSpPr/>
          <p:nvPr userDrawn="1"/>
        </p:nvCxnSpPr>
        <p:spPr>
          <a:xfrm>
            <a:off x="3178348" y="2606050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72684" y="2990093"/>
            <a:ext cx="1828780" cy="18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defRPr sz="1812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charset="0"/>
                <a:cs typeface="Modern No. 20" panose="02070704070505020303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901463" y="2985406"/>
            <a:ext cx="5852097" cy="1990420"/>
          </a:xfrm>
          <a:prstGeom prst="rect">
            <a:avLst/>
          </a:prstGeom>
        </p:spPr>
        <p:txBody>
          <a:bodyPr anchor="ctr"/>
          <a:lstStyle>
            <a:lvl1pPr algn="l">
              <a:defRPr sz="4320" b="1" cap="all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78358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880720" y="1573536"/>
            <a:ext cx="8954668" cy="116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Custom Layout_lef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191912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78177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335343" y="6593558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4963" y="320675"/>
            <a:ext cx="3292475" cy="822325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Custom Layout_righ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11521835" y="6382206"/>
            <a:ext cx="358840" cy="21544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260" b="1">
                <a:solidFill>
                  <a:schemeClr val="accent1"/>
                </a:solidFill>
              </a:defRPr>
            </a:lvl1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flipH="1">
            <a:off x="8416558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33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11490458" y="6477346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57028" y="1036335"/>
            <a:ext cx="3108926" cy="4785330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>
                    <a:lumMod val="8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>
                <a:solidFill>
                  <a:srgbClr val="FFFFFF">
                    <a:lumMod val="8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02952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901464" y="1417342"/>
            <a:ext cx="8954668" cy="96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Section header">
  <p:cSld name="2_Section header">
    <p:bg>
      <p:bgRef idx="1001">
        <a:schemeClr val="bg1"/>
      </p:bgRef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flipH="1">
            <a:off x="10127991" y="6136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6" name="Google Shape;76;p18"/>
          <p:cNvSpPr/>
          <p:nvPr/>
        </p:nvSpPr>
        <p:spPr>
          <a:xfrm rot="10800000" flipH="1">
            <a:off x="621973" y="47444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9" name="Google Shape;105;p22"/>
          <p:cNvCxnSpPr/>
          <p:nvPr userDrawn="1"/>
        </p:nvCxnSpPr>
        <p:spPr>
          <a:xfrm rot="10800000">
            <a:off x="3178371" y="2606050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" name="Google Shape;106;p22"/>
          <p:cNvCxnSpPr/>
          <p:nvPr userDrawn="1"/>
        </p:nvCxnSpPr>
        <p:spPr>
          <a:xfrm>
            <a:off x="3178348" y="4975825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" name="Google Shape;107;p22"/>
          <p:cNvCxnSpPr/>
          <p:nvPr userDrawn="1"/>
        </p:nvCxnSpPr>
        <p:spPr>
          <a:xfrm rot="10800000">
            <a:off x="3178371" y="5346752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108;p22"/>
          <p:cNvCxnSpPr/>
          <p:nvPr userDrawn="1"/>
        </p:nvCxnSpPr>
        <p:spPr>
          <a:xfrm>
            <a:off x="10095848" y="2606051"/>
            <a:ext cx="0" cy="274057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" name="Google Shape;109;p22"/>
          <p:cNvCxnSpPr/>
          <p:nvPr userDrawn="1"/>
        </p:nvCxnSpPr>
        <p:spPr>
          <a:xfrm>
            <a:off x="3178348" y="2606050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72684" y="2990093"/>
            <a:ext cx="1828780" cy="18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defRPr sz="1812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charset="0"/>
                <a:cs typeface="Modern No. 20" panose="02070704070505020303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901463" y="2985406"/>
            <a:ext cx="5852097" cy="1990420"/>
          </a:xfrm>
          <a:prstGeom prst="rect">
            <a:avLst/>
          </a:prstGeom>
        </p:spPr>
        <p:txBody>
          <a:bodyPr anchor="ctr"/>
          <a:lstStyle>
            <a:lvl1pPr algn="l">
              <a:defRPr sz="4320" b="1" cap="all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1;p21" descr="xagqoinfsu4-ronald-yang.jpg"/>
          <p:cNvPicPr preferRelativeResize="0"/>
          <p:nvPr userDrawn="1"/>
        </p:nvPicPr>
        <p:blipFill rotWithShape="1">
          <a:blip r:embed="rId2"/>
          <a:srcRect t="4229" b="4229"/>
          <a:stretch>
            <a:fillRect/>
          </a:stretch>
        </p:blipFill>
        <p:spPr>
          <a:xfrm>
            <a:off x="-2117" y="0"/>
            <a:ext cx="1242212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" name="Google Shape;92;p21"/>
          <p:cNvSpPr/>
          <p:nvPr userDrawn="1"/>
        </p:nvSpPr>
        <p:spPr>
          <a:xfrm>
            <a:off x="-16" y="0"/>
            <a:ext cx="12420020" cy="6858000"/>
          </a:xfrm>
          <a:prstGeom prst="rect">
            <a:avLst/>
          </a:prstGeom>
          <a:solidFill>
            <a:srgbClr val="181818">
              <a:alpha val="90380"/>
            </a:srgbClr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" name="Google Shape;96;p21"/>
          <p:cNvCxnSpPr/>
          <p:nvPr userDrawn="1"/>
        </p:nvCxnSpPr>
        <p:spPr>
          <a:xfrm>
            <a:off x="830804" y="4271772"/>
            <a:ext cx="5547401" cy="0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Google Shape;97;p21"/>
          <p:cNvSpPr txBox="1"/>
          <p:nvPr userDrawn="1"/>
        </p:nvSpPr>
        <p:spPr>
          <a:xfrm>
            <a:off x="830804" y="4745722"/>
            <a:ext cx="5547401" cy="1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54876" rIns="54876" bIns="54876" anchor="t" anchorCtr="0"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Nishant Kumar 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School of Software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ECJTU</a:t>
            </a: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543" y="11247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648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DEFAULT">
  <p:cSld name="1_DEFAU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3"/>
          </p:nvPr>
        </p:nvSpPr>
        <p:spPr>
          <a:xfrm>
            <a:off x="1463465" y="161081"/>
            <a:ext cx="9996956" cy="63447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5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Section header">
  <p:cSld name="2_Section header">
    <p:bg>
      <p:bgRef idx="1001">
        <a:schemeClr val="bg1"/>
      </p:bgRef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flipH="1">
            <a:off x="10127991" y="6136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6" name="Google Shape;76;p18"/>
          <p:cNvSpPr/>
          <p:nvPr/>
        </p:nvSpPr>
        <p:spPr>
          <a:xfrm rot="10800000" flipH="1">
            <a:off x="621973" y="47444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9" name="Google Shape;105;p22"/>
          <p:cNvCxnSpPr/>
          <p:nvPr userDrawn="1"/>
        </p:nvCxnSpPr>
        <p:spPr>
          <a:xfrm rot="10800000">
            <a:off x="3178371" y="2606050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" name="Google Shape;106;p22"/>
          <p:cNvCxnSpPr/>
          <p:nvPr userDrawn="1"/>
        </p:nvCxnSpPr>
        <p:spPr>
          <a:xfrm>
            <a:off x="3178348" y="4975825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" name="Google Shape;107;p22"/>
          <p:cNvCxnSpPr/>
          <p:nvPr userDrawn="1"/>
        </p:nvCxnSpPr>
        <p:spPr>
          <a:xfrm rot="10800000">
            <a:off x="3178371" y="5346752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108;p22"/>
          <p:cNvCxnSpPr/>
          <p:nvPr userDrawn="1"/>
        </p:nvCxnSpPr>
        <p:spPr>
          <a:xfrm>
            <a:off x="10095848" y="2606051"/>
            <a:ext cx="0" cy="274057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" name="Google Shape;109;p22"/>
          <p:cNvCxnSpPr/>
          <p:nvPr userDrawn="1"/>
        </p:nvCxnSpPr>
        <p:spPr>
          <a:xfrm>
            <a:off x="3178348" y="2606050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72684" y="2990093"/>
            <a:ext cx="1828780" cy="18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defRPr sz="1812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charset="0"/>
                <a:cs typeface="Modern No. 20" panose="02070704070505020303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901463" y="2985406"/>
            <a:ext cx="5852097" cy="1990420"/>
          </a:xfrm>
          <a:prstGeom prst="rect">
            <a:avLst/>
          </a:prstGeom>
        </p:spPr>
        <p:txBody>
          <a:bodyPr anchor="ctr"/>
          <a:lstStyle>
            <a:lvl1pPr algn="l">
              <a:defRPr sz="4320" b="1" cap="all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78358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880720" y="1573536"/>
            <a:ext cx="8954668" cy="116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Custom Layout_lef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191912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78177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335343" y="6593558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4963" y="320675"/>
            <a:ext cx="3292475" cy="822325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Custom Layout_righ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11521835" y="6382206"/>
            <a:ext cx="358840" cy="21544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260" b="1">
                <a:solidFill>
                  <a:schemeClr val="accent1"/>
                </a:solidFill>
              </a:defRPr>
            </a:lvl1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flipH="1">
            <a:off x="8416558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33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11490458" y="6477346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57028" y="1036335"/>
            <a:ext cx="3108926" cy="4785330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>
                    <a:lumMod val="8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>
                <a:solidFill>
                  <a:srgbClr val="FFFFFF">
                    <a:lumMod val="8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02952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901464" y="1417342"/>
            <a:ext cx="8954668" cy="96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>
                <a:latin typeface="Arial Unicode MS" panose="020B0604020202020204" charset="-122"/>
                <a:ea typeface="Arial Unicode MS" panose="020B0604020202020204" charset="-122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78358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880720" y="1573536"/>
            <a:ext cx="8954668" cy="116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54000" indent="-25400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411480" indent="-411480">
              <a:buFont typeface="Arial" panose="020B0604020202020204" pitchFamily="34" charset="0"/>
              <a:buChar char="•"/>
              <a:defRPr sz="2400">
                <a:latin typeface="Proxima Nova"/>
              </a:defRPr>
            </a:lvl3pPr>
            <a:lvl4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4pPr>
            <a:lvl5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78130" indent="-27813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B2B2B2"/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fld id="{86CDE685-FAAE-4263-9F5A-6F1B9C813929}" type="slidenum">
              <a:rPr lang="en-US" smtClean="0"/>
            </a:fld>
            <a:endParaRPr lang="en-US" dirty="0"/>
          </a:p>
        </p:txBody>
      </p:sp>
      <p:sp>
        <p:nvSpPr>
          <p:cNvPr id="10" name="Content Placeholder 20"/>
          <p:cNvSpPr>
            <a:spLocks noGrp="1"/>
          </p:cNvSpPr>
          <p:nvPr>
            <p:ph sz="quarter" idx="13"/>
          </p:nvPr>
        </p:nvSpPr>
        <p:spPr>
          <a:xfrm>
            <a:off x="1463405" y="137196"/>
            <a:ext cx="9996956" cy="76771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1;p21" descr="xagqoinfsu4-ronald-yang.jpg"/>
          <p:cNvPicPr preferRelativeResize="0"/>
          <p:nvPr userDrawn="1"/>
        </p:nvPicPr>
        <p:blipFill rotWithShape="1">
          <a:blip r:embed="rId2"/>
          <a:srcRect t="4229" b="4229"/>
          <a:stretch>
            <a:fillRect/>
          </a:stretch>
        </p:blipFill>
        <p:spPr>
          <a:xfrm>
            <a:off x="-2117" y="0"/>
            <a:ext cx="1242212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" name="Google Shape;92;p21"/>
          <p:cNvSpPr/>
          <p:nvPr userDrawn="1"/>
        </p:nvSpPr>
        <p:spPr>
          <a:xfrm>
            <a:off x="-16" y="0"/>
            <a:ext cx="12420020" cy="6858000"/>
          </a:xfrm>
          <a:prstGeom prst="rect">
            <a:avLst/>
          </a:prstGeom>
          <a:solidFill>
            <a:srgbClr val="181818">
              <a:alpha val="90380"/>
            </a:srgbClr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" name="Google Shape;96;p21"/>
          <p:cNvCxnSpPr/>
          <p:nvPr userDrawn="1"/>
        </p:nvCxnSpPr>
        <p:spPr>
          <a:xfrm>
            <a:off x="830804" y="4271772"/>
            <a:ext cx="5547401" cy="0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Google Shape;97;p21"/>
          <p:cNvSpPr txBox="1"/>
          <p:nvPr userDrawn="1"/>
        </p:nvSpPr>
        <p:spPr>
          <a:xfrm>
            <a:off x="830804" y="4745722"/>
            <a:ext cx="5547401" cy="1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54876" rIns="54876" bIns="54876" anchor="t" anchorCtr="0"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Nishant Kumar 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School of Software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ECJTU</a:t>
            </a: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543" y="11247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648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DEFAULT">
  <p:cSld name="1_DEFAU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3"/>
          </p:nvPr>
        </p:nvSpPr>
        <p:spPr>
          <a:xfrm>
            <a:off x="1463465" y="161081"/>
            <a:ext cx="9996956" cy="63447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5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dirty="0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Section header">
  <p:cSld name="2_Section header">
    <p:bg>
      <p:bgRef idx="1001">
        <a:schemeClr val="bg1"/>
      </p:bgRef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flipH="1">
            <a:off x="10127991" y="6136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6" name="Google Shape;76;p18"/>
          <p:cNvSpPr/>
          <p:nvPr/>
        </p:nvSpPr>
        <p:spPr>
          <a:xfrm rot="10800000" flipH="1">
            <a:off x="621973" y="47444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9" name="Google Shape;105;p22"/>
          <p:cNvCxnSpPr/>
          <p:nvPr userDrawn="1"/>
        </p:nvCxnSpPr>
        <p:spPr>
          <a:xfrm rot="10800000">
            <a:off x="3178371" y="2606050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" name="Google Shape;106;p22"/>
          <p:cNvCxnSpPr/>
          <p:nvPr userDrawn="1"/>
        </p:nvCxnSpPr>
        <p:spPr>
          <a:xfrm>
            <a:off x="3178348" y="4975825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" name="Google Shape;107;p22"/>
          <p:cNvCxnSpPr/>
          <p:nvPr userDrawn="1"/>
        </p:nvCxnSpPr>
        <p:spPr>
          <a:xfrm rot="10800000">
            <a:off x="3178371" y="5346752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108;p22"/>
          <p:cNvCxnSpPr/>
          <p:nvPr userDrawn="1"/>
        </p:nvCxnSpPr>
        <p:spPr>
          <a:xfrm>
            <a:off x="10095848" y="2606051"/>
            <a:ext cx="0" cy="274057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" name="Google Shape;109;p22"/>
          <p:cNvCxnSpPr/>
          <p:nvPr userDrawn="1"/>
        </p:nvCxnSpPr>
        <p:spPr>
          <a:xfrm>
            <a:off x="3178348" y="2606050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72684" y="2990093"/>
            <a:ext cx="1828780" cy="18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defRPr sz="1812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charset="0"/>
                <a:cs typeface="Modern No. 20" panose="02070704070505020303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901463" y="2985406"/>
            <a:ext cx="5852097" cy="1990420"/>
          </a:xfrm>
          <a:prstGeom prst="rect">
            <a:avLst/>
          </a:prstGeom>
        </p:spPr>
        <p:txBody>
          <a:bodyPr anchor="ctr"/>
          <a:lstStyle>
            <a:lvl1pPr algn="l">
              <a:defRPr sz="4320" b="1" cap="all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78358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880720" y="1573536"/>
            <a:ext cx="8954668" cy="116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Custom Layout_lef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191912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78177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335343" y="6593558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4963" y="320675"/>
            <a:ext cx="3292475" cy="822325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Custom Layout_righ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11521835" y="6382206"/>
            <a:ext cx="358840" cy="21544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260" b="1">
                <a:solidFill>
                  <a:schemeClr val="accent1"/>
                </a:solidFill>
              </a:defRPr>
            </a:lvl1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flipH="1">
            <a:off x="8416558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33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11490458" y="6477346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57028" y="1036335"/>
            <a:ext cx="3108926" cy="4785330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>
                    <a:lumMod val="8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dirty="0" smtClean="0">
                <a:solidFill>
                  <a:srgbClr val="FFFFFF">
                    <a:lumMod val="8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dirty="0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02952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901464" y="1417342"/>
            <a:ext cx="8954668" cy="96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54000" indent="-25400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411480" indent="-411480">
              <a:buFont typeface="Arial" panose="020B0604020202020204" pitchFamily="34" charset="0"/>
              <a:buChar char="•"/>
              <a:defRPr sz="2400">
                <a:latin typeface="Proxima Nova"/>
              </a:defRPr>
            </a:lvl3pPr>
            <a:lvl4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4pPr>
            <a:lvl5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78130" indent="-27813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B2B2B2"/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dirty="0" smtClean="0"/>
              <a:t>OOAD  Lab#1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fld id="{86CDE685-FAAE-4263-9F5A-6F1B9C813929}" type="slidenum">
              <a:rPr lang="en-US" smtClean="0"/>
            </a:fld>
            <a:endParaRPr lang="en-US" dirty="0"/>
          </a:p>
        </p:txBody>
      </p:sp>
      <p:sp>
        <p:nvSpPr>
          <p:cNvPr id="10" name="Content Placeholder 20"/>
          <p:cNvSpPr>
            <a:spLocks noGrp="1"/>
          </p:cNvSpPr>
          <p:nvPr>
            <p:ph sz="quarter" idx="13"/>
          </p:nvPr>
        </p:nvSpPr>
        <p:spPr>
          <a:xfrm>
            <a:off x="1463405" y="137196"/>
            <a:ext cx="9996956" cy="76771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1_DEFAU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>OOAD  Lab#1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1062209" y="6381265"/>
            <a:ext cx="447887" cy="373380"/>
          </a:xfrm>
          <a:prstGeom prst="rect">
            <a:avLst/>
          </a:prstGeom>
        </p:spPr>
        <p:txBody>
          <a:bodyPr lIns="0" tIns="0" rIns="0" bIns="0"/>
          <a:lstStyle>
            <a:lvl1pPr>
              <a:defRPr sz="27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50800">
              <a:lnSpc>
                <a:spcPts val="2675"/>
              </a:lnSpc>
            </a:pPr>
            <a:fld id="{81D60167-4931-47E6-BA6A-407CBD079E4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18" y="123825"/>
            <a:ext cx="11999383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Section header">
  <p:cSld name="Section header">
    <p:bg>
      <p:bgRef idx="1001">
        <a:schemeClr val="bg1"/>
      </p:bgRef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flipH="1">
            <a:off x="10127991" y="6136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6" name="Google Shape;76;p18"/>
          <p:cNvSpPr/>
          <p:nvPr/>
        </p:nvSpPr>
        <p:spPr>
          <a:xfrm rot="10800000" flipH="1">
            <a:off x="621973" y="47444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9" name="Google Shape;105;p22"/>
          <p:cNvCxnSpPr/>
          <p:nvPr userDrawn="1"/>
        </p:nvCxnSpPr>
        <p:spPr>
          <a:xfrm rot="10800000">
            <a:off x="3178371" y="2606050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" name="Google Shape;106;p22"/>
          <p:cNvCxnSpPr/>
          <p:nvPr userDrawn="1"/>
        </p:nvCxnSpPr>
        <p:spPr>
          <a:xfrm>
            <a:off x="3178348" y="4975825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" name="Google Shape;107;p22"/>
          <p:cNvCxnSpPr/>
          <p:nvPr userDrawn="1"/>
        </p:nvCxnSpPr>
        <p:spPr>
          <a:xfrm rot="10800000">
            <a:off x="3178371" y="5346752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108;p22"/>
          <p:cNvCxnSpPr/>
          <p:nvPr userDrawn="1"/>
        </p:nvCxnSpPr>
        <p:spPr>
          <a:xfrm>
            <a:off x="10095848" y="2606051"/>
            <a:ext cx="0" cy="274057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" name="Google Shape;109;p22"/>
          <p:cNvCxnSpPr/>
          <p:nvPr userDrawn="1"/>
        </p:nvCxnSpPr>
        <p:spPr>
          <a:xfrm>
            <a:off x="3178348" y="2606050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72684" y="2990093"/>
            <a:ext cx="1828780" cy="18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defRPr sz="1812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charset="0"/>
                <a:cs typeface="Modern No. 20" panose="02070704070505020303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901463" y="2985406"/>
            <a:ext cx="5852097" cy="1990420"/>
          </a:xfrm>
          <a:prstGeom prst="rect">
            <a:avLst/>
          </a:prstGeom>
        </p:spPr>
        <p:txBody>
          <a:bodyPr anchor="ctr"/>
          <a:lstStyle>
            <a:lvl1pPr algn="l">
              <a:defRPr sz="4320" b="1" cap="all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Custom Layout_lef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191912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78177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335343" y="6593558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4963" y="320675"/>
            <a:ext cx="3292475" cy="822325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Custom Layout_righ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11521835" y="6382206"/>
            <a:ext cx="358840" cy="21544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260" b="1">
                <a:solidFill>
                  <a:schemeClr val="accent1"/>
                </a:solidFill>
              </a:defRPr>
            </a:lvl1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flipH="1">
            <a:off x="8416558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33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11490458" y="6477346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57028" y="1036335"/>
            <a:ext cx="3108926" cy="4785330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>
                    <a:lumMod val="8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dirty="0" smtClean="0">
                <a:solidFill>
                  <a:srgbClr val="FFFFFF">
                    <a:lumMod val="8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dirty="0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02952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901464" y="1417342"/>
            <a:ext cx="8954668" cy="96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54000" indent="-25400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411480" indent="-411480">
              <a:buFont typeface="Arial" panose="020B0604020202020204" pitchFamily="34" charset="0"/>
              <a:buChar char="•"/>
              <a:defRPr sz="2400">
                <a:latin typeface="Proxima Nova"/>
              </a:defRPr>
            </a:lvl3pPr>
            <a:lvl4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4pPr>
            <a:lvl5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78130" indent="-27813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B2B2B2"/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dirty="0" smtClean="0"/>
              <a:t>OOAD  Lab#1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fld id="{86CDE685-FAAE-4263-9F5A-6F1B9C813929}" type="slidenum">
              <a:rPr lang="en-US" smtClean="0"/>
            </a:fld>
            <a:endParaRPr lang="en-US" dirty="0"/>
          </a:p>
        </p:txBody>
      </p:sp>
      <p:sp>
        <p:nvSpPr>
          <p:cNvPr id="10" name="Content Placeholder 20"/>
          <p:cNvSpPr>
            <a:spLocks noGrp="1"/>
          </p:cNvSpPr>
          <p:nvPr>
            <p:ph sz="quarter" idx="13"/>
          </p:nvPr>
        </p:nvSpPr>
        <p:spPr>
          <a:xfrm>
            <a:off x="1463405" y="137196"/>
            <a:ext cx="9996956" cy="76771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1_DEFAU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>OOAD  Lab#1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1062209" y="6381265"/>
            <a:ext cx="447887" cy="373380"/>
          </a:xfrm>
          <a:prstGeom prst="rect">
            <a:avLst/>
          </a:prstGeom>
        </p:spPr>
        <p:txBody>
          <a:bodyPr lIns="0" tIns="0" rIns="0" bIns="0"/>
          <a:lstStyle>
            <a:lvl1pPr>
              <a:defRPr sz="27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50800">
              <a:lnSpc>
                <a:spcPts val="2675"/>
              </a:lnSpc>
            </a:pPr>
            <a:fld id="{81D60167-4931-47E6-BA6A-407CBD079E4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Section header">
  <p:cSld name="1_Section header1">
    <p:bg>
      <p:bgRef idx="1001">
        <a:schemeClr val="bg1"/>
      </p:bgRef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flipH="1">
            <a:off x="10127991" y="6136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6" name="Google Shape;76;p18"/>
          <p:cNvSpPr/>
          <p:nvPr/>
        </p:nvSpPr>
        <p:spPr>
          <a:xfrm rot="10800000" flipH="1">
            <a:off x="621973" y="47444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9" name="Google Shape;105;p22"/>
          <p:cNvCxnSpPr/>
          <p:nvPr userDrawn="1"/>
        </p:nvCxnSpPr>
        <p:spPr>
          <a:xfrm rot="10800000">
            <a:off x="3178371" y="2606050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" name="Google Shape;106;p22"/>
          <p:cNvCxnSpPr/>
          <p:nvPr userDrawn="1"/>
        </p:nvCxnSpPr>
        <p:spPr>
          <a:xfrm>
            <a:off x="3178348" y="4975825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" name="Google Shape;107;p22"/>
          <p:cNvCxnSpPr/>
          <p:nvPr userDrawn="1"/>
        </p:nvCxnSpPr>
        <p:spPr>
          <a:xfrm rot="10800000">
            <a:off x="3178371" y="5346752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108;p22"/>
          <p:cNvCxnSpPr/>
          <p:nvPr userDrawn="1"/>
        </p:nvCxnSpPr>
        <p:spPr>
          <a:xfrm>
            <a:off x="10095848" y="2606051"/>
            <a:ext cx="0" cy="274057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" name="Google Shape;109;p22"/>
          <p:cNvCxnSpPr/>
          <p:nvPr userDrawn="1"/>
        </p:nvCxnSpPr>
        <p:spPr>
          <a:xfrm>
            <a:off x="3178348" y="2606050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72684" y="2990093"/>
            <a:ext cx="1828780" cy="18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defRPr sz="1812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charset="0"/>
                <a:cs typeface="Modern No. 20" panose="02070704070505020303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901463" y="2985406"/>
            <a:ext cx="5852097" cy="1990420"/>
          </a:xfrm>
          <a:prstGeom prst="rect">
            <a:avLst/>
          </a:prstGeom>
        </p:spPr>
        <p:txBody>
          <a:bodyPr anchor="ctr"/>
          <a:lstStyle>
            <a:lvl1pPr algn="l">
              <a:defRPr sz="4320" b="1" cap="all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18" y="123825"/>
            <a:ext cx="11999383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Section header">
  <p:cSld name="Section header">
    <p:bg>
      <p:bgRef idx="1001">
        <a:schemeClr val="bg1"/>
      </p:bgRef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flipH="1">
            <a:off x="10127991" y="6136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6" name="Google Shape;76;p18"/>
          <p:cNvSpPr/>
          <p:nvPr/>
        </p:nvSpPr>
        <p:spPr>
          <a:xfrm rot="10800000" flipH="1">
            <a:off x="621973" y="47444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9" name="Google Shape;105;p22"/>
          <p:cNvCxnSpPr/>
          <p:nvPr userDrawn="1"/>
        </p:nvCxnSpPr>
        <p:spPr>
          <a:xfrm rot="10800000">
            <a:off x="3178371" y="2606050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" name="Google Shape;106;p22"/>
          <p:cNvCxnSpPr/>
          <p:nvPr userDrawn="1"/>
        </p:nvCxnSpPr>
        <p:spPr>
          <a:xfrm>
            <a:off x="3178348" y="4975825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" name="Google Shape;107;p22"/>
          <p:cNvCxnSpPr/>
          <p:nvPr userDrawn="1"/>
        </p:nvCxnSpPr>
        <p:spPr>
          <a:xfrm rot="10800000">
            <a:off x="3178371" y="5346752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108;p22"/>
          <p:cNvCxnSpPr/>
          <p:nvPr userDrawn="1"/>
        </p:nvCxnSpPr>
        <p:spPr>
          <a:xfrm>
            <a:off x="10095848" y="2606051"/>
            <a:ext cx="0" cy="274057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" name="Google Shape;109;p22"/>
          <p:cNvCxnSpPr/>
          <p:nvPr userDrawn="1"/>
        </p:nvCxnSpPr>
        <p:spPr>
          <a:xfrm>
            <a:off x="3178348" y="2606050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72684" y="2990093"/>
            <a:ext cx="1828780" cy="18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defRPr sz="1812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charset="0"/>
                <a:cs typeface="Modern No. 20" panose="02070704070505020303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901463" y="2985406"/>
            <a:ext cx="5852097" cy="1990420"/>
          </a:xfrm>
          <a:prstGeom prst="rect">
            <a:avLst/>
          </a:prstGeom>
        </p:spPr>
        <p:txBody>
          <a:bodyPr anchor="ctr"/>
          <a:lstStyle>
            <a:lvl1pPr algn="l">
              <a:defRPr sz="4320" b="1" cap="all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1;p21" descr="xagqoinfsu4-ronald-yang.jpg"/>
          <p:cNvPicPr preferRelativeResize="0"/>
          <p:nvPr userDrawn="1"/>
        </p:nvPicPr>
        <p:blipFill rotWithShape="1">
          <a:blip r:embed="rId2"/>
          <a:srcRect t="4229" b="4229"/>
          <a:stretch>
            <a:fillRect/>
          </a:stretch>
        </p:blipFill>
        <p:spPr>
          <a:xfrm>
            <a:off x="-2117" y="0"/>
            <a:ext cx="1242212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" name="Google Shape;92;p21"/>
          <p:cNvSpPr/>
          <p:nvPr userDrawn="1"/>
        </p:nvSpPr>
        <p:spPr>
          <a:xfrm>
            <a:off x="-16" y="0"/>
            <a:ext cx="12420020" cy="6858000"/>
          </a:xfrm>
          <a:prstGeom prst="rect">
            <a:avLst/>
          </a:prstGeom>
          <a:solidFill>
            <a:srgbClr val="181818">
              <a:alpha val="90380"/>
            </a:srgbClr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" name="Google Shape;96;p21"/>
          <p:cNvCxnSpPr/>
          <p:nvPr userDrawn="1"/>
        </p:nvCxnSpPr>
        <p:spPr>
          <a:xfrm>
            <a:off x="830804" y="4271772"/>
            <a:ext cx="5547401" cy="0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Google Shape;97;p21"/>
          <p:cNvSpPr txBox="1"/>
          <p:nvPr userDrawn="1"/>
        </p:nvSpPr>
        <p:spPr>
          <a:xfrm>
            <a:off x="830804" y="4745722"/>
            <a:ext cx="5547401" cy="1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54876" rIns="54876" bIns="54876" anchor="t" anchorCtr="0"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Nishant Kumar 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School of Software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ECJTU</a:t>
            </a: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543" y="11247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648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DEFAULT">
  <p:cSld name="1_DEFAU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3"/>
          </p:nvPr>
        </p:nvSpPr>
        <p:spPr>
          <a:xfrm>
            <a:off x="1463465" y="161081"/>
            <a:ext cx="9996956" cy="63447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5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88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 marL="208280" indent="-208280">
              <a:buFont typeface="Arial" panose="020B0604020202020204" pitchFamily="34" charset="0"/>
              <a:buChar char="•"/>
              <a:defRPr sz="384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72440" indent="-18923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681990" indent="-20955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890270" indent="-208280">
              <a:buFont typeface="Arial" panose="020B0604020202020204" pitchFamily="34" charset="0"/>
              <a:buChar char="•"/>
              <a:defRPr sz="240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021080" indent="-132080">
              <a:buFont typeface="Arial" panose="020B0604020202020204" pitchFamily="34" charset="0"/>
              <a:buChar char="•"/>
              <a:defRPr sz="2400">
                <a:latin typeface="Arial Unicode MS" panose="020B0604020202020204" charset="-122"/>
                <a:ea typeface="Arial Unicode MS" panose="020B0604020202020204" charset="-122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8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>
                <a:latin typeface="Arial Unicode MS" panose="020B0604020202020204" charset="-122"/>
                <a:ea typeface="Arial Unicode MS" panose="020B0604020202020204" charset="-122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Section header">
  <p:cSld name="1_Section header1">
    <p:bg>
      <p:bgRef idx="1001">
        <a:schemeClr val="bg1"/>
      </p:bgRef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flipH="1">
            <a:off x="10127991" y="6136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6" name="Google Shape;76;p18"/>
          <p:cNvSpPr/>
          <p:nvPr/>
        </p:nvSpPr>
        <p:spPr>
          <a:xfrm rot="10800000" flipH="1">
            <a:off x="621973" y="47444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9" name="Google Shape;105;p22"/>
          <p:cNvCxnSpPr/>
          <p:nvPr userDrawn="1"/>
        </p:nvCxnSpPr>
        <p:spPr>
          <a:xfrm rot="10800000">
            <a:off x="3178371" y="2606050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" name="Google Shape;106;p22"/>
          <p:cNvCxnSpPr/>
          <p:nvPr userDrawn="1"/>
        </p:nvCxnSpPr>
        <p:spPr>
          <a:xfrm>
            <a:off x="3178348" y="4975825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" name="Google Shape;107;p22"/>
          <p:cNvCxnSpPr/>
          <p:nvPr userDrawn="1"/>
        </p:nvCxnSpPr>
        <p:spPr>
          <a:xfrm rot="10800000">
            <a:off x="3178371" y="5346752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108;p22"/>
          <p:cNvCxnSpPr/>
          <p:nvPr userDrawn="1"/>
        </p:nvCxnSpPr>
        <p:spPr>
          <a:xfrm>
            <a:off x="10095848" y="2606051"/>
            <a:ext cx="0" cy="274057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" name="Google Shape;109;p22"/>
          <p:cNvCxnSpPr/>
          <p:nvPr userDrawn="1"/>
        </p:nvCxnSpPr>
        <p:spPr>
          <a:xfrm>
            <a:off x="3178348" y="2606050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72684" y="2990093"/>
            <a:ext cx="1828780" cy="18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defRPr sz="1812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charset="0"/>
                <a:cs typeface="Modern No. 20" panose="02070704070505020303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901463" y="2985406"/>
            <a:ext cx="5852097" cy="1990420"/>
          </a:xfrm>
          <a:prstGeom prst="rect">
            <a:avLst/>
          </a:prstGeom>
        </p:spPr>
        <p:txBody>
          <a:bodyPr anchor="ctr"/>
          <a:lstStyle>
            <a:lvl1pPr algn="l">
              <a:defRPr sz="4320" b="1" cap="all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78358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880720" y="1573536"/>
            <a:ext cx="8954668" cy="116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+mj-lt"/>
                <a:ea typeface="Montserrat"/>
                <a:cs typeface="+mj-lt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+mj-lt"/>
                <a:ea typeface="Montserrat"/>
                <a:cs typeface="+mj-lt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+mj-lt"/>
                <a:ea typeface="Montserrat"/>
                <a:cs typeface="+mj-lt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+mj-lt"/>
              <a:cs typeface="+mj-lt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78358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880720" y="1573536"/>
            <a:ext cx="8954668" cy="116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+mj-lt"/>
                <a:ea typeface="Montserrat"/>
                <a:cs typeface="+mj-lt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+mj-lt"/>
                <a:ea typeface="Montserrat"/>
                <a:cs typeface="+mj-lt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+mj-lt"/>
                <a:ea typeface="Montserrat"/>
                <a:cs typeface="+mj-lt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+mj-lt"/>
              <a:cs typeface="+mj-lt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40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840">
                <a:latin typeface="+mj-lt"/>
                <a:cs typeface="+mj-lt"/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Custom Layout_lef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191912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78177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335343" y="6593558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/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4963" y="320675"/>
            <a:ext cx="3292475" cy="822325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Custom Layout_righ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11521835" y="6382206"/>
            <a:ext cx="358840" cy="21544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260" b="1">
                <a:solidFill>
                  <a:schemeClr val="accent1"/>
                </a:solidFill>
              </a:defRPr>
            </a:lvl1pPr>
          </a:lstStyle>
          <a:p>
            <a:fld id="{9EE92F51-9D7A-4895-B642-F19EBC2F540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 flipH="1">
            <a:off x="8416558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33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11490458" y="6477346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/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57028" y="1036335"/>
            <a:ext cx="3108926" cy="4785330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>
                    <a:lumMod val="8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02952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901464" y="1417342"/>
            <a:ext cx="8954668" cy="96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+mj-lt"/>
                <a:ea typeface="Montserrat"/>
                <a:cs typeface="+mj-lt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+mj-lt"/>
                <a:ea typeface="Montserrat"/>
                <a:cs typeface="+mj-lt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+mj-lt"/>
                <a:ea typeface="Montserrat"/>
                <a:cs typeface="+mj-lt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+mj-lt"/>
              <a:cs typeface="+mj-lt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55489" y="1041653"/>
            <a:ext cx="1934845" cy="720725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 u="heavy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OOAD  Lab#1</a:t>
            </a:r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068811" y="6464909"/>
            <a:ext cx="231775" cy="177800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hf sldNum="0" hd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54000" indent="-25400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411480" indent="-411480">
              <a:buFont typeface="Arial" panose="020B0604020202020204" pitchFamily="34" charset="0"/>
              <a:buChar char="•"/>
              <a:defRPr sz="2400">
                <a:latin typeface="Proxima Nova"/>
              </a:defRPr>
            </a:lvl3pPr>
            <a:lvl4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4pPr>
            <a:lvl5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78130" indent="-27813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B2B2B2"/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fld id="{86CDE685-FAAE-4263-9F5A-6F1B9C813929}" type="slidenum">
              <a:rPr lang="en-US" smtClean="0"/>
            </a:fld>
            <a:endParaRPr lang="en-US" dirty="0"/>
          </a:p>
        </p:txBody>
      </p:sp>
      <p:sp>
        <p:nvSpPr>
          <p:cNvPr id="10" name="Content Placeholder 20"/>
          <p:cNvSpPr>
            <a:spLocks noGrp="1"/>
          </p:cNvSpPr>
          <p:nvPr>
            <p:ph sz="quarter" idx="13"/>
          </p:nvPr>
        </p:nvSpPr>
        <p:spPr>
          <a:xfrm>
            <a:off x="1463405" y="137196"/>
            <a:ext cx="9996956" cy="76771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1;p21" descr="xagqoinfsu4-ronald-yang.jpg"/>
          <p:cNvPicPr preferRelativeResize="0"/>
          <p:nvPr userDrawn="1"/>
        </p:nvPicPr>
        <p:blipFill rotWithShape="1">
          <a:blip r:embed="rId2"/>
          <a:srcRect t="4229" b="4229"/>
          <a:stretch>
            <a:fillRect/>
          </a:stretch>
        </p:blipFill>
        <p:spPr>
          <a:xfrm>
            <a:off x="-2117" y="0"/>
            <a:ext cx="1242212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" name="Google Shape;92;p21"/>
          <p:cNvSpPr/>
          <p:nvPr userDrawn="1"/>
        </p:nvSpPr>
        <p:spPr>
          <a:xfrm>
            <a:off x="-16" y="0"/>
            <a:ext cx="12420020" cy="6858000"/>
          </a:xfrm>
          <a:prstGeom prst="rect">
            <a:avLst/>
          </a:prstGeom>
          <a:solidFill>
            <a:srgbClr val="181818">
              <a:alpha val="90380"/>
            </a:srgbClr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" name="Google Shape;96;p21"/>
          <p:cNvCxnSpPr/>
          <p:nvPr userDrawn="1"/>
        </p:nvCxnSpPr>
        <p:spPr>
          <a:xfrm>
            <a:off x="830804" y="4271772"/>
            <a:ext cx="5547401" cy="0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Google Shape;97;p21"/>
          <p:cNvSpPr txBox="1"/>
          <p:nvPr userDrawn="1"/>
        </p:nvSpPr>
        <p:spPr>
          <a:xfrm>
            <a:off x="830804" y="4745722"/>
            <a:ext cx="5547401" cy="1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54876" rIns="54876" bIns="54876" anchor="t" anchorCtr="0"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Nishant Kumar 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School of Software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ECJTU</a:t>
            </a: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543" y="11247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648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DEFAULT">
  <p:cSld name="1_DEFAU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3"/>
          </p:nvPr>
        </p:nvSpPr>
        <p:spPr>
          <a:xfrm>
            <a:off x="1463465" y="161081"/>
            <a:ext cx="9996956" cy="63447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5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Section header">
  <p:cSld name="2_Section header">
    <p:bg>
      <p:bgRef idx="1001">
        <a:schemeClr val="bg1"/>
      </p:bgRef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flipH="1">
            <a:off x="10127991" y="6136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6" name="Google Shape;76;p18"/>
          <p:cNvSpPr/>
          <p:nvPr/>
        </p:nvSpPr>
        <p:spPr>
          <a:xfrm rot="10800000" flipH="1">
            <a:off x="621973" y="47444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9" name="Google Shape;105;p22"/>
          <p:cNvCxnSpPr/>
          <p:nvPr userDrawn="1"/>
        </p:nvCxnSpPr>
        <p:spPr>
          <a:xfrm rot="10800000">
            <a:off x="3178371" y="2606050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" name="Google Shape;106;p22"/>
          <p:cNvCxnSpPr/>
          <p:nvPr userDrawn="1"/>
        </p:nvCxnSpPr>
        <p:spPr>
          <a:xfrm>
            <a:off x="3178348" y="4975825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" name="Google Shape;107;p22"/>
          <p:cNvCxnSpPr/>
          <p:nvPr userDrawn="1"/>
        </p:nvCxnSpPr>
        <p:spPr>
          <a:xfrm rot="10800000">
            <a:off x="3178371" y="5346752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108;p22"/>
          <p:cNvCxnSpPr/>
          <p:nvPr userDrawn="1"/>
        </p:nvCxnSpPr>
        <p:spPr>
          <a:xfrm>
            <a:off x="10095848" y="2606051"/>
            <a:ext cx="0" cy="274057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" name="Google Shape;109;p22"/>
          <p:cNvCxnSpPr/>
          <p:nvPr userDrawn="1"/>
        </p:nvCxnSpPr>
        <p:spPr>
          <a:xfrm>
            <a:off x="3178348" y="2606050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72684" y="2990093"/>
            <a:ext cx="1828780" cy="18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defRPr sz="1812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charset="0"/>
                <a:cs typeface="Modern No. 20" panose="02070704070505020303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901463" y="2985406"/>
            <a:ext cx="5852097" cy="1990420"/>
          </a:xfrm>
          <a:prstGeom prst="rect">
            <a:avLst/>
          </a:prstGeom>
        </p:spPr>
        <p:txBody>
          <a:bodyPr anchor="ctr"/>
          <a:lstStyle>
            <a:lvl1pPr algn="l">
              <a:defRPr sz="4320" b="1" cap="all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78358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880720" y="1573536"/>
            <a:ext cx="8954668" cy="116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Custom Layout_lef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191912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78177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335343" y="6593558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4963" y="320675"/>
            <a:ext cx="3292475" cy="822325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Custom Layout_righ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11521835" y="6382206"/>
            <a:ext cx="358840" cy="21544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260" b="1">
                <a:solidFill>
                  <a:schemeClr val="accent1"/>
                </a:solidFill>
              </a:defRPr>
            </a:lvl1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flipH="1">
            <a:off x="8416558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33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11490458" y="6477346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57028" y="1036335"/>
            <a:ext cx="3108926" cy="4785330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>
                    <a:lumMod val="8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>
                <a:solidFill>
                  <a:srgbClr val="FFFFFF">
                    <a:lumMod val="8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02952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901464" y="1417342"/>
            <a:ext cx="8954668" cy="96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1;p21" descr="xagqoinfsu4-ronald-yang.jpg"/>
          <p:cNvPicPr preferRelativeResize="0"/>
          <p:nvPr userDrawn="1"/>
        </p:nvPicPr>
        <p:blipFill rotWithShape="1">
          <a:blip r:embed="rId2"/>
          <a:srcRect t="4229" b="4229"/>
          <a:stretch>
            <a:fillRect/>
          </a:stretch>
        </p:blipFill>
        <p:spPr>
          <a:xfrm>
            <a:off x="-2117" y="0"/>
            <a:ext cx="1242212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" name="Google Shape;92;p21"/>
          <p:cNvSpPr/>
          <p:nvPr userDrawn="1"/>
        </p:nvSpPr>
        <p:spPr>
          <a:xfrm>
            <a:off x="-16" y="0"/>
            <a:ext cx="12420020" cy="6858000"/>
          </a:xfrm>
          <a:prstGeom prst="rect">
            <a:avLst/>
          </a:prstGeom>
          <a:solidFill>
            <a:srgbClr val="181818">
              <a:alpha val="90380"/>
            </a:srgbClr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" name="Google Shape;96;p21"/>
          <p:cNvCxnSpPr/>
          <p:nvPr userDrawn="1"/>
        </p:nvCxnSpPr>
        <p:spPr>
          <a:xfrm>
            <a:off x="830804" y="4271772"/>
            <a:ext cx="5547401" cy="0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Google Shape;97;p21"/>
          <p:cNvSpPr txBox="1"/>
          <p:nvPr userDrawn="1"/>
        </p:nvSpPr>
        <p:spPr>
          <a:xfrm>
            <a:off x="830804" y="4745722"/>
            <a:ext cx="5547401" cy="1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54876" rIns="54876" bIns="54876" anchor="t" anchorCtr="0"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Nishant Kumar 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School of Software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ECJTU</a:t>
            </a: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543" y="11247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648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DEFAULT">
  <p:cSld name="1_DEFAU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3"/>
          </p:nvPr>
        </p:nvSpPr>
        <p:spPr>
          <a:xfrm>
            <a:off x="1463465" y="161081"/>
            <a:ext cx="9996956" cy="63447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5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40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840">
                <a:latin typeface="+mj-lt"/>
                <a:cs typeface="+mj-lt"/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Section header">
  <p:cSld name="2_Section header">
    <p:bg>
      <p:bgRef idx="1001">
        <a:schemeClr val="bg1"/>
      </p:bgRef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flipH="1">
            <a:off x="10127991" y="6136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6" name="Google Shape;76;p18"/>
          <p:cNvSpPr/>
          <p:nvPr/>
        </p:nvSpPr>
        <p:spPr>
          <a:xfrm rot="10800000" flipH="1">
            <a:off x="621973" y="47444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9" name="Google Shape;105;p22"/>
          <p:cNvCxnSpPr/>
          <p:nvPr userDrawn="1"/>
        </p:nvCxnSpPr>
        <p:spPr>
          <a:xfrm rot="10800000">
            <a:off x="3178371" y="2606050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" name="Google Shape;106;p22"/>
          <p:cNvCxnSpPr/>
          <p:nvPr userDrawn="1"/>
        </p:nvCxnSpPr>
        <p:spPr>
          <a:xfrm>
            <a:off x="3178348" y="4975825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" name="Google Shape;107;p22"/>
          <p:cNvCxnSpPr/>
          <p:nvPr userDrawn="1"/>
        </p:nvCxnSpPr>
        <p:spPr>
          <a:xfrm rot="10800000">
            <a:off x="3178371" y="5346752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108;p22"/>
          <p:cNvCxnSpPr/>
          <p:nvPr userDrawn="1"/>
        </p:nvCxnSpPr>
        <p:spPr>
          <a:xfrm>
            <a:off x="10095848" y="2606051"/>
            <a:ext cx="0" cy="274057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" name="Google Shape;109;p22"/>
          <p:cNvCxnSpPr/>
          <p:nvPr userDrawn="1"/>
        </p:nvCxnSpPr>
        <p:spPr>
          <a:xfrm>
            <a:off x="3178348" y="2606050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72684" y="2990093"/>
            <a:ext cx="1828780" cy="18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defRPr sz="1812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charset="0"/>
                <a:cs typeface="Modern No. 20" panose="02070704070505020303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901463" y="2985406"/>
            <a:ext cx="5852097" cy="1990420"/>
          </a:xfrm>
          <a:prstGeom prst="rect">
            <a:avLst/>
          </a:prstGeom>
        </p:spPr>
        <p:txBody>
          <a:bodyPr anchor="ctr"/>
          <a:lstStyle>
            <a:lvl1pPr algn="l">
              <a:defRPr sz="4320" b="1" cap="all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78358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880720" y="1573536"/>
            <a:ext cx="8954668" cy="116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Custom Layout_lef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191912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78177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335343" y="6593558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4963" y="320675"/>
            <a:ext cx="3292475" cy="822325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Custom Layout_righ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11521835" y="6382206"/>
            <a:ext cx="358840" cy="21544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260" b="1">
                <a:solidFill>
                  <a:schemeClr val="accent1"/>
                </a:solidFill>
              </a:defRPr>
            </a:lvl1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flipH="1">
            <a:off x="8416558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33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11490458" y="6477346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57028" y="1036335"/>
            <a:ext cx="3108926" cy="4785330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>
                    <a:lumMod val="8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>
                <a:solidFill>
                  <a:srgbClr val="FFFFFF">
                    <a:lumMod val="8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02952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901464" y="1417342"/>
            <a:ext cx="8954668" cy="96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54000" indent="-25400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411480" indent="-411480">
              <a:buFont typeface="Arial" panose="020B0604020202020204" pitchFamily="34" charset="0"/>
              <a:buChar char="•"/>
              <a:defRPr sz="2400">
                <a:latin typeface="Proxima Nova"/>
              </a:defRPr>
            </a:lvl3pPr>
            <a:lvl4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4pPr>
            <a:lvl5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78130" indent="-27813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B2B2B2"/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smtClean="0"/>
              <a:t>OOAD  Lab#1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fld id="{86CDE685-FAAE-4263-9F5A-6F1B9C813929}" type="slidenum">
              <a:rPr lang="en-US" smtClean="0"/>
            </a:fld>
            <a:endParaRPr lang="en-US" dirty="0"/>
          </a:p>
        </p:txBody>
      </p:sp>
      <p:sp>
        <p:nvSpPr>
          <p:cNvPr id="10" name="Content Placeholder 20"/>
          <p:cNvSpPr>
            <a:spLocks noGrp="1"/>
          </p:cNvSpPr>
          <p:nvPr>
            <p:ph sz="quarter" idx="13"/>
          </p:nvPr>
        </p:nvSpPr>
        <p:spPr>
          <a:xfrm>
            <a:off x="1463405" y="137196"/>
            <a:ext cx="9996956" cy="76771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1;p21" descr="xagqoinfsu4-ronald-yang.jpg"/>
          <p:cNvPicPr preferRelativeResize="0"/>
          <p:nvPr userDrawn="1"/>
        </p:nvPicPr>
        <p:blipFill rotWithShape="1">
          <a:blip r:embed="rId2"/>
          <a:srcRect t="4229" b="4229"/>
          <a:stretch>
            <a:fillRect/>
          </a:stretch>
        </p:blipFill>
        <p:spPr>
          <a:xfrm>
            <a:off x="-2117" y="0"/>
            <a:ext cx="1242212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" name="Google Shape;92;p21"/>
          <p:cNvSpPr/>
          <p:nvPr userDrawn="1"/>
        </p:nvSpPr>
        <p:spPr>
          <a:xfrm>
            <a:off x="-16" y="0"/>
            <a:ext cx="12420020" cy="6858000"/>
          </a:xfrm>
          <a:prstGeom prst="rect">
            <a:avLst/>
          </a:prstGeom>
          <a:solidFill>
            <a:srgbClr val="181818">
              <a:alpha val="90380"/>
            </a:srgbClr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" name="Google Shape;96;p21"/>
          <p:cNvCxnSpPr/>
          <p:nvPr userDrawn="1"/>
        </p:nvCxnSpPr>
        <p:spPr>
          <a:xfrm>
            <a:off x="830804" y="4271772"/>
            <a:ext cx="5547401" cy="0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Google Shape;97;p21"/>
          <p:cNvSpPr txBox="1"/>
          <p:nvPr userDrawn="1"/>
        </p:nvSpPr>
        <p:spPr>
          <a:xfrm>
            <a:off x="830804" y="4745722"/>
            <a:ext cx="5547401" cy="1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54876" rIns="54876" bIns="54876" anchor="t" anchorCtr="0"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Nishant Kumar 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School of Software</a:t>
            </a:r>
            <a:endParaRPr lang="en-US"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en-US" sz="288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ECJTU</a:t>
            </a: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endParaRPr sz="2880" b="1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543" y="11247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648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Custom Layout_lef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191912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78177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335343" y="6593558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/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4963" y="320675"/>
            <a:ext cx="3292475" cy="822325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DEFAULT">
  <p:cSld name="1_DEFAU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3"/>
          </p:nvPr>
        </p:nvSpPr>
        <p:spPr>
          <a:xfrm>
            <a:off x="1463465" y="161081"/>
            <a:ext cx="9996956" cy="63447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5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dirty="0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Section header">
  <p:cSld name="2_Section header">
    <p:bg>
      <p:bgRef idx="1001">
        <a:schemeClr val="bg1"/>
      </p:bgRef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flipH="1">
            <a:off x="10127991" y="6136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6" name="Google Shape;76;p18"/>
          <p:cNvSpPr/>
          <p:nvPr/>
        </p:nvSpPr>
        <p:spPr>
          <a:xfrm rot="10800000" flipH="1">
            <a:off x="621973" y="4744439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9" name="Google Shape;105;p22"/>
          <p:cNvCxnSpPr/>
          <p:nvPr userDrawn="1"/>
        </p:nvCxnSpPr>
        <p:spPr>
          <a:xfrm rot="10800000">
            <a:off x="3178371" y="2606050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" name="Google Shape;106;p22"/>
          <p:cNvCxnSpPr/>
          <p:nvPr userDrawn="1"/>
        </p:nvCxnSpPr>
        <p:spPr>
          <a:xfrm>
            <a:off x="3178348" y="4975825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" name="Google Shape;107;p22"/>
          <p:cNvCxnSpPr/>
          <p:nvPr userDrawn="1"/>
        </p:nvCxnSpPr>
        <p:spPr>
          <a:xfrm rot="10800000">
            <a:off x="3178371" y="5346752"/>
            <a:ext cx="69174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108;p22"/>
          <p:cNvCxnSpPr/>
          <p:nvPr userDrawn="1"/>
        </p:nvCxnSpPr>
        <p:spPr>
          <a:xfrm>
            <a:off x="10095848" y="2606051"/>
            <a:ext cx="0" cy="274057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" name="Google Shape;109;p22"/>
          <p:cNvCxnSpPr/>
          <p:nvPr userDrawn="1"/>
        </p:nvCxnSpPr>
        <p:spPr>
          <a:xfrm>
            <a:off x="3178348" y="2606050"/>
            <a:ext cx="0" cy="3793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72684" y="2990093"/>
            <a:ext cx="1828780" cy="18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defRPr sz="1812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charset="0"/>
                <a:cs typeface="Modern No. 20" panose="02070704070505020303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901463" y="2985406"/>
            <a:ext cx="5852097" cy="1990420"/>
          </a:xfrm>
          <a:prstGeom prst="rect">
            <a:avLst/>
          </a:prstGeom>
        </p:spPr>
        <p:txBody>
          <a:bodyPr anchor="ctr"/>
          <a:lstStyle>
            <a:lvl1pPr algn="l">
              <a:defRPr sz="4320" b="1" cap="all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78358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880720" y="1573536"/>
            <a:ext cx="8954668" cy="116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Custom Layout_lef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191912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78177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335343" y="6593558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4963" y="320675"/>
            <a:ext cx="3292475" cy="822325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Custom Layout_righ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11521835" y="6382206"/>
            <a:ext cx="358840" cy="21544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260" b="1">
                <a:solidFill>
                  <a:schemeClr val="accent1"/>
                </a:solidFill>
              </a:defRPr>
            </a:lvl1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flipH="1">
            <a:off x="8416558" y="0"/>
            <a:ext cx="3589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339" y="0"/>
            <a:ext cx="8410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 flipH="1">
            <a:off x="11490458" y="6477346"/>
            <a:ext cx="358840" cy="2369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6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E92F51-9D7A-4895-B642-F19EBC2F5403}" type="slidenum">
              <a:rPr lang="en-US" smtClean="0">
                <a:solidFill>
                  <a:srgbClr val="2E2E35"/>
                </a:solidFill>
              </a:rPr>
            </a:fld>
            <a:endParaRPr lang="en-US" dirty="0">
              <a:solidFill>
                <a:srgbClr val="2E2E35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57028" y="1036335"/>
            <a:ext cx="3108926" cy="4785330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>
                    <a:lumMod val="8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dirty="0" smtClean="0">
                <a:solidFill>
                  <a:srgbClr val="FFFFFF">
                    <a:lumMod val="8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968209"/>
          </a:xfrm>
          <a:prstGeom prst="rect">
            <a:avLst/>
          </a:prstGeom>
        </p:spPr>
        <p:txBody>
          <a:bodyPr>
            <a:normAutofit/>
          </a:bodyPr>
          <a:lstStyle>
            <a:lvl1pPr marL="548640" indent="-548640">
              <a:buSzPct val="100000"/>
              <a:buFont typeface="Arial" panose="020B0604020202020204" pitchFamily="34" charset="0"/>
              <a:buBlip>
                <a:blip r:embed="rId2"/>
              </a:buBlip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411480" indent="478790">
              <a:buSzPct val="100000"/>
              <a:buFont typeface="Arial" panose="020B0604020202020204" pitchFamily="34" charset="0"/>
              <a:buBlip>
                <a:blip r:embed="rId3"/>
              </a:buBlip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1165860" indent="-276860">
              <a:buSzPct val="100000"/>
              <a:buFont typeface="Arial" panose="020B0604020202020204" pitchFamily="34" charset="0"/>
              <a:buBlip>
                <a:blip r:embed="rId4"/>
              </a:buBlip>
              <a:defRPr sz="2400">
                <a:latin typeface="Arial Unicode MS" panose="020B0604020202020204" charset="-122"/>
                <a:ea typeface="Arial Unicode MS" panose="020B0604020202020204" charset="-122"/>
              </a:defRPr>
            </a:lvl3pPr>
            <a:lvl4pPr marL="1375410" indent="-209550">
              <a:buSzPct val="125000"/>
              <a:buFont typeface="Arial" panose="020B0604020202020204" pitchFamily="34" charset="0"/>
              <a:buChar char="•"/>
              <a:defRPr sz="1920">
                <a:latin typeface="Arial Unicode MS" panose="020B0604020202020204" charset="-122"/>
                <a:ea typeface="Arial Unicode MS" panose="020B0604020202020204" charset="-122"/>
              </a:defRPr>
            </a:lvl4pPr>
            <a:lvl5pPr marL="1583690" indent="-208280">
              <a:buSzPct val="125000"/>
              <a:buFont typeface="Arial" panose="020B0604020202020204" pitchFamily="34" charset="0"/>
              <a:buChar char="•"/>
              <a:defRPr sz="1260">
                <a:latin typeface="Arial Unicode MS" panose="020B0604020202020204" charset="-122"/>
                <a:ea typeface="Arial Unicode MS" panose="020B060402020202020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dirty="0" smtClean="0">
                <a:solidFill>
                  <a:srgbClr val="FFFFFF">
                    <a:lumMod val="75000"/>
                  </a:srgbClr>
                </a:solidFill>
              </a:rPr>
              <a:t>OOAD  Lab#1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/>
          </p:nvPr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1585009" y="246923"/>
            <a:ext cx="9387737" cy="521237"/>
          </a:xfrm>
          <a:prstGeom prst="rect">
            <a:avLst/>
          </a:prstGeom>
        </p:spPr>
        <p:txBody>
          <a:bodyPr anchor="ctr"/>
          <a:lstStyle>
            <a:lvl1pPr>
              <a:defRPr sz="4320" b="1">
                <a:latin typeface="+mj-lt"/>
                <a:cs typeface="+mj-lt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1;p42"/>
          <p:cNvSpPr/>
          <p:nvPr userDrawn="1"/>
        </p:nvSpPr>
        <p:spPr>
          <a:xfrm>
            <a:off x="3291840" y="502952"/>
            <a:ext cx="3215640" cy="293522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rgbClr val="21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352;p42"/>
          <p:cNvSpPr txBox="1"/>
          <p:nvPr userDrawn="1"/>
        </p:nvSpPr>
        <p:spPr>
          <a:xfrm>
            <a:off x="3901464" y="1417342"/>
            <a:ext cx="8954668" cy="96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76" tIns="27439" rIns="54876" bIns="27439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6480" b="1" kern="0" dirty="0" smtClean="0">
                <a:solidFill>
                  <a:srgbClr val="FFFFFF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QUES </a:t>
            </a:r>
            <a:r>
              <a:rPr lang="en-GB" sz="6480" b="1" kern="0" dirty="0" smtClean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TIONS</a:t>
            </a:r>
            <a:r>
              <a:rPr lang="en-GB" sz="6480" b="1" kern="0" dirty="0">
                <a:solidFill>
                  <a:srgbClr val="000000"/>
                </a:solidFill>
                <a:latin typeface="Arial" panose="020B0604020202020204"/>
                <a:ea typeface="Montserrat"/>
                <a:cs typeface="Arial" panose="020B0604020202020204"/>
                <a:sym typeface="Montserrat"/>
              </a:rPr>
              <a:t>?</a:t>
            </a:r>
            <a:endParaRPr sz="72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353;p42"/>
          <p:cNvSpPr/>
          <p:nvPr userDrawn="1"/>
        </p:nvSpPr>
        <p:spPr>
          <a:xfrm>
            <a:off x="-60960" y="1432560"/>
            <a:ext cx="3474720" cy="1010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62617" y="3749810"/>
            <a:ext cx="9997016" cy="2413244"/>
          </a:xfrm>
          <a:prstGeom prst="rect">
            <a:avLst/>
          </a:prstGeom>
        </p:spPr>
        <p:txBody>
          <a:bodyPr/>
          <a:lstStyle>
            <a:lvl1pPr>
              <a:defRPr sz="4800" b="0" i="0">
                <a:effectLst/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54000" indent="-25400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 marL="411480" indent="-411480">
              <a:buFont typeface="Arial" panose="020B0604020202020204" pitchFamily="34" charset="0"/>
              <a:buChar char="•"/>
              <a:defRPr sz="2400">
                <a:latin typeface="Proxima Nova"/>
              </a:defRPr>
            </a:lvl3pPr>
            <a:lvl4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4pPr>
            <a:lvl5pPr marL="342900" indent="-342900">
              <a:buFont typeface="Arial" panose="020B0604020202020204" pitchFamily="34" charset="0"/>
              <a:buChar char="•"/>
              <a:defRPr sz="2160">
                <a:latin typeface="Proxima Nova"/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 marL="278130" indent="-278130">
              <a:buFont typeface="Arial" panose="020B0604020202020204" pitchFamily="34" charset="0"/>
              <a:buChar char="•"/>
              <a:defRPr sz="3360">
                <a:latin typeface="Arial Unicode MS" panose="020B0604020202020204" charset="-122"/>
                <a:ea typeface="Arial Unicode MS" panose="020B0604020202020204" charset="-122"/>
              </a:defRPr>
            </a:lvl1pPr>
            <a:lvl2pPr marL="554990" indent="-276860">
              <a:buFont typeface="Arial" panose="020B0604020202020204" pitchFamily="34" charset="0"/>
              <a:buChar char="•"/>
              <a:defRPr sz="2880">
                <a:latin typeface="Arial Unicode MS" panose="020B0604020202020204" charset="-122"/>
                <a:ea typeface="Arial Unicode MS" panose="020B0604020202020204" charset="-122"/>
              </a:defRPr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B2B2B2"/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r>
              <a:rPr lang="en-US" dirty="0" smtClean="0"/>
              <a:t>OOAD  Lab#1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B2B2B2"/>
                </a:solidFill>
                <a:latin typeface="Proxima Nova"/>
              </a:defRPr>
            </a:lvl1pPr>
          </a:lstStyle>
          <a:p>
            <a:fld id="{86CDE685-FAAE-4263-9F5A-6F1B9C813929}" type="slidenum">
              <a:rPr lang="en-US" smtClean="0"/>
            </a:fld>
            <a:endParaRPr lang="en-US" dirty="0"/>
          </a:p>
        </p:txBody>
      </p:sp>
      <p:sp>
        <p:nvSpPr>
          <p:cNvPr id="10" name="Content Placeholder 20"/>
          <p:cNvSpPr>
            <a:spLocks noGrp="1"/>
          </p:cNvSpPr>
          <p:nvPr>
            <p:ph sz="quarter" idx="13"/>
          </p:nvPr>
        </p:nvSpPr>
        <p:spPr>
          <a:xfrm>
            <a:off x="1463405" y="137196"/>
            <a:ext cx="9996956" cy="767716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+mj-lt"/>
                <a:cs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4"/>
          </p:nvPr>
        </p:nvSpPr>
        <p:spPr>
          <a:xfrm>
            <a:off x="1463091" y="795557"/>
            <a:ext cx="9996956" cy="325588"/>
          </a:xfrm>
          <a:prstGeom prst="rect">
            <a:avLst/>
          </a:prstGeom>
        </p:spPr>
        <p:txBody>
          <a:bodyPr anchor="t"/>
          <a:lstStyle>
            <a:lvl1pPr>
              <a:defRPr sz="2400" b="1" cap="all" baseline="0">
                <a:solidFill>
                  <a:schemeClr val="bg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4" Type="http://schemas.openxmlformats.org/officeDocument/2006/relationships/theme" Target="../theme/theme1.xml"/><Relationship Id="rId53" Type="http://schemas.openxmlformats.org/officeDocument/2006/relationships/image" Target="../media/image5.png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0.xml"/><Relationship Id="rId7" Type="http://schemas.openxmlformats.org/officeDocument/2006/relationships/slideLayout" Target="../slideLayouts/slideLayout59.xml"/><Relationship Id="rId6" Type="http://schemas.openxmlformats.org/officeDocument/2006/relationships/slideLayout" Target="../slideLayouts/slideLayout58.xml"/><Relationship Id="rId54" Type="http://schemas.openxmlformats.org/officeDocument/2006/relationships/theme" Target="../theme/theme2.xml"/><Relationship Id="rId53" Type="http://schemas.openxmlformats.org/officeDocument/2006/relationships/image" Target="../media/image5.png"/><Relationship Id="rId52" Type="http://schemas.openxmlformats.org/officeDocument/2006/relationships/slideLayout" Target="../slideLayouts/slideLayout104.xml"/><Relationship Id="rId51" Type="http://schemas.openxmlformats.org/officeDocument/2006/relationships/slideLayout" Target="../slideLayouts/slideLayout103.xml"/><Relationship Id="rId50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7.xml"/><Relationship Id="rId49" Type="http://schemas.openxmlformats.org/officeDocument/2006/relationships/slideLayout" Target="../slideLayouts/slideLayout101.xml"/><Relationship Id="rId48" Type="http://schemas.openxmlformats.org/officeDocument/2006/relationships/slideLayout" Target="../slideLayouts/slideLayout100.xml"/><Relationship Id="rId47" Type="http://schemas.openxmlformats.org/officeDocument/2006/relationships/slideLayout" Target="../slideLayouts/slideLayout99.xml"/><Relationship Id="rId46" Type="http://schemas.openxmlformats.org/officeDocument/2006/relationships/slideLayout" Target="../slideLayouts/slideLayout98.xml"/><Relationship Id="rId45" Type="http://schemas.openxmlformats.org/officeDocument/2006/relationships/slideLayout" Target="../slideLayouts/slideLayout97.xml"/><Relationship Id="rId44" Type="http://schemas.openxmlformats.org/officeDocument/2006/relationships/slideLayout" Target="../slideLayouts/slideLayout96.xml"/><Relationship Id="rId43" Type="http://schemas.openxmlformats.org/officeDocument/2006/relationships/slideLayout" Target="../slideLayouts/slideLayout95.xml"/><Relationship Id="rId42" Type="http://schemas.openxmlformats.org/officeDocument/2006/relationships/slideLayout" Target="../slideLayouts/slideLayout94.xml"/><Relationship Id="rId41" Type="http://schemas.openxmlformats.org/officeDocument/2006/relationships/slideLayout" Target="../slideLayouts/slideLayout93.xml"/><Relationship Id="rId4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56.xml"/><Relationship Id="rId39" Type="http://schemas.openxmlformats.org/officeDocument/2006/relationships/slideLayout" Target="../slideLayouts/slideLayout91.xml"/><Relationship Id="rId38" Type="http://schemas.openxmlformats.org/officeDocument/2006/relationships/slideLayout" Target="../slideLayouts/slideLayout90.xml"/><Relationship Id="rId37" Type="http://schemas.openxmlformats.org/officeDocument/2006/relationships/slideLayout" Target="../slideLayouts/slideLayout89.xml"/><Relationship Id="rId36" Type="http://schemas.openxmlformats.org/officeDocument/2006/relationships/slideLayout" Target="../slideLayouts/slideLayout88.xml"/><Relationship Id="rId35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86.xml"/><Relationship Id="rId33" Type="http://schemas.openxmlformats.org/officeDocument/2006/relationships/slideLayout" Target="../slideLayouts/slideLayout85.xml"/><Relationship Id="rId32" Type="http://schemas.openxmlformats.org/officeDocument/2006/relationships/slideLayout" Target="../slideLayouts/slideLayout84.xml"/><Relationship Id="rId31" Type="http://schemas.openxmlformats.org/officeDocument/2006/relationships/slideLayout" Target="../slideLayouts/slideLayout83.xml"/><Relationship Id="rId30" Type="http://schemas.openxmlformats.org/officeDocument/2006/relationships/slideLayout" Target="../slideLayouts/slideLayout82.xml"/><Relationship Id="rId3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81.xml"/><Relationship Id="rId28" Type="http://schemas.openxmlformats.org/officeDocument/2006/relationships/slideLayout" Target="../slideLayouts/slideLayout80.xml"/><Relationship Id="rId27" Type="http://schemas.openxmlformats.org/officeDocument/2006/relationships/slideLayout" Target="../slideLayouts/slideLayout79.xml"/><Relationship Id="rId26" Type="http://schemas.openxmlformats.org/officeDocument/2006/relationships/slideLayout" Target="../slideLayouts/slideLayout78.xml"/><Relationship Id="rId25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76.xml"/><Relationship Id="rId23" Type="http://schemas.openxmlformats.org/officeDocument/2006/relationships/slideLayout" Target="../slideLayouts/slideLayout75.xml"/><Relationship Id="rId22" Type="http://schemas.openxmlformats.org/officeDocument/2006/relationships/slideLayout" Target="../slideLayouts/slideLayout74.xml"/><Relationship Id="rId21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72.xml"/><Relationship Id="rId2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5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0.xml"/><Relationship Id="rId54" Type="http://schemas.openxmlformats.org/officeDocument/2006/relationships/theme" Target="../theme/theme3.xml"/><Relationship Id="rId53" Type="http://schemas.openxmlformats.org/officeDocument/2006/relationships/image" Target="../media/image5.png"/><Relationship Id="rId52" Type="http://schemas.openxmlformats.org/officeDocument/2006/relationships/slideLayout" Target="../slideLayouts/slideLayout156.xml"/><Relationship Id="rId51" Type="http://schemas.openxmlformats.org/officeDocument/2006/relationships/slideLayout" Target="../slideLayouts/slideLayout155.xml"/><Relationship Id="rId50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09.xml"/><Relationship Id="rId49" Type="http://schemas.openxmlformats.org/officeDocument/2006/relationships/slideLayout" Target="../slideLayouts/slideLayout153.xml"/><Relationship Id="rId48" Type="http://schemas.openxmlformats.org/officeDocument/2006/relationships/slideLayout" Target="../slideLayouts/slideLayout152.xml"/><Relationship Id="rId47" Type="http://schemas.openxmlformats.org/officeDocument/2006/relationships/slideLayout" Target="../slideLayouts/slideLayout151.xml"/><Relationship Id="rId46" Type="http://schemas.openxmlformats.org/officeDocument/2006/relationships/slideLayout" Target="../slideLayouts/slideLayout150.xml"/><Relationship Id="rId45" Type="http://schemas.openxmlformats.org/officeDocument/2006/relationships/slideLayout" Target="../slideLayouts/slideLayout149.xml"/><Relationship Id="rId44" Type="http://schemas.openxmlformats.org/officeDocument/2006/relationships/slideLayout" Target="../slideLayouts/slideLayout148.xml"/><Relationship Id="rId43" Type="http://schemas.openxmlformats.org/officeDocument/2006/relationships/slideLayout" Target="../slideLayouts/slideLayout147.xml"/><Relationship Id="rId42" Type="http://schemas.openxmlformats.org/officeDocument/2006/relationships/slideLayout" Target="../slideLayouts/slideLayout146.xml"/><Relationship Id="rId41" Type="http://schemas.openxmlformats.org/officeDocument/2006/relationships/slideLayout" Target="../slideLayouts/slideLayout145.xml"/><Relationship Id="rId4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08.xml"/><Relationship Id="rId39" Type="http://schemas.openxmlformats.org/officeDocument/2006/relationships/slideLayout" Target="../slideLayouts/slideLayout143.xml"/><Relationship Id="rId38" Type="http://schemas.openxmlformats.org/officeDocument/2006/relationships/slideLayout" Target="../slideLayouts/slideLayout142.xml"/><Relationship Id="rId37" Type="http://schemas.openxmlformats.org/officeDocument/2006/relationships/slideLayout" Target="../slideLayouts/slideLayout141.xml"/><Relationship Id="rId36" Type="http://schemas.openxmlformats.org/officeDocument/2006/relationships/slideLayout" Target="../slideLayouts/slideLayout140.xml"/><Relationship Id="rId35" Type="http://schemas.openxmlformats.org/officeDocument/2006/relationships/slideLayout" Target="../slideLayouts/slideLayout139.xml"/><Relationship Id="rId34" Type="http://schemas.openxmlformats.org/officeDocument/2006/relationships/slideLayout" Target="../slideLayouts/slideLayout138.xml"/><Relationship Id="rId33" Type="http://schemas.openxmlformats.org/officeDocument/2006/relationships/slideLayout" Target="../slideLayouts/slideLayout137.xml"/><Relationship Id="rId32" Type="http://schemas.openxmlformats.org/officeDocument/2006/relationships/slideLayout" Target="../slideLayouts/slideLayout136.xml"/><Relationship Id="rId31" Type="http://schemas.openxmlformats.org/officeDocument/2006/relationships/slideLayout" Target="../slideLayouts/slideLayout135.xml"/><Relationship Id="rId30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07.xml"/><Relationship Id="rId29" Type="http://schemas.openxmlformats.org/officeDocument/2006/relationships/slideLayout" Target="../slideLayouts/slideLayout133.xml"/><Relationship Id="rId28" Type="http://schemas.openxmlformats.org/officeDocument/2006/relationships/slideLayout" Target="../slideLayouts/slideLayout132.xml"/><Relationship Id="rId27" Type="http://schemas.openxmlformats.org/officeDocument/2006/relationships/slideLayout" Target="../slideLayouts/slideLayout131.xml"/><Relationship Id="rId26" Type="http://schemas.openxmlformats.org/officeDocument/2006/relationships/slideLayout" Target="../slideLayouts/slideLayout130.xml"/><Relationship Id="rId25" Type="http://schemas.openxmlformats.org/officeDocument/2006/relationships/slideLayout" Target="../slideLayouts/slideLayout129.xml"/><Relationship Id="rId24" Type="http://schemas.openxmlformats.org/officeDocument/2006/relationships/slideLayout" Target="../slideLayouts/slideLayout128.xml"/><Relationship Id="rId23" Type="http://schemas.openxmlformats.org/officeDocument/2006/relationships/slideLayout" Target="../slideLayouts/slideLayout127.xml"/><Relationship Id="rId22" Type="http://schemas.openxmlformats.org/officeDocument/2006/relationships/slideLayout" Target="../slideLayouts/slideLayout126.xml"/><Relationship Id="rId21" Type="http://schemas.openxmlformats.org/officeDocument/2006/relationships/slideLayout" Target="../slideLayouts/slideLayout125.xml"/><Relationship Id="rId20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06.xml"/><Relationship Id="rId19" Type="http://schemas.openxmlformats.org/officeDocument/2006/relationships/slideLayout" Target="../slideLayouts/slideLayout123.xml"/><Relationship Id="rId18" Type="http://schemas.openxmlformats.org/officeDocument/2006/relationships/slideLayout" Target="../slideLayouts/slideLayout122.xml"/><Relationship Id="rId17" Type="http://schemas.openxmlformats.org/officeDocument/2006/relationships/slideLayout" Target="../slideLayouts/slideLayout121.xml"/><Relationship Id="rId16" Type="http://schemas.openxmlformats.org/officeDocument/2006/relationships/slideLayout" Target="../slideLayouts/slideLayout120.xml"/><Relationship Id="rId15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0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5.xml"/><Relationship Id="rId8" Type="http://schemas.openxmlformats.org/officeDocument/2006/relationships/slideLayout" Target="../slideLayouts/slideLayout164.xml"/><Relationship Id="rId7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2.xml"/><Relationship Id="rId54" Type="http://schemas.openxmlformats.org/officeDocument/2006/relationships/theme" Target="../theme/theme4.xml"/><Relationship Id="rId53" Type="http://schemas.openxmlformats.org/officeDocument/2006/relationships/image" Target="../media/image5.png"/><Relationship Id="rId52" Type="http://schemas.openxmlformats.org/officeDocument/2006/relationships/slideLayout" Target="../slideLayouts/slideLayout208.xml"/><Relationship Id="rId51" Type="http://schemas.openxmlformats.org/officeDocument/2006/relationships/slideLayout" Target="../slideLayouts/slideLayout207.xml"/><Relationship Id="rId50" Type="http://schemas.openxmlformats.org/officeDocument/2006/relationships/slideLayout" Target="../slideLayouts/slideLayout206.xml"/><Relationship Id="rId5" Type="http://schemas.openxmlformats.org/officeDocument/2006/relationships/slideLayout" Target="../slideLayouts/slideLayout161.xml"/><Relationship Id="rId49" Type="http://schemas.openxmlformats.org/officeDocument/2006/relationships/slideLayout" Target="../slideLayouts/slideLayout205.xml"/><Relationship Id="rId48" Type="http://schemas.openxmlformats.org/officeDocument/2006/relationships/slideLayout" Target="../slideLayouts/slideLayout204.xml"/><Relationship Id="rId47" Type="http://schemas.openxmlformats.org/officeDocument/2006/relationships/slideLayout" Target="../slideLayouts/slideLayout203.xml"/><Relationship Id="rId46" Type="http://schemas.openxmlformats.org/officeDocument/2006/relationships/slideLayout" Target="../slideLayouts/slideLayout202.xml"/><Relationship Id="rId45" Type="http://schemas.openxmlformats.org/officeDocument/2006/relationships/slideLayout" Target="../slideLayouts/slideLayout201.xml"/><Relationship Id="rId44" Type="http://schemas.openxmlformats.org/officeDocument/2006/relationships/slideLayout" Target="../slideLayouts/slideLayout200.xml"/><Relationship Id="rId43" Type="http://schemas.openxmlformats.org/officeDocument/2006/relationships/slideLayout" Target="../slideLayouts/slideLayout199.xml"/><Relationship Id="rId42" Type="http://schemas.openxmlformats.org/officeDocument/2006/relationships/slideLayout" Target="../slideLayouts/slideLayout198.xml"/><Relationship Id="rId41" Type="http://schemas.openxmlformats.org/officeDocument/2006/relationships/slideLayout" Target="../slideLayouts/slideLayout197.xml"/><Relationship Id="rId40" Type="http://schemas.openxmlformats.org/officeDocument/2006/relationships/slideLayout" Target="../slideLayouts/slideLayout196.xml"/><Relationship Id="rId4" Type="http://schemas.openxmlformats.org/officeDocument/2006/relationships/slideLayout" Target="../slideLayouts/slideLayout160.xml"/><Relationship Id="rId39" Type="http://schemas.openxmlformats.org/officeDocument/2006/relationships/slideLayout" Target="../slideLayouts/slideLayout195.xml"/><Relationship Id="rId38" Type="http://schemas.openxmlformats.org/officeDocument/2006/relationships/slideLayout" Target="../slideLayouts/slideLayout194.xml"/><Relationship Id="rId37" Type="http://schemas.openxmlformats.org/officeDocument/2006/relationships/slideLayout" Target="../slideLayouts/slideLayout193.xml"/><Relationship Id="rId36" Type="http://schemas.openxmlformats.org/officeDocument/2006/relationships/slideLayout" Target="../slideLayouts/slideLayout192.xml"/><Relationship Id="rId35" Type="http://schemas.openxmlformats.org/officeDocument/2006/relationships/slideLayout" Target="../slideLayouts/slideLayout191.xml"/><Relationship Id="rId34" Type="http://schemas.openxmlformats.org/officeDocument/2006/relationships/slideLayout" Target="../slideLayouts/slideLayout190.xml"/><Relationship Id="rId33" Type="http://schemas.openxmlformats.org/officeDocument/2006/relationships/slideLayout" Target="../slideLayouts/slideLayout189.xml"/><Relationship Id="rId32" Type="http://schemas.openxmlformats.org/officeDocument/2006/relationships/slideLayout" Target="../slideLayouts/slideLayout188.xml"/><Relationship Id="rId31" Type="http://schemas.openxmlformats.org/officeDocument/2006/relationships/slideLayout" Target="../slideLayouts/slideLayout187.xml"/><Relationship Id="rId30" Type="http://schemas.openxmlformats.org/officeDocument/2006/relationships/slideLayout" Target="../slideLayouts/slideLayout186.xml"/><Relationship Id="rId3" Type="http://schemas.openxmlformats.org/officeDocument/2006/relationships/slideLayout" Target="../slideLayouts/slideLayout159.xml"/><Relationship Id="rId29" Type="http://schemas.openxmlformats.org/officeDocument/2006/relationships/slideLayout" Target="../slideLayouts/slideLayout185.xml"/><Relationship Id="rId28" Type="http://schemas.openxmlformats.org/officeDocument/2006/relationships/slideLayout" Target="../slideLayouts/slideLayout184.xml"/><Relationship Id="rId27" Type="http://schemas.openxmlformats.org/officeDocument/2006/relationships/slideLayout" Target="../slideLayouts/slideLayout183.xml"/><Relationship Id="rId26" Type="http://schemas.openxmlformats.org/officeDocument/2006/relationships/slideLayout" Target="../slideLayouts/slideLayout182.xml"/><Relationship Id="rId25" Type="http://schemas.openxmlformats.org/officeDocument/2006/relationships/slideLayout" Target="../slideLayouts/slideLayout181.xml"/><Relationship Id="rId24" Type="http://schemas.openxmlformats.org/officeDocument/2006/relationships/slideLayout" Target="../slideLayouts/slideLayout180.xml"/><Relationship Id="rId23" Type="http://schemas.openxmlformats.org/officeDocument/2006/relationships/slideLayout" Target="../slideLayouts/slideLayout179.xml"/><Relationship Id="rId22" Type="http://schemas.openxmlformats.org/officeDocument/2006/relationships/slideLayout" Target="../slideLayouts/slideLayout178.xml"/><Relationship Id="rId21" Type="http://schemas.openxmlformats.org/officeDocument/2006/relationships/slideLayout" Target="../slideLayouts/slideLayout177.xml"/><Relationship Id="rId20" Type="http://schemas.openxmlformats.org/officeDocument/2006/relationships/slideLayout" Target="../slideLayouts/slideLayout176.xml"/><Relationship Id="rId2" Type="http://schemas.openxmlformats.org/officeDocument/2006/relationships/slideLayout" Target="../slideLayouts/slideLayout158.xml"/><Relationship Id="rId19" Type="http://schemas.openxmlformats.org/officeDocument/2006/relationships/slideLayout" Target="../slideLayouts/slideLayout175.xml"/><Relationship Id="rId18" Type="http://schemas.openxmlformats.org/officeDocument/2006/relationships/slideLayout" Target="../slideLayouts/slideLayout174.xml"/><Relationship Id="rId17" Type="http://schemas.openxmlformats.org/officeDocument/2006/relationships/slideLayout" Target="../slideLayouts/slideLayout173.xml"/><Relationship Id="rId16" Type="http://schemas.openxmlformats.org/officeDocument/2006/relationships/slideLayout" Target="../slideLayouts/slideLayout172.xml"/><Relationship Id="rId15" Type="http://schemas.openxmlformats.org/officeDocument/2006/relationships/slideLayout" Target="../slideLayouts/slideLayout171.xml"/><Relationship Id="rId14" Type="http://schemas.openxmlformats.org/officeDocument/2006/relationships/slideLayout" Target="../slideLayouts/slideLayout170.xml"/><Relationship Id="rId13" Type="http://schemas.openxmlformats.org/officeDocument/2006/relationships/slideLayout" Target="../slideLayouts/slideLayout169.xml"/><Relationship Id="rId12" Type="http://schemas.openxmlformats.org/officeDocument/2006/relationships/slideLayout" Target="../slideLayouts/slideLayout168.xml"/><Relationship Id="rId11" Type="http://schemas.openxmlformats.org/officeDocument/2006/relationships/slideLayout" Target="../slideLayouts/slideLayout167.xml"/><Relationship Id="rId10" Type="http://schemas.openxmlformats.org/officeDocument/2006/relationships/slideLayout" Target="../slideLayouts/slideLayout166.xml"/><Relationship Id="rId1" Type="http://schemas.openxmlformats.org/officeDocument/2006/relationships/slideLayout" Target="../slideLayouts/slideLayout15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7.xml"/><Relationship Id="rId8" Type="http://schemas.openxmlformats.org/officeDocument/2006/relationships/slideLayout" Target="../slideLayouts/slideLayout216.xml"/><Relationship Id="rId7" Type="http://schemas.openxmlformats.org/officeDocument/2006/relationships/slideLayout" Target="../slideLayouts/slideLayout215.xml"/><Relationship Id="rId6" Type="http://schemas.openxmlformats.org/officeDocument/2006/relationships/slideLayout" Target="../slideLayouts/slideLayout214.xml"/><Relationship Id="rId54" Type="http://schemas.openxmlformats.org/officeDocument/2006/relationships/theme" Target="../theme/theme5.xml"/><Relationship Id="rId53" Type="http://schemas.openxmlformats.org/officeDocument/2006/relationships/image" Target="../media/image5.png"/><Relationship Id="rId52" Type="http://schemas.openxmlformats.org/officeDocument/2006/relationships/slideLayout" Target="../slideLayouts/slideLayout260.xml"/><Relationship Id="rId51" Type="http://schemas.openxmlformats.org/officeDocument/2006/relationships/slideLayout" Target="../slideLayouts/slideLayout259.xml"/><Relationship Id="rId50" Type="http://schemas.openxmlformats.org/officeDocument/2006/relationships/slideLayout" Target="../slideLayouts/slideLayout258.xml"/><Relationship Id="rId5" Type="http://schemas.openxmlformats.org/officeDocument/2006/relationships/slideLayout" Target="../slideLayouts/slideLayout213.xml"/><Relationship Id="rId49" Type="http://schemas.openxmlformats.org/officeDocument/2006/relationships/slideLayout" Target="../slideLayouts/slideLayout257.xml"/><Relationship Id="rId48" Type="http://schemas.openxmlformats.org/officeDocument/2006/relationships/slideLayout" Target="../slideLayouts/slideLayout256.xml"/><Relationship Id="rId47" Type="http://schemas.openxmlformats.org/officeDocument/2006/relationships/slideLayout" Target="../slideLayouts/slideLayout255.xml"/><Relationship Id="rId46" Type="http://schemas.openxmlformats.org/officeDocument/2006/relationships/slideLayout" Target="../slideLayouts/slideLayout254.xml"/><Relationship Id="rId45" Type="http://schemas.openxmlformats.org/officeDocument/2006/relationships/slideLayout" Target="../slideLayouts/slideLayout253.xml"/><Relationship Id="rId44" Type="http://schemas.openxmlformats.org/officeDocument/2006/relationships/slideLayout" Target="../slideLayouts/slideLayout252.xml"/><Relationship Id="rId43" Type="http://schemas.openxmlformats.org/officeDocument/2006/relationships/slideLayout" Target="../slideLayouts/slideLayout251.xml"/><Relationship Id="rId42" Type="http://schemas.openxmlformats.org/officeDocument/2006/relationships/slideLayout" Target="../slideLayouts/slideLayout250.xml"/><Relationship Id="rId41" Type="http://schemas.openxmlformats.org/officeDocument/2006/relationships/slideLayout" Target="../slideLayouts/slideLayout249.xml"/><Relationship Id="rId40" Type="http://schemas.openxmlformats.org/officeDocument/2006/relationships/slideLayout" Target="../slideLayouts/slideLayout248.xml"/><Relationship Id="rId4" Type="http://schemas.openxmlformats.org/officeDocument/2006/relationships/slideLayout" Target="../slideLayouts/slideLayout212.xml"/><Relationship Id="rId39" Type="http://schemas.openxmlformats.org/officeDocument/2006/relationships/slideLayout" Target="../slideLayouts/slideLayout247.xml"/><Relationship Id="rId38" Type="http://schemas.openxmlformats.org/officeDocument/2006/relationships/slideLayout" Target="../slideLayouts/slideLayout246.xml"/><Relationship Id="rId37" Type="http://schemas.openxmlformats.org/officeDocument/2006/relationships/slideLayout" Target="../slideLayouts/slideLayout245.xml"/><Relationship Id="rId36" Type="http://schemas.openxmlformats.org/officeDocument/2006/relationships/slideLayout" Target="../slideLayouts/slideLayout244.xml"/><Relationship Id="rId35" Type="http://schemas.openxmlformats.org/officeDocument/2006/relationships/slideLayout" Target="../slideLayouts/slideLayout243.xml"/><Relationship Id="rId34" Type="http://schemas.openxmlformats.org/officeDocument/2006/relationships/slideLayout" Target="../slideLayouts/slideLayout242.xml"/><Relationship Id="rId33" Type="http://schemas.openxmlformats.org/officeDocument/2006/relationships/slideLayout" Target="../slideLayouts/slideLayout241.xml"/><Relationship Id="rId32" Type="http://schemas.openxmlformats.org/officeDocument/2006/relationships/slideLayout" Target="../slideLayouts/slideLayout240.xml"/><Relationship Id="rId31" Type="http://schemas.openxmlformats.org/officeDocument/2006/relationships/slideLayout" Target="../slideLayouts/slideLayout239.xml"/><Relationship Id="rId30" Type="http://schemas.openxmlformats.org/officeDocument/2006/relationships/slideLayout" Target="../slideLayouts/slideLayout238.xml"/><Relationship Id="rId3" Type="http://schemas.openxmlformats.org/officeDocument/2006/relationships/slideLayout" Target="../slideLayouts/slideLayout211.xml"/><Relationship Id="rId29" Type="http://schemas.openxmlformats.org/officeDocument/2006/relationships/slideLayout" Target="../slideLayouts/slideLayout237.xml"/><Relationship Id="rId28" Type="http://schemas.openxmlformats.org/officeDocument/2006/relationships/slideLayout" Target="../slideLayouts/slideLayout236.xml"/><Relationship Id="rId27" Type="http://schemas.openxmlformats.org/officeDocument/2006/relationships/slideLayout" Target="../slideLayouts/slideLayout235.xml"/><Relationship Id="rId26" Type="http://schemas.openxmlformats.org/officeDocument/2006/relationships/slideLayout" Target="../slideLayouts/slideLayout234.xml"/><Relationship Id="rId25" Type="http://schemas.openxmlformats.org/officeDocument/2006/relationships/slideLayout" Target="../slideLayouts/slideLayout233.xml"/><Relationship Id="rId24" Type="http://schemas.openxmlformats.org/officeDocument/2006/relationships/slideLayout" Target="../slideLayouts/slideLayout232.xml"/><Relationship Id="rId23" Type="http://schemas.openxmlformats.org/officeDocument/2006/relationships/slideLayout" Target="../slideLayouts/slideLayout231.xml"/><Relationship Id="rId22" Type="http://schemas.openxmlformats.org/officeDocument/2006/relationships/slideLayout" Target="../slideLayouts/slideLayout230.xml"/><Relationship Id="rId21" Type="http://schemas.openxmlformats.org/officeDocument/2006/relationships/slideLayout" Target="../slideLayouts/slideLayout229.xml"/><Relationship Id="rId20" Type="http://schemas.openxmlformats.org/officeDocument/2006/relationships/slideLayout" Target="../slideLayouts/slideLayout228.xml"/><Relationship Id="rId2" Type="http://schemas.openxmlformats.org/officeDocument/2006/relationships/slideLayout" Target="../slideLayouts/slideLayout210.xml"/><Relationship Id="rId19" Type="http://schemas.openxmlformats.org/officeDocument/2006/relationships/slideLayout" Target="../slideLayouts/slideLayout227.xml"/><Relationship Id="rId18" Type="http://schemas.openxmlformats.org/officeDocument/2006/relationships/slideLayout" Target="../slideLayouts/slideLayout226.xml"/><Relationship Id="rId17" Type="http://schemas.openxmlformats.org/officeDocument/2006/relationships/slideLayout" Target="../slideLayouts/slideLayout225.xml"/><Relationship Id="rId16" Type="http://schemas.openxmlformats.org/officeDocument/2006/relationships/slideLayout" Target="../slideLayouts/slideLayout224.xml"/><Relationship Id="rId15" Type="http://schemas.openxmlformats.org/officeDocument/2006/relationships/slideLayout" Target="../slideLayouts/slideLayout223.xml"/><Relationship Id="rId14" Type="http://schemas.openxmlformats.org/officeDocument/2006/relationships/slideLayout" Target="../slideLayouts/slideLayout222.xml"/><Relationship Id="rId13" Type="http://schemas.openxmlformats.org/officeDocument/2006/relationships/slideLayout" Target="../slideLayouts/slideLayout221.xml"/><Relationship Id="rId12" Type="http://schemas.openxmlformats.org/officeDocument/2006/relationships/slideLayout" Target="../slideLayouts/slideLayout220.xml"/><Relationship Id="rId11" Type="http://schemas.openxmlformats.org/officeDocument/2006/relationships/slideLayout" Target="../slideLayouts/slideLayout219.xml"/><Relationship Id="rId10" Type="http://schemas.openxmlformats.org/officeDocument/2006/relationships/slideLayout" Target="../slideLayouts/slideLayout218.xml"/><Relationship Id="rId1" Type="http://schemas.openxmlformats.org/officeDocument/2006/relationships/slideLayout" Target="../slideLayouts/slideLayout20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9.xml"/><Relationship Id="rId8" Type="http://schemas.openxmlformats.org/officeDocument/2006/relationships/slideLayout" Target="../slideLayouts/slideLayout268.xml"/><Relationship Id="rId7" Type="http://schemas.openxmlformats.org/officeDocument/2006/relationships/slideLayout" Target="../slideLayouts/slideLayout267.xml"/><Relationship Id="rId6" Type="http://schemas.openxmlformats.org/officeDocument/2006/relationships/slideLayout" Target="../slideLayouts/slideLayout266.xml"/><Relationship Id="rId54" Type="http://schemas.openxmlformats.org/officeDocument/2006/relationships/theme" Target="../theme/theme6.xml"/><Relationship Id="rId53" Type="http://schemas.openxmlformats.org/officeDocument/2006/relationships/image" Target="../media/image5.png"/><Relationship Id="rId52" Type="http://schemas.openxmlformats.org/officeDocument/2006/relationships/slideLayout" Target="../slideLayouts/slideLayout312.xml"/><Relationship Id="rId51" Type="http://schemas.openxmlformats.org/officeDocument/2006/relationships/slideLayout" Target="../slideLayouts/slideLayout311.xml"/><Relationship Id="rId50" Type="http://schemas.openxmlformats.org/officeDocument/2006/relationships/slideLayout" Target="../slideLayouts/slideLayout310.xml"/><Relationship Id="rId5" Type="http://schemas.openxmlformats.org/officeDocument/2006/relationships/slideLayout" Target="../slideLayouts/slideLayout265.xml"/><Relationship Id="rId49" Type="http://schemas.openxmlformats.org/officeDocument/2006/relationships/slideLayout" Target="../slideLayouts/slideLayout309.xml"/><Relationship Id="rId48" Type="http://schemas.openxmlformats.org/officeDocument/2006/relationships/slideLayout" Target="../slideLayouts/slideLayout308.xml"/><Relationship Id="rId47" Type="http://schemas.openxmlformats.org/officeDocument/2006/relationships/slideLayout" Target="../slideLayouts/slideLayout307.xml"/><Relationship Id="rId46" Type="http://schemas.openxmlformats.org/officeDocument/2006/relationships/slideLayout" Target="../slideLayouts/slideLayout306.xml"/><Relationship Id="rId45" Type="http://schemas.openxmlformats.org/officeDocument/2006/relationships/slideLayout" Target="../slideLayouts/slideLayout305.xml"/><Relationship Id="rId44" Type="http://schemas.openxmlformats.org/officeDocument/2006/relationships/slideLayout" Target="../slideLayouts/slideLayout304.xml"/><Relationship Id="rId43" Type="http://schemas.openxmlformats.org/officeDocument/2006/relationships/slideLayout" Target="../slideLayouts/slideLayout303.xml"/><Relationship Id="rId42" Type="http://schemas.openxmlformats.org/officeDocument/2006/relationships/slideLayout" Target="../slideLayouts/slideLayout302.xml"/><Relationship Id="rId41" Type="http://schemas.openxmlformats.org/officeDocument/2006/relationships/slideLayout" Target="../slideLayouts/slideLayout301.xml"/><Relationship Id="rId40" Type="http://schemas.openxmlformats.org/officeDocument/2006/relationships/slideLayout" Target="../slideLayouts/slideLayout300.xml"/><Relationship Id="rId4" Type="http://schemas.openxmlformats.org/officeDocument/2006/relationships/slideLayout" Target="../slideLayouts/slideLayout264.xml"/><Relationship Id="rId39" Type="http://schemas.openxmlformats.org/officeDocument/2006/relationships/slideLayout" Target="../slideLayouts/slideLayout299.xml"/><Relationship Id="rId38" Type="http://schemas.openxmlformats.org/officeDocument/2006/relationships/slideLayout" Target="../slideLayouts/slideLayout298.xml"/><Relationship Id="rId37" Type="http://schemas.openxmlformats.org/officeDocument/2006/relationships/slideLayout" Target="../slideLayouts/slideLayout297.xml"/><Relationship Id="rId36" Type="http://schemas.openxmlformats.org/officeDocument/2006/relationships/slideLayout" Target="../slideLayouts/slideLayout296.xml"/><Relationship Id="rId35" Type="http://schemas.openxmlformats.org/officeDocument/2006/relationships/slideLayout" Target="../slideLayouts/slideLayout295.xml"/><Relationship Id="rId34" Type="http://schemas.openxmlformats.org/officeDocument/2006/relationships/slideLayout" Target="../slideLayouts/slideLayout294.xml"/><Relationship Id="rId33" Type="http://schemas.openxmlformats.org/officeDocument/2006/relationships/slideLayout" Target="../slideLayouts/slideLayout293.xml"/><Relationship Id="rId32" Type="http://schemas.openxmlformats.org/officeDocument/2006/relationships/slideLayout" Target="../slideLayouts/slideLayout292.xml"/><Relationship Id="rId31" Type="http://schemas.openxmlformats.org/officeDocument/2006/relationships/slideLayout" Target="../slideLayouts/slideLayout291.xml"/><Relationship Id="rId30" Type="http://schemas.openxmlformats.org/officeDocument/2006/relationships/slideLayout" Target="../slideLayouts/slideLayout290.xml"/><Relationship Id="rId3" Type="http://schemas.openxmlformats.org/officeDocument/2006/relationships/slideLayout" Target="../slideLayouts/slideLayout263.xml"/><Relationship Id="rId29" Type="http://schemas.openxmlformats.org/officeDocument/2006/relationships/slideLayout" Target="../slideLayouts/slideLayout289.xml"/><Relationship Id="rId28" Type="http://schemas.openxmlformats.org/officeDocument/2006/relationships/slideLayout" Target="../slideLayouts/slideLayout288.xml"/><Relationship Id="rId27" Type="http://schemas.openxmlformats.org/officeDocument/2006/relationships/slideLayout" Target="../slideLayouts/slideLayout287.xml"/><Relationship Id="rId26" Type="http://schemas.openxmlformats.org/officeDocument/2006/relationships/slideLayout" Target="../slideLayouts/slideLayout286.xml"/><Relationship Id="rId25" Type="http://schemas.openxmlformats.org/officeDocument/2006/relationships/slideLayout" Target="../slideLayouts/slideLayout285.xml"/><Relationship Id="rId24" Type="http://schemas.openxmlformats.org/officeDocument/2006/relationships/slideLayout" Target="../slideLayouts/slideLayout284.xml"/><Relationship Id="rId23" Type="http://schemas.openxmlformats.org/officeDocument/2006/relationships/slideLayout" Target="../slideLayouts/slideLayout283.xml"/><Relationship Id="rId22" Type="http://schemas.openxmlformats.org/officeDocument/2006/relationships/slideLayout" Target="../slideLayouts/slideLayout282.xml"/><Relationship Id="rId21" Type="http://schemas.openxmlformats.org/officeDocument/2006/relationships/slideLayout" Target="../slideLayouts/slideLayout281.xml"/><Relationship Id="rId20" Type="http://schemas.openxmlformats.org/officeDocument/2006/relationships/slideLayout" Target="../slideLayouts/slideLayout280.xml"/><Relationship Id="rId2" Type="http://schemas.openxmlformats.org/officeDocument/2006/relationships/slideLayout" Target="../slideLayouts/slideLayout262.xml"/><Relationship Id="rId19" Type="http://schemas.openxmlformats.org/officeDocument/2006/relationships/slideLayout" Target="../slideLayouts/slideLayout279.xml"/><Relationship Id="rId18" Type="http://schemas.openxmlformats.org/officeDocument/2006/relationships/slideLayout" Target="../slideLayouts/slideLayout278.xml"/><Relationship Id="rId17" Type="http://schemas.openxmlformats.org/officeDocument/2006/relationships/slideLayout" Target="../slideLayouts/slideLayout277.xml"/><Relationship Id="rId16" Type="http://schemas.openxmlformats.org/officeDocument/2006/relationships/slideLayout" Target="../slideLayouts/slideLayout276.xml"/><Relationship Id="rId15" Type="http://schemas.openxmlformats.org/officeDocument/2006/relationships/slideLayout" Target="../slideLayouts/slideLayout275.xml"/><Relationship Id="rId14" Type="http://schemas.openxmlformats.org/officeDocument/2006/relationships/slideLayout" Target="../slideLayouts/slideLayout274.xml"/><Relationship Id="rId13" Type="http://schemas.openxmlformats.org/officeDocument/2006/relationships/slideLayout" Target="../slideLayouts/slideLayout273.xml"/><Relationship Id="rId12" Type="http://schemas.openxmlformats.org/officeDocument/2006/relationships/slideLayout" Target="../slideLayouts/slideLayout272.xml"/><Relationship Id="rId11" Type="http://schemas.openxmlformats.org/officeDocument/2006/relationships/slideLayout" Target="../slideLayouts/slideLayout271.xml"/><Relationship Id="rId10" Type="http://schemas.openxmlformats.org/officeDocument/2006/relationships/slideLayout" Target="../slideLayouts/slideLayout270.xml"/><Relationship Id="rId1" Type="http://schemas.openxmlformats.org/officeDocument/2006/relationships/slideLayout" Target="../slideLayouts/slideLayout26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1.xml"/><Relationship Id="rId8" Type="http://schemas.openxmlformats.org/officeDocument/2006/relationships/slideLayout" Target="../slideLayouts/slideLayout320.xml"/><Relationship Id="rId7" Type="http://schemas.openxmlformats.org/officeDocument/2006/relationships/slideLayout" Target="../slideLayouts/slideLayout319.xml"/><Relationship Id="rId6" Type="http://schemas.openxmlformats.org/officeDocument/2006/relationships/slideLayout" Target="../slideLayouts/slideLayout318.xml"/><Relationship Id="rId54" Type="http://schemas.openxmlformats.org/officeDocument/2006/relationships/theme" Target="../theme/theme7.xml"/><Relationship Id="rId53" Type="http://schemas.openxmlformats.org/officeDocument/2006/relationships/image" Target="../media/image5.png"/><Relationship Id="rId52" Type="http://schemas.openxmlformats.org/officeDocument/2006/relationships/slideLayout" Target="../slideLayouts/slideLayout364.xml"/><Relationship Id="rId51" Type="http://schemas.openxmlformats.org/officeDocument/2006/relationships/slideLayout" Target="../slideLayouts/slideLayout363.xml"/><Relationship Id="rId50" Type="http://schemas.openxmlformats.org/officeDocument/2006/relationships/slideLayout" Target="../slideLayouts/slideLayout362.xml"/><Relationship Id="rId5" Type="http://schemas.openxmlformats.org/officeDocument/2006/relationships/slideLayout" Target="../slideLayouts/slideLayout317.xml"/><Relationship Id="rId49" Type="http://schemas.openxmlformats.org/officeDocument/2006/relationships/slideLayout" Target="../slideLayouts/slideLayout361.xml"/><Relationship Id="rId48" Type="http://schemas.openxmlformats.org/officeDocument/2006/relationships/slideLayout" Target="../slideLayouts/slideLayout360.xml"/><Relationship Id="rId47" Type="http://schemas.openxmlformats.org/officeDocument/2006/relationships/slideLayout" Target="../slideLayouts/slideLayout359.xml"/><Relationship Id="rId46" Type="http://schemas.openxmlformats.org/officeDocument/2006/relationships/slideLayout" Target="../slideLayouts/slideLayout358.xml"/><Relationship Id="rId45" Type="http://schemas.openxmlformats.org/officeDocument/2006/relationships/slideLayout" Target="../slideLayouts/slideLayout357.xml"/><Relationship Id="rId44" Type="http://schemas.openxmlformats.org/officeDocument/2006/relationships/slideLayout" Target="../slideLayouts/slideLayout356.xml"/><Relationship Id="rId43" Type="http://schemas.openxmlformats.org/officeDocument/2006/relationships/slideLayout" Target="../slideLayouts/slideLayout355.xml"/><Relationship Id="rId42" Type="http://schemas.openxmlformats.org/officeDocument/2006/relationships/slideLayout" Target="../slideLayouts/slideLayout354.xml"/><Relationship Id="rId41" Type="http://schemas.openxmlformats.org/officeDocument/2006/relationships/slideLayout" Target="../slideLayouts/slideLayout353.xml"/><Relationship Id="rId40" Type="http://schemas.openxmlformats.org/officeDocument/2006/relationships/slideLayout" Target="../slideLayouts/slideLayout352.xml"/><Relationship Id="rId4" Type="http://schemas.openxmlformats.org/officeDocument/2006/relationships/slideLayout" Target="../slideLayouts/slideLayout316.xml"/><Relationship Id="rId39" Type="http://schemas.openxmlformats.org/officeDocument/2006/relationships/slideLayout" Target="../slideLayouts/slideLayout351.xml"/><Relationship Id="rId38" Type="http://schemas.openxmlformats.org/officeDocument/2006/relationships/slideLayout" Target="../slideLayouts/slideLayout350.xml"/><Relationship Id="rId37" Type="http://schemas.openxmlformats.org/officeDocument/2006/relationships/slideLayout" Target="../slideLayouts/slideLayout349.xml"/><Relationship Id="rId36" Type="http://schemas.openxmlformats.org/officeDocument/2006/relationships/slideLayout" Target="../slideLayouts/slideLayout348.xml"/><Relationship Id="rId35" Type="http://schemas.openxmlformats.org/officeDocument/2006/relationships/slideLayout" Target="../slideLayouts/slideLayout347.xml"/><Relationship Id="rId34" Type="http://schemas.openxmlformats.org/officeDocument/2006/relationships/slideLayout" Target="../slideLayouts/slideLayout346.xml"/><Relationship Id="rId33" Type="http://schemas.openxmlformats.org/officeDocument/2006/relationships/slideLayout" Target="../slideLayouts/slideLayout345.xml"/><Relationship Id="rId32" Type="http://schemas.openxmlformats.org/officeDocument/2006/relationships/slideLayout" Target="../slideLayouts/slideLayout344.xml"/><Relationship Id="rId31" Type="http://schemas.openxmlformats.org/officeDocument/2006/relationships/slideLayout" Target="../slideLayouts/slideLayout343.xml"/><Relationship Id="rId30" Type="http://schemas.openxmlformats.org/officeDocument/2006/relationships/slideLayout" Target="../slideLayouts/slideLayout342.xml"/><Relationship Id="rId3" Type="http://schemas.openxmlformats.org/officeDocument/2006/relationships/slideLayout" Target="../slideLayouts/slideLayout315.xml"/><Relationship Id="rId29" Type="http://schemas.openxmlformats.org/officeDocument/2006/relationships/slideLayout" Target="../slideLayouts/slideLayout341.xml"/><Relationship Id="rId28" Type="http://schemas.openxmlformats.org/officeDocument/2006/relationships/slideLayout" Target="../slideLayouts/slideLayout340.xml"/><Relationship Id="rId27" Type="http://schemas.openxmlformats.org/officeDocument/2006/relationships/slideLayout" Target="../slideLayouts/slideLayout339.xml"/><Relationship Id="rId26" Type="http://schemas.openxmlformats.org/officeDocument/2006/relationships/slideLayout" Target="../slideLayouts/slideLayout338.xml"/><Relationship Id="rId25" Type="http://schemas.openxmlformats.org/officeDocument/2006/relationships/slideLayout" Target="../slideLayouts/slideLayout337.xml"/><Relationship Id="rId24" Type="http://schemas.openxmlformats.org/officeDocument/2006/relationships/slideLayout" Target="../slideLayouts/slideLayout336.xml"/><Relationship Id="rId23" Type="http://schemas.openxmlformats.org/officeDocument/2006/relationships/slideLayout" Target="../slideLayouts/slideLayout335.xml"/><Relationship Id="rId22" Type="http://schemas.openxmlformats.org/officeDocument/2006/relationships/slideLayout" Target="../slideLayouts/slideLayout334.xml"/><Relationship Id="rId21" Type="http://schemas.openxmlformats.org/officeDocument/2006/relationships/slideLayout" Target="../slideLayouts/slideLayout333.xml"/><Relationship Id="rId20" Type="http://schemas.openxmlformats.org/officeDocument/2006/relationships/slideLayout" Target="../slideLayouts/slideLayout332.xml"/><Relationship Id="rId2" Type="http://schemas.openxmlformats.org/officeDocument/2006/relationships/slideLayout" Target="../slideLayouts/slideLayout314.xml"/><Relationship Id="rId19" Type="http://schemas.openxmlformats.org/officeDocument/2006/relationships/slideLayout" Target="../slideLayouts/slideLayout331.xml"/><Relationship Id="rId18" Type="http://schemas.openxmlformats.org/officeDocument/2006/relationships/slideLayout" Target="../slideLayouts/slideLayout330.xml"/><Relationship Id="rId17" Type="http://schemas.openxmlformats.org/officeDocument/2006/relationships/slideLayout" Target="../slideLayouts/slideLayout329.xml"/><Relationship Id="rId16" Type="http://schemas.openxmlformats.org/officeDocument/2006/relationships/slideLayout" Target="../slideLayouts/slideLayout328.xml"/><Relationship Id="rId15" Type="http://schemas.openxmlformats.org/officeDocument/2006/relationships/slideLayout" Target="../slideLayouts/slideLayout327.xml"/><Relationship Id="rId14" Type="http://schemas.openxmlformats.org/officeDocument/2006/relationships/slideLayout" Target="../slideLayouts/slideLayout326.xml"/><Relationship Id="rId13" Type="http://schemas.openxmlformats.org/officeDocument/2006/relationships/slideLayout" Target="../slideLayouts/slideLayout325.xml"/><Relationship Id="rId12" Type="http://schemas.openxmlformats.org/officeDocument/2006/relationships/slideLayout" Target="../slideLayouts/slideLayout324.xml"/><Relationship Id="rId11" Type="http://schemas.openxmlformats.org/officeDocument/2006/relationships/slideLayout" Target="../slideLayouts/slideLayout323.xml"/><Relationship Id="rId10" Type="http://schemas.openxmlformats.org/officeDocument/2006/relationships/slideLayout" Target="../slideLayouts/slideLayout322.xml"/><Relationship Id="rId1" Type="http://schemas.openxmlformats.org/officeDocument/2006/relationships/slideLayout" Target="../slideLayouts/slideLayout313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3.xml"/><Relationship Id="rId8" Type="http://schemas.openxmlformats.org/officeDocument/2006/relationships/slideLayout" Target="../slideLayouts/slideLayout372.xml"/><Relationship Id="rId7" Type="http://schemas.openxmlformats.org/officeDocument/2006/relationships/slideLayout" Target="../slideLayouts/slideLayout371.xml"/><Relationship Id="rId6" Type="http://schemas.openxmlformats.org/officeDocument/2006/relationships/slideLayout" Target="../slideLayouts/slideLayout370.xml"/><Relationship Id="rId54" Type="http://schemas.openxmlformats.org/officeDocument/2006/relationships/theme" Target="../theme/theme8.xml"/><Relationship Id="rId53" Type="http://schemas.openxmlformats.org/officeDocument/2006/relationships/image" Target="../media/image5.png"/><Relationship Id="rId52" Type="http://schemas.openxmlformats.org/officeDocument/2006/relationships/slideLayout" Target="../slideLayouts/slideLayout416.xml"/><Relationship Id="rId51" Type="http://schemas.openxmlformats.org/officeDocument/2006/relationships/slideLayout" Target="../slideLayouts/slideLayout415.xml"/><Relationship Id="rId50" Type="http://schemas.openxmlformats.org/officeDocument/2006/relationships/slideLayout" Target="../slideLayouts/slideLayout414.xml"/><Relationship Id="rId5" Type="http://schemas.openxmlformats.org/officeDocument/2006/relationships/slideLayout" Target="../slideLayouts/slideLayout369.xml"/><Relationship Id="rId49" Type="http://schemas.openxmlformats.org/officeDocument/2006/relationships/slideLayout" Target="../slideLayouts/slideLayout413.xml"/><Relationship Id="rId48" Type="http://schemas.openxmlformats.org/officeDocument/2006/relationships/slideLayout" Target="../slideLayouts/slideLayout412.xml"/><Relationship Id="rId47" Type="http://schemas.openxmlformats.org/officeDocument/2006/relationships/slideLayout" Target="../slideLayouts/slideLayout411.xml"/><Relationship Id="rId46" Type="http://schemas.openxmlformats.org/officeDocument/2006/relationships/slideLayout" Target="../slideLayouts/slideLayout410.xml"/><Relationship Id="rId45" Type="http://schemas.openxmlformats.org/officeDocument/2006/relationships/slideLayout" Target="../slideLayouts/slideLayout409.xml"/><Relationship Id="rId44" Type="http://schemas.openxmlformats.org/officeDocument/2006/relationships/slideLayout" Target="../slideLayouts/slideLayout408.xml"/><Relationship Id="rId43" Type="http://schemas.openxmlformats.org/officeDocument/2006/relationships/slideLayout" Target="../slideLayouts/slideLayout407.xml"/><Relationship Id="rId42" Type="http://schemas.openxmlformats.org/officeDocument/2006/relationships/slideLayout" Target="../slideLayouts/slideLayout406.xml"/><Relationship Id="rId41" Type="http://schemas.openxmlformats.org/officeDocument/2006/relationships/slideLayout" Target="../slideLayouts/slideLayout405.xml"/><Relationship Id="rId40" Type="http://schemas.openxmlformats.org/officeDocument/2006/relationships/slideLayout" Target="../slideLayouts/slideLayout404.xml"/><Relationship Id="rId4" Type="http://schemas.openxmlformats.org/officeDocument/2006/relationships/slideLayout" Target="../slideLayouts/slideLayout368.xml"/><Relationship Id="rId39" Type="http://schemas.openxmlformats.org/officeDocument/2006/relationships/slideLayout" Target="../slideLayouts/slideLayout403.xml"/><Relationship Id="rId38" Type="http://schemas.openxmlformats.org/officeDocument/2006/relationships/slideLayout" Target="../slideLayouts/slideLayout402.xml"/><Relationship Id="rId37" Type="http://schemas.openxmlformats.org/officeDocument/2006/relationships/slideLayout" Target="../slideLayouts/slideLayout401.xml"/><Relationship Id="rId36" Type="http://schemas.openxmlformats.org/officeDocument/2006/relationships/slideLayout" Target="../slideLayouts/slideLayout400.xml"/><Relationship Id="rId35" Type="http://schemas.openxmlformats.org/officeDocument/2006/relationships/slideLayout" Target="../slideLayouts/slideLayout399.xml"/><Relationship Id="rId34" Type="http://schemas.openxmlformats.org/officeDocument/2006/relationships/slideLayout" Target="../slideLayouts/slideLayout398.xml"/><Relationship Id="rId33" Type="http://schemas.openxmlformats.org/officeDocument/2006/relationships/slideLayout" Target="../slideLayouts/slideLayout397.xml"/><Relationship Id="rId32" Type="http://schemas.openxmlformats.org/officeDocument/2006/relationships/slideLayout" Target="../slideLayouts/slideLayout396.xml"/><Relationship Id="rId31" Type="http://schemas.openxmlformats.org/officeDocument/2006/relationships/slideLayout" Target="../slideLayouts/slideLayout395.xml"/><Relationship Id="rId30" Type="http://schemas.openxmlformats.org/officeDocument/2006/relationships/slideLayout" Target="../slideLayouts/slideLayout394.xml"/><Relationship Id="rId3" Type="http://schemas.openxmlformats.org/officeDocument/2006/relationships/slideLayout" Target="../slideLayouts/slideLayout367.xml"/><Relationship Id="rId29" Type="http://schemas.openxmlformats.org/officeDocument/2006/relationships/slideLayout" Target="../slideLayouts/slideLayout393.xml"/><Relationship Id="rId28" Type="http://schemas.openxmlformats.org/officeDocument/2006/relationships/slideLayout" Target="../slideLayouts/slideLayout392.xml"/><Relationship Id="rId27" Type="http://schemas.openxmlformats.org/officeDocument/2006/relationships/slideLayout" Target="../slideLayouts/slideLayout391.xml"/><Relationship Id="rId26" Type="http://schemas.openxmlformats.org/officeDocument/2006/relationships/slideLayout" Target="../slideLayouts/slideLayout390.xml"/><Relationship Id="rId25" Type="http://schemas.openxmlformats.org/officeDocument/2006/relationships/slideLayout" Target="../slideLayouts/slideLayout389.xml"/><Relationship Id="rId24" Type="http://schemas.openxmlformats.org/officeDocument/2006/relationships/slideLayout" Target="../slideLayouts/slideLayout388.xml"/><Relationship Id="rId23" Type="http://schemas.openxmlformats.org/officeDocument/2006/relationships/slideLayout" Target="../slideLayouts/slideLayout387.xml"/><Relationship Id="rId22" Type="http://schemas.openxmlformats.org/officeDocument/2006/relationships/slideLayout" Target="../slideLayouts/slideLayout386.xml"/><Relationship Id="rId21" Type="http://schemas.openxmlformats.org/officeDocument/2006/relationships/slideLayout" Target="../slideLayouts/slideLayout385.xml"/><Relationship Id="rId20" Type="http://schemas.openxmlformats.org/officeDocument/2006/relationships/slideLayout" Target="../slideLayouts/slideLayout384.xml"/><Relationship Id="rId2" Type="http://schemas.openxmlformats.org/officeDocument/2006/relationships/slideLayout" Target="../slideLayouts/slideLayout366.xml"/><Relationship Id="rId19" Type="http://schemas.openxmlformats.org/officeDocument/2006/relationships/slideLayout" Target="../slideLayouts/slideLayout383.xml"/><Relationship Id="rId18" Type="http://schemas.openxmlformats.org/officeDocument/2006/relationships/slideLayout" Target="../slideLayouts/slideLayout382.xml"/><Relationship Id="rId17" Type="http://schemas.openxmlformats.org/officeDocument/2006/relationships/slideLayout" Target="../slideLayouts/slideLayout381.xml"/><Relationship Id="rId16" Type="http://schemas.openxmlformats.org/officeDocument/2006/relationships/slideLayout" Target="../slideLayouts/slideLayout380.xml"/><Relationship Id="rId15" Type="http://schemas.openxmlformats.org/officeDocument/2006/relationships/slideLayout" Target="../slideLayouts/slideLayout379.xml"/><Relationship Id="rId14" Type="http://schemas.openxmlformats.org/officeDocument/2006/relationships/slideLayout" Target="../slideLayouts/slideLayout378.xml"/><Relationship Id="rId13" Type="http://schemas.openxmlformats.org/officeDocument/2006/relationships/slideLayout" Target="../slideLayouts/slideLayout377.xml"/><Relationship Id="rId12" Type="http://schemas.openxmlformats.org/officeDocument/2006/relationships/slideLayout" Target="../slideLayouts/slideLayout376.xml"/><Relationship Id="rId11" Type="http://schemas.openxmlformats.org/officeDocument/2006/relationships/slideLayout" Target="../slideLayouts/slideLayout375.xml"/><Relationship Id="rId10" Type="http://schemas.openxmlformats.org/officeDocument/2006/relationships/slideLayout" Target="../slideLayouts/slideLayout374.xml"/><Relationship Id="rId1" Type="http://schemas.openxmlformats.org/officeDocument/2006/relationships/slideLayout" Target="../slideLayouts/slideLayout3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1052245" y="0"/>
            <a:ext cx="369600" cy="44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11028844" y="93010"/>
            <a:ext cx="444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593" tIns="54837" rIns="109593" bIns="54837" anchor="t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</a:pPr>
            <a:fld id="{00000000-1234-1234-1234-123412341234}" type="slidenum">
              <a:rPr lang="en-GB" sz="1000" b="1" kern="0">
                <a:solidFill>
                  <a:srgbClr val="FFFFFF"/>
                </a:solidFill>
                <a:latin typeface="+mn-lt"/>
                <a:ea typeface="Montserrat"/>
                <a:cs typeface="Montserrat"/>
                <a:sym typeface="Montserrat"/>
              </a:rPr>
            </a:fld>
            <a:r>
              <a:rPr lang="en-GB" sz="1000" b="1" kern="0" dirty="0">
                <a:solidFill>
                  <a:srgbClr val="FFFFFF"/>
                </a:solidFill>
                <a:latin typeface="+mn-lt"/>
                <a:ea typeface="Montserrat"/>
                <a:cs typeface="Montserrat"/>
                <a:sym typeface="Montserrat"/>
              </a:rPr>
              <a:t>  </a:t>
            </a:r>
            <a:endParaRPr sz="500" kern="0" dirty="0">
              <a:solidFill>
                <a:srgbClr val="000000"/>
              </a:solidFill>
              <a:latin typeface="+mn-lt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53"/>
          <a:stretch>
            <a:fillRect/>
          </a:stretch>
        </p:blipFill>
        <p:spPr>
          <a:xfrm>
            <a:off x="141649" y="4"/>
            <a:ext cx="1485627" cy="148562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 rot="10800000">
            <a:off x="375540" y="5875932"/>
            <a:ext cx="102800" cy="88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6" name="Google Shape;56;p13"/>
          <p:cNvSpPr/>
          <p:nvPr/>
        </p:nvSpPr>
        <p:spPr>
          <a:xfrm rot="10800000">
            <a:off x="208508" y="5875841"/>
            <a:ext cx="168400" cy="1456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7" name="Google Shape;57;p13"/>
          <p:cNvSpPr/>
          <p:nvPr/>
        </p:nvSpPr>
        <p:spPr>
          <a:xfrm rot="10800000">
            <a:off x="578396" y="6152632"/>
            <a:ext cx="102800" cy="88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" name="Google Shape;58;p13"/>
          <p:cNvSpPr/>
          <p:nvPr/>
        </p:nvSpPr>
        <p:spPr>
          <a:xfrm rot="10800000">
            <a:off x="141595" y="6241320"/>
            <a:ext cx="168400" cy="1456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" name="Google Shape;59;p13"/>
          <p:cNvSpPr/>
          <p:nvPr/>
        </p:nvSpPr>
        <p:spPr>
          <a:xfrm rot="10800000">
            <a:off x="309931" y="6562126"/>
            <a:ext cx="168400" cy="1456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" name="Google Shape;60;p13"/>
          <p:cNvSpPr/>
          <p:nvPr/>
        </p:nvSpPr>
        <p:spPr>
          <a:xfrm rot="10800000">
            <a:off x="581093" y="5565377"/>
            <a:ext cx="102800" cy="88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342781" y="5476426"/>
            <a:ext cx="102800" cy="88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</p:sldLayoutIdLst>
  <p:timing>
    <p:tnLst>
      <p:par>
        <p:cTn id="1" dur="indefinite" restart="never" nodeType="tmRoot"/>
      </p:par>
    </p:tnLst>
  </p:timing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1052245" y="0"/>
            <a:ext cx="369600" cy="44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11028844" y="93010"/>
            <a:ext cx="444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593" tIns="54837" rIns="109593" bIns="54837" anchor="t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</a:pPr>
            <a:fld id="{00000000-1234-1234-1234-123412341234}" type="slidenum">
              <a:rPr lang="en-GB" sz="1000" b="1" kern="0">
                <a:solidFill>
                  <a:srgbClr val="FFFFFF"/>
                </a:solidFill>
                <a:latin typeface="+mn-lt"/>
                <a:ea typeface="Montserrat"/>
                <a:cs typeface="Montserrat"/>
                <a:sym typeface="Montserrat"/>
              </a:rPr>
            </a:fld>
            <a:r>
              <a:rPr lang="en-GB" sz="1000" b="1" kern="0" dirty="0">
                <a:solidFill>
                  <a:srgbClr val="FFFFFF"/>
                </a:solidFill>
                <a:latin typeface="+mn-lt"/>
                <a:ea typeface="Montserrat"/>
                <a:cs typeface="Montserrat"/>
                <a:sym typeface="Montserrat"/>
              </a:rPr>
              <a:t>  </a:t>
            </a:r>
            <a:endParaRPr sz="500" kern="0" dirty="0">
              <a:solidFill>
                <a:srgbClr val="000000"/>
              </a:solidFill>
              <a:latin typeface="+mn-lt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53"/>
          <a:stretch>
            <a:fillRect/>
          </a:stretch>
        </p:blipFill>
        <p:spPr>
          <a:xfrm>
            <a:off x="141649" y="4"/>
            <a:ext cx="1485627" cy="148562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 rot="10800000">
            <a:off x="375540" y="5875932"/>
            <a:ext cx="102800" cy="88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6" name="Google Shape;56;p13"/>
          <p:cNvSpPr/>
          <p:nvPr/>
        </p:nvSpPr>
        <p:spPr>
          <a:xfrm rot="10800000">
            <a:off x="208508" y="5875841"/>
            <a:ext cx="168400" cy="1456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7" name="Google Shape;57;p13"/>
          <p:cNvSpPr/>
          <p:nvPr/>
        </p:nvSpPr>
        <p:spPr>
          <a:xfrm rot="10800000">
            <a:off x="578396" y="6152632"/>
            <a:ext cx="102800" cy="88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" name="Google Shape;58;p13"/>
          <p:cNvSpPr/>
          <p:nvPr/>
        </p:nvSpPr>
        <p:spPr>
          <a:xfrm rot="10800000">
            <a:off x="141595" y="6241320"/>
            <a:ext cx="168400" cy="1456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" name="Google Shape;59;p13"/>
          <p:cNvSpPr/>
          <p:nvPr/>
        </p:nvSpPr>
        <p:spPr>
          <a:xfrm rot="10800000">
            <a:off x="309931" y="6562126"/>
            <a:ext cx="168400" cy="1456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" name="Google Shape;60;p13"/>
          <p:cNvSpPr/>
          <p:nvPr/>
        </p:nvSpPr>
        <p:spPr>
          <a:xfrm rot="10800000">
            <a:off x="581093" y="5565377"/>
            <a:ext cx="102800" cy="88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342781" y="5476426"/>
            <a:ext cx="102800" cy="88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725" r:id="rId24"/>
    <p:sldLayoutId id="2147483726" r:id="rId25"/>
    <p:sldLayoutId id="2147483727" r:id="rId26"/>
    <p:sldLayoutId id="2147483728" r:id="rId27"/>
    <p:sldLayoutId id="2147483729" r:id="rId28"/>
    <p:sldLayoutId id="2147483730" r:id="rId29"/>
    <p:sldLayoutId id="2147483731" r:id="rId30"/>
    <p:sldLayoutId id="2147483732" r:id="rId31"/>
    <p:sldLayoutId id="2147483733" r:id="rId32"/>
    <p:sldLayoutId id="2147483734" r:id="rId33"/>
    <p:sldLayoutId id="2147483735" r:id="rId34"/>
    <p:sldLayoutId id="2147483736" r:id="rId35"/>
    <p:sldLayoutId id="2147483737" r:id="rId36"/>
    <p:sldLayoutId id="2147483738" r:id="rId37"/>
    <p:sldLayoutId id="2147483739" r:id="rId38"/>
    <p:sldLayoutId id="2147483740" r:id="rId39"/>
    <p:sldLayoutId id="2147483741" r:id="rId40"/>
    <p:sldLayoutId id="2147483742" r:id="rId41"/>
    <p:sldLayoutId id="2147483743" r:id="rId42"/>
    <p:sldLayoutId id="2147483744" r:id="rId43"/>
    <p:sldLayoutId id="2147483745" r:id="rId44"/>
    <p:sldLayoutId id="2147483746" r:id="rId45"/>
    <p:sldLayoutId id="2147483747" r:id="rId46"/>
    <p:sldLayoutId id="2147483748" r:id="rId47"/>
    <p:sldLayoutId id="2147483749" r:id="rId48"/>
    <p:sldLayoutId id="2147483750" r:id="rId49"/>
    <p:sldLayoutId id="2147483751" r:id="rId50"/>
    <p:sldLayoutId id="2147483752" r:id="rId51"/>
    <p:sldLayoutId id="2147483753" r:id="rId52"/>
  </p:sldLayoutIdLst>
  <p:timing>
    <p:tnLst>
      <p:par>
        <p:cTn id="1" dur="indefinite" restart="never" nodeType="tmRoot"/>
      </p:par>
    </p:tnLst>
  </p:timing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1052245" y="0"/>
            <a:ext cx="369600" cy="44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11028844" y="93010"/>
            <a:ext cx="444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593" tIns="54837" rIns="109593" bIns="54837" anchor="t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</a:pPr>
            <a:fld id="{00000000-1234-1234-1234-123412341234}" type="slidenum">
              <a:rPr lang="en-GB" sz="1000" b="1" kern="0">
                <a:solidFill>
                  <a:srgbClr val="FFFFFF"/>
                </a:solidFill>
                <a:latin typeface="+mn-lt"/>
                <a:ea typeface="Montserrat"/>
                <a:cs typeface="Montserrat"/>
                <a:sym typeface="Montserrat"/>
              </a:rPr>
            </a:fld>
            <a:r>
              <a:rPr lang="en-GB" sz="1000" b="1" kern="0" dirty="0">
                <a:solidFill>
                  <a:srgbClr val="FFFFFF"/>
                </a:solidFill>
                <a:latin typeface="+mn-lt"/>
                <a:ea typeface="Montserrat"/>
                <a:cs typeface="Montserrat"/>
                <a:sym typeface="Montserrat"/>
              </a:rPr>
              <a:t>  </a:t>
            </a:r>
            <a:endParaRPr sz="500" kern="0" dirty="0">
              <a:solidFill>
                <a:srgbClr val="000000"/>
              </a:solidFill>
              <a:latin typeface="+mn-lt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53"/>
          <a:stretch>
            <a:fillRect/>
          </a:stretch>
        </p:blipFill>
        <p:spPr>
          <a:xfrm>
            <a:off x="141649" y="4"/>
            <a:ext cx="1485627" cy="148562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 rot="10800000">
            <a:off x="375540" y="5875932"/>
            <a:ext cx="102800" cy="88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6" name="Google Shape;56;p13"/>
          <p:cNvSpPr/>
          <p:nvPr/>
        </p:nvSpPr>
        <p:spPr>
          <a:xfrm rot="10800000">
            <a:off x="208508" y="5875841"/>
            <a:ext cx="168400" cy="1456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7" name="Google Shape;57;p13"/>
          <p:cNvSpPr/>
          <p:nvPr/>
        </p:nvSpPr>
        <p:spPr>
          <a:xfrm rot="10800000">
            <a:off x="578396" y="6152632"/>
            <a:ext cx="102800" cy="88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" name="Google Shape;58;p13"/>
          <p:cNvSpPr/>
          <p:nvPr/>
        </p:nvSpPr>
        <p:spPr>
          <a:xfrm rot="10800000">
            <a:off x="141595" y="6241320"/>
            <a:ext cx="168400" cy="1456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" name="Google Shape;59;p13"/>
          <p:cNvSpPr/>
          <p:nvPr/>
        </p:nvSpPr>
        <p:spPr>
          <a:xfrm rot="10800000">
            <a:off x="309931" y="6562126"/>
            <a:ext cx="168400" cy="1456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" name="Google Shape;60;p13"/>
          <p:cNvSpPr/>
          <p:nvPr/>
        </p:nvSpPr>
        <p:spPr>
          <a:xfrm rot="10800000">
            <a:off x="581093" y="5565377"/>
            <a:ext cx="102800" cy="88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342781" y="5476426"/>
            <a:ext cx="102800" cy="88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2" r:id="rId18"/>
    <p:sldLayoutId id="2147483773" r:id="rId19"/>
    <p:sldLayoutId id="2147483774" r:id="rId20"/>
    <p:sldLayoutId id="2147483775" r:id="rId21"/>
    <p:sldLayoutId id="2147483776" r:id="rId22"/>
    <p:sldLayoutId id="2147483777" r:id="rId23"/>
    <p:sldLayoutId id="2147483778" r:id="rId24"/>
    <p:sldLayoutId id="2147483779" r:id="rId25"/>
    <p:sldLayoutId id="2147483780" r:id="rId26"/>
    <p:sldLayoutId id="2147483781" r:id="rId27"/>
    <p:sldLayoutId id="2147483782" r:id="rId28"/>
    <p:sldLayoutId id="2147483783" r:id="rId29"/>
    <p:sldLayoutId id="2147483784" r:id="rId30"/>
    <p:sldLayoutId id="2147483785" r:id="rId31"/>
    <p:sldLayoutId id="2147483786" r:id="rId32"/>
    <p:sldLayoutId id="2147483787" r:id="rId33"/>
    <p:sldLayoutId id="2147483788" r:id="rId34"/>
    <p:sldLayoutId id="2147483789" r:id="rId35"/>
    <p:sldLayoutId id="2147483790" r:id="rId36"/>
    <p:sldLayoutId id="2147483791" r:id="rId37"/>
    <p:sldLayoutId id="2147483792" r:id="rId38"/>
    <p:sldLayoutId id="2147483793" r:id="rId39"/>
    <p:sldLayoutId id="2147483794" r:id="rId40"/>
    <p:sldLayoutId id="2147483795" r:id="rId41"/>
    <p:sldLayoutId id="2147483796" r:id="rId42"/>
    <p:sldLayoutId id="2147483797" r:id="rId43"/>
    <p:sldLayoutId id="2147483798" r:id="rId44"/>
    <p:sldLayoutId id="2147483799" r:id="rId45"/>
    <p:sldLayoutId id="2147483800" r:id="rId46"/>
    <p:sldLayoutId id="2147483801" r:id="rId47"/>
    <p:sldLayoutId id="2147483802" r:id="rId48"/>
    <p:sldLayoutId id="2147483803" r:id="rId49"/>
    <p:sldLayoutId id="2147483804" r:id="rId50"/>
    <p:sldLayoutId id="2147483805" r:id="rId51"/>
    <p:sldLayoutId id="2147483806" r:id="rId52"/>
  </p:sldLayoutIdLst>
  <p:timing>
    <p:tnLst>
      <p:par>
        <p:cTn id="1" dur="indefinite" restart="never" nodeType="tmRoot"/>
      </p:par>
    </p:tnLst>
  </p:timing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1052245" y="0"/>
            <a:ext cx="369600" cy="44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11028844" y="93010"/>
            <a:ext cx="444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593" tIns="54837" rIns="109593" bIns="54837" anchor="t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</a:pPr>
            <a:fld id="{00000000-1234-1234-1234-123412341234}" type="slidenum">
              <a:rPr lang="en-GB" sz="1000" b="1" kern="0">
                <a:solidFill>
                  <a:srgbClr val="FFFFFF"/>
                </a:solidFill>
                <a:latin typeface="+mn-lt"/>
                <a:ea typeface="Montserrat"/>
                <a:cs typeface="Montserrat"/>
                <a:sym typeface="Montserrat"/>
              </a:rPr>
            </a:fld>
            <a:r>
              <a:rPr lang="en-GB" sz="1000" b="1" kern="0" dirty="0">
                <a:solidFill>
                  <a:srgbClr val="FFFFFF"/>
                </a:solidFill>
                <a:latin typeface="+mn-lt"/>
                <a:ea typeface="Montserrat"/>
                <a:cs typeface="Montserrat"/>
                <a:sym typeface="Montserrat"/>
              </a:rPr>
              <a:t>  </a:t>
            </a:r>
            <a:endParaRPr sz="500" kern="0" dirty="0">
              <a:solidFill>
                <a:srgbClr val="000000"/>
              </a:solidFill>
              <a:latin typeface="+mn-lt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53"/>
          <a:stretch>
            <a:fillRect/>
          </a:stretch>
        </p:blipFill>
        <p:spPr>
          <a:xfrm>
            <a:off x="141649" y="4"/>
            <a:ext cx="1485627" cy="148562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 rot="10800000">
            <a:off x="375540" y="5875932"/>
            <a:ext cx="102800" cy="88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6" name="Google Shape;56;p13"/>
          <p:cNvSpPr/>
          <p:nvPr/>
        </p:nvSpPr>
        <p:spPr>
          <a:xfrm rot="10800000">
            <a:off x="208508" y="5875841"/>
            <a:ext cx="168400" cy="1456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7" name="Google Shape;57;p13"/>
          <p:cNvSpPr/>
          <p:nvPr/>
        </p:nvSpPr>
        <p:spPr>
          <a:xfrm rot="10800000">
            <a:off x="578396" y="6152632"/>
            <a:ext cx="102800" cy="88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" name="Google Shape;58;p13"/>
          <p:cNvSpPr/>
          <p:nvPr/>
        </p:nvSpPr>
        <p:spPr>
          <a:xfrm rot="10800000">
            <a:off x="141595" y="6241320"/>
            <a:ext cx="168400" cy="1456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" name="Google Shape;59;p13"/>
          <p:cNvSpPr/>
          <p:nvPr/>
        </p:nvSpPr>
        <p:spPr>
          <a:xfrm rot="10800000">
            <a:off x="309931" y="6562126"/>
            <a:ext cx="168400" cy="1456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" name="Google Shape;60;p13"/>
          <p:cNvSpPr/>
          <p:nvPr/>
        </p:nvSpPr>
        <p:spPr>
          <a:xfrm rot="10800000">
            <a:off x="581093" y="5565377"/>
            <a:ext cx="102800" cy="88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342781" y="5476426"/>
            <a:ext cx="102800" cy="88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  <p:sldLayoutId id="2147483825" r:id="rId18"/>
    <p:sldLayoutId id="2147483826" r:id="rId19"/>
    <p:sldLayoutId id="2147483827" r:id="rId20"/>
    <p:sldLayoutId id="2147483828" r:id="rId21"/>
    <p:sldLayoutId id="2147483829" r:id="rId22"/>
    <p:sldLayoutId id="2147483830" r:id="rId23"/>
    <p:sldLayoutId id="2147483831" r:id="rId24"/>
    <p:sldLayoutId id="2147483832" r:id="rId25"/>
    <p:sldLayoutId id="2147483833" r:id="rId26"/>
    <p:sldLayoutId id="2147483834" r:id="rId27"/>
    <p:sldLayoutId id="2147483835" r:id="rId28"/>
    <p:sldLayoutId id="2147483836" r:id="rId29"/>
    <p:sldLayoutId id="2147483837" r:id="rId30"/>
    <p:sldLayoutId id="2147483838" r:id="rId31"/>
    <p:sldLayoutId id="2147483839" r:id="rId32"/>
    <p:sldLayoutId id="2147483840" r:id="rId33"/>
    <p:sldLayoutId id="2147483841" r:id="rId34"/>
    <p:sldLayoutId id="2147483842" r:id="rId35"/>
    <p:sldLayoutId id="2147483843" r:id="rId36"/>
    <p:sldLayoutId id="2147483844" r:id="rId37"/>
    <p:sldLayoutId id="2147483845" r:id="rId38"/>
    <p:sldLayoutId id="2147483846" r:id="rId39"/>
    <p:sldLayoutId id="2147483847" r:id="rId40"/>
    <p:sldLayoutId id="2147483848" r:id="rId41"/>
    <p:sldLayoutId id="2147483849" r:id="rId42"/>
    <p:sldLayoutId id="2147483850" r:id="rId43"/>
    <p:sldLayoutId id="2147483851" r:id="rId44"/>
    <p:sldLayoutId id="2147483852" r:id="rId45"/>
    <p:sldLayoutId id="2147483853" r:id="rId46"/>
    <p:sldLayoutId id="2147483854" r:id="rId47"/>
    <p:sldLayoutId id="2147483855" r:id="rId48"/>
    <p:sldLayoutId id="2147483856" r:id="rId49"/>
    <p:sldLayoutId id="2147483857" r:id="rId50"/>
    <p:sldLayoutId id="2147483858" r:id="rId51"/>
    <p:sldLayoutId id="2147483859" r:id="rId52"/>
  </p:sldLayoutIdLst>
  <p:timing>
    <p:tnLst>
      <p:par>
        <p:cTn id="1" dur="indefinite" restart="never" nodeType="tmRoot"/>
      </p:par>
    </p:tnLst>
  </p:timing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1052245" y="0"/>
            <a:ext cx="369600" cy="44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11028844" y="93010"/>
            <a:ext cx="444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593" tIns="54837" rIns="109593" bIns="54837" anchor="t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</a:pPr>
            <a:fld id="{00000000-1234-1234-1234-123412341234}" type="slidenum">
              <a:rPr lang="en-GB" sz="1000" b="1" kern="0">
                <a:solidFill>
                  <a:srgbClr val="FFFFFF"/>
                </a:solidFill>
                <a:latin typeface="+mn-lt"/>
                <a:ea typeface="Montserrat"/>
                <a:cs typeface="Montserrat"/>
                <a:sym typeface="Montserrat"/>
              </a:rPr>
            </a:fld>
            <a:r>
              <a:rPr lang="en-GB" sz="1000" b="1" kern="0" dirty="0">
                <a:solidFill>
                  <a:srgbClr val="FFFFFF"/>
                </a:solidFill>
                <a:latin typeface="+mn-lt"/>
                <a:ea typeface="Montserrat"/>
                <a:cs typeface="Montserrat"/>
                <a:sym typeface="Montserrat"/>
              </a:rPr>
              <a:t>  </a:t>
            </a:r>
            <a:endParaRPr sz="500" kern="0" dirty="0">
              <a:solidFill>
                <a:srgbClr val="000000"/>
              </a:solidFill>
              <a:latin typeface="+mn-lt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53"/>
          <a:stretch>
            <a:fillRect/>
          </a:stretch>
        </p:blipFill>
        <p:spPr>
          <a:xfrm>
            <a:off x="141649" y="4"/>
            <a:ext cx="1485627" cy="148562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 rot="10800000">
            <a:off x="375540" y="5875932"/>
            <a:ext cx="102800" cy="88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6" name="Google Shape;56;p13"/>
          <p:cNvSpPr/>
          <p:nvPr/>
        </p:nvSpPr>
        <p:spPr>
          <a:xfrm rot="10800000">
            <a:off x="208508" y="5875841"/>
            <a:ext cx="168400" cy="1456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7" name="Google Shape;57;p13"/>
          <p:cNvSpPr/>
          <p:nvPr/>
        </p:nvSpPr>
        <p:spPr>
          <a:xfrm rot="10800000">
            <a:off x="578396" y="6152632"/>
            <a:ext cx="102800" cy="88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" name="Google Shape;58;p13"/>
          <p:cNvSpPr/>
          <p:nvPr/>
        </p:nvSpPr>
        <p:spPr>
          <a:xfrm rot="10800000">
            <a:off x="141595" y="6241320"/>
            <a:ext cx="168400" cy="1456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" name="Google Shape;59;p13"/>
          <p:cNvSpPr/>
          <p:nvPr/>
        </p:nvSpPr>
        <p:spPr>
          <a:xfrm rot="10800000">
            <a:off x="309931" y="6562126"/>
            <a:ext cx="168400" cy="1456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" name="Google Shape;60;p13"/>
          <p:cNvSpPr/>
          <p:nvPr/>
        </p:nvSpPr>
        <p:spPr>
          <a:xfrm rot="10800000">
            <a:off x="581093" y="5565377"/>
            <a:ext cx="102800" cy="88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342781" y="5476426"/>
            <a:ext cx="102800" cy="88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  <p:sldLayoutId id="2147483878" r:id="rId18"/>
    <p:sldLayoutId id="2147483879" r:id="rId19"/>
    <p:sldLayoutId id="2147483880" r:id="rId20"/>
    <p:sldLayoutId id="2147483881" r:id="rId21"/>
    <p:sldLayoutId id="2147483882" r:id="rId22"/>
    <p:sldLayoutId id="2147483883" r:id="rId23"/>
    <p:sldLayoutId id="2147483884" r:id="rId24"/>
    <p:sldLayoutId id="2147483885" r:id="rId25"/>
    <p:sldLayoutId id="2147483886" r:id="rId26"/>
    <p:sldLayoutId id="2147483887" r:id="rId27"/>
    <p:sldLayoutId id="2147483888" r:id="rId28"/>
    <p:sldLayoutId id="2147483889" r:id="rId29"/>
    <p:sldLayoutId id="2147483890" r:id="rId30"/>
    <p:sldLayoutId id="2147483891" r:id="rId31"/>
    <p:sldLayoutId id="2147483892" r:id="rId32"/>
    <p:sldLayoutId id="2147483893" r:id="rId33"/>
    <p:sldLayoutId id="2147483894" r:id="rId34"/>
    <p:sldLayoutId id="2147483895" r:id="rId35"/>
    <p:sldLayoutId id="2147483896" r:id="rId36"/>
    <p:sldLayoutId id="2147483897" r:id="rId37"/>
    <p:sldLayoutId id="2147483898" r:id="rId38"/>
    <p:sldLayoutId id="2147483899" r:id="rId39"/>
    <p:sldLayoutId id="2147483900" r:id="rId40"/>
    <p:sldLayoutId id="2147483901" r:id="rId41"/>
    <p:sldLayoutId id="2147483902" r:id="rId42"/>
    <p:sldLayoutId id="2147483903" r:id="rId43"/>
    <p:sldLayoutId id="2147483904" r:id="rId44"/>
    <p:sldLayoutId id="2147483905" r:id="rId45"/>
    <p:sldLayoutId id="2147483906" r:id="rId46"/>
    <p:sldLayoutId id="2147483907" r:id="rId47"/>
    <p:sldLayoutId id="2147483908" r:id="rId48"/>
    <p:sldLayoutId id="2147483909" r:id="rId49"/>
    <p:sldLayoutId id="2147483910" r:id="rId50"/>
    <p:sldLayoutId id="2147483911" r:id="rId51"/>
    <p:sldLayoutId id="2147483912" r:id="rId52"/>
  </p:sldLayoutIdLst>
  <p:timing>
    <p:tnLst>
      <p:par>
        <p:cTn id="1" dur="indefinite" restart="never" nodeType="tmRoot"/>
      </p:par>
    </p:tnLst>
  </p:timing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1052245" y="0"/>
            <a:ext cx="369600" cy="44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11028844" y="93010"/>
            <a:ext cx="444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593" tIns="54837" rIns="109593" bIns="54837" anchor="t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</a:pPr>
            <a:fld id="{00000000-1234-1234-1234-123412341234}" type="slidenum">
              <a:rPr lang="en-GB" sz="1000" b="1" kern="0">
                <a:solidFill>
                  <a:srgbClr val="FFFFFF"/>
                </a:solidFill>
                <a:latin typeface="+mn-lt"/>
                <a:ea typeface="Montserrat"/>
                <a:cs typeface="Montserrat"/>
                <a:sym typeface="Montserrat"/>
              </a:rPr>
            </a:fld>
            <a:r>
              <a:rPr lang="en-GB" sz="1000" b="1" kern="0" dirty="0">
                <a:solidFill>
                  <a:srgbClr val="FFFFFF"/>
                </a:solidFill>
                <a:latin typeface="+mn-lt"/>
                <a:ea typeface="Montserrat"/>
                <a:cs typeface="Montserrat"/>
                <a:sym typeface="Montserrat"/>
              </a:rPr>
              <a:t>  </a:t>
            </a:r>
            <a:endParaRPr sz="500" kern="0" dirty="0">
              <a:solidFill>
                <a:srgbClr val="000000"/>
              </a:solidFill>
              <a:latin typeface="+mn-lt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53"/>
          <a:stretch>
            <a:fillRect/>
          </a:stretch>
        </p:blipFill>
        <p:spPr>
          <a:xfrm>
            <a:off x="141649" y="4"/>
            <a:ext cx="1485627" cy="148562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 rot="10800000">
            <a:off x="375540" y="5875932"/>
            <a:ext cx="102800" cy="88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6" name="Google Shape;56;p13"/>
          <p:cNvSpPr/>
          <p:nvPr/>
        </p:nvSpPr>
        <p:spPr>
          <a:xfrm rot="10800000">
            <a:off x="208508" y="5875841"/>
            <a:ext cx="168400" cy="1456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7" name="Google Shape;57;p13"/>
          <p:cNvSpPr/>
          <p:nvPr/>
        </p:nvSpPr>
        <p:spPr>
          <a:xfrm rot="10800000">
            <a:off x="578396" y="6152632"/>
            <a:ext cx="102800" cy="88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" name="Google Shape;58;p13"/>
          <p:cNvSpPr/>
          <p:nvPr/>
        </p:nvSpPr>
        <p:spPr>
          <a:xfrm rot="10800000">
            <a:off x="141595" y="6241320"/>
            <a:ext cx="168400" cy="1456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" name="Google Shape;59;p13"/>
          <p:cNvSpPr/>
          <p:nvPr/>
        </p:nvSpPr>
        <p:spPr>
          <a:xfrm rot="10800000">
            <a:off x="309931" y="6562126"/>
            <a:ext cx="168400" cy="1456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" name="Google Shape;60;p13"/>
          <p:cNvSpPr/>
          <p:nvPr/>
        </p:nvSpPr>
        <p:spPr>
          <a:xfrm rot="10800000">
            <a:off x="581093" y="5565377"/>
            <a:ext cx="102800" cy="88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342781" y="5476426"/>
            <a:ext cx="102800" cy="88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  <p:sldLayoutId id="2147483927" r:id="rId14"/>
    <p:sldLayoutId id="2147483928" r:id="rId15"/>
    <p:sldLayoutId id="2147483929" r:id="rId16"/>
    <p:sldLayoutId id="2147483930" r:id="rId17"/>
    <p:sldLayoutId id="2147483931" r:id="rId18"/>
    <p:sldLayoutId id="2147483932" r:id="rId19"/>
    <p:sldLayoutId id="2147483933" r:id="rId20"/>
    <p:sldLayoutId id="2147483934" r:id="rId21"/>
    <p:sldLayoutId id="2147483935" r:id="rId22"/>
    <p:sldLayoutId id="2147483936" r:id="rId23"/>
    <p:sldLayoutId id="2147483937" r:id="rId24"/>
    <p:sldLayoutId id="2147483938" r:id="rId25"/>
    <p:sldLayoutId id="2147483939" r:id="rId26"/>
    <p:sldLayoutId id="2147483940" r:id="rId27"/>
    <p:sldLayoutId id="2147483941" r:id="rId28"/>
    <p:sldLayoutId id="2147483942" r:id="rId29"/>
    <p:sldLayoutId id="2147483943" r:id="rId30"/>
    <p:sldLayoutId id="2147483944" r:id="rId31"/>
    <p:sldLayoutId id="2147483945" r:id="rId32"/>
    <p:sldLayoutId id="2147483946" r:id="rId33"/>
    <p:sldLayoutId id="2147483947" r:id="rId34"/>
    <p:sldLayoutId id="2147483948" r:id="rId35"/>
    <p:sldLayoutId id="2147483949" r:id="rId36"/>
    <p:sldLayoutId id="2147483950" r:id="rId37"/>
    <p:sldLayoutId id="2147483951" r:id="rId38"/>
    <p:sldLayoutId id="2147483952" r:id="rId39"/>
    <p:sldLayoutId id="2147483953" r:id="rId40"/>
    <p:sldLayoutId id="2147483954" r:id="rId41"/>
    <p:sldLayoutId id="2147483955" r:id="rId42"/>
    <p:sldLayoutId id="2147483956" r:id="rId43"/>
    <p:sldLayoutId id="2147483957" r:id="rId44"/>
    <p:sldLayoutId id="2147483958" r:id="rId45"/>
    <p:sldLayoutId id="2147483959" r:id="rId46"/>
    <p:sldLayoutId id="2147483960" r:id="rId47"/>
    <p:sldLayoutId id="2147483961" r:id="rId48"/>
    <p:sldLayoutId id="2147483962" r:id="rId49"/>
    <p:sldLayoutId id="2147483963" r:id="rId50"/>
    <p:sldLayoutId id="2147483964" r:id="rId51"/>
    <p:sldLayoutId id="2147483965" r:id="rId52"/>
  </p:sldLayoutIdLst>
  <p:timing>
    <p:tnLst>
      <p:par>
        <p:cTn id="1" dur="indefinite" restart="never" nodeType="tmRoot"/>
      </p:par>
    </p:tnLst>
  </p:timing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1052245" y="0"/>
            <a:ext cx="369600" cy="44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11028844" y="93010"/>
            <a:ext cx="444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593" tIns="54837" rIns="109593" bIns="54837" anchor="t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</a:pPr>
            <a:fld id="{00000000-1234-1234-1234-123412341234}" type="slidenum">
              <a:rPr lang="en-GB" sz="1000" b="1" kern="0">
                <a:solidFill>
                  <a:srgbClr val="FFFFFF"/>
                </a:solidFill>
                <a:latin typeface="+mn-lt"/>
                <a:ea typeface="Montserrat"/>
                <a:cs typeface="Montserrat"/>
                <a:sym typeface="Montserrat"/>
              </a:rPr>
            </a:fld>
            <a:r>
              <a:rPr lang="en-GB" sz="1000" b="1" kern="0" dirty="0">
                <a:solidFill>
                  <a:srgbClr val="FFFFFF"/>
                </a:solidFill>
                <a:latin typeface="+mn-lt"/>
                <a:ea typeface="Montserrat"/>
                <a:cs typeface="Montserrat"/>
                <a:sym typeface="Montserrat"/>
              </a:rPr>
              <a:t>  </a:t>
            </a:r>
            <a:endParaRPr sz="500" kern="0" dirty="0">
              <a:solidFill>
                <a:srgbClr val="000000"/>
              </a:solidFill>
              <a:latin typeface="+mn-lt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53"/>
          <a:stretch>
            <a:fillRect/>
          </a:stretch>
        </p:blipFill>
        <p:spPr>
          <a:xfrm>
            <a:off x="141649" y="4"/>
            <a:ext cx="1485627" cy="148562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 rot="10800000">
            <a:off x="375540" y="5875932"/>
            <a:ext cx="102800" cy="88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6" name="Google Shape;56;p13"/>
          <p:cNvSpPr/>
          <p:nvPr/>
        </p:nvSpPr>
        <p:spPr>
          <a:xfrm rot="10800000">
            <a:off x="208508" y="5875841"/>
            <a:ext cx="168400" cy="1456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7" name="Google Shape;57;p13"/>
          <p:cNvSpPr/>
          <p:nvPr/>
        </p:nvSpPr>
        <p:spPr>
          <a:xfrm rot="10800000">
            <a:off x="578396" y="6152632"/>
            <a:ext cx="102800" cy="88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" name="Google Shape;58;p13"/>
          <p:cNvSpPr/>
          <p:nvPr/>
        </p:nvSpPr>
        <p:spPr>
          <a:xfrm rot="10800000">
            <a:off x="141595" y="6241320"/>
            <a:ext cx="168400" cy="1456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" name="Google Shape;59;p13"/>
          <p:cNvSpPr/>
          <p:nvPr/>
        </p:nvSpPr>
        <p:spPr>
          <a:xfrm rot="10800000">
            <a:off x="309931" y="6562126"/>
            <a:ext cx="168400" cy="1456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" name="Google Shape;60;p13"/>
          <p:cNvSpPr/>
          <p:nvPr/>
        </p:nvSpPr>
        <p:spPr>
          <a:xfrm rot="10800000">
            <a:off x="581093" y="5565377"/>
            <a:ext cx="102800" cy="88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342781" y="5476426"/>
            <a:ext cx="102800" cy="88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  <p:sldLayoutId id="2147483984" r:id="rId18"/>
    <p:sldLayoutId id="2147483985" r:id="rId19"/>
    <p:sldLayoutId id="2147483986" r:id="rId20"/>
    <p:sldLayoutId id="2147483987" r:id="rId21"/>
    <p:sldLayoutId id="2147483988" r:id="rId22"/>
    <p:sldLayoutId id="2147483989" r:id="rId23"/>
    <p:sldLayoutId id="2147483990" r:id="rId24"/>
    <p:sldLayoutId id="2147483991" r:id="rId25"/>
    <p:sldLayoutId id="2147483992" r:id="rId26"/>
    <p:sldLayoutId id="2147483993" r:id="rId27"/>
    <p:sldLayoutId id="2147483994" r:id="rId28"/>
    <p:sldLayoutId id="2147483995" r:id="rId29"/>
    <p:sldLayoutId id="2147483996" r:id="rId30"/>
    <p:sldLayoutId id="2147483997" r:id="rId31"/>
    <p:sldLayoutId id="2147483998" r:id="rId32"/>
    <p:sldLayoutId id="2147483999" r:id="rId33"/>
    <p:sldLayoutId id="2147484000" r:id="rId34"/>
    <p:sldLayoutId id="2147484001" r:id="rId35"/>
    <p:sldLayoutId id="2147484002" r:id="rId36"/>
    <p:sldLayoutId id="2147484003" r:id="rId37"/>
    <p:sldLayoutId id="2147484004" r:id="rId38"/>
    <p:sldLayoutId id="2147484005" r:id="rId39"/>
    <p:sldLayoutId id="2147484006" r:id="rId40"/>
    <p:sldLayoutId id="2147484007" r:id="rId41"/>
    <p:sldLayoutId id="2147484008" r:id="rId42"/>
    <p:sldLayoutId id="2147484009" r:id="rId43"/>
    <p:sldLayoutId id="2147484010" r:id="rId44"/>
    <p:sldLayoutId id="2147484011" r:id="rId45"/>
    <p:sldLayoutId id="2147484012" r:id="rId46"/>
    <p:sldLayoutId id="2147484013" r:id="rId47"/>
    <p:sldLayoutId id="2147484014" r:id="rId48"/>
    <p:sldLayoutId id="2147484015" r:id="rId49"/>
    <p:sldLayoutId id="2147484016" r:id="rId50"/>
    <p:sldLayoutId id="2147484017" r:id="rId51"/>
    <p:sldLayoutId id="2147484018" r:id="rId52"/>
  </p:sldLayoutIdLst>
  <p:timing>
    <p:tnLst>
      <p:par>
        <p:cTn id="1" dur="indefinite" restart="never" nodeType="tmRoot"/>
      </p:par>
    </p:tnLst>
  </p:timing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1052245" y="0"/>
            <a:ext cx="369600" cy="44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54876" tIns="27439" rIns="54876" bIns="27439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11028844" y="93010"/>
            <a:ext cx="444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593" tIns="54837" rIns="109593" bIns="54837" anchor="t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</a:pPr>
            <a:fld id="{00000000-1234-1234-1234-123412341234}" type="slidenum">
              <a:rPr lang="en-GB" sz="1000" b="1" kern="0">
                <a:solidFill>
                  <a:srgbClr val="FFFFFF"/>
                </a:solidFill>
                <a:latin typeface="+mn-lt"/>
                <a:ea typeface="Montserrat"/>
                <a:cs typeface="Montserrat"/>
                <a:sym typeface="Montserrat"/>
              </a:rPr>
            </a:fld>
            <a:r>
              <a:rPr lang="en-GB" sz="1000" b="1" kern="0" dirty="0">
                <a:solidFill>
                  <a:srgbClr val="FFFFFF"/>
                </a:solidFill>
                <a:latin typeface="+mn-lt"/>
                <a:ea typeface="Montserrat"/>
                <a:cs typeface="Montserrat"/>
                <a:sym typeface="Montserrat"/>
              </a:rPr>
              <a:t>  </a:t>
            </a:r>
            <a:endParaRPr sz="500" kern="0" dirty="0">
              <a:solidFill>
                <a:srgbClr val="000000"/>
              </a:solidFill>
              <a:latin typeface="+mn-lt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53"/>
          <a:stretch>
            <a:fillRect/>
          </a:stretch>
        </p:blipFill>
        <p:spPr>
          <a:xfrm>
            <a:off x="141649" y="4"/>
            <a:ext cx="1485627" cy="148562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 rot="10800000">
            <a:off x="375540" y="5875932"/>
            <a:ext cx="102800" cy="88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6" name="Google Shape;56;p13"/>
          <p:cNvSpPr/>
          <p:nvPr/>
        </p:nvSpPr>
        <p:spPr>
          <a:xfrm rot="10800000">
            <a:off x="208508" y="5875841"/>
            <a:ext cx="168400" cy="1456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7" name="Google Shape;57;p13"/>
          <p:cNvSpPr/>
          <p:nvPr/>
        </p:nvSpPr>
        <p:spPr>
          <a:xfrm rot="10800000">
            <a:off x="578396" y="6152632"/>
            <a:ext cx="102800" cy="88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" name="Google Shape;58;p13"/>
          <p:cNvSpPr/>
          <p:nvPr/>
        </p:nvSpPr>
        <p:spPr>
          <a:xfrm rot="10800000">
            <a:off x="141595" y="6241320"/>
            <a:ext cx="168400" cy="1456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" name="Google Shape;59;p13"/>
          <p:cNvSpPr/>
          <p:nvPr/>
        </p:nvSpPr>
        <p:spPr>
          <a:xfrm rot="10800000">
            <a:off x="309931" y="6562126"/>
            <a:ext cx="168400" cy="1456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" name="Google Shape;60;p13"/>
          <p:cNvSpPr/>
          <p:nvPr/>
        </p:nvSpPr>
        <p:spPr>
          <a:xfrm rot="10800000">
            <a:off x="581093" y="5565377"/>
            <a:ext cx="102800" cy="88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342781" y="5476426"/>
            <a:ext cx="102800" cy="88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76" tIns="54876" rIns="54876" bIns="54876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28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  <p:sldLayoutId id="2147484032" r:id="rId13"/>
    <p:sldLayoutId id="2147484033" r:id="rId14"/>
    <p:sldLayoutId id="2147484034" r:id="rId15"/>
    <p:sldLayoutId id="2147484035" r:id="rId16"/>
    <p:sldLayoutId id="2147484036" r:id="rId17"/>
    <p:sldLayoutId id="2147484037" r:id="rId18"/>
    <p:sldLayoutId id="2147484038" r:id="rId19"/>
    <p:sldLayoutId id="2147484039" r:id="rId20"/>
    <p:sldLayoutId id="2147484040" r:id="rId21"/>
    <p:sldLayoutId id="2147484041" r:id="rId22"/>
    <p:sldLayoutId id="2147484042" r:id="rId23"/>
    <p:sldLayoutId id="2147484043" r:id="rId24"/>
    <p:sldLayoutId id="2147484044" r:id="rId25"/>
    <p:sldLayoutId id="2147484045" r:id="rId26"/>
    <p:sldLayoutId id="2147484046" r:id="rId27"/>
    <p:sldLayoutId id="2147484047" r:id="rId28"/>
    <p:sldLayoutId id="2147484048" r:id="rId29"/>
    <p:sldLayoutId id="2147484049" r:id="rId30"/>
    <p:sldLayoutId id="2147484050" r:id="rId31"/>
    <p:sldLayoutId id="2147484051" r:id="rId32"/>
    <p:sldLayoutId id="2147484052" r:id="rId33"/>
    <p:sldLayoutId id="2147484053" r:id="rId34"/>
    <p:sldLayoutId id="2147484054" r:id="rId35"/>
    <p:sldLayoutId id="2147484055" r:id="rId36"/>
    <p:sldLayoutId id="2147484056" r:id="rId37"/>
    <p:sldLayoutId id="2147484057" r:id="rId38"/>
    <p:sldLayoutId id="2147484058" r:id="rId39"/>
    <p:sldLayoutId id="2147484059" r:id="rId40"/>
    <p:sldLayoutId id="2147484060" r:id="rId41"/>
    <p:sldLayoutId id="2147484061" r:id="rId42"/>
    <p:sldLayoutId id="2147484062" r:id="rId43"/>
    <p:sldLayoutId id="2147484063" r:id="rId44"/>
    <p:sldLayoutId id="2147484064" r:id="rId45"/>
    <p:sldLayoutId id="2147484065" r:id="rId46"/>
    <p:sldLayoutId id="2147484066" r:id="rId47"/>
    <p:sldLayoutId id="2147484067" r:id="rId48"/>
    <p:sldLayoutId id="2147484068" r:id="rId49"/>
    <p:sldLayoutId id="2147484069" r:id="rId50"/>
    <p:sldLayoutId id="2147484070" r:id="rId51"/>
    <p:sldLayoutId id="2147484071" r:id="rId52"/>
  </p:sldLayoutIdLst>
  <p:timing>
    <p:tnLst>
      <p:par>
        <p:cTn id="1" dur="indefinite" restart="never" nodeType="tmRoot"/>
      </p:par>
    </p:tnLst>
  </p:timing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9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2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1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3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customXml" Target="../ink/ink4.xml"/><Relationship Id="rId8" Type="http://schemas.openxmlformats.org/officeDocument/2006/relationships/image" Target="../media/image18.png"/><Relationship Id="rId7" Type="http://schemas.openxmlformats.org/officeDocument/2006/relationships/customXml" Target="../ink/ink3.xml"/><Relationship Id="rId6" Type="http://schemas.openxmlformats.org/officeDocument/2006/relationships/image" Target="../media/image17.png"/><Relationship Id="rId5" Type="http://schemas.openxmlformats.org/officeDocument/2006/relationships/customXml" Target="../ink/ink2.xml"/><Relationship Id="rId4" Type="http://schemas.openxmlformats.org/officeDocument/2006/relationships/image" Target="../media/image16.png"/><Relationship Id="rId3" Type="http://schemas.openxmlformats.org/officeDocument/2006/relationships/customXml" Target="../ink/ink1.xml"/><Relationship Id="rId2" Type="http://schemas.openxmlformats.org/officeDocument/2006/relationships/image" Target="../media/image14.png"/><Relationship Id="rId13" Type="http://schemas.openxmlformats.org/officeDocument/2006/relationships/slideLayout" Target="../slideLayouts/slideLayout271.xml"/><Relationship Id="rId12" Type="http://schemas.openxmlformats.org/officeDocument/2006/relationships/image" Target="../media/image20.png"/><Relationship Id="rId11" Type="http://schemas.openxmlformats.org/officeDocument/2006/relationships/customXml" Target="../ink/ink5.xml"/><Relationship Id="rId10" Type="http://schemas.openxmlformats.org/officeDocument/2006/relationships/image" Target="../media/image19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5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7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5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customXml" Target="../ink/ink9.xml"/><Relationship Id="rId8" Type="http://schemas.openxmlformats.org/officeDocument/2006/relationships/image" Target="../media/image18.png"/><Relationship Id="rId7" Type="http://schemas.openxmlformats.org/officeDocument/2006/relationships/customXml" Target="../ink/ink8.xml"/><Relationship Id="rId6" Type="http://schemas.openxmlformats.org/officeDocument/2006/relationships/image" Target="../media/image17.png"/><Relationship Id="rId5" Type="http://schemas.openxmlformats.org/officeDocument/2006/relationships/customXml" Target="../ink/ink7.xml"/><Relationship Id="rId4" Type="http://schemas.openxmlformats.org/officeDocument/2006/relationships/image" Target="../media/image16.png"/><Relationship Id="rId3" Type="http://schemas.openxmlformats.org/officeDocument/2006/relationships/customXml" Target="../ink/ink6.xml"/><Relationship Id="rId2" Type="http://schemas.openxmlformats.org/officeDocument/2006/relationships/image" Target="../media/image14.png"/><Relationship Id="rId13" Type="http://schemas.openxmlformats.org/officeDocument/2006/relationships/slideLayout" Target="../slideLayouts/slideLayout375.xml"/><Relationship Id="rId12" Type="http://schemas.openxmlformats.org/officeDocument/2006/relationships/image" Target="../media/image20.png"/><Relationship Id="rId11" Type="http://schemas.openxmlformats.org/officeDocument/2006/relationships/customXml" Target="../ink/ink10.xml"/><Relationship Id="rId10" Type="http://schemas.openxmlformats.org/officeDocument/2006/relationships/image" Target="../media/image19.png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0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9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9716" y="1279048"/>
            <a:ext cx="6987540" cy="196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dirty="0" smtClean="0">
                <a:solidFill>
                  <a:schemeClr val="accent2"/>
                </a:solidFill>
                <a:latin typeface="+mj-lt"/>
                <a:cs typeface="+mj-lt"/>
              </a:rPr>
              <a:t>LAB 1</a:t>
            </a:r>
            <a:endParaRPr lang="en-US" sz="5400" b="1" cap="all" dirty="0" smtClean="0">
              <a:solidFill>
                <a:schemeClr val="accent2"/>
              </a:solidFill>
              <a:latin typeface="+mj-lt"/>
              <a:cs typeface="+mj-lt"/>
            </a:endParaRPr>
          </a:p>
          <a:p>
            <a:r>
              <a:rPr lang="en-US" sz="4000" b="1" cap="all" dirty="0" smtClean="0">
                <a:solidFill>
                  <a:schemeClr val="tx2"/>
                </a:solidFill>
                <a:effectLst/>
                <a:uFillTx/>
                <a:latin typeface="+mj-lt"/>
                <a:cs typeface="+mj-lt"/>
              </a:rPr>
              <a:t>Use Case Modeling</a:t>
            </a:r>
            <a:endParaRPr lang="en-US" sz="4000" b="1" cap="all" dirty="0" smtClean="0">
              <a:solidFill>
                <a:schemeClr val="tx2"/>
              </a:solidFill>
              <a:effectLst/>
              <a:uFillTx/>
              <a:latin typeface="+mj-lt"/>
              <a:cs typeface="+mj-lt"/>
            </a:endParaRPr>
          </a:p>
          <a:p>
            <a:r>
              <a:rPr lang="en-US" sz="2800" b="1" cap="all" dirty="0" smtClean="0">
                <a:solidFill>
                  <a:schemeClr val="tx2"/>
                </a:solidFill>
                <a:effectLst/>
                <a:uFillTx/>
                <a:latin typeface="+mj-lt"/>
                <a:cs typeface="+mj-lt"/>
              </a:rPr>
              <a:t>5 marks </a:t>
            </a:r>
            <a:endParaRPr lang="en-US" sz="2800" b="1" cap="all" dirty="0" smtClean="0">
              <a:solidFill>
                <a:schemeClr val="tx2"/>
              </a:solidFill>
              <a:effectLst/>
              <a:uFillTx/>
              <a:latin typeface="+mj-lt"/>
              <a:cs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9715" y="3520439"/>
            <a:ext cx="475482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Week 14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098" name="Picture 2" descr="OOAD USING UML - Global Online Training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560" y="868680"/>
            <a:ext cx="3338195" cy="31978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1332230"/>
          </a:xfrm>
        </p:spPr>
        <p:txBody>
          <a:bodyPr>
            <a:normAutofit fontScale="90000" lnSpcReduction="20000"/>
          </a:bodyPr>
          <a:lstStyle/>
          <a:p>
            <a:r>
              <a:rPr lang="en-US" dirty="0" smtClean="0"/>
              <a:t>Step 3:Press </a:t>
            </a:r>
            <a:r>
              <a:rPr lang="en-US" dirty="0"/>
              <a:t>key </a:t>
            </a:r>
            <a:r>
              <a:rPr lang="en-US" dirty="0" smtClean="0"/>
              <a:t>“window + </a:t>
            </a:r>
            <a:r>
              <a:rPr lang="en-US" dirty="0" smtClean="0">
                <a:sym typeface="Wingdings" panose="05000000000000000000" pitchFamily="2" charset="2"/>
              </a:rPr>
              <a:t>” key to </a:t>
            </a:r>
            <a:r>
              <a:rPr lang="en-US" dirty="0">
                <a:sym typeface="Wingdings" panose="05000000000000000000" pitchFamily="2" charset="2"/>
              </a:rPr>
              <a:t>arrange virtual </a:t>
            </a:r>
            <a:r>
              <a:rPr lang="en-US" dirty="0" smtClean="0">
                <a:sym typeface="Wingdings" panose="05000000000000000000" pitchFamily="2" charset="2"/>
              </a:rPr>
              <a:t>paradigms in </a:t>
            </a:r>
            <a:r>
              <a:rPr lang="en-US" dirty="0" smtClean="0">
                <a:sym typeface="Wingdings" panose="05000000000000000000" pitchFamily="2" charset="2"/>
              </a:rPr>
              <a:t>the right side 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zh-CN" altLang="en-US" dirty="0"/>
              <a:t>第三步：按“ </a:t>
            </a:r>
            <a:r>
              <a:rPr lang="en-US" altLang="zh-CN" dirty="0"/>
              <a:t>window </a:t>
            </a:r>
            <a:r>
              <a:rPr lang="en-US" altLang="zh-CN" dirty="0" smtClean="0"/>
              <a:t>+</a:t>
            </a:r>
            <a:r>
              <a:rPr lang="en-US" dirty="0">
                <a:sym typeface="Wingdings" panose="05000000000000000000" pitchFamily="2" charset="2"/>
              </a:rPr>
              <a:t> </a:t>
            </a:r>
            <a:r>
              <a:rPr lang="en-US" altLang="zh-CN" dirty="0" smtClean="0"/>
              <a:t>”</a:t>
            </a:r>
            <a:r>
              <a:rPr lang="zh-CN" altLang="en-US" dirty="0"/>
              <a:t>键在右侧排列虚拟范例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en-US" dirty="0">
                <a:sym typeface="+mn-ea"/>
              </a:rPr>
              <a:t>Lab Instructions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submit lab assignments?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73" y="2941307"/>
            <a:ext cx="6583608" cy="369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OOAD  Lab#1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467600" y="2475230"/>
          <a:ext cx="4147820" cy="4231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115"/>
                <a:gridCol w="1449705"/>
              </a:tblGrid>
              <a:tr h="3340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Class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Class code</a:t>
                      </a:r>
                      <a:endParaRPr lang="en-US" sz="1600" dirty="0" smtClean="0"/>
                    </a:p>
                  </a:txBody>
                  <a:tcPr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软件(测试Test)2019年-1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TEST1</a:t>
                      </a:r>
                      <a:endParaRPr lang="en-US" sz="1200" dirty="0" smtClean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软件(网络 Net)2019年-1</a:t>
                      </a:r>
                      <a:endParaRPr lang="en-US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200" dirty="0" smtClean="0"/>
                        <a:t>NET1</a:t>
                      </a:r>
                      <a:endParaRPr lang="en-US" sz="1200" dirty="0" smtClean="0"/>
                    </a:p>
                  </a:txBody>
                  <a:tcPr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软件(网络 Net)2019年-12</a:t>
                      </a:r>
                      <a:endParaRPr lang="en-US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200" dirty="0" smtClean="0"/>
                        <a:t>NET2</a:t>
                      </a:r>
                      <a:endParaRPr lang="en-US" sz="1200" dirty="0" smtClean="0"/>
                    </a:p>
                  </a:txBody>
                  <a:tcPr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软件(移动开发Mob)2019-1</a:t>
                      </a:r>
                      <a:endParaRPr lang="en-US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200" dirty="0" smtClean="0"/>
                        <a:t>MOB1</a:t>
                      </a:r>
                      <a:endParaRPr lang="en-US" sz="1200" dirty="0" smtClean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软件(移动开发Mob)2019-2</a:t>
                      </a:r>
                      <a:endParaRPr lang="en-US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200" dirty="0" smtClean="0"/>
                        <a:t>MOB2</a:t>
                      </a:r>
                      <a:endParaRPr lang="en-US" sz="1200" dirty="0" smtClean="0"/>
                    </a:p>
                  </a:txBody>
                  <a:tcPr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软件(移动开发Mob)2019-3</a:t>
                      </a:r>
                      <a:endParaRPr lang="en-US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200" dirty="0" smtClean="0"/>
                        <a:t>MOB3</a:t>
                      </a:r>
                      <a:endParaRPr lang="en-US" sz="1200" dirty="0" smtClean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软件(杰普BigData)2019-1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BIGDATA1</a:t>
                      </a:r>
                      <a:endParaRPr lang="en-US" sz="1200" dirty="0" smtClean="0"/>
                    </a:p>
                  </a:txBody>
                  <a:tcPr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软件(杰普BigData)2019-2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BIGDATA2</a:t>
                      </a:r>
                      <a:endParaRPr lang="en-US" sz="1200" dirty="0" smtClean="0"/>
                    </a:p>
                  </a:txBody>
                  <a:tcPr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软件(软件开发Dev)2019-1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DEV1</a:t>
                      </a:r>
                      <a:endParaRPr lang="en-US" sz="1200" dirty="0" smtClean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200" dirty="0" smtClean="0"/>
                        <a:t>软件(软件开发Dev)2019-2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DEV2</a:t>
                      </a:r>
                      <a:endParaRPr lang="en-US" sz="1200" dirty="0" smtClean="0"/>
                    </a:p>
                  </a:txBody>
                  <a:tcPr/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200" dirty="0" smtClean="0"/>
                        <a:t>软件(软件开发Dev)2019-3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DEV3</a:t>
                      </a:r>
                      <a:endParaRPr lang="en-US" sz="1200" dirty="0" smtClean="0"/>
                    </a:p>
                  </a:txBody>
                  <a:tcPr/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200" dirty="0" smtClean="0"/>
                        <a:t>软件(软件开发Dev)2019-4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DEV4</a:t>
                      </a:r>
                      <a:endParaRPr lang="en-US" sz="1200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200" dirty="0" smtClean="0">
                          <a:sym typeface="+mn-ea"/>
                        </a:rPr>
                        <a:t>软件(虚拟现实技术VR)2019-1</a:t>
                      </a:r>
                      <a:endParaRPr lang="en-US" sz="1200" dirty="0" smtClean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VR1</a:t>
                      </a:r>
                      <a:endParaRPr lang="en-US" sz="1200" dirty="0"/>
                    </a:p>
                  </a:txBody>
                  <a:tcPr/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200" dirty="0" smtClean="0"/>
                        <a:t>软件(虚拟现实技术VR)2019-1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VR2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4:Must write Class_StudentID_name(pinyin)</a:t>
            </a:r>
            <a:endParaRPr lang="en-US" dirty="0" smtClean="0"/>
          </a:p>
          <a:p>
            <a:r>
              <a:rPr lang="en-US" sz="4400" dirty="0" smtClean="0">
                <a:solidFill>
                  <a:srgbClr val="FF0000"/>
                </a:solidFill>
              </a:rPr>
              <a:t>必须写Class_StudentID_name(拼音)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en-US" dirty="0">
                <a:sym typeface="+mn-ea"/>
              </a:rPr>
              <a:t>Lab Instructions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submit lab assignments?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83"/>
          <a:stretch>
            <a:fillRect/>
          </a:stretch>
        </p:blipFill>
        <p:spPr bwMode="auto">
          <a:xfrm>
            <a:off x="793115" y="3246120"/>
            <a:ext cx="10614025" cy="26447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OOAD  Lab#1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95400"/>
            <a:ext cx="10627995" cy="4907280"/>
          </a:xfrm>
        </p:spPr>
        <p:txBody>
          <a:bodyPr>
            <a:normAutofit/>
          </a:bodyPr>
          <a:lstStyle/>
          <a:p>
            <a:r>
              <a:rPr lang="en-US" dirty="0" smtClean="0"/>
              <a:t>Step 5: Upload a Screenshot of the result before the Deadline在截止日期前上传结果的屏幕截图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OOAD  Lab#1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en-US" dirty="0">
                <a:sym typeface="+mn-ea"/>
              </a:rPr>
              <a:t>Lab Instructions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submit lab assignments?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115" y="2606040"/>
            <a:ext cx="4876800" cy="35306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535" y="2423160"/>
            <a:ext cx="5015230" cy="2818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7" name="Ink 6"/>
              <p14:cNvContentPartPr/>
              <p14:nvPr/>
            </p14:nvContentPartPr>
            <p14:xfrm>
              <a:off x="6553200" y="2423160"/>
              <a:ext cx="5295900" cy="3079750"/>
            </p14:xfrm>
          </p:contentPart>
        </mc:Choice>
        <mc:Fallback xmlns="">
          <p:pic>
            <p:nvPicPr>
              <p:cNvPr id="7" name="Ink 6"/>
            </p:nvPicPr>
            <p:blipFill>
              <a:blip r:embed="rId4"/>
            </p:blipFill>
            <p:spPr>
              <a:xfrm>
                <a:off x="6553200" y="2423160"/>
                <a:ext cx="5295900" cy="307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Ink 7"/>
              <p14:cNvContentPartPr/>
              <p14:nvPr/>
            </p14:nvContentPartPr>
            <p14:xfrm>
              <a:off x="1409700" y="5314950"/>
              <a:ext cx="977900" cy="717550"/>
            </p14:xfrm>
          </p:contentPart>
        </mc:Choice>
        <mc:Fallback xmlns="">
          <p:pic>
            <p:nvPicPr>
              <p:cNvPr id="8" name="Ink 7"/>
            </p:nvPicPr>
            <p:blipFill>
              <a:blip r:embed="rId6"/>
            </p:blipFill>
            <p:spPr>
              <a:xfrm>
                <a:off x="1409700" y="5314950"/>
                <a:ext cx="977900" cy="717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Ink 8"/>
              <p14:cNvContentPartPr/>
              <p14:nvPr/>
            </p14:nvContentPartPr>
            <p14:xfrm>
              <a:off x="2419350" y="3689350"/>
              <a:ext cx="4133850" cy="1949450"/>
            </p14:xfrm>
          </p:contentPart>
        </mc:Choice>
        <mc:Fallback xmlns="">
          <p:pic>
            <p:nvPicPr>
              <p:cNvPr id="9" name="Ink 8"/>
            </p:nvPicPr>
            <p:blipFill>
              <a:blip r:embed="rId8"/>
            </p:blipFill>
            <p:spPr>
              <a:xfrm>
                <a:off x="2419350" y="3689350"/>
                <a:ext cx="4133850" cy="1949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Ink 9"/>
              <p14:cNvContentPartPr/>
              <p14:nvPr/>
            </p14:nvContentPartPr>
            <p14:xfrm>
              <a:off x="2393950" y="5353050"/>
              <a:ext cx="146050" cy="29210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0"/>
            </p:blipFill>
            <p:spPr>
              <a:xfrm>
                <a:off x="2393950" y="5353050"/>
                <a:ext cx="1460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Ink 10"/>
              <p14:cNvContentPartPr/>
              <p14:nvPr/>
            </p14:nvContentPartPr>
            <p14:xfrm>
              <a:off x="2393950" y="5651500"/>
              <a:ext cx="304800" cy="8890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2"/>
            </p:blipFill>
            <p:spPr>
              <a:xfrm>
                <a:off x="2393950" y="5651500"/>
                <a:ext cx="304800" cy="88900"/>
              </a:xfrm>
              <a:prstGeom prst="rect"/>
            </p:spPr>
          </p:pic>
        </mc:Fallback>
      </mc:AlternateContent>
      <p:sp>
        <p:nvSpPr>
          <p:cNvPr id="12" name="Rounded Rectangle 11"/>
          <p:cNvSpPr/>
          <p:nvPr/>
        </p:nvSpPr>
        <p:spPr>
          <a:xfrm>
            <a:off x="6370320" y="5623560"/>
            <a:ext cx="5685790" cy="8229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olidFill>
                  <a:schemeClr val="accent1"/>
                </a:solidFill>
              </a:rPr>
              <a:t>I will share https://docs.qq.com/ file link before end of class </a:t>
            </a:r>
            <a:endParaRPr lang="en-US">
              <a:solidFill>
                <a:schemeClr val="accent1"/>
              </a:solidFill>
            </a:endParaRPr>
          </a:p>
          <a:p>
            <a:pPr algn="l"/>
            <a:r>
              <a:rPr lang="en-US">
                <a:solidFill>
                  <a:schemeClr val="accent1"/>
                </a:solidFill>
              </a:rPr>
              <a:t>我会在课程结束前分享 https://docs.qq.com/ 文件链接</a:t>
            </a:r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/>
              <a:t>Downloads</a:t>
            </a:r>
            <a:endParaRPr lang="en-US" altLang="en-US" b="1" dirty="0" smtClean="0"/>
          </a:p>
          <a:p>
            <a:pPr lvl="1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LAB#1 </a:t>
            </a:r>
            <a:r>
              <a:rPr lang="en-US" dirty="0" smtClean="0">
                <a:sym typeface="+mn-ea"/>
              </a:rPr>
              <a:t> -Use Case Modeling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85009" y="274228"/>
            <a:ext cx="9387737" cy="521237"/>
          </a:xfrm>
        </p:spPr>
        <p:txBody>
          <a:bodyPr/>
          <a:lstStyle/>
          <a:p>
            <a:r>
              <a:rPr lang="en-US" altLang="en-US" dirty="0">
                <a:sym typeface="+mn-ea"/>
              </a:rPr>
              <a:t>Lab Instructions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OOAD  Lab#1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5580" y="2064385"/>
            <a:ext cx="4020820" cy="3961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 noChangeArrowheads="1"/>
          </p:cNvSpPr>
          <p:nvPr/>
        </p:nvSpPr>
        <p:spPr>
          <a:xfrm>
            <a:off x="3535708" y="4526268"/>
            <a:ext cx="6309291" cy="65532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28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28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28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28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28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28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28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28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28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b="1" dirty="0"/>
              <a:t>Use Case Modeling</a:t>
            </a:r>
            <a:endParaRPr lang="en-US" b="1" dirty="0"/>
          </a:p>
        </p:txBody>
      </p:sp>
      <p:sp>
        <p:nvSpPr>
          <p:cNvPr id="2" name="Title 7"/>
          <p:cNvSpPr>
            <a:spLocks noGrp="1"/>
          </p:cNvSpPr>
          <p:nvPr/>
        </p:nvSpPr>
        <p:spPr>
          <a:xfrm>
            <a:off x="3079139" y="2937809"/>
            <a:ext cx="5852097" cy="1990420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4320" b="1" i="0" u="none" strike="noStrike" cap="all">
                <a:solidFill>
                  <a:srgbClr val="000000"/>
                </a:solidFill>
                <a:latin typeface="+mj-lt"/>
                <a:ea typeface="Arial" panose="020B0604020202020204"/>
                <a:cs typeface="+mj-lt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/>
              <a:t>LAB Assignment 3</a:t>
            </a:r>
            <a:endParaRPr lang="en-US" dirty="0"/>
          </a:p>
        </p:txBody>
      </p:sp>
      <p:sp>
        <p:nvSpPr>
          <p:cNvPr id="6" name="Text Box 5"/>
          <p:cNvSpPr txBox="1"/>
          <p:nvPr/>
        </p:nvSpPr>
        <p:spPr>
          <a:xfrm rot="21060000">
            <a:off x="7402195" y="1203960"/>
            <a:ext cx="3155950" cy="583565"/>
          </a:xfrm>
          <a:prstGeom prst="rect">
            <a:avLst/>
          </a:prstGeom>
          <a:solidFill>
            <a:schemeClr val="accent2"/>
          </a:solidFill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en-GB" b="1" kern="0" dirty="0">
                <a:solidFill>
                  <a:srgbClr val="000000"/>
                </a:solidFill>
                <a:latin typeface="Arial Unicode MS" panose="020B0604020202020204" charset="-122"/>
                <a:ea typeface="Arial Unicode MS" panose="020B0604020202020204" charset="-122"/>
                <a:cs typeface="Arial" panose="020B0604020202020204"/>
                <a:sym typeface="Montserrat"/>
              </a:rPr>
              <a:t>No LAB Assignment 1 and 2</a:t>
            </a:r>
            <a:endParaRPr lang="en-US" altLang="en-GB" b="1" kern="0" dirty="0">
              <a:solidFill>
                <a:srgbClr val="000000"/>
              </a:solidFill>
              <a:latin typeface="Arial Unicode MS" panose="020B0604020202020204" charset="-122"/>
              <a:ea typeface="Arial Unicode MS" panose="020B0604020202020204" charset="-122"/>
              <a:cs typeface="Arial" panose="020B0604020202020204"/>
              <a:sym typeface="Montserra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/>
              <a:t>没有实验室作业 1 和 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165" y="1234464"/>
            <a:ext cx="10972800" cy="4968209"/>
          </a:xfrm>
        </p:spPr>
        <p:txBody>
          <a:bodyPr/>
          <a:lstStyle/>
          <a:p>
            <a:r>
              <a:rPr lang="en-US" dirty="0" smtClean="0"/>
              <a:t>Watch video 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LAB Assignment </a:t>
            </a:r>
            <a:r>
              <a:rPr lang="en-US" dirty="0">
                <a:sym typeface="+mn-ea"/>
              </a:rPr>
              <a:t>3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/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400" b="1" i="0" u="none" strike="noStrike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28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28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28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28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28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28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28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28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/>
              <a:t>Use Case Modeling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21" y="2423171"/>
            <a:ext cx="11195326" cy="20885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85285" y="6356352"/>
            <a:ext cx="3860800" cy="365125"/>
          </a:xfrm>
        </p:spPr>
        <p:txBody>
          <a:bodyPr/>
          <a:p>
            <a:r>
              <a:rPr lang="en-US" smtClean="0"/>
              <a:t>OOAD  Lab#1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Objectives:</a:t>
            </a:r>
            <a:endParaRPr lang="en-US" altLang="en-US" b="1" dirty="0"/>
          </a:p>
          <a:p>
            <a:pPr lvl="1"/>
            <a:r>
              <a:rPr lang="en-US" dirty="0"/>
              <a:t>Familiarize with the concept underlining Use Case Diagram for requirement analysis. Exposure on all elements grouped under UML Case Diagram.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Analyze functional requirements and problem statements of an intended system to be able to translate into use case modeling.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Be able to document use case description and specifications.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585644" y="768252"/>
            <a:ext cx="9996956" cy="325588"/>
          </a:xfrm>
        </p:spPr>
        <p:txBody>
          <a:bodyPr/>
          <a:lstStyle/>
          <a:p>
            <a:r>
              <a:rPr lang="en-US" dirty="0"/>
              <a:t>Use Case Modeling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Assignment 3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OOAD  Lab#1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</a:t>
            </a:r>
            <a:endParaRPr lang="en-US" dirty="0"/>
          </a:p>
          <a:p>
            <a:pPr lvl="1"/>
            <a:r>
              <a:rPr lang="en-US" dirty="0"/>
              <a:t>Step 1: Prepare the Problem Statement</a:t>
            </a:r>
            <a:endParaRPr lang="en-US" sz="2880" dirty="0"/>
          </a:p>
          <a:p>
            <a:pPr lvl="1"/>
            <a:r>
              <a:rPr lang="en-US" dirty="0"/>
              <a:t>Step 2: Identify Major Actor(s)</a:t>
            </a:r>
            <a:endParaRPr lang="en-US" sz="2880" dirty="0"/>
          </a:p>
          <a:p>
            <a:pPr lvl="1"/>
            <a:r>
              <a:rPr lang="en-US" dirty="0"/>
              <a:t>Step 3: Identify Use Cases</a:t>
            </a:r>
            <a:endParaRPr lang="en-US" sz="2880" dirty="0"/>
          </a:p>
          <a:p>
            <a:pPr lvl="1"/>
            <a:r>
              <a:rPr lang="en-US" dirty="0"/>
              <a:t>Step 4: Create Initial Use Case Diagram</a:t>
            </a:r>
            <a:endParaRPr lang="en-US" sz="2880" dirty="0"/>
          </a:p>
          <a:p>
            <a:pPr lvl="1"/>
            <a:r>
              <a:rPr lang="en-US" dirty="0"/>
              <a:t>Step 5: Describe Use Cases</a:t>
            </a:r>
            <a:endParaRPr lang="en-US" sz="2880" dirty="0"/>
          </a:p>
          <a:p>
            <a:pPr lvl="1"/>
            <a:r>
              <a:rPr lang="en-US" dirty="0"/>
              <a:t>Step 6: Perform Textual Analysis</a:t>
            </a:r>
            <a:endParaRPr lang="en-US" dirty="0"/>
          </a:p>
          <a:p>
            <a:pPr lvl="1"/>
            <a:r>
              <a:rPr lang="en-US" dirty="0"/>
              <a:t>Step 7: Structuring Use Cases with System Boundary</a:t>
            </a: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OOAD  Lab#1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/>
              <a:t>Use Case Modeling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Assignment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Design :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LAB Assignment 3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1290955" y="1982470"/>
            <a:ext cx="3462655" cy="4441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115" y="1982470"/>
            <a:ext cx="3448685" cy="4423410"/>
          </a:xfrm>
          <a:prstGeom prst="rect">
            <a:avLst/>
          </a:prstGeom>
        </p:spPr>
      </p:pic>
      <p:sp>
        <p:nvSpPr>
          <p:cNvPr id="10" name="Content Placeholder 5"/>
          <p:cNvSpPr>
            <a:spLocks noGrp="1"/>
          </p:cNvSpPr>
          <p:nvPr/>
        </p:nvSpPr>
        <p:spPr>
          <a:xfrm>
            <a:off x="1585644" y="768252"/>
            <a:ext cx="9996956" cy="325588"/>
          </a:xfrm>
          <a:prstGeom prst="rect">
            <a:avLst/>
          </a:prstGeom>
        </p:spPr>
        <p:txBody>
          <a:bodyPr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400" b="1" i="0" u="none" strike="noStrike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28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28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28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28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28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28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28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28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/>
              <a:t>Use Case Modeling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OOAD  Lab#1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OOAD  Lab#1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Assignment 3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2834640" y="1858645"/>
            <a:ext cx="6522720" cy="431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Content Placeholder 5"/>
          <p:cNvSpPr>
            <a:spLocks noGrp="1"/>
          </p:cNvSpPr>
          <p:nvPr/>
        </p:nvSpPr>
        <p:spPr>
          <a:xfrm>
            <a:off x="1585644" y="768252"/>
            <a:ext cx="9996956" cy="325588"/>
          </a:xfrm>
          <a:prstGeom prst="rect">
            <a:avLst/>
          </a:prstGeom>
        </p:spPr>
        <p:txBody>
          <a:bodyPr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400" b="1" i="0" u="none" strike="noStrike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28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28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28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28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28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28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28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28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/>
              <a:t>Use Case Modeling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20"/>
          <p:cNvCxnSpPr>
            <a:endCxn id="133" idx="4"/>
          </p:cNvCxnSpPr>
          <p:nvPr/>
        </p:nvCxnSpPr>
        <p:spPr>
          <a:xfrm>
            <a:off x="6024880" y="1783080"/>
            <a:ext cx="26035" cy="1054100"/>
          </a:xfrm>
          <a:prstGeom prst="straightConnector1">
            <a:avLst/>
          </a:prstGeom>
          <a:noFill/>
          <a:ln w="76200" cap="flat" cmpd="sng">
            <a:solidFill>
              <a:srgbClr val="F2F2F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18" name="Google Shape;118;p20"/>
          <p:cNvSpPr/>
          <p:nvPr/>
        </p:nvSpPr>
        <p:spPr>
          <a:xfrm>
            <a:off x="5290913" y="1497587"/>
            <a:ext cx="487800" cy="54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2802" tIns="21402" rIns="42802" bIns="21402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80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6378719" y="1629680"/>
            <a:ext cx="4987145" cy="342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02" tIns="21402" rIns="42802" bIns="21402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</a:pPr>
            <a:r>
              <a:rPr lang="en-US" altLang="en-GB" sz="2800" b="1" kern="0" dirty="0">
                <a:solidFill>
                  <a:srgbClr val="000000"/>
                </a:solidFill>
                <a:latin typeface="Arial Unicode MS" panose="020B0604020202020204" charset="-122"/>
                <a:ea typeface="Arial Unicode MS" panose="020B0604020202020204" charset="-122"/>
                <a:cs typeface="Arial" panose="020B0604020202020204"/>
                <a:sym typeface="Montserrat"/>
              </a:rPr>
              <a:t>LAB Instructions </a:t>
            </a:r>
            <a:endParaRPr lang="en-US" altLang="en-GB" sz="2800" b="1" kern="0" dirty="0">
              <a:solidFill>
                <a:srgbClr val="000000"/>
              </a:solidFill>
              <a:latin typeface="Arial Unicode MS" panose="020B0604020202020204" charset="-122"/>
              <a:ea typeface="Arial Unicode MS" panose="020B0604020202020204" charset="-122"/>
              <a:cs typeface="Arial" panose="020B0604020202020204"/>
              <a:sym typeface="Montserrat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5354136" y="1541585"/>
            <a:ext cx="38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02" tIns="21402" rIns="42802" bIns="21402" anchor="t" anchorCtr="0">
            <a:noAutofit/>
          </a:bodyPr>
          <a:lstStyle/>
          <a:p>
            <a:pPr algn="dist" font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24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charset="0"/>
                <a:ea typeface="Montserrat"/>
                <a:cs typeface="Modern No. 20" panose="02070704070505020303" charset="0"/>
                <a:sym typeface="Montserrat"/>
              </a:rPr>
              <a:t>1</a:t>
            </a:r>
            <a:endParaRPr lang="en-GB" sz="24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dern No. 20" panose="02070704070505020303" charset="0"/>
              <a:ea typeface="Montserrat"/>
              <a:cs typeface="Modern No. 20" panose="02070704070505020303" charset="0"/>
              <a:sym typeface="Montserrat"/>
            </a:endParaRPr>
          </a:p>
        </p:txBody>
      </p:sp>
      <p:sp>
        <p:nvSpPr>
          <p:cNvPr id="121" name="Google Shape;121;p20"/>
          <p:cNvSpPr/>
          <p:nvPr/>
        </p:nvSpPr>
        <p:spPr>
          <a:xfrm rot="5400000">
            <a:off x="6026279" y="1682707"/>
            <a:ext cx="220400" cy="17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2802" tIns="21402" rIns="42802" bIns="21402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80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5290913" y="2456344"/>
            <a:ext cx="487800" cy="54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42802" tIns="21402" rIns="42802" bIns="21402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80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5344098" y="2489192"/>
            <a:ext cx="38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02" tIns="21402" rIns="42802" bIns="21402" anchor="t" anchorCtr="0">
            <a:noAutofit/>
          </a:bodyPr>
          <a:lstStyle/>
          <a:p>
            <a:pPr algn="ctr" font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GB" sz="24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charset="0"/>
                <a:ea typeface="Montserrat"/>
                <a:cs typeface="Modern No. 20" panose="02070704070505020303" charset="0"/>
                <a:sym typeface="Montserrat"/>
              </a:rPr>
              <a:t>2</a:t>
            </a:r>
            <a:endParaRPr lang="en-GB" sz="24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dern No. 20" panose="02070704070505020303" charset="0"/>
              <a:ea typeface="Montserrat"/>
              <a:cs typeface="Modern No. 20" panose="02070704070505020303" charset="0"/>
              <a:sym typeface="Montserrat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6378575" y="2588260"/>
            <a:ext cx="498729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02" tIns="21402" rIns="42802" bIns="21402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en-GB" sz="2800" b="1" kern="0" dirty="0">
                <a:solidFill>
                  <a:srgbClr val="000000"/>
                </a:solidFill>
                <a:latin typeface="Arial Unicode MS" panose="020B0604020202020204" charset="-122"/>
                <a:ea typeface="Arial Unicode MS" panose="020B0604020202020204" charset="-122"/>
                <a:cs typeface="Arial" panose="020B0604020202020204"/>
                <a:sym typeface="Montserrat"/>
              </a:rPr>
              <a:t>LAB Assignment 3</a:t>
            </a:r>
            <a:endParaRPr lang="en-US" altLang="en-GB" sz="2800" b="1" kern="0" dirty="0">
              <a:solidFill>
                <a:srgbClr val="000000"/>
              </a:solidFill>
              <a:latin typeface="Arial Unicode MS" panose="020B0604020202020204" charset="-122"/>
              <a:ea typeface="Arial Unicode MS" panose="020B0604020202020204" charset="-122"/>
              <a:cs typeface="Arial" panose="020B0604020202020204"/>
              <a:sym typeface="Montserrat"/>
            </a:endParaRPr>
          </a:p>
        </p:txBody>
      </p:sp>
      <p:sp>
        <p:nvSpPr>
          <p:cNvPr id="133" name="Google Shape;133;p20"/>
          <p:cNvSpPr/>
          <p:nvPr/>
        </p:nvSpPr>
        <p:spPr>
          <a:xfrm rot="5400000">
            <a:off x="6026279" y="2641464"/>
            <a:ext cx="220400" cy="17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2802" tIns="21402" rIns="42802" bIns="21402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800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1926070" y="615700"/>
            <a:ext cx="876132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02" tIns="21402" rIns="42802" bIns="21402" anchor="ctr" anchorCtr="0">
            <a:noAutofit/>
          </a:bodyPr>
          <a:lstStyle/>
          <a:p>
            <a:pPr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3360" b="1" kern="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4400" dirty="0"/>
              <a:t>Lecture </a:t>
            </a:r>
            <a:r>
              <a:rPr lang="en-US" sz="4400" dirty="0" smtClean="0"/>
              <a:t>Outline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1463726" y="795557"/>
            <a:ext cx="9996956" cy="325588"/>
          </a:xfrm>
        </p:spPr>
        <p:txBody>
          <a:bodyPr/>
          <a:lstStyle/>
          <a:p>
            <a:r>
              <a:rPr lang="en-US" dirty="0"/>
              <a:t>LAB#1 </a:t>
            </a:r>
            <a:r>
              <a:rPr lang="en-US" dirty="0" smtClean="0"/>
              <a:t> -Use Case Modeling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358640" y="6345557"/>
            <a:ext cx="3474720" cy="365125"/>
          </a:xfrm>
        </p:spPr>
        <p:txBody>
          <a:bodyPr/>
          <a:lstStyle/>
          <a:p>
            <a:r>
              <a:rPr lang="en-US" sz="1200" smtClean="0"/>
              <a:t>OOAD  Lab#1</a:t>
            </a:r>
            <a:endParaRPr lang="en-US" sz="1200" dirty="0"/>
          </a:p>
        </p:txBody>
      </p:sp>
      <p:sp>
        <p:nvSpPr>
          <p:cNvPr id="3" name="Text Box 2"/>
          <p:cNvSpPr txBox="1"/>
          <p:nvPr/>
        </p:nvSpPr>
        <p:spPr>
          <a:xfrm rot="21060000">
            <a:off x="8297545" y="3791585"/>
            <a:ext cx="3155950" cy="583565"/>
          </a:xfrm>
          <a:prstGeom prst="rect">
            <a:avLst/>
          </a:prstGeom>
          <a:solidFill>
            <a:schemeClr val="accent2"/>
          </a:solidFill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en-GB" b="1" kern="0" dirty="0">
                <a:solidFill>
                  <a:srgbClr val="000000"/>
                </a:solidFill>
                <a:latin typeface="Arial Unicode MS" panose="020B0604020202020204" charset="-122"/>
                <a:ea typeface="Arial Unicode MS" panose="020B0604020202020204" charset="-122"/>
                <a:cs typeface="Arial" panose="020B0604020202020204"/>
                <a:sym typeface="Montserrat"/>
              </a:rPr>
              <a:t>No LAB Assignment 1 and 2</a:t>
            </a:r>
            <a:endParaRPr lang="en-US" altLang="en-GB" b="1" kern="0" dirty="0">
              <a:solidFill>
                <a:srgbClr val="000000"/>
              </a:solidFill>
              <a:latin typeface="Arial Unicode MS" panose="020B0604020202020204" charset="-122"/>
              <a:ea typeface="Arial Unicode MS" panose="020B0604020202020204" charset="-122"/>
              <a:cs typeface="Arial" panose="020B0604020202020204"/>
              <a:sym typeface="Montserra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/>
              <a:t>没有实验室作业 1 和 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95400"/>
            <a:ext cx="10627995" cy="4907280"/>
          </a:xfrm>
        </p:spPr>
        <p:txBody>
          <a:bodyPr>
            <a:normAutofit/>
          </a:bodyPr>
          <a:lstStyle/>
          <a:p>
            <a:r>
              <a:rPr lang="en-US" dirty="0" smtClean="0"/>
              <a:t>Upload a Screenshot of the result before the Deadline在截止日期前上传结果的屏幕截图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OOAD  Lab#1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en-US" dirty="0">
                <a:sym typeface="+mn-ea"/>
              </a:rPr>
              <a:t>Lab Instructions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submit lab assignments?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115" y="2606040"/>
            <a:ext cx="4876800" cy="35306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535" y="2423160"/>
            <a:ext cx="5015230" cy="2818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7" name="Ink 6"/>
              <p14:cNvContentPartPr/>
              <p14:nvPr/>
            </p14:nvContentPartPr>
            <p14:xfrm>
              <a:off x="6553200" y="2423160"/>
              <a:ext cx="5295900" cy="3079750"/>
            </p14:xfrm>
          </p:contentPart>
        </mc:Choice>
        <mc:Fallback xmlns="">
          <p:pic>
            <p:nvPicPr>
              <p:cNvPr id="7" name="Ink 6"/>
            </p:nvPicPr>
            <p:blipFill>
              <a:blip r:embed="rId4"/>
            </p:blipFill>
            <p:spPr>
              <a:xfrm>
                <a:off x="6553200" y="2423160"/>
                <a:ext cx="5295900" cy="307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Ink 7"/>
              <p14:cNvContentPartPr/>
              <p14:nvPr/>
            </p14:nvContentPartPr>
            <p14:xfrm>
              <a:off x="1409700" y="5314950"/>
              <a:ext cx="977900" cy="717550"/>
            </p14:xfrm>
          </p:contentPart>
        </mc:Choice>
        <mc:Fallback xmlns="">
          <p:pic>
            <p:nvPicPr>
              <p:cNvPr id="8" name="Ink 7"/>
            </p:nvPicPr>
            <p:blipFill>
              <a:blip r:embed="rId6"/>
            </p:blipFill>
            <p:spPr>
              <a:xfrm>
                <a:off x="1409700" y="5314950"/>
                <a:ext cx="977900" cy="717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Ink 8"/>
              <p14:cNvContentPartPr/>
              <p14:nvPr/>
            </p14:nvContentPartPr>
            <p14:xfrm>
              <a:off x="2419350" y="3689350"/>
              <a:ext cx="4133850" cy="1949450"/>
            </p14:xfrm>
          </p:contentPart>
        </mc:Choice>
        <mc:Fallback xmlns="">
          <p:pic>
            <p:nvPicPr>
              <p:cNvPr id="9" name="Ink 8"/>
            </p:nvPicPr>
            <p:blipFill>
              <a:blip r:embed="rId8"/>
            </p:blipFill>
            <p:spPr>
              <a:xfrm>
                <a:off x="2419350" y="3689350"/>
                <a:ext cx="4133850" cy="1949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Ink 9"/>
              <p14:cNvContentPartPr/>
              <p14:nvPr/>
            </p14:nvContentPartPr>
            <p14:xfrm>
              <a:off x="2393950" y="5353050"/>
              <a:ext cx="146050" cy="29210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0"/>
            </p:blipFill>
            <p:spPr>
              <a:xfrm>
                <a:off x="2393950" y="5353050"/>
                <a:ext cx="1460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Ink 10"/>
              <p14:cNvContentPartPr/>
              <p14:nvPr/>
            </p14:nvContentPartPr>
            <p14:xfrm>
              <a:off x="2393950" y="5651500"/>
              <a:ext cx="304800" cy="8890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2"/>
            </p:blipFill>
            <p:spPr>
              <a:xfrm>
                <a:off x="2393950" y="5651500"/>
                <a:ext cx="304800" cy="889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29879" y="2971805"/>
            <a:ext cx="5852097" cy="199042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END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ym typeface="+mn-ea"/>
              </a:rPr>
              <a:t>Lab Instructions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OOAD  Lab#1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40" y="1988842"/>
            <a:ext cx="7344911" cy="20249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486" y="1064917"/>
            <a:ext cx="2466975" cy="18478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279390"/>
          </a:xfrm>
        </p:spPr>
        <p:txBody>
          <a:bodyPr>
            <a:normAutofit fontScale="90000" lnSpcReduction="10000"/>
          </a:bodyPr>
          <a:p>
            <a:r>
              <a:rPr lang="en-US" sz="3355" dirty="0">
                <a:sym typeface="+mn-ea"/>
              </a:rPr>
              <a:t>Complete all lab assignments </a:t>
            </a:r>
            <a:r>
              <a:rPr lang="en-US" sz="4400" dirty="0">
                <a:highlight>
                  <a:srgbClr val="FFFF00"/>
                </a:highlight>
                <a:sym typeface="+mn-ea"/>
              </a:rPr>
              <a:t>on time</a:t>
            </a:r>
            <a:r>
              <a:rPr lang="en-US" sz="3355" dirty="0">
                <a:sym typeface="+mn-ea"/>
              </a:rPr>
              <a:t>, May need some preparation in advance </a:t>
            </a:r>
            <a:endParaRPr lang="en-US" sz="3355" dirty="0">
              <a:sym typeface="+mn-ea"/>
            </a:endParaRPr>
          </a:p>
          <a:p>
            <a:r>
              <a:rPr lang="en-US" sz="3355" dirty="0">
                <a:sym typeface="+mn-ea"/>
              </a:rPr>
              <a:t>按时完成所有实验作业，可能需要提前准备</a:t>
            </a:r>
            <a:endParaRPr lang="en-US" sz="3355" dirty="0">
              <a:sym typeface="+mn-ea"/>
            </a:endParaRPr>
          </a:p>
          <a:p>
            <a:endParaRPr lang="en-US" sz="3355" dirty="0">
              <a:sym typeface="+mn-ea"/>
            </a:endParaRPr>
          </a:p>
          <a:p>
            <a:r>
              <a:rPr lang="en-US" sz="3355" dirty="0">
                <a:sym typeface="+mn-ea"/>
              </a:rPr>
              <a:t>I will collect a </a:t>
            </a:r>
            <a:r>
              <a:rPr lang="en-US" sz="4400" dirty="0">
                <a:highlight>
                  <a:srgbClr val="FFFF00"/>
                </a:highlight>
                <a:sym typeface="+mn-ea"/>
              </a:rPr>
              <a:t>screenshot of the result</a:t>
            </a:r>
            <a:r>
              <a:rPr lang="en-US" sz="3355" dirty="0">
                <a:sym typeface="+mn-ea"/>
              </a:rPr>
              <a:t> at the end of each lab class.</a:t>
            </a:r>
            <a:endParaRPr lang="en-US" sz="3355" dirty="0">
              <a:sym typeface="+mn-ea"/>
            </a:endParaRPr>
          </a:p>
          <a:p>
            <a:r>
              <a:rPr lang="en-US" sz="3355" dirty="0">
                <a:sym typeface="+mn-ea"/>
              </a:rPr>
              <a:t>我会在每个实验课结束时收集结果的屏幕截图。</a:t>
            </a:r>
            <a:endParaRPr lang="en-US" sz="3355" dirty="0">
              <a:sym typeface="+mn-ea"/>
            </a:endParaRPr>
          </a:p>
          <a:p>
            <a:endParaRPr lang="en-US" sz="3355" dirty="0">
              <a:sym typeface="+mn-ea"/>
            </a:endParaRPr>
          </a:p>
          <a:p>
            <a:r>
              <a:rPr lang="en-US" sz="3355" dirty="0">
                <a:sym typeface="+mn-ea"/>
              </a:rPr>
              <a:t>Follow PPT, design doc file, and </a:t>
            </a:r>
            <a:r>
              <a:rPr lang="en-US" sz="4000" dirty="0">
                <a:highlight>
                  <a:srgbClr val="FFFF00"/>
                </a:highlight>
                <a:sym typeface="+mn-ea"/>
              </a:rPr>
              <a:t>video </a:t>
            </a:r>
            <a:r>
              <a:rPr lang="en-US" sz="3355" dirty="0">
                <a:sym typeface="+mn-ea"/>
              </a:rPr>
              <a:t>to complete assignments.</a:t>
            </a:r>
            <a:endParaRPr lang="en-US" sz="3355" dirty="0">
              <a:sym typeface="+mn-ea"/>
            </a:endParaRPr>
          </a:p>
          <a:p>
            <a:r>
              <a:rPr lang="en-US" sz="3350" dirty="0">
                <a:sym typeface="+mn-ea"/>
              </a:rPr>
              <a:t>按照PPT、设计文档文件和视频完成作业。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p>
            <a:r>
              <a:rPr lang="en-US" dirty="0">
                <a:sym typeface="+mn-ea"/>
              </a:rPr>
              <a:t>Important Notice </a:t>
            </a:r>
            <a:endParaRPr lang="en-US" dirty="0"/>
          </a:p>
          <a:p>
            <a:endParaRPr lang="en-US" dirty="0"/>
          </a:p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dirty="0" smtClean="0">
                <a:sym typeface="+mn-ea"/>
              </a:rPr>
              <a:t>Lab Instructions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OOAD  Lab#1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" y="1494790"/>
            <a:ext cx="6205855" cy="4333875"/>
          </a:xfrm>
        </p:spPr>
        <p:txBody>
          <a:bodyPr>
            <a:normAutofit lnSpcReduction="20000"/>
          </a:bodyPr>
          <a:p>
            <a:r>
              <a:rPr lang="en-US" sz="3355" dirty="0">
                <a:sym typeface="+mn-ea"/>
              </a:rPr>
              <a:t>Prepare and Email me Lab report at the </a:t>
            </a:r>
            <a:r>
              <a:rPr lang="en-US" sz="4400" dirty="0">
                <a:solidFill>
                  <a:schemeClr val="accent1"/>
                </a:solidFill>
                <a:highlight>
                  <a:srgbClr val="FFFF00"/>
                </a:highlight>
                <a:sym typeface="+mn-ea"/>
              </a:rPr>
              <a:t>end of week 17</a:t>
            </a:r>
            <a:r>
              <a:rPr lang="en-US" sz="3355" dirty="0">
                <a:sym typeface="+mn-ea"/>
              </a:rPr>
              <a:t>.</a:t>
            </a:r>
            <a:endParaRPr lang="en-US" sz="3355" dirty="0">
              <a:sym typeface="+mn-ea"/>
            </a:endParaRPr>
          </a:p>
          <a:p>
            <a:endParaRPr lang="en-US" sz="3355" dirty="0"/>
          </a:p>
          <a:p>
            <a:r>
              <a:rPr lang="en-US" sz="3355" dirty="0"/>
              <a:t>在第 17 周结束时准备并通过电子邮件将实验室报告发送给我。</a:t>
            </a:r>
            <a:endParaRPr lang="en-US" sz="3355" dirty="0"/>
          </a:p>
          <a:p>
            <a:endParaRPr lang="en-US" sz="3355" dirty="0"/>
          </a:p>
          <a:p>
            <a:pPr marL="0" indent="0" algn="r">
              <a:buNone/>
            </a:pPr>
            <a:r>
              <a:rPr lang="en-US" sz="4000" b="1" i="1" dirty="0">
                <a:solidFill>
                  <a:srgbClr val="00B0F0"/>
                </a:solidFill>
                <a:latin typeface="Century Gothic" panose="020B0502020202020204" charset="0"/>
                <a:cs typeface="Century Gothic" panose="020B0502020202020204" charset="0"/>
              </a:rPr>
              <a:t>More details Later....</a:t>
            </a:r>
            <a:endParaRPr lang="en-US" sz="4000" b="1" i="1" dirty="0">
              <a:solidFill>
                <a:srgbClr val="00B0F0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0" indent="0">
              <a:buNone/>
            </a:pPr>
            <a:endParaRPr lang="en-US" sz="3355" dirty="0">
              <a:sym typeface="+mn-ea"/>
            </a:endParaRPr>
          </a:p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dirty="0" smtClean="0">
                <a:sym typeface="+mn-ea"/>
              </a:rPr>
              <a:t>Lab Instructions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80" y="1508760"/>
            <a:ext cx="4946650" cy="4034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/>
          <p:nvPr>
            <p:ph sz="quarter" idx="14"/>
          </p:nvPr>
        </p:nvSpPr>
        <p:spPr/>
        <p:txBody>
          <a:bodyPr/>
          <a:p>
            <a:r>
              <a:rPr lang="en-US" dirty="0">
                <a:sym typeface="+mn-ea"/>
              </a:rPr>
              <a:t>Important Notice </a:t>
            </a:r>
            <a:endParaRPr lang="en-US" dirty="0"/>
          </a:p>
          <a:p>
            <a:endParaRPr lang="en-US" dirty="0"/>
          </a:p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OOAD  Lab#1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How to submit lab assignments?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 : Click </a:t>
            </a:r>
            <a:r>
              <a:rPr lang="en-US" dirty="0" err="1"/>
              <a:t>info.nfo</a:t>
            </a:r>
            <a:r>
              <a:rPr lang="en-US" dirty="0"/>
              <a:t> </a:t>
            </a:r>
            <a:r>
              <a:rPr lang="en-US" dirty="0" smtClean="0"/>
              <a:t>file</a:t>
            </a:r>
            <a:endParaRPr lang="en-US" dirty="0" smtClean="0"/>
          </a:p>
          <a:p>
            <a:r>
              <a:rPr lang="zh-CN" altLang="en-US" dirty="0"/>
              <a:t>步骤</a:t>
            </a:r>
            <a:r>
              <a:rPr lang="en-US" altLang="zh-CN" dirty="0"/>
              <a:t>1</a:t>
            </a:r>
            <a:r>
              <a:rPr lang="zh-CN" altLang="en-US" dirty="0"/>
              <a:t>：单击</a:t>
            </a:r>
            <a:r>
              <a:rPr lang="en-US" altLang="zh-CN" dirty="0" err="1"/>
              <a:t>info.nfo</a:t>
            </a:r>
            <a:r>
              <a:rPr lang="zh-CN" altLang="en-US" dirty="0"/>
              <a:t>文件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submit lab </a:t>
            </a:r>
            <a:r>
              <a:rPr lang="en-US" dirty="0" smtClean="0"/>
              <a:t>assignments?</a:t>
            </a:r>
            <a:endParaRPr lang="en-US" dirty="0"/>
          </a:p>
        </p:txBody>
      </p:sp>
      <p:pic>
        <p:nvPicPr>
          <p:cNvPr id="12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1798367" y="3032760"/>
            <a:ext cx="2742565" cy="30524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020" y="3032760"/>
            <a:ext cx="4988560" cy="2074545"/>
          </a:xfrm>
          <a:prstGeom prst="rect">
            <a:avLst/>
          </a:prstGeom>
        </p:spPr>
      </p:pic>
      <p:sp>
        <p:nvSpPr>
          <p:cNvPr id="6" name="Content Placeholder 3"/>
          <p:cNvSpPr txBox="1"/>
          <p:nvPr/>
        </p:nvSpPr>
        <p:spPr>
          <a:xfrm>
            <a:off x="1585009" y="795557"/>
            <a:ext cx="9996956" cy="325588"/>
          </a:xfrm>
          <a:prstGeom prst="rect">
            <a:avLst/>
          </a:prstGeom>
        </p:spPr>
        <p:txBody>
          <a:bodyPr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400" b="1" i="0" u="none" strike="noStrike" cap="all" baseline="0">
                <a:solidFill>
                  <a:schemeClr val="bg1">
                    <a:lumMod val="75000"/>
                  </a:schemeClr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28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28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28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28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28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28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28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228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altLang="en-US" smtClean="0">
                <a:sym typeface="+mn-ea"/>
              </a:rPr>
              <a:t>Lab Instructions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</p:spPr>
        <p:txBody>
          <a:bodyPr/>
          <a:lstStyle/>
          <a:p>
            <a:r>
              <a:rPr lang="en-US" dirty="0" smtClean="0"/>
              <a:t>OOAD  Lab#1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en-US" dirty="0">
                <a:sym typeface="+mn-ea"/>
              </a:rPr>
              <a:t>Lab Instructions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submit lab assignments?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2870" y="1366520"/>
            <a:ext cx="9599930" cy="4853940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</p:spPr>
        <p:txBody>
          <a:bodyPr/>
          <a:lstStyle/>
          <a:p>
            <a:r>
              <a:rPr lang="en-US" dirty="0" smtClean="0"/>
              <a:t>OOAD  Lab#1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2:Press </a:t>
            </a:r>
            <a:r>
              <a:rPr lang="en-US" dirty="0"/>
              <a:t>key </a:t>
            </a:r>
            <a:r>
              <a:rPr lang="en-US" dirty="0" smtClean="0"/>
              <a:t>“window + </a:t>
            </a:r>
            <a:r>
              <a:rPr lang="en-US" dirty="0" smtClean="0">
                <a:sym typeface="Wingdings" panose="05000000000000000000" pitchFamily="2" charset="2"/>
              </a:rPr>
              <a:t>” key to arrange system info in the left side 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步：按“ </a:t>
            </a:r>
            <a:r>
              <a:rPr lang="en-US" dirty="0"/>
              <a:t>window </a:t>
            </a:r>
            <a:r>
              <a:rPr lang="en-US" dirty="0" smtClean="0"/>
              <a:t>+</a:t>
            </a:r>
            <a:r>
              <a:rPr lang="en-US" dirty="0">
                <a:sym typeface="Wingdings" panose="05000000000000000000" pitchFamily="2" charset="2"/>
              </a:rPr>
              <a:t> </a:t>
            </a:r>
            <a:r>
              <a:rPr lang="en-US" dirty="0" smtClean="0"/>
              <a:t>”</a:t>
            </a:r>
            <a:r>
              <a:rPr lang="zh-CN" altLang="en-US" dirty="0"/>
              <a:t>键在左侧排列系统信息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en-US" dirty="0">
                <a:sym typeface="+mn-ea"/>
              </a:rPr>
              <a:t>Lab Instructions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submit lab assignments?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318" y="3063244"/>
            <a:ext cx="6126413" cy="3269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</p:spPr>
        <p:txBody>
          <a:bodyPr/>
          <a:lstStyle/>
          <a:p>
            <a:r>
              <a:rPr lang="en-US" dirty="0" smtClean="0"/>
              <a:t>OOAD  Lab#1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Default Theme">
  <a:themeElements>
    <a:clrScheme name="Phlox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2E2E35"/>
      </a:accent1>
      <a:accent2>
        <a:srgbClr val="FFD816"/>
      </a:accent2>
      <a:accent3>
        <a:srgbClr val="9F9EA2"/>
      </a:accent3>
      <a:accent4>
        <a:srgbClr val="D7D5D4"/>
      </a:accent4>
      <a:accent5>
        <a:srgbClr val="2E2E35"/>
      </a:accent5>
      <a:accent6>
        <a:srgbClr val="9F9EA2"/>
      </a:accent6>
      <a:hlink>
        <a:srgbClr val="F33B48"/>
      </a:hlink>
      <a:folHlink>
        <a:srgbClr val="FFC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Default Theme">
  <a:themeElements>
    <a:clrScheme name="Phlox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2E2E35"/>
      </a:accent1>
      <a:accent2>
        <a:srgbClr val="FFD816"/>
      </a:accent2>
      <a:accent3>
        <a:srgbClr val="9F9EA2"/>
      </a:accent3>
      <a:accent4>
        <a:srgbClr val="D7D5D4"/>
      </a:accent4>
      <a:accent5>
        <a:srgbClr val="2E2E35"/>
      </a:accent5>
      <a:accent6>
        <a:srgbClr val="9F9EA2"/>
      </a:accent6>
      <a:hlink>
        <a:srgbClr val="F33B48"/>
      </a:hlink>
      <a:folHlink>
        <a:srgbClr val="FFC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Default Theme">
  <a:themeElements>
    <a:clrScheme name="Phlox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2E2E35"/>
      </a:accent1>
      <a:accent2>
        <a:srgbClr val="FFD816"/>
      </a:accent2>
      <a:accent3>
        <a:srgbClr val="9F9EA2"/>
      </a:accent3>
      <a:accent4>
        <a:srgbClr val="D7D5D4"/>
      </a:accent4>
      <a:accent5>
        <a:srgbClr val="2E2E35"/>
      </a:accent5>
      <a:accent6>
        <a:srgbClr val="9F9EA2"/>
      </a:accent6>
      <a:hlink>
        <a:srgbClr val="F33B48"/>
      </a:hlink>
      <a:folHlink>
        <a:srgbClr val="FFC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efault Theme">
  <a:themeElements>
    <a:clrScheme name="Phlox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2E2E35"/>
      </a:accent1>
      <a:accent2>
        <a:srgbClr val="FFD816"/>
      </a:accent2>
      <a:accent3>
        <a:srgbClr val="9F9EA2"/>
      </a:accent3>
      <a:accent4>
        <a:srgbClr val="D7D5D4"/>
      </a:accent4>
      <a:accent5>
        <a:srgbClr val="2E2E35"/>
      </a:accent5>
      <a:accent6>
        <a:srgbClr val="9F9EA2"/>
      </a:accent6>
      <a:hlink>
        <a:srgbClr val="F33B48"/>
      </a:hlink>
      <a:folHlink>
        <a:srgbClr val="FFC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0_Default Theme">
  <a:themeElements>
    <a:clrScheme name="Phlox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2E2E35"/>
      </a:accent1>
      <a:accent2>
        <a:srgbClr val="FFD816"/>
      </a:accent2>
      <a:accent3>
        <a:srgbClr val="9F9EA2"/>
      </a:accent3>
      <a:accent4>
        <a:srgbClr val="D7D5D4"/>
      </a:accent4>
      <a:accent5>
        <a:srgbClr val="2E2E35"/>
      </a:accent5>
      <a:accent6>
        <a:srgbClr val="9F9EA2"/>
      </a:accent6>
      <a:hlink>
        <a:srgbClr val="F33B48"/>
      </a:hlink>
      <a:folHlink>
        <a:srgbClr val="FFC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1_Default Theme">
  <a:themeElements>
    <a:clrScheme name="Phlox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2E2E35"/>
      </a:accent1>
      <a:accent2>
        <a:srgbClr val="FFD816"/>
      </a:accent2>
      <a:accent3>
        <a:srgbClr val="9F9EA2"/>
      </a:accent3>
      <a:accent4>
        <a:srgbClr val="D7D5D4"/>
      </a:accent4>
      <a:accent5>
        <a:srgbClr val="2E2E35"/>
      </a:accent5>
      <a:accent6>
        <a:srgbClr val="9F9EA2"/>
      </a:accent6>
      <a:hlink>
        <a:srgbClr val="F33B48"/>
      </a:hlink>
      <a:folHlink>
        <a:srgbClr val="FFC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Default Theme">
  <a:themeElements>
    <a:clrScheme name="Phlox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2E2E35"/>
      </a:accent1>
      <a:accent2>
        <a:srgbClr val="FFD816"/>
      </a:accent2>
      <a:accent3>
        <a:srgbClr val="9F9EA2"/>
      </a:accent3>
      <a:accent4>
        <a:srgbClr val="D7D5D4"/>
      </a:accent4>
      <a:accent5>
        <a:srgbClr val="2E2E35"/>
      </a:accent5>
      <a:accent6>
        <a:srgbClr val="9F9EA2"/>
      </a:accent6>
      <a:hlink>
        <a:srgbClr val="F33B48"/>
      </a:hlink>
      <a:folHlink>
        <a:srgbClr val="FFC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Default Theme">
  <a:themeElements>
    <a:clrScheme name="Phlox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2E2E35"/>
      </a:accent1>
      <a:accent2>
        <a:srgbClr val="FFD816"/>
      </a:accent2>
      <a:accent3>
        <a:srgbClr val="9F9EA2"/>
      </a:accent3>
      <a:accent4>
        <a:srgbClr val="D7D5D4"/>
      </a:accent4>
      <a:accent5>
        <a:srgbClr val="2E2E35"/>
      </a:accent5>
      <a:accent6>
        <a:srgbClr val="9F9EA2"/>
      </a:accent6>
      <a:hlink>
        <a:srgbClr val="F33B48"/>
      </a:hlink>
      <a:folHlink>
        <a:srgbClr val="FFC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2944</Words>
  <Application>WPS Presentation</Application>
  <PresentationFormat>Custom</PresentationFormat>
  <Paragraphs>256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21</vt:i4>
      </vt:variant>
    </vt:vector>
  </HeadingPairs>
  <TitlesOfParts>
    <vt:vector size="44" baseType="lpstr">
      <vt:lpstr>Arial</vt:lpstr>
      <vt:lpstr>SimSun</vt:lpstr>
      <vt:lpstr>Wingdings</vt:lpstr>
      <vt:lpstr>Arial</vt:lpstr>
      <vt:lpstr>Lato</vt:lpstr>
      <vt:lpstr>Montserrat</vt:lpstr>
      <vt:lpstr>Montserrat Subrayada</vt:lpstr>
      <vt:lpstr>Proxima Nova</vt:lpstr>
      <vt:lpstr>Euphorigenic</vt:lpstr>
      <vt:lpstr>Arial Unicode MS</vt:lpstr>
      <vt:lpstr>Modern No. 20</vt:lpstr>
      <vt:lpstr>Calibri</vt:lpstr>
      <vt:lpstr>Carlito</vt:lpstr>
      <vt:lpstr>Microsoft YaHei</vt:lpstr>
      <vt:lpstr>Century Gothic</vt:lpstr>
      <vt:lpstr>4_Default Theme</vt:lpstr>
      <vt:lpstr>3_Default Theme</vt:lpstr>
      <vt:lpstr>6_Default Theme</vt:lpstr>
      <vt:lpstr>2_Default Theme</vt:lpstr>
      <vt:lpstr>10_Default Theme</vt:lpstr>
      <vt:lpstr>11_Default Theme</vt:lpstr>
      <vt:lpstr>1_Default Theme</vt:lpstr>
      <vt:lpstr>5_Default Theme</vt:lpstr>
      <vt:lpstr>PowerPoint 演示文稿</vt:lpstr>
      <vt:lpstr>PowerPoint 演示文稿</vt:lpstr>
      <vt:lpstr>Lab Instructions</vt:lpstr>
      <vt:lpstr>OOAD Lab Instructions</vt:lpstr>
      <vt:lpstr>OOAD Lab Instructions</vt:lpstr>
      <vt:lpstr>PowerPoint 演示文稿</vt:lpstr>
      <vt:lpstr>How to submit lab assignments?</vt:lpstr>
      <vt:lpstr>How to submit lab assignments?</vt:lpstr>
      <vt:lpstr>How to submit lab assignments?</vt:lpstr>
      <vt:lpstr>How to submit lab assignments?</vt:lpstr>
      <vt:lpstr>How to submit lab assignments?</vt:lpstr>
      <vt:lpstr>How to submit lab assignments?</vt:lpstr>
      <vt:lpstr>Lab Instructions</vt:lpstr>
      <vt:lpstr>LAB Assignment 3</vt:lpstr>
      <vt:lpstr>LAB Assignment 3</vt:lpstr>
      <vt:lpstr>LAB Assignment 3</vt:lpstr>
      <vt:lpstr>LAB Assignment 3</vt:lpstr>
      <vt:lpstr>LAB Assignment 3</vt:lpstr>
      <vt:lpstr>LAB Assignment 3</vt:lpstr>
      <vt:lpstr>How to submit lab assignments?</vt:lpstr>
      <vt:lpstr>The END</vt:lpstr>
    </vt:vector>
  </TitlesOfParts>
  <Company>Apropos Logic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151: Object-Oriented Design</dc:title>
  <dc:creator>Ronald Mak</dc:creator>
  <cp:lastModifiedBy>Lenovo</cp:lastModifiedBy>
  <cp:revision>2037</cp:revision>
  <dcterms:created xsi:type="dcterms:W3CDTF">2008-01-12T03:52:00Z</dcterms:created>
  <dcterms:modified xsi:type="dcterms:W3CDTF">2021-11-27T07:44:33Z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1033-11.2.0.10382</vt:lpwstr>
  </property>
  <property fmtid="{D5CDD505-2E9C-101B-9397-08002B2CF9AE}" pid="3" name="ICV">
    <vt:lpwstr>D0796C05A11643E8BDE5D9D289DA439C</vt:lpwstr>
  </property>
</Properties>
</file>