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047B1-8094-4C44-808A-E942150CC716}" v="5" dt="2022-02-12T13:27:51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Bourgeois" userId="47b5633464d40356" providerId="LiveId" clId="{627047B1-8094-4C44-808A-E942150CC716}"/>
    <pc:docChg chg="undo custSel addSld modSld">
      <pc:chgData name="Julien Bourgeois" userId="47b5633464d40356" providerId="LiveId" clId="{627047B1-8094-4C44-808A-E942150CC716}" dt="2022-02-13T01:30:17.301" v="511" actId="20577"/>
      <pc:docMkLst>
        <pc:docMk/>
      </pc:docMkLst>
      <pc:sldChg chg="modSp mod">
        <pc:chgData name="Julien Bourgeois" userId="47b5633464d40356" providerId="LiveId" clId="{627047B1-8094-4C44-808A-E942150CC716}" dt="2022-02-12T13:27:20.082" v="460" actId="120"/>
        <pc:sldMkLst>
          <pc:docMk/>
          <pc:sldMk cId="4148174455" sldId="256"/>
        </pc:sldMkLst>
        <pc:spChg chg="mod">
          <ac:chgData name="Julien Bourgeois" userId="47b5633464d40356" providerId="LiveId" clId="{627047B1-8094-4C44-808A-E942150CC716}" dt="2022-02-12T13:27:17.715" v="458" actId="121"/>
          <ac:spMkLst>
            <pc:docMk/>
            <pc:sldMk cId="4148174455" sldId="256"/>
            <ac:spMk id="2" creationId="{5EBDE0FD-9910-4DE6-9C2D-7298ACE6F84D}"/>
          </ac:spMkLst>
        </pc:spChg>
        <pc:spChg chg="mod">
          <ac:chgData name="Julien Bourgeois" userId="47b5633464d40356" providerId="LiveId" clId="{627047B1-8094-4C44-808A-E942150CC716}" dt="2022-02-12T13:27:20.082" v="460" actId="120"/>
          <ac:spMkLst>
            <pc:docMk/>
            <pc:sldMk cId="4148174455" sldId="256"/>
            <ac:spMk id="3" creationId="{BDC591D0-D193-4528-A475-1E9F98D9F745}"/>
          </ac:spMkLst>
        </pc:spChg>
      </pc:sldChg>
      <pc:sldChg chg="modSp mod">
        <pc:chgData name="Julien Bourgeois" userId="47b5633464d40356" providerId="LiveId" clId="{627047B1-8094-4C44-808A-E942150CC716}" dt="2022-02-12T13:27:39.249" v="462" actId="20577"/>
        <pc:sldMkLst>
          <pc:docMk/>
          <pc:sldMk cId="4213462879" sldId="257"/>
        </pc:sldMkLst>
        <pc:spChg chg="mod">
          <ac:chgData name="Julien Bourgeois" userId="47b5633464d40356" providerId="LiveId" clId="{627047B1-8094-4C44-808A-E942150CC716}" dt="2022-02-12T13:27:39.249" v="462" actId="20577"/>
          <ac:spMkLst>
            <pc:docMk/>
            <pc:sldMk cId="4213462879" sldId="257"/>
            <ac:spMk id="3" creationId="{AEDA370F-0D7C-47B9-9007-BFB64323B13A}"/>
          </ac:spMkLst>
        </pc:spChg>
      </pc:sldChg>
      <pc:sldChg chg="modSp mod">
        <pc:chgData name="Julien Bourgeois" userId="47b5633464d40356" providerId="LiveId" clId="{627047B1-8094-4C44-808A-E942150CC716}" dt="2022-02-12T11:52:44.166" v="162" actId="20577"/>
        <pc:sldMkLst>
          <pc:docMk/>
          <pc:sldMk cId="2173006222" sldId="258"/>
        </pc:sldMkLst>
        <pc:spChg chg="mod">
          <ac:chgData name="Julien Bourgeois" userId="47b5633464d40356" providerId="LiveId" clId="{627047B1-8094-4C44-808A-E942150CC716}" dt="2022-02-12T11:52:44.166" v="162" actId="20577"/>
          <ac:spMkLst>
            <pc:docMk/>
            <pc:sldMk cId="2173006222" sldId="258"/>
            <ac:spMk id="3" creationId="{F12584D9-BB21-44E9-A622-59B55091456C}"/>
          </ac:spMkLst>
        </pc:spChg>
      </pc:sldChg>
      <pc:sldChg chg="addSp modSp mod">
        <pc:chgData name="Julien Bourgeois" userId="47b5633464d40356" providerId="LiveId" clId="{627047B1-8094-4C44-808A-E942150CC716}" dt="2022-02-13T01:30:17.301" v="511" actId="20577"/>
        <pc:sldMkLst>
          <pc:docMk/>
          <pc:sldMk cId="339482637" sldId="259"/>
        </pc:sldMkLst>
        <pc:spChg chg="mod">
          <ac:chgData name="Julien Bourgeois" userId="47b5633464d40356" providerId="LiveId" clId="{627047B1-8094-4C44-808A-E942150CC716}" dt="2022-02-12T12:08:09.846" v="165" actId="14100"/>
          <ac:spMkLst>
            <pc:docMk/>
            <pc:sldMk cId="339482637" sldId="259"/>
            <ac:spMk id="2" creationId="{69AE9688-34A5-41F3-863D-69BA0FD7FD28}"/>
          </ac:spMkLst>
        </pc:spChg>
        <pc:spChg chg="add mod">
          <ac:chgData name="Julien Bourgeois" userId="47b5633464d40356" providerId="LiveId" clId="{627047B1-8094-4C44-808A-E942150CC716}" dt="2022-02-13T01:30:17.301" v="511" actId="20577"/>
          <ac:spMkLst>
            <pc:docMk/>
            <pc:sldMk cId="339482637" sldId="259"/>
            <ac:spMk id="3" creationId="{BA9F2DF6-DE0B-47EA-932F-4568C2358DC3}"/>
          </ac:spMkLst>
        </pc:spChg>
      </pc:sldChg>
      <pc:sldChg chg="modSp mod">
        <pc:chgData name="Julien Bourgeois" userId="47b5633464d40356" providerId="LiveId" clId="{627047B1-8094-4C44-808A-E942150CC716}" dt="2022-02-12T13:26:50.778" v="456" actId="14100"/>
        <pc:sldMkLst>
          <pc:docMk/>
          <pc:sldMk cId="2070864283" sldId="260"/>
        </pc:sldMkLst>
        <pc:spChg chg="mod">
          <ac:chgData name="Julien Bourgeois" userId="47b5633464d40356" providerId="LiveId" clId="{627047B1-8094-4C44-808A-E942150CC716}" dt="2022-02-12T13:26:46.434" v="455" actId="14100"/>
          <ac:spMkLst>
            <pc:docMk/>
            <pc:sldMk cId="2070864283" sldId="260"/>
            <ac:spMk id="2" creationId="{6D714D28-7B02-4016-AAC0-274BBC9A4D38}"/>
          </ac:spMkLst>
        </pc:spChg>
        <pc:spChg chg="mod">
          <ac:chgData name="Julien Bourgeois" userId="47b5633464d40356" providerId="LiveId" clId="{627047B1-8094-4C44-808A-E942150CC716}" dt="2022-02-12T13:26:50.778" v="456" actId="14100"/>
          <ac:spMkLst>
            <pc:docMk/>
            <pc:sldMk cId="2070864283" sldId="260"/>
            <ac:spMk id="3" creationId="{1128A690-FB5C-4EDD-9666-8D290DEE0960}"/>
          </ac:spMkLst>
        </pc:spChg>
      </pc:sldChg>
      <pc:sldChg chg="modSp mod">
        <pc:chgData name="Julien Bourgeois" userId="47b5633464d40356" providerId="LiveId" clId="{627047B1-8094-4C44-808A-E942150CC716}" dt="2022-02-12T11:41:04.237" v="86" actId="20577"/>
        <pc:sldMkLst>
          <pc:docMk/>
          <pc:sldMk cId="639896201" sldId="261"/>
        </pc:sldMkLst>
        <pc:spChg chg="mod">
          <ac:chgData name="Julien Bourgeois" userId="47b5633464d40356" providerId="LiveId" clId="{627047B1-8094-4C44-808A-E942150CC716}" dt="2022-02-12T11:41:04.237" v="86" actId="20577"/>
          <ac:spMkLst>
            <pc:docMk/>
            <pc:sldMk cId="639896201" sldId="261"/>
            <ac:spMk id="3" creationId="{8C430B10-0FDA-4514-A0C8-655FA7C45BF3}"/>
          </ac:spMkLst>
        </pc:spChg>
      </pc:sldChg>
      <pc:sldChg chg="delSp modSp new mod">
        <pc:chgData name="Julien Bourgeois" userId="47b5633464d40356" providerId="LiveId" clId="{627047B1-8094-4C44-808A-E942150CC716}" dt="2022-02-12T13:26:38.693" v="454" actId="14100"/>
        <pc:sldMkLst>
          <pc:docMk/>
          <pc:sldMk cId="811788530" sldId="262"/>
        </pc:sldMkLst>
        <pc:spChg chg="mod">
          <ac:chgData name="Julien Bourgeois" userId="47b5633464d40356" providerId="LiveId" clId="{627047B1-8094-4C44-808A-E942150CC716}" dt="2022-02-12T13:26:38.693" v="454" actId="14100"/>
          <ac:spMkLst>
            <pc:docMk/>
            <pc:sldMk cId="811788530" sldId="262"/>
            <ac:spMk id="2" creationId="{A65AE0F1-9CEB-4DC2-A229-C31A859BB6A5}"/>
          </ac:spMkLst>
        </pc:spChg>
        <pc:spChg chg="del mod">
          <ac:chgData name="Julien Bourgeois" userId="47b5633464d40356" providerId="LiveId" clId="{627047B1-8094-4C44-808A-E942150CC716}" dt="2022-02-12T13:26:35.747" v="453" actId="478"/>
          <ac:spMkLst>
            <pc:docMk/>
            <pc:sldMk cId="811788530" sldId="262"/>
            <ac:spMk id="3" creationId="{A5E7F2C3-00F8-4887-B49D-69254F405F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DE0FD-9910-4DE6-9C2D-7298ACE6F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r-FR" dirty="0"/>
              <a:t>Projet 7</a:t>
            </a:r>
            <a:br>
              <a:rPr lang="fr-FR" dirty="0"/>
            </a:br>
            <a:r>
              <a:rPr lang="fr-FR" dirty="0"/>
              <a:t>Groupomania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C591D0-D193-4528-A475-1E9F98D9F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Julien Bourgeois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481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043A3-2E28-49DF-8F35-9B7ADB3E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Sommaire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A370F-0D7C-47B9-9007-BFB64323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Parcours utilisateur</a:t>
            </a:r>
            <a:endParaRPr lang="fr-BE" dirty="0"/>
          </a:p>
          <a:p>
            <a:r>
              <a:rPr lang="fr-FR" dirty="0"/>
              <a:t>Présentation de Wave</a:t>
            </a:r>
          </a:p>
          <a:p>
            <a:r>
              <a:rPr lang="fr-FR" dirty="0"/>
              <a:t>Présentation de la base de données</a:t>
            </a:r>
          </a:p>
          <a:p>
            <a:r>
              <a:rPr lang="fr-FR" dirty="0"/>
              <a:t>Présentation du backend</a:t>
            </a:r>
          </a:p>
          <a:p>
            <a:r>
              <a:rPr lang="fr-FR" dirty="0"/>
              <a:t>Présentation du frontend</a:t>
            </a:r>
          </a:p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1346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05E2C-640C-41AD-AABA-CA7C233C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Présentation du projet</a:t>
            </a:r>
            <a:br>
              <a:rPr lang="fr-FR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2584D9-BB21-44E9-A622-59B55091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A la suite d’une enquête interne, il a été décidé la mise en place d’un réseau social interne. Le projet est a son début, et a pour périmètre:</a:t>
            </a:r>
          </a:p>
          <a:p>
            <a:r>
              <a:rPr lang="fr-FR" dirty="0"/>
              <a:t>Présentation des fonctionnalités simple</a:t>
            </a:r>
          </a:p>
          <a:p>
            <a:r>
              <a:rPr lang="fr-FR" dirty="0"/>
              <a:t>Utilisable sur ordinateur comme sur téléphone</a:t>
            </a:r>
          </a:p>
          <a:p>
            <a:r>
              <a:rPr lang="fr-FR" dirty="0"/>
              <a:t>Informations profil minimum pour une complétion rapide et sa suppression possible</a:t>
            </a:r>
          </a:p>
          <a:p>
            <a:r>
              <a:rPr lang="fr-FR" dirty="0"/>
              <a:t>Accès au forum de publication</a:t>
            </a:r>
          </a:p>
          <a:p>
            <a:r>
              <a:rPr lang="fr-FR" dirty="0"/>
              <a:t>Mise en place d’un système de modération</a:t>
            </a:r>
          </a:p>
        </p:txBody>
      </p:sp>
    </p:spTree>
    <p:extLst>
      <p:ext uri="{BB962C8B-B14F-4D97-AF65-F5344CB8AC3E}">
        <p14:creationId xmlns:p14="http://schemas.microsoft.com/office/powerpoint/2010/main" val="217300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E9688-34A5-41F3-863D-69BA0FD7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305914"/>
          </a:xfrm>
        </p:spPr>
        <p:txBody>
          <a:bodyPr/>
          <a:lstStyle/>
          <a:p>
            <a:pPr algn="r"/>
            <a:r>
              <a:rPr lang="fr-FR" dirty="0"/>
              <a:t>Parcours utilisateur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F2DF6-DE0B-47EA-932F-4568C2358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Création de compte (pseudo=nom </a:t>
            </a:r>
            <a:r>
              <a:rPr lang="fr-FR" dirty="0" err="1"/>
              <a:t>prenom</a:t>
            </a:r>
            <a:r>
              <a:rPr lang="fr-FR"/>
              <a:t> =&gt; </a:t>
            </a:r>
            <a:r>
              <a:rPr lang="fr-FR" dirty="0"/>
              <a:t>anti cyber-</a:t>
            </a:r>
            <a:r>
              <a:rPr lang="fr-FR" dirty="0" err="1"/>
              <a:t>bullying</a:t>
            </a:r>
            <a:r>
              <a:rPr lang="fr-FR" dirty="0"/>
              <a:t>)</a:t>
            </a:r>
          </a:p>
          <a:p>
            <a:r>
              <a:rPr lang="fr-FR" dirty="0"/>
              <a:t>Création de publication x2</a:t>
            </a:r>
          </a:p>
          <a:p>
            <a:r>
              <a:rPr lang="fr-FR" dirty="0"/>
              <a:t>Modification de publication</a:t>
            </a:r>
          </a:p>
          <a:p>
            <a:r>
              <a:rPr lang="fr-FR" dirty="0"/>
              <a:t>Création de commentaire</a:t>
            </a:r>
          </a:p>
          <a:p>
            <a:r>
              <a:rPr lang="fr-FR" dirty="0"/>
              <a:t>Modification de commentaire</a:t>
            </a:r>
          </a:p>
          <a:p>
            <a:r>
              <a:rPr lang="fr-FR" dirty="0"/>
              <a:t>Suppression de commentaire</a:t>
            </a:r>
          </a:p>
          <a:p>
            <a:r>
              <a:rPr lang="fr-FR" dirty="0"/>
              <a:t>Suppression de publication</a:t>
            </a:r>
          </a:p>
          <a:p>
            <a:r>
              <a:rPr lang="fr-FR" dirty="0"/>
              <a:t>Déconnexion</a:t>
            </a:r>
          </a:p>
          <a:p>
            <a:r>
              <a:rPr lang="fr-FR" dirty="0"/>
              <a:t>Suppression de compte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948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AE0F1-9CEB-4DC2-A229-C31A859B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137936"/>
          </a:xfrm>
        </p:spPr>
        <p:txBody>
          <a:bodyPr/>
          <a:lstStyle/>
          <a:p>
            <a:pPr algn="r"/>
            <a:r>
              <a:rPr lang="fr-BE" dirty="0"/>
              <a:t>Présentation de wave</a:t>
            </a:r>
            <a:br>
              <a:rPr lang="fr-BE" dirty="0"/>
            </a:br>
            <a:r>
              <a:rPr lang="fr-BE" dirty="0"/>
              <a:t>Présentation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81178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14D28-7B02-4016-AAC0-274BBC9A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001114"/>
          </a:xfrm>
        </p:spPr>
        <p:txBody>
          <a:bodyPr/>
          <a:lstStyle/>
          <a:p>
            <a:pPr algn="r"/>
            <a:r>
              <a:rPr lang="fr-FR" dirty="0"/>
              <a:t>Présentation du backend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8A690-FB5C-4EDD-9666-8D290DEE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26723"/>
            <a:ext cx="9905999" cy="3064477"/>
          </a:xfrm>
        </p:spPr>
        <p:txBody>
          <a:bodyPr/>
          <a:lstStyle/>
          <a:p>
            <a:r>
              <a:rPr lang="fr-FR" dirty="0"/>
              <a:t>Middlewares</a:t>
            </a:r>
          </a:p>
          <a:p>
            <a:r>
              <a:rPr lang="fr-FR" dirty="0" err="1"/>
              <a:t>Controllers</a:t>
            </a:r>
            <a:endParaRPr lang="fr-FR" dirty="0"/>
          </a:p>
          <a:p>
            <a:r>
              <a:rPr lang="fr-FR" dirty="0"/>
              <a:t>Routes</a:t>
            </a:r>
          </a:p>
          <a:p>
            <a:r>
              <a:rPr lang="fr-FR" dirty="0"/>
              <a:t>App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08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DBA50-9208-4243-8869-7E49CA49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Présentation du frontend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30B10-0FDA-4514-A0C8-655FA7C4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Index.html</a:t>
            </a:r>
          </a:p>
          <a:p>
            <a:r>
              <a:rPr lang="fr-FR" dirty="0"/>
              <a:t>App</a:t>
            </a:r>
          </a:p>
          <a:p>
            <a:r>
              <a:rPr lang="fr-FR" dirty="0"/>
              <a:t>Pages</a:t>
            </a:r>
          </a:p>
          <a:p>
            <a:r>
              <a:rPr lang="fr-BE" dirty="0"/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639896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280</TotalTime>
  <Words>161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Projet 7 Groupomania</vt:lpstr>
      <vt:lpstr>Sommaire</vt:lpstr>
      <vt:lpstr>Présentation du projet </vt:lpstr>
      <vt:lpstr>Parcours utilisateur </vt:lpstr>
      <vt:lpstr>Présentation de wave Présentation de la base de données</vt:lpstr>
      <vt:lpstr>Présentation du backend</vt:lpstr>
      <vt:lpstr>Présentation du 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Groupomania</dc:title>
  <dc:creator>Julien Bourgeois</dc:creator>
  <cp:lastModifiedBy>Julien Bourgeois</cp:lastModifiedBy>
  <cp:revision>1</cp:revision>
  <dcterms:created xsi:type="dcterms:W3CDTF">2022-02-11T15:05:32Z</dcterms:created>
  <dcterms:modified xsi:type="dcterms:W3CDTF">2022-02-13T01:30:22Z</dcterms:modified>
</cp:coreProperties>
</file>