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ink/ink2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9"/>
  </p:notesMasterIdLst>
  <p:sldIdLst>
    <p:sldId id="421" r:id="rId3"/>
    <p:sldId id="427" r:id="rId4"/>
    <p:sldId id="454" r:id="rId5"/>
    <p:sldId id="450" r:id="rId6"/>
    <p:sldId id="452" r:id="rId7"/>
    <p:sldId id="451" r:id="rId8"/>
    <p:sldId id="455" r:id="rId9"/>
    <p:sldId id="456" r:id="rId10"/>
    <p:sldId id="463" r:id="rId11"/>
    <p:sldId id="457" r:id="rId12"/>
    <p:sldId id="458" r:id="rId13"/>
    <p:sldId id="460" r:id="rId14"/>
    <p:sldId id="461" r:id="rId15"/>
    <p:sldId id="462" r:id="rId16"/>
    <p:sldId id="464" r:id="rId17"/>
    <p:sldId id="45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沛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35" autoAdjust="0"/>
  </p:normalViewPr>
  <p:slideViewPr>
    <p:cSldViewPr snapToGrid="0">
      <p:cViewPr varScale="1">
        <p:scale>
          <a:sx n="87" d="100"/>
          <a:sy n="87" d="100"/>
        </p:scale>
        <p:origin x="163" y="82"/>
      </p:cViewPr>
      <p:guideLst>
        <p:guide orient="horz" pos="2160"/>
        <p:guide pos="3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1924" y="-20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1:3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1556 0 24575,'-2'40'0,"-1"0"0,-2-1 0,-1 0 0,-3 0 0,-1 0 0,-2-1 0,-24 55 0,27-70 0,2 1 0,1 0 0,-6 42 0,8-38 0,-1-1 0,-14 43 0,1-21 0,-17 69 0,32-107 0,-1 1 0,0-1 0,-8 16 0,7-17 0,0 0 0,1 0 0,0 0 0,-4 20 0,-4 27 0,-29 88 0,-2-1 0,10-25 0,20-79 0,2 1 0,2 0 0,-6 59 0,11-62 0,-17 69 0,13-74 0,1 0 0,-3 61 0,7-62 0,-1-1 0,-1 1 0,-11 33 0,-4 23 0,9-40 0,-23 62 0,-6 27 0,31-106 0,-1 1 0,-2-1 0,-26 49 0,23-50 0,1 0 0,1 1 0,-14 55 0,13-27 0,-2-1 0,-3-1 0,-32 67 0,33-82 0,8-19 0,0-1 0,-16 25 0,14-24 0,0 1 0,1 0 0,1 1 0,1 0 0,-6 34 0,5-20 0,-20 47 0,10-29 0,2 0 0,-20 111 0,31-131 0,-5 8 0,-2 0 0,-27 61 0,-121 252 0,156-338 0,0 0 0,1 0 0,0 1 0,0 20 0,3-25 0,0-1 0,-1 1 0,0 0 0,-1-1 0,-1 0 0,0 0 0,-1 0 0,-12 20 0,8-21 0,0 2 0,1-1 0,1 1 0,0 0 0,2 1 0,-6 18 0,-23 70 0,-1 5 0,28-81-1365,0-4-5461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42.1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0 482 24575,'2'1'0,"0"-1"0,0 1 0,0 0 0,0 0 0,0 0 0,0 0 0,0 0 0,0 0 0,-1 0 0,1 1 0,0-1 0,-1 1 0,1-1 0,-1 1 0,0 0 0,1-1 0,0 3 0,22 36 0,-20-34 0,4 9 0,79 156 0,-79-151 0,-1 0 0,-1 1 0,-1-1 0,0 1 0,-2 0 0,0 0 0,-1 23 0,0-3 0,-1-27 0,0-1 0,-1 1 0,-1 0 0,0-1 0,-6 27 0,7-40 0,0 0 0,0 0 0,0 0 0,0 0 0,0-1 0,0 1 0,0 0 0,0 0 0,0 0 0,0 0 0,0 0 0,0 0 0,0 0 0,-1 0 0,1 0 0,0 0 0,0 0 0,0-1 0,0 1 0,0 0 0,0 0 0,0 0 0,0 0 0,0 0 0,-1 0 0,1 0 0,0 0 0,0 0 0,0 0 0,0 0 0,0 0 0,0 0 0,0 0 0,-1 0 0,1 0 0,0 0 0,0 0 0,0 0 0,0 0 0,0 0 0,0 0 0,0 1 0,0-1 0,-1 0 0,1 0 0,0 0 0,0 0 0,0 0 0,0 0 0,0 0 0,0 0 0,0 0 0,0 0 0,0 0 0,0 1 0,0-1 0,0 0 0,0 0 0,0 0 0,0 0 0,0 0 0,0 0 0,-1 0 0,1 1 0,0-1 0,0 0 0,0 0 0,-4-15 0,-2-17 0,-4-67 0,0-43 0,9 127 0,1 0 0,1 0 0,1 0 0,0 1 0,1-1 0,0 0 0,1 1 0,9-21 0,1 5 0,-2-1 0,2 1 0,2 1 0,0 0 0,36-46 0,-8 22 0,54-85 0,-94 129 0,-1 0 0,0 0 0,0-1 0,-1 1 0,0-1 0,0 1 0,-1-1 0,0 0 0,-1 1 0,0-1 0,-1 0 0,0 1 0,-1-1 0,-3-15 0,3 22 5,-1-1 1,1 1-1,0 0 0,-1 0 0,1 0 0,-1 0 0,0 0 0,0 1 1,0-1-1,-1 1 0,1 0 0,0 0 0,-1 0 0,0 0 0,1 1 0,-1-1 1,0 1-1,0 0 0,-5-1 0,-13-2-342,-1 0 1,-24 0-1,37 3-121,-7 0-6368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44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 1 24575,'0'536'0,"-2"-515"0,-1 1 0,-1 0 0,-1-1 0,-1 0 0,-9 24 0,8-24 0,-23 44-1365,27-51-5461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45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24575,'0'3'0,"0"5"0,0 4 0,0-1-8191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45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24575,'0'3'0,"0"5"0,0 4 0,0-1-8191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1:3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1556 0 24575,'-2'40'0,"-1"0"0,-2-1 0,-1 0 0,-3 0 0,-1 0 0,-2-1 0,-24 55 0,27-70 0,2 1 0,1 0 0,-6 42 0,8-38 0,-1-1 0,-14 43 0,1-21 0,-17 69 0,32-107 0,-1 1 0,0-1 0,-8 16 0,7-17 0,0 0 0,1 0 0,0 0 0,-4 20 0,-4 27 0,-29 88 0,-2-1 0,10-25 0,20-79 0,2 1 0,2 0 0,-6 59 0,11-62 0,-17 69 0,13-74 0,1 0 0,-3 61 0,7-62 0,-1-1 0,-1 1 0,-11 33 0,-4 23 0,9-40 0,-23 62 0,-6 27 0,31-106 0,-1 1 0,-2-1 0,-26 49 0,23-50 0,1 0 0,1 1 0,-14 55 0,13-27 0,-2-1 0,-3-1 0,-32 67 0,33-82 0,8-19 0,0-1 0,-16 25 0,14-24 0,0 1 0,1 0 0,1 1 0,1 0 0,-6 34 0,5-20 0,-20 47 0,10-29 0,2 0 0,-20 111 0,31-131 0,-5 8 0,-2 0 0,-27 61 0,-121 252 0,156-338 0,0 0 0,1 0 0,0 1 0,0 20 0,3-25 0,0-1 0,-1 1 0,0 0 0,-1-1 0,-1 0 0,0 0 0,-1 0 0,-12 20 0,8-21 0,0 2 0,1-1 0,1 1 0,0 0 0,2 1 0,-6 18 0,-23 70 0,-1 5 0,28-81-1365,0-4-5461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1T05:52:12.83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1,'3492'3492,"-3477"-3477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23.0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5886 0 24575,'-8'6'0,"0"0"0,-1 0 0,1-1 0,-1-1 0,0 1 0,0-2 0,0 1 0,-15 3 0,-17 7 0,24-8 0,0-1 0,0-1 0,-23 3 0,-32 8 0,-5 1 0,61-14 0,0 1 0,0 0 0,0 2 0,-21 8 0,20-8 0,1-1 0,-1 0 0,0-1 0,0 0 0,0-1 0,-1-2 0,1 1 0,-34-5 0,24 2 0,-1 1 0,-37 4 0,-14 13 0,55-9 0,0-2 0,-1-1 0,-25 0 0,-51 8 0,53-5 0,32-4 0,1 1 0,-1 1 0,1 0 0,-28 14 0,-24 9 0,-103 39 0,123-46 0,-1-1 0,-94 23 0,-30-8 0,160-32 0,0 0 0,0 1 0,-20 9 0,-20 7 0,-212 50 0,237-63 0,-1-1 0,1-2 0,-1-1 0,-40 0 0,57-2 0,0 1 0,1 0 0,0 0 0,-1 1 0,1 0 0,0 1 0,-17 9 0,13-7 0,0 0 0,-30 8 0,10-7 0,-1-1 0,-69 1 0,89-6 0,0 1 0,0 0 0,0 1 0,-27 10 0,-28 5 0,61-16 0,0 1 0,1 0 0,-1 0 0,1 1 0,0 0 0,-12 8 0,-15 8 0,-151 67 0,151-70 0,-63 19 0,26-11 0,54-19 0,-1-1 0,-28 4 0,-32 9 0,-32 17 0,96-29 0,0-2 0,-1 0 0,-19 3 0,22-5 0,-1 0 0,1 1 0,0 1 0,0 0 0,-15 7 0,-144 64 0,136-60 0,27-12 0,-1 0 0,0-1 0,0 0 0,0-1 0,-17 1 0,-33 6 0,49-4 0,1 0 0,0 0 0,-14 9 0,17-9 0,1 0 0,-1-1 0,0 0 0,0 0 0,0 0 0,-1-1 0,1 0 0,-1 0 0,-8 0 0,-153 12 0,52 5 0,68-10 0,0-2 0,-66 2 0,91-8 0,1 2 0,0 0 0,1 2 0,-39 12 0,-20 5 0,-198 42 0,221-47 0,40-11 0,1 0 0,-26 4 0,-1-4 0,-1-1 0,1 2 0,-85 25 0,56-3-1365,58-23-5461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27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24575,'2'1'0,"0"0"0,0-1 0,1 1 0,-1 0 0,0 0 0,-1 1 0,1-1 0,0 0 0,0 0 0,0 1 0,-1 0 0,1-1 0,-1 1 0,1 0 0,-1-1 0,0 1 0,1 0 0,0 3 0,23 43 0,-22-41 0,84 199 0,-71-163 0,-13-35 0,-1-1 0,1 0 0,0 0 0,0 0 0,0 0 0,1-1 0,7 10 0,6 6 0,-2 1 0,-1 0 0,-1 1 0,-1 1 0,14 39 0,-15-30 0,12 53 0,2 11 0,-20-79 0,-1 0 0,0 0 0,1 27 0,-4-28 0,1-1 0,0 1 0,2 0 0,8 25 0,-7-28 0,-1 1 0,-1 1 0,0-1 0,0 32 0,3 17 0,-2-35 0,-2 0 0,-2 32 0,2 29 0,1-67 0,2-2 0,7 28 0,7 27 0,-17-65 0,1 0 0,1 0 0,5 14 0,-5-16 0,0 0 0,-1 0 0,0 0 0,-1 0 0,2 13 0,-4-15 0,1 1 0,-1 0 0,2-1 0,-1 0 0,2 1 0,-1-1 0,1 0 0,4 10 0,1 2 0,-1 0 0,-1 1 0,-1 0 0,-1 0 0,0 0 0,-2 0 0,0 23 0,-1-18 0,1-1 0,1 0 0,1 0 0,12 37 0,20 40 0,10 41 0,-39-123 0,-1 0 0,0 0 0,3 30 0,-5-25 0,14 45 0,-6-30 0,-9-28 0,0 1 0,2-1 0,7 18 0,-7-19 0,0 0 0,-1 0 0,-1 0 0,4 16 0,11 36 0,-12-47 0,-1 1 0,0 0 0,-2 0 0,0 1 0,1 26 0,8 44 0,-9-81 0,0 1 0,0 0 0,1-1 0,6 11 0,12 27 0,88 246 0,-92-247 0,25 69 0,-24-58 0,3-2 0,30 55 0,-36-75 0,-1 0 0,16 51 0,-21-49 0,-8-24 0,2 0 0,-1 0 0,1 0 0,8 14 0,32 51-1365,-39-63-5461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30.3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24575,'1'16'0,"0"0"0,1 0 0,1 0 0,1 0 0,0-1 0,1 1 0,1-1 0,9 18 0,73 115 0,-48-85 0,-32-48 0,1 0 0,1 0 0,0 0 0,1-1 0,0-1 0,2 0 0,-1 0 0,1-2 0,1 1 0,18 10 0,-22-17 0,0 0 0,1-1 0,-1 0 0,1-1 0,0 0 0,0-1 0,0 0 0,0-1 0,0 0 0,12-1 0,0 2 0,-15-2 0,1 2 0,0-1 0,0 1 0,-1 0 0,1 1 0,-1 0 0,0 1 0,0-1 0,0 1 0,0 1 0,0 0 0,10 8 0,-9-7 8,0 0 0,0-1 0,1 0 0,0-1 0,0 0 0,1 0 0,-1-1 0,1-1 0,18 3 0,8-2-316,55-3-1,-56 0-519,-19-1-5998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31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620 0 24575,'0'30'0,"-1"0"0,-10 56 0,9-75 0,-1 0 0,0 0 0,-1-1 0,0 1 0,-1-1 0,-1 0 0,1 0 0,-1-1 0,-1 1 0,-14 15 0,-38 42 0,37-40 0,-2-1 0,-40 35 0,56-55 0,-18 16 0,-1-2 0,-51 30 0,69-45 0,-1-1 0,1 0 0,0-1 0,-1 1 0,0-2 0,0 0 0,0 0 0,0 0 0,0-1 0,0-1 0,0 0 0,0 0 0,-18-4 0,24 3 0,0 0 0,0 0 0,0-1 0,1 0 0,-1 0 0,0 0 0,1 0 0,0 0 0,-1-1 0,1 1 0,0-1 0,0 0 0,0 0 0,1 0 0,-1 0 0,1-1 0,0 1 0,0-1 0,0 1 0,0-1 0,0 0 0,1 0 0,0 1 0,-1-1 0,2 0 0,-2-6 0,-1-11 0,1 0 0,1-1 0,2-38 0,0 34 0,-1 13 0,1 0 0,0 0 0,1 0 0,0 1 0,1-1 0,1 1 0,6-18 0,-7 25 0,-1 1 0,1-1 0,0 1 0,0-1 0,0 1 0,0 0 0,1 0 0,0 0 0,-1 1 0,2-1 0,-1 1 0,0 0 0,1 0 0,-1 0 0,1 1 0,0 0 0,0 0 0,0 0 0,0 0 0,10-1 0,-11 2 0,1 0 0,-1 1 0,1-1 0,0 1 0,-1 0 0,1 1 0,0-1 0,-1 1 0,1 0 0,-1 0 0,1 0 0,-1 1 0,1 0 0,-1 0 0,6 3 0,0 2 0,-1 0 0,1 1 0,-2 1 0,12 12 0,20 19 0,-30-30 0,-1 1 0,0 0 0,0 1 0,-1 0 0,0 0 0,8 19 0,-9-16 0,1 0 0,1-1 0,0 0 0,19 20 0,-18-24 0,-1 0 0,0 0 0,0 1 0,-1 1 0,0-1 0,-1 2 0,0-1 0,-1 0 0,6 19 0,-6-14-341,2 0 0,-1 0-1,16 23 1,-12-23-6485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1T05:52:12.83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1,'3492'3492,"-3477"-3477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33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942 0 24575,'0'5'0,"0"-1"0,0 1 0,-1-1 0,1 1 0,-1-1 0,0 0 0,-1 1 0,1-1 0,-1 0 0,0 0 0,0 0 0,0 0 0,0 0 0,-1 0 0,1-1 0,-7 7 0,0-2 0,0-1 0,-1 0 0,0 0 0,-19 9 0,-19 13 0,-125 114 0,103-81 0,58-51 0,0-1 0,0 0 0,-1 0 0,0-2 0,-1 0 0,0 0 0,0-1 0,-1-1 0,0 0 0,0-1 0,-20 4 0,-112 15 0,112-21-7,-2-1-1,-40-3 0,21 0-1334,39 1-5484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35.0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136 456 24575,'0'31'0,"1"2"0,-1 0 0,-1 0 0,-2 0 0,-1 0 0,-2 0 0,-14 43 0,9-44 0,3-8 0,-2 1 0,-18 34 0,23-50 0,1 1 0,0 0 0,-5 19 0,-8 19 0,13-57 0,2-7 0,3-315 0,4 295 0,1 0 0,20-66 0,-15 63 0,-7 22 0,0-1 0,0 1 0,1 0 0,1 0 0,1 1 0,0-1 0,1 1 0,0 1 0,2 0 0,19-25 0,9-5 0,-29 32 0,1 1 0,0 1 0,1 0 0,0 0 0,1 1 0,0 0 0,0 1 0,1 0 0,17-8 0,136-53 0,-163 69 0,-1 0 0,0 1 0,1-1 0,-1 0 0,1 1 0,-1 0 0,0-1 0,1 1 0,-1 0 0,1 1 0,-1-1 0,1 0 0,-1 1 0,1-1 0,-1 1 0,0 0 0,1-1 0,-1 1 0,0 0 0,0 1 0,0-1 0,0 0 0,0 1 0,0-1 0,0 1 0,0-1 0,0 1 0,-1 0 0,1 0 0,-1 0 0,1 0 0,1 4 0,4 7 0,-2-1 0,1 1 0,-2 0 0,6 24 0,-3-10 0,-3-16 0,0 2 0,0 0 0,0 0 0,-2 0 0,2 16 0,-4-24 0,0 0 0,0-1 0,-1 1 0,1 0 0,-1 0 0,-1-1 0,1 1 0,0 0 0,-1-1 0,0 1 0,0-1 0,-1 0 0,1 0 0,-1 0 0,-3 5 0,-2-1 0,0 0 0,0 0 0,-1-1 0,0 0 0,0-1 0,-1 0 0,1 0 0,-1-1 0,-1 0 0,1 0 0,-16 3 0,3-1 0,-1-2 0,0-1 0,0 0 0,-32 0 0,53-4 0,0-1 0,0 1 0,-1 0 0,1-1 0,0 0 0,0 0 0,-1 0 0,1 0 0,0 0 0,0-1 0,-3-1 0,5 2 0,1 1 0,-1-1 0,1 1 0,-1 0 0,1-1 0,-1 0 0,1 1 0,-1-1 0,1 1 0,-1-1 0,1 1 0,0-1 0,-1 0 0,1 1 0,0-1 0,0 0 0,-1 1 0,1-1 0,0 0 0,0 0 0,0-1 0,0 1 0,1 0 0,-1 0 0,0 0 0,1 0 0,0-1 0,-1 1 0,1 0 0,0 0 0,-1 0 0,1 0 0,0 0 0,0 1 0,0-1 0,0 0 0,0 0 0,0 0 0,1 0 0,3-2 0,0 0 0,1 1 0,-1 0 0,0 0 0,1 0 0,-1 1 0,1 0 0,-1 0 0,1 0 0,6 0 0,63 3 0,-42 0 0,-24-2 0,0 0 0,0 0 0,0 1 0,0 1 0,0-1 0,-1 2 0,10 2 0,-16-4 0,1 1 0,-1-1 0,1 1 0,-1 0 0,0 0 0,0 0 0,0 0 0,0 0 0,0 0 0,0 0 0,0 1 0,-1-1 0,1 1 0,-1-1 0,1 1 0,-1 0 0,0-1 0,0 1 0,-1 0 0,1 0 0,0 0 0,-1-1 0,0 1 0,0 0 0,0 3 0,2 27 0,-1-1 0,-2 1 0,-1-1 0,-9 44 0,9-70 0,0 0 0,-1 0 0,0 0 0,0-1 0,0 0 0,0 1 0,-1-1 0,0 0 0,0-1 0,-1 1 0,1-1 0,-1 0 0,0 0 0,-8 5 0,-12 6 0,-50 22 0,42-22 0,24-11 0,0 0 0,0-1 0,-1-1 0,1 0 0,-1 0 0,0-1 0,-11 1 0,-75-5 0,40 1 0,54 2-52,-1 0-1,1 1 1,0-1-1,-1 0 1,1 0-1,0 0 1,-1-1-1,1 1 1,0-1-1,-1 1 1,1-1-1,0 0 1,0 0-1,0 1 1,0-2-1,0 1 1,0 0-1,0 0 1,0-1-1,0 1 1,0-1-1,1 1 0,-1-1 1,0 0-1,-1-3 1,-1-6-6774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40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369 1478 24575,'0'1'0,"-1"0"0,1 0 0,-1 0 0,1 0 0,-1-1 0,1 1 0,-1 0 0,1 0 0,-1-1 0,0 1 0,1-1 0,-1 1 0,0 0 0,0-1 0,1 1 0,-1-1 0,0 0 0,0 1 0,0-1 0,0 0 0,1 1 0,-1-1 0,0 0 0,0 0 0,0 0 0,0 0 0,0 0 0,0 0 0,0 0 0,0 0 0,0 0 0,0 0 0,1 0 0,-1 0 0,0-1 0,-1 0 0,-35-7 0,29 4 0,0 0 0,0 0 0,1-1 0,0 1 0,0-2 0,0 1 0,0-1 0,-10-13 0,-42-61 0,21 25 0,21 34 0,2-2 0,0 1 0,-17-40 0,21 32 0,2 1 0,1-1 0,1-1 0,-4-51 0,7-245 0,7 170 0,-2 89 0,13-70 0,-10 91 0,-3 31 0,1-1 0,0 1 0,1 0 0,9-27 0,-10 36-80,1-1 0,0 1-1,0 0 1,1 0 0,0 0-1,0 0 1,0 1 0,1 0-1,0-1 1,0 2 0,1-1 0,0 1-1,0 0 1,0 0 0,1 0-1,6-3 1,0 2-6746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42.1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0 482 24575,'2'1'0,"0"-1"0,0 1 0,0 0 0,0 0 0,0 0 0,0 0 0,0 0 0,0 0 0,-1 0 0,1 1 0,0-1 0,-1 1 0,1-1 0,-1 1 0,0 0 0,1-1 0,0 3 0,22 36 0,-20-34 0,4 9 0,79 156 0,-79-151 0,-1 0 0,-1 1 0,-1-1 0,0 1 0,-2 0 0,0 0 0,-1 23 0,0-3 0,-1-27 0,0-1 0,-1 1 0,-1 0 0,0-1 0,-6 27 0,7-40 0,0 0 0,0 0 0,0 0 0,0 0 0,0-1 0,0 1 0,0 0 0,0 0 0,0 0 0,0 0 0,0 0 0,0 0 0,0 0 0,-1 0 0,1 0 0,0 0 0,0 0 0,0-1 0,0 1 0,0 0 0,0 0 0,0 0 0,0 0 0,0 0 0,-1 0 0,1 0 0,0 0 0,0 0 0,0 0 0,0 0 0,0 0 0,0 0 0,0 0 0,-1 0 0,1 0 0,0 0 0,0 0 0,0 0 0,0 0 0,0 0 0,0 0 0,0 1 0,0-1 0,-1 0 0,1 0 0,0 0 0,0 0 0,0 0 0,0 0 0,0 0 0,0 0 0,0 0 0,0 0 0,0 0 0,0 1 0,0-1 0,0 0 0,0 0 0,0 0 0,0 0 0,0 0 0,0 0 0,-1 0 0,1 1 0,0-1 0,0 0 0,0 0 0,-4-15 0,-2-17 0,-4-67 0,0-43 0,9 127 0,1 0 0,1 0 0,1 0 0,0 1 0,1-1 0,0 0 0,1 1 0,9-21 0,1 5 0,-2-1 0,2 1 0,2 1 0,0 0 0,36-46 0,-8 22 0,54-85 0,-94 129 0,-1 0 0,0 0 0,0-1 0,-1 1 0,0-1 0,0 1 0,-1-1 0,0 0 0,-1 1 0,0-1 0,-1 0 0,0 1 0,-1-1 0,-3-15 0,3 22 5,-1-1 1,1 1-1,0 0 0,-1 0 0,1 0 0,-1 0 0,0 0 0,0 1 1,0-1-1,-1 1 0,1 0 0,0 0 0,-1 0 0,0 0 0,1 1 0,-1-1 1,0 1-1,0 0 0,-5-1 0,-13-2-342,-1 0 1,-24 0-1,37 3-121,-7 0-6368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44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 1 24575,'0'536'0,"-2"-515"0,-1 1 0,-1 0 0,-1-1 0,-1 0 0,-9 24 0,8-24 0,-23 44-1365,27-51-5461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45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24575,'0'3'0,"0"5"0,0 4 0,0-1-8191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45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24575,'0'3'0,"0"5"0,0 4 0,0-1-8191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23.0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5886 0 24575,'-8'6'0,"0"0"0,-1 0 0,1-1 0,-1-1 0,0 1 0,0-2 0,0 1 0,-15 3 0,-17 7 0,24-8 0,0-1 0,0-1 0,-23 3 0,-32 8 0,-5 1 0,61-14 0,0 1 0,0 0 0,0 2 0,-21 8 0,20-8 0,1-1 0,-1 0 0,0-1 0,0 0 0,0-1 0,-1-2 0,1 1 0,-34-5 0,24 2 0,-1 1 0,-37 4 0,-14 13 0,55-9 0,0-2 0,-1-1 0,-25 0 0,-51 8 0,53-5 0,32-4 0,1 1 0,-1 1 0,1 0 0,-28 14 0,-24 9 0,-103 39 0,123-46 0,-1-1 0,-94 23 0,-30-8 0,160-32 0,0 0 0,0 1 0,-20 9 0,-20 7 0,-212 50 0,237-63 0,-1-1 0,1-2 0,-1-1 0,-40 0 0,57-2 0,0 1 0,1 0 0,0 0 0,-1 1 0,1 0 0,0 1 0,-17 9 0,13-7 0,0 0 0,-30 8 0,10-7 0,-1-1 0,-69 1 0,89-6 0,0 1 0,0 0 0,0 1 0,-27 10 0,-28 5 0,61-16 0,0 1 0,1 0 0,-1 0 0,1 1 0,0 0 0,-12 8 0,-15 8 0,-151 67 0,151-70 0,-63 19 0,26-11 0,54-19 0,-1-1 0,-28 4 0,-32 9 0,-32 17 0,96-29 0,0-2 0,-1 0 0,-19 3 0,22-5 0,-1 0 0,1 1 0,0 1 0,0 0 0,-15 7 0,-144 64 0,136-60 0,27-12 0,-1 0 0,0-1 0,0 0 0,0-1 0,-17 1 0,-33 6 0,49-4 0,1 0 0,0 0 0,-14 9 0,17-9 0,1 0 0,-1-1 0,0 0 0,0 0 0,0 0 0,-1-1 0,1 0 0,-1 0 0,-8 0 0,-153 12 0,52 5 0,68-10 0,0-2 0,-66 2 0,91-8 0,1 2 0,0 0 0,1 2 0,-39 12 0,-20 5 0,-198 42 0,221-47 0,40-11 0,1 0 0,-26 4 0,-1-4 0,-1-1 0,1 2 0,-85 25 0,56-3-1365,58-23-5461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27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24575,'2'1'0,"0"0"0,0-1 0,1 1 0,-1 0 0,0 0 0,-1 1 0,1-1 0,0 0 0,0 0 0,0 1 0,-1 0 0,1-1 0,-1 1 0,1 0 0,-1-1 0,0 1 0,1 0 0,0 3 0,23 43 0,-22-41 0,84 199 0,-71-163 0,-13-35 0,-1-1 0,1 0 0,0 0 0,0 0 0,0 0 0,1-1 0,7 10 0,6 6 0,-2 1 0,-1 0 0,-1 1 0,-1 1 0,14 39 0,-15-30 0,12 53 0,2 11 0,-20-79 0,-1 0 0,0 0 0,1 27 0,-4-28 0,1-1 0,0 1 0,2 0 0,8 25 0,-7-28 0,-1 1 0,-1 1 0,0-1 0,0 32 0,3 17 0,-2-35 0,-2 0 0,-2 32 0,2 29 0,1-67 0,2-2 0,7 28 0,7 27 0,-17-65 0,1 0 0,1 0 0,5 14 0,-5-16 0,0 0 0,-1 0 0,0 0 0,-1 0 0,2 13 0,-4-15 0,1 1 0,-1 0 0,2-1 0,-1 0 0,2 1 0,-1-1 0,1 0 0,4 10 0,1 2 0,-1 0 0,-1 1 0,-1 0 0,-1 0 0,0 0 0,-2 0 0,0 23 0,-1-18 0,1-1 0,1 0 0,1 0 0,12 37 0,20 40 0,10 41 0,-39-123 0,-1 0 0,0 0 0,3 30 0,-5-25 0,14 45 0,-6-30 0,-9-28 0,0 1 0,2-1 0,7 18 0,-7-19 0,0 0 0,-1 0 0,-1 0 0,4 16 0,11 36 0,-12-47 0,-1 1 0,0 0 0,-2 0 0,0 1 0,1 26 0,8 44 0,-9-81 0,0 1 0,0 0 0,1-1 0,6 11 0,12 27 0,88 246 0,-92-247 0,25 69 0,-24-58 0,3-2 0,30 55 0,-36-75 0,-1 0 0,16 51 0,-21-49 0,-8-24 0,2 0 0,-1 0 0,1 0 0,8 14 0,32 51-1365,-39-63-5461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30.3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24575,'1'16'0,"0"0"0,1 0 0,1 0 0,1 0 0,0-1 0,1 1 0,1-1 0,9 18 0,73 115 0,-48-85 0,-32-48 0,1 0 0,1 0 0,0 0 0,1-1 0,0-1 0,2 0 0,-1 0 0,1-2 0,1 1 0,18 10 0,-22-17 0,0 0 0,1-1 0,-1 0 0,1-1 0,0 0 0,0-1 0,0 0 0,0-1 0,0 0 0,12-1 0,0 2 0,-15-2 0,1 2 0,0-1 0,0 1 0,-1 0 0,1 1 0,-1 0 0,0 1 0,0-1 0,0 1 0,0 1 0,0 0 0,10 8 0,-9-7 8,0 0 0,0-1 0,1 0 0,0-1 0,0 0 0,1 0 0,-1-1 0,1-1 0,18 3 0,8-2-316,55-3-1,-56 0-519,-19-1-5998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31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620 0 24575,'0'30'0,"-1"0"0,-10 56 0,9-75 0,-1 0 0,0 0 0,-1-1 0,0 1 0,-1-1 0,-1 0 0,1 0 0,-1-1 0,-1 1 0,-14 15 0,-38 42 0,37-40 0,-2-1 0,-40 35 0,56-55 0,-18 16 0,-1-2 0,-51 30 0,69-45 0,-1-1 0,1 0 0,0-1 0,-1 1 0,0-2 0,0 0 0,0 0 0,0 0 0,0-1 0,0-1 0,0 0 0,0 0 0,-18-4 0,24 3 0,0 0 0,0 0 0,0-1 0,1 0 0,-1 0 0,0 0 0,1 0 0,0 0 0,-1-1 0,1 1 0,0-1 0,0 0 0,0 0 0,1 0 0,-1 0 0,1-1 0,0 1 0,0-1 0,0 1 0,0-1 0,0 0 0,1 0 0,0 1 0,-1-1 0,2 0 0,-2-6 0,-1-11 0,1 0 0,1-1 0,2-38 0,0 34 0,-1 13 0,1 0 0,0 0 0,1 0 0,0 1 0,1-1 0,1 1 0,6-18 0,-7 25 0,-1 1 0,1-1 0,0 1 0,0-1 0,0 1 0,0 0 0,1 0 0,0 0 0,-1 1 0,2-1 0,-1 1 0,0 0 0,1 0 0,-1 0 0,1 1 0,0 0 0,0 0 0,0 0 0,0 0 0,10-1 0,-11 2 0,1 0 0,-1 1 0,1-1 0,0 1 0,-1 0 0,1 1 0,0-1 0,-1 1 0,1 0 0,-1 0 0,1 0 0,-1 1 0,1 0 0,-1 0 0,6 3 0,0 2 0,-1 0 0,1 1 0,-2 1 0,12 12 0,20 19 0,-30-30 0,-1 1 0,0 0 0,0 1 0,-1 0 0,0 0 0,8 19 0,-9-16 0,1 0 0,1-1 0,0 0 0,19 20 0,-18-24 0,-1 0 0,0 0 0,0 1 0,-1 1 0,0-1 0,-1 2 0,0-1 0,-1 0 0,6 19 0,-6-14-341,2 0 0,-1 0-1,16 23 1,-12-23-6485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33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942 0 24575,'0'5'0,"0"-1"0,0 1 0,-1-1 0,1 1 0,-1-1 0,0 0 0,-1 1 0,1-1 0,-1 0 0,0 0 0,0 0 0,0 0 0,0 0 0,-1 0 0,1-1 0,-7 7 0,0-2 0,0-1 0,-1 0 0,0 0 0,-19 9 0,-19 13 0,-125 114 0,103-81 0,58-51 0,0-1 0,0 0 0,-1 0 0,0-2 0,-1 0 0,0 0 0,0-1 0,-1-1 0,0 0 0,0-1 0,-20 4 0,-112 15 0,112-21-7,-2-1-1,-40-3 0,21 0-1334,39 1-5484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35.0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136 456 24575,'0'31'0,"1"2"0,-1 0 0,-1 0 0,-2 0 0,-1 0 0,-2 0 0,-14 43 0,9-44 0,3-8 0,-2 1 0,-18 34 0,23-50 0,1 1 0,0 0 0,-5 19 0,-8 19 0,13-57 0,2-7 0,3-315 0,4 295 0,1 0 0,20-66 0,-15 63 0,-7 22 0,0-1 0,0 1 0,1 0 0,1 0 0,1 1 0,0-1 0,1 1 0,0 1 0,2 0 0,19-25 0,9-5 0,-29 32 0,1 1 0,0 1 0,1 0 0,0 0 0,1 1 0,0 0 0,0 1 0,1 0 0,17-8 0,136-53 0,-163 69 0,-1 0 0,0 1 0,1-1 0,-1 0 0,1 1 0,-1 0 0,0-1 0,1 1 0,-1 0 0,1 1 0,-1-1 0,1 0 0,-1 1 0,1-1 0,-1 1 0,0 0 0,1-1 0,-1 1 0,0 0 0,0 1 0,0-1 0,0 0 0,0 1 0,0-1 0,0 1 0,0-1 0,0 1 0,-1 0 0,1 0 0,-1 0 0,1 0 0,1 4 0,4 7 0,-2-1 0,1 1 0,-2 0 0,6 24 0,-3-10 0,-3-16 0,0 2 0,0 0 0,0 0 0,-2 0 0,2 16 0,-4-24 0,0 0 0,0-1 0,-1 1 0,1 0 0,-1 0 0,-1-1 0,1 1 0,0 0 0,-1-1 0,0 1 0,0-1 0,-1 0 0,1 0 0,-1 0 0,-3 5 0,-2-1 0,0 0 0,0 0 0,-1-1 0,0 0 0,0-1 0,-1 0 0,1 0 0,-1-1 0,-1 0 0,1 0 0,-16 3 0,3-1 0,-1-2 0,0-1 0,0 0 0,-32 0 0,53-4 0,0-1 0,0 1 0,-1 0 0,1-1 0,0 0 0,0 0 0,-1 0 0,1 0 0,0 0 0,0-1 0,-3-1 0,5 2 0,1 1 0,-1-1 0,1 1 0,-1 0 0,1-1 0,-1 0 0,1 1 0,-1-1 0,1 1 0,-1-1 0,1 1 0,0-1 0,-1 0 0,1 1 0,0-1 0,0 0 0,-1 1 0,1-1 0,0 0 0,0 0 0,0-1 0,0 1 0,1 0 0,-1 0 0,0 0 0,1 0 0,0-1 0,-1 1 0,1 0 0,0 0 0,-1 0 0,1 0 0,0 0 0,0 1 0,0-1 0,0 0 0,0 0 0,0 0 0,1 0 0,3-2 0,0 0 0,1 1 0,-1 0 0,0 0 0,1 0 0,-1 1 0,1 0 0,-1 0 0,1 0 0,6 0 0,63 3 0,-42 0 0,-24-2 0,0 0 0,0 0 0,0 1 0,0 1 0,0-1 0,-1 2 0,10 2 0,-16-4 0,1 1 0,-1-1 0,1 1 0,-1 0 0,0 0 0,0 0 0,0 0 0,0 0 0,0 0 0,0 0 0,0 1 0,-1-1 0,1 1 0,-1-1 0,1 1 0,-1 0 0,0-1 0,0 1 0,-1 0 0,1 0 0,0 0 0,-1-1 0,0 1 0,0 0 0,0 3 0,2 27 0,-1-1 0,-2 1 0,-1-1 0,-9 44 0,9-70 0,0 0 0,-1 0 0,0 0 0,0-1 0,0 0 0,0 1 0,-1-1 0,0 0 0,0-1 0,-1 1 0,1-1 0,-1 0 0,0 0 0,-8 5 0,-12 6 0,-50 22 0,42-22 0,24-11 0,0 0 0,0-1 0,-1-1 0,1 0 0,-1 0 0,0-1 0,-11 1 0,-75-5 0,40 1 0,54 2-52,-1 0-1,1 1 1,0-1-1,-1 0 1,1 0-1,0 0 1,-1-1-1,1 1 1,0-1-1,-1 1 1,1-1-1,0 0 1,0 0-1,0 1 1,0-2-1,0 1 1,0 0-1,0 0 1,0-1-1,0 1 1,0-1-1,1 1 0,-1-1 1,0 0-1,-1-3 1,-1-6-6774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5:53:40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369 1478 24575,'0'1'0,"-1"0"0,1 0 0,-1 0 0,1 0 0,-1-1 0,1 1 0,-1 0 0,1 0 0,-1-1 0,0 1 0,1-1 0,-1 1 0,0 0 0,0-1 0,1 1 0,-1-1 0,0 0 0,0 1 0,0-1 0,0 0 0,1 1 0,-1-1 0,0 0 0,0 0 0,0 0 0,0 0 0,0 0 0,0 0 0,0 0 0,0 0 0,0 0 0,0 0 0,1 0 0,-1 0 0,0-1 0,-1 0 0,-35-7 0,29 4 0,0 0 0,0 0 0,1-1 0,0 1 0,0-2 0,0 1 0,0-1 0,-10-13 0,-42-61 0,21 25 0,21 34 0,2-2 0,0 1 0,-17-40 0,21 32 0,2 1 0,1-1 0,1-1 0,-4-51 0,7-245 0,7 170 0,-2 89 0,13-70 0,-10 91 0,-3 31 0,1-1 0,0 1 0,1 0 0,9-27 0,-10 36-80,1-1 0,0 1-1,0 0 1,1 0 0,0 0-1,0 0 1,0 1 0,1 0-1,0-1 1,0 2 0,1-1 0,0 1-1,0 0 1,0 0 0,1 0-1,6-3 1,0 2-6746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5916-8155-454C-AD23-1D8B744916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682AD-F457-499D-9F14-E40D12CFA5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74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62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5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63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79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6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4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2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8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4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8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5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24465" y="0"/>
            <a:ext cx="6967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1AFB21-DBA3-481D-8F7B-09C9B17B6691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00FF262C-3761-4C24-872D-544326259E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B64265-347A-4A89-84B8-A5D80D7834B9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22241782-DA87-4978-9051-98B99502C9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AFB4C0-FA24-4F4D-A17C-63F7D7E08FB5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5A6C8A3E-0184-4FB7-A8D4-E3A3202477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F735C5-43AD-4464-852C-402DC6313CA8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243A6D05-960A-4253-9142-2CB4B89AFF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93B5FD-2CFD-4C17-8CA1-8896FC99F542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6C4FB72-450F-457D-B1A2-F5E1D86344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E0B2FB6-452A-4425-8BD9-2ACAB7243718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FEE5DD97-D3D6-4805-872F-3FD53EF08E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99501A5-C41B-4B5F-819C-1B487BE05E4C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C5A97971-8DE0-44B2-A0D5-2DC1F1B69B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96DB21-153E-4DEE-9473-F53FC02AA951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870F98E7-03C2-4218-8ED6-D5E805875C3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CA88350-C780-4FB1-AE97-F510730C86BC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D6D1A840-EF38-4BB4-8D8E-D779542843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0D36F01-2D12-47B2-A096-CB16133529CD}" type="datetimeFigureOut">
              <a:rPr lang="zh-CN" altLang="en-US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9B717777-A018-4341-B712-B71471F8FD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5228" y="654542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074" name="图片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89" y="0"/>
            <a:ext cx="12188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7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18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1.xml"/><Relationship Id="rId6" Type="http://schemas.openxmlformats.org/officeDocument/2006/relationships/customXml" Target="../ink/ink15.xml"/><Relationship Id="rId11" Type="http://schemas.openxmlformats.org/officeDocument/2006/relationships/image" Target="../media/image16.png"/><Relationship Id="rId24" Type="http://schemas.openxmlformats.org/officeDocument/2006/relationships/customXml" Target="../ink/ink24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image" Target="../media/image250.png"/><Relationship Id="rId10" Type="http://schemas.openxmlformats.org/officeDocument/2006/relationships/customXml" Target="../ink/ink17.xml"/><Relationship Id="rId19" Type="http://schemas.openxmlformats.org/officeDocument/2006/relationships/image" Target="../media/image20.png"/><Relationship Id="rId4" Type="http://schemas.openxmlformats.org/officeDocument/2006/relationships/customXml" Target="../ink/ink14.xml"/><Relationship Id="rId9" Type="http://schemas.openxmlformats.org/officeDocument/2006/relationships/image" Target="../media/image15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5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image" Target="../media/image11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customXml" Target="../ink/ink4.xml"/><Relationship Id="rId24" Type="http://schemas.openxmlformats.org/officeDocument/2006/relationships/image" Target="../media/image2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4.png"/><Relationship Id="rId10" Type="http://schemas.openxmlformats.org/officeDocument/2006/relationships/image" Target="../media/image15.png"/><Relationship Id="rId19" Type="http://schemas.openxmlformats.org/officeDocument/2006/relationships/customXml" Target="../ink/ink8.xml"/><Relationship Id="rId4" Type="http://schemas.openxmlformats.org/officeDocument/2006/relationships/image" Target="../media/image12.png"/><Relationship Id="rId9" Type="http://schemas.openxmlformats.org/officeDocument/2006/relationships/customXml" Target="../ink/ink3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1.xml"/><Relationship Id="rId28" Type="http://schemas.openxmlformats.org/officeDocument/2006/relationships/image" Target="../media/image25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8100" y="1773532"/>
            <a:ext cx="6057900" cy="16564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600" b="1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设计与建造</a:t>
            </a:r>
            <a:r>
              <a:rPr lang="en-US" altLang="zh-CN" sz="3600" b="1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Ⅱ·</a:t>
            </a:r>
            <a:r>
              <a:rPr lang="zh-CN" altLang="en-US" sz="3600" b="1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可展机构</a:t>
            </a:r>
            <a:endParaRPr lang="en-US" altLang="zh-CN" sz="3600" b="1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3600" b="1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课程报告三 仿真</a:t>
            </a:r>
            <a:endParaRPr lang="en-US" altLang="zh-CN" sz="3600" b="1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6803" y="464820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设计与建造二班五组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刘宇轩 张佳瑜 罗松寒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冒惠敏 郭伟祺 白  韬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运动副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81BAAE-C1B4-4D3C-AE5C-9409029E8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1820884"/>
            <a:ext cx="4826319" cy="3789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E9B74D0-1E53-4730-BC97-0895E26E90F8}"/>
                  </a:ext>
                </a:extLst>
              </p14:cNvPr>
              <p14:cNvContentPartPr/>
              <p14:nvPr/>
            </p14:nvContentPartPr>
            <p14:xfrm>
              <a:off x="2852936" y="3424277"/>
              <a:ext cx="560160" cy="18367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E9B74D0-1E53-4730-BC97-0895E26E90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4296" y="3415277"/>
                <a:ext cx="577800" cy="18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DF668A7-1330-4D30-9958-5F0298AF8860}"/>
                  </a:ext>
                </a:extLst>
              </p14:cNvPr>
              <p14:cNvContentPartPr/>
              <p14:nvPr/>
            </p14:nvContentPartPr>
            <p14:xfrm>
              <a:off x="3423863" y="3474142"/>
              <a:ext cx="1262880" cy="12628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DF668A7-1330-4D30-9958-5F0298AF88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5223" y="3465502"/>
                <a:ext cx="1280520" cy="12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A447EE2-4444-4FF2-A238-74D1152B0A4E}"/>
                  </a:ext>
                </a:extLst>
              </p14:cNvPr>
              <p14:cNvContentPartPr/>
              <p14:nvPr/>
            </p14:nvContentPartPr>
            <p14:xfrm>
              <a:off x="1237583" y="3431302"/>
              <a:ext cx="2119320" cy="5436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A447EE2-4444-4FF2-A238-74D1152B0A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8583" y="3422302"/>
                <a:ext cx="2136960" cy="56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A35DDE92-53FB-4723-B30F-6E13D3140769}"/>
              </a:ext>
            </a:extLst>
          </p:cNvPr>
          <p:cNvGrpSpPr/>
          <p:nvPr/>
        </p:nvGrpSpPr>
        <p:grpSpPr>
          <a:xfrm>
            <a:off x="2738783" y="1948822"/>
            <a:ext cx="989280" cy="2521440"/>
            <a:chOff x="8200527" y="1877105"/>
            <a:chExt cx="989280" cy="25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FBE80581-FA16-41A3-B9DC-F50632208990}"/>
                    </a:ext>
                  </a:extLst>
                </p14:cNvPr>
                <p14:cNvContentPartPr/>
                <p14:nvPr/>
              </p14:nvContentPartPr>
              <p14:xfrm>
                <a:off x="8409687" y="1877105"/>
                <a:ext cx="463320" cy="14972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FBE80581-FA16-41A3-B9DC-F506322089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00687" y="1868105"/>
                  <a:ext cx="480960" cy="15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68B4076-F8AC-42FD-81B4-7983463F361F}"/>
                    </a:ext>
                  </a:extLst>
                </p14:cNvPr>
                <p14:cNvContentPartPr/>
                <p14:nvPr/>
              </p14:nvContentPartPr>
              <p14:xfrm>
                <a:off x="8402487" y="3539585"/>
                <a:ext cx="318240" cy="2361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68B4076-F8AC-42FD-81B4-7983463F36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93847" y="3530945"/>
                  <a:ext cx="3358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7241E1E-86A4-4442-953D-9D9A6574ADE0}"/>
                    </a:ext>
                  </a:extLst>
                </p14:cNvPr>
                <p14:cNvContentPartPr/>
                <p14:nvPr/>
              </p14:nvContentPartPr>
              <p14:xfrm>
                <a:off x="8200527" y="3795905"/>
                <a:ext cx="223200" cy="2494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7241E1E-86A4-4442-953D-9D9A6574AD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91887" y="3786905"/>
                  <a:ext cx="240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124FB6F-6B3B-438E-8183-28A8B74F0804}"/>
                    </a:ext>
                  </a:extLst>
                </p14:cNvPr>
                <p14:cNvContentPartPr/>
                <p14:nvPr/>
              </p14:nvContentPartPr>
              <p14:xfrm>
                <a:off x="8818647" y="3747665"/>
                <a:ext cx="339120" cy="1742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124FB6F-6B3B-438E-8183-28A8B74F08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10007" y="3738665"/>
                  <a:ext cx="356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E4504DA-D49E-4282-82B6-C1AAB9D5A503}"/>
                    </a:ext>
                  </a:extLst>
                </p14:cNvPr>
                <p14:cNvContentPartPr/>
                <p14:nvPr/>
              </p14:nvContentPartPr>
              <p14:xfrm>
                <a:off x="8970207" y="3881225"/>
                <a:ext cx="219600" cy="3628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E4504DA-D49E-4282-82B6-C1AAB9D5A5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61567" y="3872225"/>
                  <a:ext cx="237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A43085C-1F6E-4F94-B443-994C0E7527B2}"/>
                    </a:ext>
                  </a:extLst>
                </p14:cNvPr>
                <p14:cNvContentPartPr/>
                <p14:nvPr/>
              </p14:nvContentPartPr>
              <p14:xfrm>
                <a:off x="8664567" y="3048905"/>
                <a:ext cx="132840" cy="5374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A43085C-1F6E-4F94-B443-994C0E7527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55927" y="3040265"/>
                  <a:ext cx="1504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6D60D811-1016-4DFC-944D-66B1621269B4}"/>
                    </a:ext>
                  </a:extLst>
                </p14:cNvPr>
                <p14:cNvContentPartPr/>
                <p14:nvPr/>
              </p14:nvContentPartPr>
              <p14:xfrm>
                <a:off x="8284767" y="2936585"/>
                <a:ext cx="168840" cy="3873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6D60D811-1016-4DFC-944D-66B1621269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75767" y="2927945"/>
                  <a:ext cx="1864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45FF458C-D5A9-4007-9BD0-723BFDF2A861}"/>
                    </a:ext>
                  </a:extLst>
                </p14:cNvPr>
                <p14:cNvContentPartPr/>
                <p14:nvPr/>
              </p14:nvContentPartPr>
              <p14:xfrm>
                <a:off x="8970927" y="4114505"/>
                <a:ext cx="27720" cy="2840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45FF458C-D5A9-4007-9BD0-723BFDF2A8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62287" y="4105865"/>
                  <a:ext cx="4536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59C7E7EC-C1AF-478D-A3C4-A723D6A6D21A}"/>
                  </a:ext>
                </a:extLst>
              </p14:cNvPr>
              <p14:cNvContentPartPr/>
              <p14:nvPr/>
            </p14:nvContentPartPr>
            <p14:xfrm>
              <a:off x="9088287" y="1391825"/>
              <a:ext cx="360" cy="129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59C7E7EC-C1AF-478D-A3C4-A723D6A6D2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79647" y="1383185"/>
                <a:ext cx="18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A098B02-0334-414B-A850-5F254EF492FD}"/>
                  </a:ext>
                </a:extLst>
              </p:cNvPr>
              <p:cNvSpPr txBox="1"/>
              <p:nvPr/>
            </p:nvSpPr>
            <p:spPr>
              <a:xfrm>
                <a:off x="7015623" y="2493840"/>
                <a:ext cx="4166726" cy="232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类转动副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𝛽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=71.56505118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°</m:t>
                      </m:r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类转动副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=84.42382381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°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=45.27049248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°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A098B02-0334-414B-A850-5F254EF49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23" y="2493840"/>
                <a:ext cx="4166726" cy="2328523"/>
              </a:xfrm>
              <a:prstGeom prst="rect">
                <a:avLst/>
              </a:prstGeom>
              <a:blipFill>
                <a:blip r:embed="rId28"/>
                <a:stretch>
                  <a:fillRect l="-1611" b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90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运动副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59C7E7EC-C1AF-478D-A3C4-A723D6A6D21A}"/>
                  </a:ext>
                </a:extLst>
              </p14:cNvPr>
              <p14:cNvContentPartPr/>
              <p14:nvPr/>
            </p14:nvContentPartPr>
            <p14:xfrm>
              <a:off x="9088287" y="1391825"/>
              <a:ext cx="360" cy="129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59C7E7EC-C1AF-478D-A3C4-A723D6A6D2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9647" y="1383185"/>
                <a:ext cx="18000" cy="30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1536708-9B22-4FFF-8944-314D99FFE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07" y="1150283"/>
            <a:ext cx="8479246" cy="50698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EFD009D-B26D-4E98-969C-2C6060AA9B6F}"/>
              </a:ext>
            </a:extLst>
          </p:cNvPr>
          <p:cNvSpPr/>
          <p:nvPr/>
        </p:nvSpPr>
        <p:spPr>
          <a:xfrm>
            <a:off x="1408140" y="4688541"/>
            <a:ext cx="1639858" cy="7143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3384AD-E217-45CF-8805-5CE39D2A9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2526" y="4941178"/>
            <a:ext cx="3404466" cy="12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运动副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19D250-DAF1-4815-BB6C-A0F6C5EEC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3" y="1167667"/>
            <a:ext cx="8316818" cy="4912645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48399A7-16B9-48DB-BD8E-8B3BE90CA4C2}"/>
              </a:ext>
            </a:extLst>
          </p:cNvPr>
          <p:cNvSpPr/>
          <p:nvPr/>
        </p:nvSpPr>
        <p:spPr>
          <a:xfrm>
            <a:off x="1121271" y="4475461"/>
            <a:ext cx="1639858" cy="7143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4FB77C-6D5C-4DAB-A66E-D4F082F6F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030" y="5018283"/>
            <a:ext cx="2228521" cy="10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2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运动副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7510B-A3D6-40E5-881C-EDD6D7740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51" y="1229975"/>
            <a:ext cx="8249097" cy="4928778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DF2FCAC-2909-48C9-B516-2143A4618B8C}"/>
              </a:ext>
            </a:extLst>
          </p:cNvPr>
          <p:cNvSpPr/>
          <p:nvPr/>
        </p:nvSpPr>
        <p:spPr>
          <a:xfrm>
            <a:off x="1802589" y="4609932"/>
            <a:ext cx="1639858" cy="7143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3BF0B6-5EF0-4278-B0DF-B172552F0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005" y="4761309"/>
            <a:ext cx="3662994" cy="13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运动副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CA07E4E-C6D3-43AB-9E25-D9E3F3670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35" y="1615665"/>
            <a:ext cx="6905729" cy="44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8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任务分配与合作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E33D58-1052-4389-B2DD-FC8839661FC2}"/>
              </a:ext>
            </a:extLst>
          </p:cNvPr>
          <p:cNvSpPr txBox="1"/>
          <p:nvPr/>
        </p:nvSpPr>
        <p:spPr>
          <a:xfrm>
            <a:off x="849315" y="1501586"/>
            <a:ext cx="5721722" cy="4199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本周期小组主要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修改了工作逻辑，对十四面体外壳建模，进行静力学分析，添加转动副，尝试运动学分析仿真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刘宇轩：划分任务，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截角八面体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设计和建模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，转动副调试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制作和会议记录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张佳瑜：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截角八面体建模、转动副设计和建模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罗松寒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：应力、应变、位移仿真。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白韬：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制作，整理工作逻辑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郭伟祺：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运动学仿真建模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，转动副调试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冒惠敏：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转动副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设计和建模，转动副调试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A45D5A-BE31-47F3-8E38-C2D5D4B0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47" y="676736"/>
            <a:ext cx="4364409" cy="58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5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30214" y="3419475"/>
            <a:ext cx="5227637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dirty="0">
                <a:solidFill>
                  <a:srgbClr val="1570C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敬请批评指正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87390" y="1973263"/>
            <a:ext cx="4713287" cy="1446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8800" dirty="0">
                <a:solidFill>
                  <a:srgbClr val="1570C1"/>
                </a:solidFill>
                <a:latin typeface="DIN" pitchFamily="50" charset="0"/>
              </a:rPr>
              <a:t>Thanks</a:t>
            </a:r>
            <a:endParaRPr lang="zh-CN" altLang="en-US" sz="8800" dirty="0">
              <a:solidFill>
                <a:srgbClr val="1570C1"/>
              </a:solidFill>
              <a:latin typeface="DIN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仿真工作思路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531" y="1986527"/>
            <a:ext cx="2867095" cy="2884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0578175-CB00-44C5-B426-5D7CF7CAEAC9}"/>
              </a:ext>
            </a:extLst>
          </p:cNvPr>
          <p:cNvSpPr txBox="1"/>
          <p:nvPr/>
        </p:nvSpPr>
        <p:spPr>
          <a:xfrm>
            <a:off x="1088698" y="1880962"/>
            <a:ext cx="6088155" cy="335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sw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绘制一个截角八面体。</a:t>
            </a:r>
            <a:endParaRPr lang="en-US" altLang="zh-CN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）把单位长度的板和连接杆贴合到截角八面体上，去除截角八面体。</a:t>
            </a:r>
            <a:endParaRPr lang="en-US" altLang="zh-CN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）球副位置设置 点重合 约束，转动副位置设置三个角度约束。</a:t>
            </a:r>
            <a:endParaRPr lang="en-US" altLang="zh-CN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）力学分析：应力、应变和位移分析。</a:t>
            </a:r>
            <a:endParaRPr lang="en-US" altLang="zh-CN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）动力学分析：计算角度，一个转动副利用三个角度配合代替。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截角八面体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B93BA-C0B0-40F1-99CF-72C235ABC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4" t="9902" r="20006" b="5882"/>
          <a:stretch/>
        </p:blipFill>
        <p:spPr>
          <a:xfrm>
            <a:off x="1142805" y="1895097"/>
            <a:ext cx="3872101" cy="3667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68BB52-88F1-485D-A50F-57CB77A1CD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2" r="16521"/>
          <a:stretch/>
        </p:blipFill>
        <p:spPr>
          <a:xfrm>
            <a:off x="7142888" y="1895097"/>
            <a:ext cx="3872101" cy="3667436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D185EFC4-828E-4DA8-94E3-0F5373118A96}"/>
              </a:ext>
            </a:extLst>
          </p:cNvPr>
          <p:cNvSpPr/>
          <p:nvPr/>
        </p:nvSpPr>
        <p:spPr>
          <a:xfrm>
            <a:off x="5641666" y="3631286"/>
            <a:ext cx="874462" cy="390667"/>
          </a:xfrm>
          <a:prstGeom prst="rightArrow">
            <a:avLst/>
          </a:prstGeom>
          <a:solidFill>
            <a:srgbClr val="157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10465B-8163-4C22-9A84-30980DFCCD80}"/>
              </a:ext>
            </a:extLst>
          </p:cNvPr>
          <p:cNvSpPr txBox="1"/>
          <p:nvPr/>
        </p:nvSpPr>
        <p:spPr>
          <a:xfrm>
            <a:off x="5257803" y="2226093"/>
            <a:ext cx="1642187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配合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解除配合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6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设计零件的静力学分析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47FA7F-FB75-4891-A40B-913545298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60" y="1092261"/>
            <a:ext cx="8668079" cy="5165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设计零件的静力学分析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6DE2ED-5086-4A2E-A8CE-53A4C835D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13" y="1246094"/>
            <a:ext cx="7740373" cy="48343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设计零件的静力学分析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B9BFBF-E0CA-439E-87E6-9E94C992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42" y="997719"/>
            <a:ext cx="8719316" cy="5373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运动副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0E0F26-B1DD-4C7E-904B-8BDB68436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3" y="1748118"/>
            <a:ext cx="5039720" cy="39175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14E360-BBDD-4CCA-99A4-D091319CF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855" y="2204742"/>
            <a:ext cx="5019362" cy="30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运动副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598B98-9345-4DFA-AEB7-4A0AE072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5" y="1749167"/>
            <a:ext cx="5246685" cy="37895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81BAAE-C1B4-4D3C-AE5C-9409029E8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45" y="1749167"/>
            <a:ext cx="4826319" cy="3789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E9B74D0-1E53-4730-BC97-0895E26E90F8}"/>
                  </a:ext>
                </a:extLst>
              </p14:cNvPr>
              <p14:cNvContentPartPr/>
              <p14:nvPr/>
            </p14:nvContentPartPr>
            <p14:xfrm>
              <a:off x="8314680" y="3352560"/>
              <a:ext cx="560160" cy="18367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E9B74D0-1E53-4730-BC97-0895E26E90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6040" y="3343560"/>
                <a:ext cx="577800" cy="18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DF668A7-1330-4D30-9958-5F0298AF8860}"/>
                  </a:ext>
                </a:extLst>
              </p14:cNvPr>
              <p14:cNvContentPartPr/>
              <p14:nvPr/>
            </p14:nvContentPartPr>
            <p14:xfrm>
              <a:off x="8885607" y="3402425"/>
              <a:ext cx="1262880" cy="12628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DF668A7-1330-4D30-9958-5F0298AF88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76967" y="3393785"/>
                <a:ext cx="1280520" cy="12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A447EE2-4444-4FF2-A238-74D1152B0A4E}"/>
                  </a:ext>
                </a:extLst>
              </p14:cNvPr>
              <p14:cNvContentPartPr/>
              <p14:nvPr/>
            </p14:nvContentPartPr>
            <p14:xfrm>
              <a:off x="6699327" y="3359585"/>
              <a:ext cx="2119320" cy="5436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A447EE2-4444-4FF2-A238-74D1152B0A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0327" y="3350585"/>
                <a:ext cx="2136960" cy="56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A35DDE92-53FB-4723-B30F-6E13D3140769}"/>
              </a:ext>
            </a:extLst>
          </p:cNvPr>
          <p:cNvGrpSpPr/>
          <p:nvPr/>
        </p:nvGrpSpPr>
        <p:grpSpPr>
          <a:xfrm>
            <a:off x="8200527" y="1877105"/>
            <a:ext cx="989280" cy="2521440"/>
            <a:chOff x="8200527" y="1877105"/>
            <a:chExt cx="989280" cy="25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FBE80581-FA16-41A3-B9DC-F50632208990}"/>
                    </a:ext>
                  </a:extLst>
                </p14:cNvPr>
                <p14:cNvContentPartPr/>
                <p14:nvPr/>
              </p14:nvContentPartPr>
              <p14:xfrm>
                <a:off x="8409687" y="1877105"/>
                <a:ext cx="463320" cy="14972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FBE80581-FA16-41A3-B9DC-F506322089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0687" y="1868105"/>
                  <a:ext cx="480960" cy="15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68B4076-F8AC-42FD-81B4-7983463F361F}"/>
                    </a:ext>
                  </a:extLst>
                </p14:cNvPr>
                <p14:cNvContentPartPr/>
                <p14:nvPr/>
              </p14:nvContentPartPr>
              <p14:xfrm>
                <a:off x="8402487" y="3539585"/>
                <a:ext cx="318240" cy="2361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68B4076-F8AC-42FD-81B4-7983463F361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93847" y="3530945"/>
                  <a:ext cx="3358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7241E1E-86A4-4442-953D-9D9A6574ADE0}"/>
                    </a:ext>
                  </a:extLst>
                </p14:cNvPr>
                <p14:cNvContentPartPr/>
                <p14:nvPr/>
              </p14:nvContentPartPr>
              <p14:xfrm>
                <a:off x="8200527" y="3795905"/>
                <a:ext cx="223200" cy="2494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7241E1E-86A4-4442-953D-9D9A6574AD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91887" y="3786905"/>
                  <a:ext cx="240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124FB6F-6B3B-438E-8183-28A8B74F0804}"/>
                    </a:ext>
                  </a:extLst>
                </p14:cNvPr>
                <p14:cNvContentPartPr/>
                <p14:nvPr/>
              </p14:nvContentPartPr>
              <p14:xfrm>
                <a:off x="8818647" y="3747665"/>
                <a:ext cx="339120" cy="1742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124FB6F-6B3B-438E-8183-28A8B74F080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10007" y="3738665"/>
                  <a:ext cx="356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E4504DA-D49E-4282-82B6-C1AAB9D5A503}"/>
                    </a:ext>
                  </a:extLst>
                </p14:cNvPr>
                <p14:cNvContentPartPr/>
                <p14:nvPr/>
              </p14:nvContentPartPr>
              <p14:xfrm>
                <a:off x="8970207" y="3881225"/>
                <a:ext cx="219600" cy="3628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E4504DA-D49E-4282-82B6-C1AAB9D5A5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61567" y="3872225"/>
                  <a:ext cx="237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A43085C-1F6E-4F94-B443-994C0E7527B2}"/>
                    </a:ext>
                  </a:extLst>
                </p14:cNvPr>
                <p14:cNvContentPartPr/>
                <p14:nvPr/>
              </p14:nvContentPartPr>
              <p14:xfrm>
                <a:off x="8664567" y="3048905"/>
                <a:ext cx="132840" cy="5374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A43085C-1F6E-4F94-B443-994C0E7527B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5927" y="3040265"/>
                  <a:ext cx="1504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6D60D811-1016-4DFC-944D-66B1621269B4}"/>
                    </a:ext>
                  </a:extLst>
                </p14:cNvPr>
                <p14:cNvContentPartPr/>
                <p14:nvPr/>
              </p14:nvContentPartPr>
              <p14:xfrm>
                <a:off x="8284767" y="2936585"/>
                <a:ext cx="168840" cy="3873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6D60D811-1016-4DFC-944D-66B1621269B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75767" y="2927945"/>
                  <a:ext cx="1864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45FF458C-D5A9-4007-9BD0-723BFDF2A861}"/>
                    </a:ext>
                  </a:extLst>
                </p14:cNvPr>
                <p14:cNvContentPartPr/>
                <p14:nvPr/>
              </p14:nvContentPartPr>
              <p14:xfrm>
                <a:off x="8970927" y="4114505"/>
                <a:ext cx="27720" cy="2840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45FF458C-D5A9-4007-9BD0-723BFDF2A8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62287" y="4105865"/>
                  <a:ext cx="4536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59C7E7EC-C1AF-478D-A3C4-A723D6A6D21A}"/>
                  </a:ext>
                </a:extLst>
              </p14:cNvPr>
              <p14:cNvContentPartPr/>
              <p14:nvPr/>
            </p14:nvContentPartPr>
            <p14:xfrm>
              <a:off x="9088287" y="1391825"/>
              <a:ext cx="360" cy="129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59C7E7EC-C1AF-478D-A3C4-A723D6A6D2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79647" y="1383185"/>
                <a:ext cx="180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03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运动副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59C7E7EC-C1AF-478D-A3C4-A723D6A6D21A}"/>
                  </a:ext>
                </a:extLst>
              </p14:cNvPr>
              <p14:cNvContentPartPr/>
              <p14:nvPr/>
            </p14:nvContentPartPr>
            <p14:xfrm>
              <a:off x="9088287" y="1391825"/>
              <a:ext cx="360" cy="129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59C7E7EC-C1AF-478D-A3C4-A723D6A6D2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79647" y="1383185"/>
                <a:ext cx="18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A098B02-0334-414B-A850-5F254EF492FD}"/>
                  </a:ext>
                </a:extLst>
              </p:cNvPr>
              <p:cNvSpPr txBox="1"/>
              <p:nvPr/>
            </p:nvSpPr>
            <p:spPr>
              <a:xfrm>
                <a:off x="5217815" y="1788179"/>
                <a:ext cx="6140748" cy="361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类转动副（以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为例）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𝛽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𝑎𝑛𝑔𝑙𝑒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d>
                        <m:d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000" i="1" kern="10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2000" i="1" kern="10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kern="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000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000" kern="100">
                              <a:latin typeface="Cambria Math" panose="02040503050406030204" pitchFamily="18" charset="0"/>
                            </a:rPr>
                            <m:t>,0,</m:t>
                          </m:r>
                          <m:rad>
                            <m:radPr>
                              <m:degHide m:val="on"/>
                              <m:ctrlPr>
                                <a:rPr lang="zh-CN" altLang="zh-CN" sz="2000" i="1" kern="10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</a:rPr>
                        <m:t>,(−1,1,0))</m:t>
                      </m:r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类转动副（以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为例）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𝑎𝑛𝑔𝑙𝑒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kern="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kern="100" smtClean="0">
                        <a:latin typeface="Cambria Math" panose="02040503050406030204" pitchFamily="18" charset="0"/>
                      </a:rPr>
                      <m:t>,(0,1,−1))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𝑎𝑛𝑔𝑙𝑒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kern="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A098B02-0334-414B-A850-5F254EF49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15" y="1788179"/>
                <a:ext cx="6140748" cy="3617722"/>
              </a:xfrm>
              <a:prstGeom prst="rect">
                <a:avLst/>
              </a:prstGeom>
              <a:blipFill>
                <a:blip r:embed="rId28"/>
                <a:stretch>
                  <a:fillRect l="-1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E0D2F67-F108-413C-8A1A-43CA2A8514A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49315" y="1635905"/>
            <a:ext cx="3934956" cy="31022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DE7C44-B493-4E31-A871-60F2301EF68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57424" y="4986423"/>
            <a:ext cx="3918738" cy="75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88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课程报告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课程报告2</Template>
  <TotalTime>123</TotalTime>
  <Words>413</Words>
  <Application>Microsoft Office PowerPoint</Application>
  <PresentationFormat>宽屏</PresentationFormat>
  <Paragraphs>62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DIN</vt:lpstr>
      <vt:lpstr>等线</vt:lpstr>
      <vt:lpstr>等线 Light</vt:lpstr>
      <vt:lpstr>黑体</vt:lpstr>
      <vt:lpstr>微软雅黑</vt:lpstr>
      <vt:lpstr>Arial</vt:lpstr>
      <vt:lpstr>Calibri</vt:lpstr>
      <vt:lpstr>Calibri Light</vt:lpstr>
      <vt:lpstr>Cambria Math</vt:lpstr>
      <vt:lpstr>课程报告2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刘沛</dc:creator>
  <cp:lastModifiedBy>刘 沛</cp:lastModifiedBy>
  <cp:revision>197</cp:revision>
  <dcterms:created xsi:type="dcterms:W3CDTF">2019-06-19T02:08:00Z</dcterms:created>
  <dcterms:modified xsi:type="dcterms:W3CDTF">2022-04-13T07:24:01Z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2052-11.1.0.11369</vt:lpwstr>
  </property>
  <property fmtid="{D5CDD505-2E9C-101B-9397-08002B2CF9AE}" pid="3" name="ICV">
    <vt:lpwstr>0E3B7F225C4347B69969162394104E92</vt:lpwstr>
  </property>
</Properties>
</file>