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469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003F3-0196-4E13-8EC5-B849B7184D76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28880-787F-4678-A99B-9DDDA5F79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02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两个转动副扭角：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34.78648675°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，和连杆的情况一样，接下来只需要拼接即可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682AD-F457-499D-9F14-E40D12CFA5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2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BDDDB-5308-44D5-9603-548C4619F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9F915-B6A1-4253-AFA0-E15D02DAB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65D47-8A3C-4830-A66F-197F3231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6A2DA-3AE5-4260-8B79-1343A26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7FDCD-9875-47F2-9E0D-D8098EDA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34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459A-93CC-4162-9B74-8164BF80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855AC-7F96-488D-B4EF-F391C14E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467C8-19D9-4178-8603-440D57AD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02EF0-32D1-4043-BFD6-017F97A6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ED50F-3100-436F-9D66-94215967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02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10A7BC-9AF0-4513-B2EB-7DC8D315C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5C2E74-A2F4-420F-ABB7-1843341CD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5E090-19CE-4AAF-827F-CC6D64EA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F086A-FC6B-44C3-80B3-22368E84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99E76-1946-41AE-BB70-3E152B3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8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B3B8E-6D96-43E9-8FD9-335438C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5CB1F-B83B-4670-B540-EFDC835A6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9C569-E2AE-4E9F-A860-55E6CAF3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8DA7D-49F3-4020-B51E-776CACDA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73435-5179-4710-A1C0-3BB21E1B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82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F2BC-1D8A-45F9-92C5-49DB5FEC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80BD3-56B1-4828-8CCF-B89FAFAD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D805AB-7003-43B3-A1CC-C88B4F9A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31D4A-A19C-42EA-AF79-E464C4A9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884C8-2A94-4C5A-9183-1C7CEDE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4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AE6BC-68A8-4B98-B905-B57E8053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753FC-5A63-49DE-A366-19B7706D5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B4398-7170-4AB7-BDA2-BF370BF5E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A4D65-A4FF-4D32-B3BF-31D30312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1C4FD-B05C-4AA3-9C64-B377874F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FB225-0D3B-412D-9E4C-6510F6EA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1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53637-E8FC-44B8-9E71-E301879B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EA4221-65A8-4444-9899-7B7B7154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1F1AB-967B-47D9-A798-56D14B46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FF694-A5C7-4A0B-9DD6-5AD41750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43195-C049-404F-A8ED-04879ECCF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E89564-CE57-463F-A745-BEBFA67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1F2781-B905-4AB9-A63B-98EDB6AC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3C0866-C82C-4B96-B94D-1A22E2F3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4CD06-6AA5-484E-9DB6-AEC093B6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83E38A-115F-41D6-A71B-3755CE41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693B87-E718-4DCB-810D-CC3FE197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17AB5B-77BE-400D-B18B-9787E04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1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347289-41F5-4586-8F88-6F18F632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25FCAB-9D5E-45F9-958F-83B8B243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2AECF-E3CC-47FF-97B2-F9D0BA76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0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304DE-18F9-4B5E-AD37-7558ECB4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E81A8-642E-42EE-B55E-2A2A841C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A51AE-62B6-403C-A7F3-4311DE086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7F43B-1EAE-426B-9296-7C93C5C8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D0C90-3F65-43FA-B526-0EDDA65B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8A4FC-E52B-429D-B127-C64E1331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0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D918A-6F14-4A05-B5F2-BB031F5D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E7090-BC09-40AF-B8A4-E9F68622A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C16AD-5B41-41C3-BA44-78002E25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95E20-F410-4F25-87E1-47EEC163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FA65D-9A23-4D38-BB56-00BF779F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C1F15C-5919-465B-9595-D2D644EA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B3838-BA65-4BCD-80E3-1986DE05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D5CF9-5AA5-4213-ADA9-10CFE380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A7E48-F4A5-41E6-9105-49249A050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03C81-EB06-4259-B8E8-0887D2A4885A}" type="datetimeFigureOut">
              <a:rPr lang="zh-CN" altLang="en-US" smtClean="0"/>
              <a:t>2022/4/21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D3507-4EF6-4A13-A280-080E0D868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2B6D4-5216-428B-A909-C87F1FE4B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D47A-FB2D-43DD-B926-62D323307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21D46-7CEE-45B8-BE93-F245BA80C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6183B-E604-49C1-A88C-D9A0851D8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0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C72E0-A27E-4EF8-B522-24EA5536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A1E49-1AA3-44BE-BE09-949E930E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37389" cy="4351338"/>
          </a:xfrm>
        </p:spPr>
        <p:txBody>
          <a:bodyPr/>
          <a:lstStyle/>
          <a:p>
            <a:r>
              <a:rPr lang="en-US" altLang="zh-CN" dirty="0"/>
              <a:t>H=2.53cm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297E20-39EA-41B2-9FC1-C621B21CE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89" y="1094291"/>
            <a:ext cx="8057512" cy="49086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F391F0-2076-42BB-9063-A432E4F1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989" y="1246691"/>
            <a:ext cx="8057512" cy="49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2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3"/>
          <p:cNvGrpSpPr/>
          <p:nvPr/>
        </p:nvGrpSpPr>
        <p:grpSpPr bwMode="auto">
          <a:xfrm flipH="1">
            <a:off x="11182349" y="0"/>
            <a:ext cx="1009651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" name="直角三角形 1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059" name="组合 14"/>
          <p:cNvGrpSpPr/>
          <p:nvPr/>
        </p:nvGrpSpPr>
        <p:grpSpPr bwMode="auto">
          <a:xfrm flipV="1">
            <a:off x="1" y="5829300"/>
            <a:ext cx="1028700" cy="1028700"/>
            <a:chOff x="0" y="0"/>
            <a:chExt cx="3600450" cy="3600450"/>
          </a:xfrm>
        </p:grpSpPr>
        <p:sp>
          <p:nvSpPr>
            <p:cNvPr id="16" name="直角三角形 15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rgbClr val="D7D8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直角三角形 16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rgbClr val="1570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5060" name="文本框 17"/>
          <p:cNvSpPr txBox="1">
            <a:spLocks noChangeArrowheads="1"/>
          </p:cNvSpPr>
          <p:nvPr/>
        </p:nvSpPr>
        <p:spPr bwMode="auto">
          <a:xfrm>
            <a:off x="842686" y="486461"/>
            <a:ext cx="916230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可展结构</a:t>
            </a:r>
            <a:r>
              <a:rPr lang="en-US" altLang="zh-CN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1570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运动学仿真分析</a:t>
            </a:r>
            <a:endParaRPr lang="zh-CN" sz="2800" dirty="0">
              <a:solidFill>
                <a:srgbClr val="1570C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544E4F-9ECE-4CE7-A2C9-2CA98F2B5A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0" t="8502" r="9341" b="14376"/>
          <a:stretch/>
        </p:blipFill>
        <p:spPr>
          <a:xfrm>
            <a:off x="1321904" y="1784073"/>
            <a:ext cx="9233453" cy="4045227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858C3E7-D4BA-45F3-A38F-D1921564F5A0}"/>
              </a:ext>
            </a:extLst>
          </p:cNvPr>
          <p:cNvCxnSpPr>
            <a:cxnSpLocks/>
          </p:cNvCxnSpPr>
          <p:nvPr/>
        </p:nvCxnSpPr>
        <p:spPr>
          <a:xfrm>
            <a:off x="1636643" y="3558207"/>
            <a:ext cx="1186070" cy="235108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7D38A5E-2F97-4E74-A26F-719E7213DAAA}"/>
              </a:ext>
            </a:extLst>
          </p:cNvPr>
          <p:cNvCxnSpPr>
            <a:cxnSpLocks/>
          </p:cNvCxnSpPr>
          <p:nvPr/>
        </p:nvCxnSpPr>
        <p:spPr>
          <a:xfrm flipH="1">
            <a:off x="9797929" y="2961861"/>
            <a:ext cx="414131" cy="23245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C6EA0F4-CBAA-40A5-9131-6A1A77F2E435}"/>
              </a:ext>
            </a:extLst>
          </p:cNvPr>
          <p:cNvSpPr txBox="1"/>
          <p:nvPr/>
        </p:nvSpPr>
        <p:spPr>
          <a:xfrm>
            <a:off x="6839941" y="5372074"/>
            <a:ext cx="39934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类转动副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C2C1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C2C3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夹角：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95.57617619°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   134.72950752°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43483E-24D6-4283-8BDC-EE4A347D20F3}"/>
              </a:ext>
            </a:extLst>
          </p:cNvPr>
          <p:cNvSpPr txBox="1"/>
          <p:nvPr/>
        </p:nvSpPr>
        <p:spPr>
          <a:xfrm>
            <a:off x="1321904" y="5909294"/>
            <a:ext cx="5840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Ⅱ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类转动副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C1C4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C1C2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夹角：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108.43494882°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108.43494882°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867D10-0E3F-4197-886B-F478C4D1A624}"/>
              </a:ext>
            </a:extLst>
          </p:cNvPr>
          <p:cNvSpPr txBox="1"/>
          <p:nvPr/>
        </p:nvSpPr>
        <p:spPr>
          <a:xfrm>
            <a:off x="1814180" y="4917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17D0CB-C03A-4BF7-8F17-465187AEE7DD}"/>
              </a:ext>
            </a:extLst>
          </p:cNvPr>
          <p:cNvSpPr txBox="1"/>
          <p:nvPr/>
        </p:nvSpPr>
        <p:spPr>
          <a:xfrm>
            <a:off x="10212060" y="41241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498D6F-5D9B-4B28-A133-A2040BAD579D}"/>
              </a:ext>
            </a:extLst>
          </p:cNvPr>
          <p:cNvSpPr txBox="1"/>
          <p:nvPr/>
        </p:nvSpPr>
        <p:spPr>
          <a:xfrm>
            <a:off x="9261901" y="17873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C3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779965-5066-42D0-8A1D-7E68259062DD}"/>
              </a:ext>
            </a:extLst>
          </p:cNvPr>
          <p:cNvSpPr txBox="1"/>
          <p:nvPr/>
        </p:nvSpPr>
        <p:spPr>
          <a:xfrm>
            <a:off x="1400627" y="24132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C4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19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C72E0-A27E-4EF8-B522-24EA5536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A1E49-1AA3-44BE-BE09-949E930E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转动副</a:t>
            </a:r>
            <a:r>
              <a:rPr lang="en-US" altLang="zh-CN" dirty="0"/>
              <a:t>Ⅰ</a:t>
            </a:r>
          </a:p>
          <a:p>
            <a:r>
              <a:rPr lang="en-US" altLang="zh-CN" dirty="0"/>
              <a:t>h=1.98cm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8A5D67-C3B9-4BFB-8F70-51B7007C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349" y="448410"/>
            <a:ext cx="8989216" cy="59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6746B2-7BB5-4CAE-8F12-EA87C487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419" y="1916974"/>
            <a:ext cx="2287521" cy="1928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D1FE01-583D-4312-9E5C-9D0BA72E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79" y="4531987"/>
            <a:ext cx="2466696" cy="207969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16C60B3-8859-4049-BD01-D45FA3306EFD}"/>
              </a:ext>
            </a:extLst>
          </p:cNvPr>
          <p:cNvCxnSpPr/>
          <p:nvPr/>
        </p:nvCxnSpPr>
        <p:spPr>
          <a:xfrm>
            <a:off x="2589376" y="692208"/>
            <a:ext cx="2931208" cy="630679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32F79D62-0B0A-4F83-B1C4-84EF44F60C0A}"/>
              </a:ext>
            </a:extLst>
          </p:cNvPr>
          <p:cNvSpPr/>
          <p:nvPr/>
        </p:nvSpPr>
        <p:spPr>
          <a:xfrm>
            <a:off x="8827805" y="504203"/>
            <a:ext cx="940037" cy="982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D48AB95-8699-42E5-8EE1-389C243BC17C}"/>
              </a:ext>
            </a:extLst>
          </p:cNvPr>
          <p:cNvCxnSpPr/>
          <p:nvPr/>
        </p:nvCxnSpPr>
        <p:spPr>
          <a:xfrm flipV="1">
            <a:off x="4349809" y="1034041"/>
            <a:ext cx="4913832" cy="10767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9486F9-6341-4BC2-8998-7AB2C738A70E}"/>
              </a:ext>
            </a:extLst>
          </p:cNvPr>
          <p:cNvCxnSpPr>
            <a:cxnSpLocks/>
          </p:cNvCxnSpPr>
          <p:nvPr/>
        </p:nvCxnSpPr>
        <p:spPr>
          <a:xfrm flipV="1">
            <a:off x="5520584" y="1096579"/>
            <a:ext cx="3921094" cy="371470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E42C1AC-AAC4-4E68-B3CB-DA4DBE71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58" y="685799"/>
            <a:ext cx="7263839" cy="57627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AAB648-E511-40C9-A2C2-29F0BE4B09BA}"/>
              </a:ext>
            </a:extLst>
          </p:cNvPr>
          <p:cNvSpPr txBox="1"/>
          <p:nvPr/>
        </p:nvSpPr>
        <p:spPr>
          <a:xfrm>
            <a:off x="2589376" y="557183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2.34cm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0B0519-7314-4671-BB75-1858A9A1A68B}"/>
              </a:ext>
            </a:extLst>
          </p:cNvPr>
          <p:cNvSpPr txBox="1"/>
          <p:nvPr/>
        </p:nvSpPr>
        <p:spPr>
          <a:xfrm>
            <a:off x="2425857" y="19169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2.53cm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D3F92C-9502-48BA-A478-8DA1A372D35B}"/>
              </a:ext>
            </a:extLst>
          </p:cNvPr>
          <p:cNvSpPr txBox="1"/>
          <p:nvPr/>
        </p:nvSpPr>
        <p:spPr>
          <a:xfrm>
            <a:off x="6492507" y="1988683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2.34cm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6AE0E1-47A5-4346-B663-658B2A6381D0}"/>
              </a:ext>
            </a:extLst>
          </p:cNvPr>
          <p:cNvSpPr txBox="1"/>
          <p:nvPr/>
        </p:nvSpPr>
        <p:spPr>
          <a:xfrm>
            <a:off x="5824787" y="5594108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2.42cm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928F3A-71AE-4FEF-8C52-71156203EF33}"/>
              </a:ext>
            </a:extLst>
          </p:cNvPr>
          <p:cNvSpPr txBox="1"/>
          <p:nvPr/>
        </p:nvSpPr>
        <p:spPr>
          <a:xfrm>
            <a:off x="7843615" y="494922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1.73cm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53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76</Words>
  <Application>Microsoft Office PowerPoint</Application>
  <PresentationFormat>宽屏</PresentationFormat>
  <Paragraphs>20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沛</dc:creator>
  <cp:lastModifiedBy>刘 沛</cp:lastModifiedBy>
  <cp:revision>4</cp:revision>
  <dcterms:created xsi:type="dcterms:W3CDTF">2022-04-21T05:09:38Z</dcterms:created>
  <dcterms:modified xsi:type="dcterms:W3CDTF">2022-04-21T14:34:55Z</dcterms:modified>
</cp:coreProperties>
</file>