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5" r:id="rId3"/>
    <p:sldId id="322" r:id="rId4"/>
    <p:sldId id="323" r:id="rId5"/>
    <p:sldId id="314" r:id="rId6"/>
    <p:sldId id="325" r:id="rId7"/>
    <p:sldId id="258" r:id="rId8"/>
    <p:sldId id="311" r:id="rId9"/>
    <p:sldId id="326" r:id="rId10"/>
    <p:sldId id="306" r:id="rId11"/>
    <p:sldId id="327" r:id="rId12"/>
    <p:sldId id="32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88480-E694-44CB-8F18-50A2CD7B59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8F71EE-4DF0-46BF-8153-1B42A93E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6C33A4-B767-473F-A775-AAED984B536D}"/>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A4E76432-EA2F-44B9-9766-CFA9BFF487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2E7A77-5D57-4B10-9173-8196A18EF447}"/>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206900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8EAE8-F0F0-4327-B5C2-E8F27894AD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E61F9D-70F8-48BD-A31D-BC019396B5F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A21DB7-B364-42F8-808B-81FC973E31EF}"/>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FC1176F8-6927-4729-AA11-2885BDC8D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EB71F1-C557-4663-9C5C-1F89246398F6}"/>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337582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FEA675-23AB-4782-9921-ADCAC567FF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4CEFB9-4721-4C47-8A27-F6B53A4CD0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56330F-3664-4D1F-868D-63ADFF387742}"/>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56DF655A-B6D4-4D1D-853C-F92121C988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C6334-A1B9-405C-B12E-4755E470686C}"/>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1455204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cstate="email"/>
          <a:srcRect/>
          <a:stretch>
            <a:fillRect/>
          </a:stretch>
        </p:blipFill>
        <p:spPr bwMode="auto">
          <a:xfrm>
            <a:off x="5224465" y="0"/>
            <a:ext cx="6967537" cy="6858000"/>
          </a:xfrm>
          <a:prstGeom prst="rect">
            <a:avLst/>
          </a:prstGeom>
          <a:noFill/>
          <a:ln w="9525">
            <a:noFill/>
            <a:miter lim="800000"/>
            <a:headEnd/>
            <a:tailEnd/>
          </a:ln>
        </p:spPr>
      </p:pic>
    </p:spTree>
    <p:extLst>
      <p:ext uri="{BB962C8B-B14F-4D97-AF65-F5344CB8AC3E}">
        <p14:creationId xmlns:p14="http://schemas.microsoft.com/office/powerpoint/2010/main" val="61340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32B9B-2C24-437E-B997-A4394A4F81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D180AC-94E6-48C0-91B1-730DDF26FE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0DAED1-E7E7-4AD0-995D-471A94D5C12A}"/>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BCF45C0E-0FBB-499D-88DB-85B7C1B64B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207A5E-D43D-4848-816E-673A3889E526}"/>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150570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FD0C-B662-4703-825A-BFCF8EC5F8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0B9C62-C062-4E61-855F-77FACE467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2B3CAD-B079-41A4-BE69-EAE3F92C3E19}"/>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BBF4CADE-50A3-45F1-AE86-A189FE7326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F8E2D7-BA98-449A-A7B3-77C53F3E7A74}"/>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317640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D2AF3-7893-4702-A554-A75DF7FDCD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74F38E-69C9-4487-B065-E87C820F33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0C210-5560-464E-9BC6-E42175840F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4B6FE7-F3CB-42E4-8F9F-8D6AB041D3A4}"/>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6" name="页脚占位符 5">
            <a:extLst>
              <a:ext uri="{FF2B5EF4-FFF2-40B4-BE49-F238E27FC236}">
                <a16:creationId xmlns:a16="http://schemas.microsoft.com/office/drawing/2014/main" id="{2400A8F7-5817-4E7A-B2E2-8741D18EF5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0C218C-62BE-4991-ACA0-63133290DD6B}"/>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34091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CF9B5-E187-4F57-86C6-D011138EE6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7ACC0AB-18A9-4444-85B0-C91FE806D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8E882F-EE35-414B-8509-83C73EC1DE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D97DBA6-13A2-428A-AF60-330CCA3B8F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913B1C-E48A-467C-BB61-A1A4BDAFE29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9D50A8-CD8B-4133-9A8D-956A9B457458}"/>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8" name="页脚占位符 7">
            <a:extLst>
              <a:ext uri="{FF2B5EF4-FFF2-40B4-BE49-F238E27FC236}">
                <a16:creationId xmlns:a16="http://schemas.microsoft.com/office/drawing/2014/main" id="{2DA7811F-4F9C-4D48-8EE6-ECCA34586C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E133BC-1A57-4A7B-AD57-6DC0FD4E3810}"/>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13747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E6B63-D01C-4D95-AE0F-7B8810E1B8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F4364F-D444-42DC-81E1-AFC83FED6DB3}"/>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4" name="页脚占位符 3">
            <a:extLst>
              <a:ext uri="{FF2B5EF4-FFF2-40B4-BE49-F238E27FC236}">
                <a16:creationId xmlns:a16="http://schemas.microsoft.com/office/drawing/2014/main" id="{ADDDC20A-E1D0-4CE4-9486-CA1FEDA802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9FE3EA-C413-4CE6-A208-D0000F387056}"/>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402601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C3914F-65E1-4673-8787-7A0DB5762C19}"/>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3" name="页脚占位符 2">
            <a:extLst>
              <a:ext uri="{FF2B5EF4-FFF2-40B4-BE49-F238E27FC236}">
                <a16:creationId xmlns:a16="http://schemas.microsoft.com/office/drawing/2014/main" id="{8AC5980F-E454-4962-89D1-9ADBB5BC28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0D50D2-A98C-4CD4-BA2E-5B5A5565FC68}"/>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204595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66174-6A5F-4589-9E95-6279AFF2A6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F45A89-5F36-483D-BAAE-29730E90A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5F4FA1-749D-4AE2-96CF-F19526137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918941-6C59-40A4-9AC2-4295CA8E0E37}"/>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6" name="页脚占位符 5">
            <a:extLst>
              <a:ext uri="{FF2B5EF4-FFF2-40B4-BE49-F238E27FC236}">
                <a16:creationId xmlns:a16="http://schemas.microsoft.com/office/drawing/2014/main" id="{EDF9FF83-281E-417C-9EF4-85C4FBF91D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507CFA-A98A-41C9-981C-624BCADBCECE}"/>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219858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BC1F-E490-4C8C-B499-2D5F5A5FDF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5B83B4-3556-406D-96E4-D2707A815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07998-654B-49CC-BF4B-E0D31E39D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EB1660-8B12-4121-86B5-EC9BD9FC5C7B}"/>
              </a:ext>
            </a:extLst>
          </p:cNvPr>
          <p:cNvSpPr>
            <a:spLocks noGrp="1"/>
          </p:cNvSpPr>
          <p:nvPr>
            <p:ph type="dt" sz="half" idx="10"/>
          </p:nvPr>
        </p:nvSpPr>
        <p:spPr/>
        <p:txBody>
          <a:bodyPr/>
          <a:lstStyle/>
          <a:p>
            <a:fld id="{FA05FEFE-450E-430C-AA77-DFA7C344034C}" type="datetimeFigureOut">
              <a:rPr lang="zh-CN" altLang="en-US" smtClean="0"/>
              <a:t>2021/1/6</a:t>
            </a:fld>
            <a:endParaRPr lang="zh-CN" altLang="en-US"/>
          </a:p>
        </p:txBody>
      </p:sp>
      <p:sp>
        <p:nvSpPr>
          <p:cNvPr id="6" name="页脚占位符 5">
            <a:extLst>
              <a:ext uri="{FF2B5EF4-FFF2-40B4-BE49-F238E27FC236}">
                <a16:creationId xmlns:a16="http://schemas.microsoft.com/office/drawing/2014/main" id="{0602EAF2-755D-435C-AE93-739C56DE1E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D60B4-AB7D-4A94-B678-D6CBF7102AC6}"/>
              </a:ext>
            </a:extLst>
          </p:cNvPr>
          <p:cNvSpPr>
            <a:spLocks noGrp="1"/>
          </p:cNvSpPr>
          <p:nvPr>
            <p:ph type="sldNum" sz="quarter" idx="12"/>
          </p:nvPr>
        </p:nvSpPr>
        <p:spPr/>
        <p:txBody>
          <a:body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395145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0C8366-5459-4A0E-AA05-A577A7433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3FE7D6-CE9A-4A0A-B581-771D0178D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A1037C-29A9-43E1-8889-D123FB525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5FEFE-450E-430C-AA77-DFA7C344034C}" type="datetimeFigureOut">
              <a:rPr lang="zh-CN" altLang="en-US" smtClean="0"/>
              <a:t>2021/1/6</a:t>
            </a:fld>
            <a:endParaRPr lang="zh-CN" altLang="en-US"/>
          </a:p>
        </p:txBody>
      </p:sp>
      <p:sp>
        <p:nvSpPr>
          <p:cNvPr id="5" name="页脚占位符 4">
            <a:extLst>
              <a:ext uri="{FF2B5EF4-FFF2-40B4-BE49-F238E27FC236}">
                <a16:creationId xmlns:a16="http://schemas.microsoft.com/office/drawing/2014/main" id="{B3BC1585-696B-4A71-A196-94A438EEA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34D24D-BA75-4D04-B1C3-81F898EE4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7C86F-9AA0-4FF3-ACBD-5CA294CD0499}" type="slidenum">
              <a:rPr lang="zh-CN" altLang="en-US" smtClean="0"/>
              <a:t>‹#›</a:t>
            </a:fld>
            <a:endParaRPr lang="zh-CN" altLang="en-US"/>
          </a:p>
        </p:txBody>
      </p:sp>
    </p:spTree>
    <p:extLst>
      <p:ext uri="{BB962C8B-B14F-4D97-AF65-F5344CB8AC3E}">
        <p14:creationId xmlns:p14="http://schemas.microsoft.com/office/powerpoint/2010/main" val="146002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355341" y="2209800"/>
            <a:ext cx="6057900" cy="1656415"/>
          </a:xfrm>
          <a:prstGeom prst="rect">
            <a:avLst/>
          </a:prstGeom>
          <a:noFill/>
          <a:ln w="9525">
            <a:noFill/>
            <a:miter lim="800000"/>
          </a:ln>
        </p:spPr>
        <p:txBody>
          <a:bodyPr wrap="square">
            <a:spAutoFit/>
          </a:bodyPr>
          <a:lstStyle/>
          <a:p>
            <a:pPr algn="ctr" eaLnBrk="1" hangingPunct="1">
              <a:lnSpc>
                <a:spcPct val="150000"/>
              </a:lnSpc>
            </a:pPr>
            <a:r>
              <a:rPr lang="zh-CN" altLang="en-US" sz="3600" b="1" dirty="0">
                <a:solidFill>
                  <a:srgbClr val="1570C1"/>
                </a:solidFill>
                <a:latin typeface="微软雅黑" panose="020B0503020204020204" pitchFamily="34" charset="-122"/>
                <a:ea typeface="微软雅黑" panose="020B0503020204020204" pitchFamily="34" charset="-122"/>
              </a:rPr>
              <a:t>设计与建造经济分析</a:t>
            </a:r>
            <a:endParaRPr lang="en-US" altLang="zh-CN" sz="3600" b="1" dirty="0">
              <a:solidFill>
                <a:srgbClr val="1570C1"/>
              </a:solidFill>
              <a:latin typeface="微软雅黑" panose="020B0503020204020204" pitchFamily="34" charset="-122"/>
              <a:ea typeface="微软雅黑" panose="020B0503020204020204" pitchFamily="34" charset="-122"/>
            </a:endParaRPr>
          </a:p>
          <a:p>
            <a:pPr algn="ctr" eaLnBrk="1" hangingPunct="1">
              <a:lnSpc>
                <a:spcPct val="150000"/>
              </a:lnSpc>
            </a:pPr>
            <a:r>
              <a:rPr lang="zh-CN" altLang="en-US" sz="3600" b="1" dirty="0">
                <a:solidFill>
                  <a:srgbClr val="1570C1"/>
                </a:solidFill>
                <a:latin typeface="微软雅黑" panose="020B0503020204020204" pitchFamily="34" charset="-122"/>
                <a:ea typeface="微软雅黑" panose="020B0503020204020204" pitchFamily="34" charset="-122"/>
              </a:rPr>
              <a:t>暨课程报告七</a:t>
            </a:r>
            <a:endParaRPr lang="en-US" altLang="zh-CN" sz="3600" b="1" dirty="0">
              <a:solidFill>
                <a:srgbClr val="1570C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7069" y="4818990"/>
            <a:ext cx="3286477" cy="1485920"/>
          </a:xfrm>
          <a:prstGeom prst="rect">
            <a:avLst/>
          </a:prstGeom>
          <a:noFill/>
        </p:spPr>
        <p:txBody>
          <a:bodyPr wrap="none" rtlCol="0">
            <a:spAutoFit/>
          </a:bodyPr>
          <a:lstStyle/>
          <a:p>
            <a:pPr>
              <a:lnSpc>
                <a:spcPct val="130000"/>
              </a:lnSpc>
            </a:pPr>
            <a:r>
              <a:rPr lang="en-US" altLang="zh-CN" sz="2400" dirty="0">
                <a:latin typeface="微软雅黑" panose="020B0503020204020204" pitchFamily="34" charset="-122"/>
                <a:ea typeface="微软雅黑" panose="020B0503020204020204" pitchFamily="34" charset="-122"/>
              </a:rPr>
              <a:t>by</a:t>
            </a:r>
            <a:r>
              <a:rPr lang="zh-CN" altLang="en-US" sz="2400" dirty="0">
                <a:latin typeface="微软雅黑" panose="020B0503020204020204" pitchFamily="34" charset="-122"/>
                <a:ea typeface="微软雅黑" panose="020B0503020204020204" pitchFamily="34" charset="-122"/>
              </a:rPr>
              <a:t>设计与建造二组</a:t>
            </a:r>
            <a:endParaRPr lang="en-US" altLang="zh-CN" sz="2400"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刘宇轩 王鹏博 李垚酉 </a:t>
            </a:r>
            <a:endParaRPr lang="en-US" altLang="zh-CN" sz="2400" dirty="0">
              <a:latin typeface="微软雅黑" panose="020B0503020204020204" pitchFamily="34" charset="-122"/>
              <a:ea typeface="微软雅黑" panose="020B0503020204020204" pitchFamily="34" charset="-122"/>
            </a:endParaRPr>
          </a:p>
          <a:p>
            <a:pPr>
              <a:lnSpc>
                <a:spcPct val="130000"/>
              </a:lnSpc>
            </a:pPr>
            <a:r>
              <a:rPr lang="zh-CN" altLang="en-US" sz="2400" dirty="0">
                <a:latin typeface="微软雅黑" panose="020B0503020204020204" pitchFamily="34" charset="-122"/>
                <a:ea typeface="微软雅黑" panose="020B0503020204020204" pitchFamily="34" charset="-122"/>
              </a:rPr>
              <a:t>冒惠敏 郭伟祺 白   韬  </a:t>
            </a:r>
            <a:endParaRPr lang="en-US" altLang="zh-CN" sz="2400" dirty="0">
              <a:latin typeface="微软雅黑" panose="020B0503020204020204" pitchFamily="34" charset="-122"/>
              <a:ea typeface="微软雅黑" panose="020B0503020204020204" pitchFamily="34" charset="-122"/>
            </a:endParaRPr>
          </a:p>
        </p:txBody>
      </p:sp>
      <p:pic>
        <p:nvPicPr>
          <p:cNvPr id="2" name="Picture 2">
            <a:extLst>
              <a:ext uri="{FF2B5EF4-FFF2-40B4-BE49-F238E27FC236}">
                <a16:creationId xmlns:a16="http://schemas.microsoft.com/office/drawing/2014/main" id="{87C3C8E1-7589-4252-85B4-A011733AB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99839" cy="851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1"/>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2856" y="400050"/>
            <a:ext cx="677108" cy="971550"/>
          </a:xfrm>
          <a:prstGeom prst="rect">
            <a:avLst/>
          </a:prstGeom>
          <a:noFill/>
          <a:ln w="9525">
            <a:noFill/>
            <a:miter lim="800000"/>
          </a:ln>
        </p:spPr>
        <p:txBody>
          <a:bodyPr vert="eaVert" wrap="square">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grpSp>
        <p:nvGrpSpPr>
          <p:cNvPr id="6" name="组合 5"/>
          <p:cNvGrpSpPr/>
          <p:nvPr/>
        </p:nvGrpSpPr>
        <p:grpSpPr>
          <a:xfrm>
            <a:off x="2522539" y="1641475"/>
            <a:ext cx="7146925" cy="584775"/>
            <a:chOff x="2522539" y="1641475"/>
            <a:chExt cx="7146925" cy="584775"/>
          </a:xfrm>
        </p:grpSpPr>
        <p:sp>
          <p:nvSpPr>
            <p:cNvPr id="18439" name="文本框 10"/>
            <p:cNvSpPr txBox="1">
              <a:spLocks noChangeArrowheads="1"/>
            </p:cNvSpPr>
            <p:nvPr/>
          </p:nvSpPr>
          <p:spPr bwMode="auto">
            <a:xfrm>
              <a:off x="2522539" y="1641475"/>
              <a:ext cx="7146925" cy="584775"/>
            </a:xfrm>
            <a:prstGeom prst="rect">
              <a:avLst/>
            </a:prstGeom>
            <a:noFill/>
            <a:ln w="9525">
              <a:noFill/>
              <a:miter lim="800000"/>
            </a:ln>
          </p:spPr>
          <p:txBody>
            <a:bodyPr>
              <a:spAutoFit/>
            </a:bodyPr>
            <a:lstStyle/>
            <a:p>
              <a:pPr algn="ctr" eaLnBrk="1" hangingPunct="1"/>
              <a:r>
                <a:rPr lang="en-US" altLang="zh-CN" sz="3200" dirty="0">
                  <a:solidFill>
                    <a:schemeClr val="tx2">
                      <a:lumMod val="60000"/>
                      <a:lumOff val="40000"/>
                    </a:schemeClr>
                  </a:solidFill>
                  <a:latin typeface="DIN" pitchFamily="50" charset="0"/>
                </a:rPr>
                <a:t>01  </a:t>
              </a:r>
              <a:r>
                <a:rPr lang="zh-CN" altLang="en-US" sz="3200" dirty="0">
                  <a:solidFill>
                    <a:schemeClr val="tx2">
                      <a:lumMod val="60000"/>
                      <a:lumOff val="40000"/>
                    </a:schemeClr>
                  </a:solidFill>
                  <a:latin typeface="微软雅黑" panose="020B0503020204020204" pitchFamily="34" charset="-122"/>
                  <a:ea typeface="微软雅黑" panose="020B0503020204020204" pitchFamily="34" charset="-122"/>
                </a:rPr>
                <a:t>经济分析</a:t>
              </a:r>
            </a:p>
          </p:txBody>
        </p:sp>
        <p:grpSp>
          <p:nvGrpSpPr>
            <p:cNvPr id="5" name="组合 4"/>
            <p:cNvGrpSpPr/>
            <p:nvPr/>
          </p:nvGrpSpPr>
          <p:grpSpPr>
            <a:xfrm>
              <a:off x="3949350" y="1712166"/>
              <a:ext cx="461527" cy="443392"/>
              <a:chOff x="1737995" y="2750104"/>
              <a:chExt cx="461527" cy="443392"/>
            </a:xfrm>
            <a:solidFill>
              <a:srgbClr val="1570C1"/>
            </a:solidFill>
          </p:grpSpPr>
          <p:sp>
            <p:nvSpPr>
              <p:cNvPr id="3"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sp>
            <p:nvSpPr>
              <p:cNvPr id="4"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grpSp>
      </p:grpSp>
      <p:grpSp>
        <p:nvGrpSpPr>
          <p:cNvPr id="9" name="组合 8"/>
          <p:cNvGrpSpPr/>
          <p:nvPr/>
        </p:nvGrpSpPr>
        <p:grpSpPr>
          <a:xfrm>
            <a:off x="2522539" y="2632075"/>
            <a:ext cx="7146925" cy="584775"/>
            <a:chOff x="2522539" y="2632075"/>
            <a:chExt cx="7146925" cy="584775"/>
          </a:xfrm>
        </p:grpSpPr>
        <p:sp>
          <p:nvSpPr>
            <p:cNvPr id="18440" name="文本框 11"/>
            <p:cNvSpPr txBox="1">
              <a:spLocks noChangeArrowheads="1"/>
            </p:cNvSpPr>
            <p:nvPr/>
          </p:nvSpPr>
          <p:spPr bwMode="auto">
            <a:xfrm>
              <a:off x="2522539" y="2632075"/>
              <a:ext cx="7146925" cy="584775"/>
            </a:xfrm>
            <a:prstGeom prst="rect">
              <a:avLst/>
            </a:prstGeom>
            <a:noFill/>
            <a:ln w="9525">
              <a:noFill/>
              <a:miter lim="800000"/>
            </a:ln>
          </p:spPr>
          <p:txBody>
            <a:bodyPr>
              <a:spAutoFit/>
            </a:bodyPr>
            <a:lstStyle/>
            <a:p>
              <a:pPr algn="ctr" eaLnBrk="1" hangingPunct="1"/>
              <a:r>
                <a:rPr lang="en-US" altLang="zh-CN" sz="3200" dirty="0">
                  <a:solidFill>
                    <a:schemeClr val="tx2">
                      <a:lumMod val="60000"/>
                      <a:lumOff val="40000"/>
                    </a:schemeClr>
                  </a:solidFill>
                  <a:latin typeface="DIN" pitchFamily="50" charset="0"/>
                </a:rPr>
                <a:t>02  </a:t>
              </a:r>
              <a:r>
                <a:rPr lang="zh-CN" altLang="en-US" sz="3200" dirty="0">
                  <a:solidFill>
                    <a:schemeClr val="tx2">
                      <a:lumMod val="60000"/>
                      <a:lumOff val="40000"/>
                    </a:schemeClr>
                  </a:solidFill>
                  <a:latin typeface="微软雅黑" panose="020B0503020204020204" pitchFamily="34" charset="-122"/>
                  <a:ea typeface="微软雅黑" panose="020B0503020204020204" pitchFamily="34" charset="-122"/>
                </a:rPr>
                <a:t>社会影响</a:t>
              </a:r>
            </a:p>
          </p:txBody>
        </p:sp>
        <p:grpSp>
          <p:nvGrpSpPr>
            <p:cNvPr id="16" name="组合 15"/>
            <p:cNvGrpSpPr/>
            <p:nvPr/>
          </p:nvGrpSpPr>
          <p:grpSpPr>
            <a:xfrm>
              <a:off x="3949350" y="2702766"/>
              <a:ext cx="461527" cy="443392"/>
              <a:chOff x="1737995" y="2750104"/>
              <a:chExt cx="461527" cy="443392"/>
            </a:xfrm>
            <a:solidFill>
              <a:srgbClr val="1570C1"/>
            </a:solidFill>
          </p:grpSpPr>
          <p:sp>
            <p:nvSpPr>
              <p:cNvPr id="17"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sp>
            <p:nvSpPr>
              <p:cNvPr id="18"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grpSp>
      </p:grpSp>
      <p:grpSp>
        <p:nvGrpSpPr>
          <p:cNvPr id="11" name="组合 10"/>
          <p:cNvGrpSpPr/>
          <p:nvPr/>
        </p:nvGrpSpPr>
        <p:grpSpPr>
          <a:xfrm>
            <a:off x="2522539" y="3622675"/>
            <a:ext cx="7146925" cy="584775"/>
            <a:chOff x="2522539" y="3622675"/>
            <a:chExt cx="7146925" cy="584775"/>
          </a:xfrm>
        </p:grpSpPr>
        <p:sp>
          <p:nvSpPr>
            <p:cNvPr id="18441" name="文本框 12"/>
            <p:cNvSpPr txBox="1">
              <a:spLocks noChangeArrowheads="1"/>
            </p:cNvSpPr>
            <p:nvPr/>
          </p:nvSpPr>
          <p:spPr bwMode="auto">
            <a:xfrm>
              <a:off x="2522539" y="3622675"/>
              <a:ext cx="7146925" cy="584775"/>
            </a:xfrm>
            <a:prstGeom prst="rect">
              <a:avLst/>
            </a:prstGeom>
            <a:noFill/>
            <a:ln w="9525">
              <a:noFill/>
              <a:miter lim="800000"/>
            </a:ln>
          </p:spPr>
          <p:txBody>
            <a:bodyPr>
              <a:spAutoFit/>
            </a:bodyPr>
            <a:lstStyle/>
            <a:p>
              <a:pPr algn="ctr" eaLnBrk="1" hangingPunct="1"/>
              <a:r>
                <a:rPr lang="en-US" altLang="zh-CN" sz="3200" dirty="0">
                  <a:solidFill>
                    <a:srgbClr val="1570C1"/>
                  </a:solidFill>
                  <a:latin typeface="DIN" pitchFamily="50" charset="0"/>
                </a:rPr>
                <a:t>03  </a:t>
              </a:r>
              <a:r>
                <a:rPr lang="zh-CN" altLang="en-US" sz="3200" dirty="0">
                  <a:solidFill>
                    <a:srgbClr val="1570C1"/>
                  </a:solidFill>
                  <a:latin typeface="微软雅黑" panose="020B0503020204020204" pitchFamily="34" charset="-122"/>
                  <a:ea typeface="微软雅黑" panose="020B0503020204020204" pitchFamily="34" charset="-122"/>
                </a:rPr>
                <a:t>团队合作</a:t>
              </a:r>
            </a:p>
          </p:txBody>
        </p:sp>
        <p:grpSp>
          <p:nvGrpSpPr>
            <p:cNvPr id="19" name="组合 18"/>
            <p:cNvGrpSpPr/>
            <p:nvPr/>
          </p:nvGrpSpPr>
          <p:grpSpPr>
            <a:xfrm>
              <a:off x="3949350" y="3693366"/>
              <a:ext cx="461527" cy="443392"/>
              <a:chOff x="1737995" y="2750104"/>
              <a:chExt cx="461527" cy="443392"/>
            </a:xfrm>
            <a:solidFill>
              <a:srgbClr val="1570C1"/>
            </a:solidFill>
          </p:grpSpPr>
          <p:sp>
            <p:nvSpPr>
              <p:cNvPr id="20"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p>
            </p:txBody>
          </p:sp>
          <p:sp>
            <p:nvSpPr>
              <p:cNvPr id="21"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p>
            </p:txBody>
          </p:sp>
        </p:grpSp>
      </p:grpSp>
      <p:pic>
        <p:nvPicPr>
          <p:cNvPr id="13" name="Picture 2">
            <a:extLst>
              <a:ext uri="{FF2B5EF4-FFF2-40B4-BE49-F238E27FC236}">
                <a16:creationId xmlns:a16="http://schemas.microsoft.com/office/drawing/2014/main" id="{77719C9C-B322-4A6E-A2AD-26BC32CEF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6836"/>
            <a:ext cx="3799839" cy="851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0 -3.33333E-6 L 0 -0.08518 " pathEditMode="relative" rAng="0" ptsTypes="AA">
                                      <p:cBhvr>
                                        <p:cTn id="12" dur="2000" fill="hold"/>
                                        <p:tgtEl>
                                          <p:spTgt spid="11"/>
                                        </p:tgtEl>
                                        <p:attrNameLst>
                                          <p:attrName>ppt_x</p:attrName>
                                          <p:attrName>ppt_y</p:attrName>
                                        </p:attrNameLst>
                                      </p:cBhvr>
                                      <p:rCtr x="0" y="-42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 name="文本框 17"/>
          <p:cNvSpPr txBox="1">
            <a:spLocks noChangeArrowheads="1"/>
          </p:cNvSpPr>
          <p:nvPr/>
        </p:nvSpPr>
        <p:spPr bwMode="auto">
          <a:xfrm>
            <a:off x="849315" y="397635"/>
            <a:ext cx="5410200" cy="584775"/>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DIN" pitchFamily="50" charset="0"/>
              </a:rPr>
              <a:t>03 </a:t>
            </a:r>
            <a:r>
              <a:rPr lang="zh-CN" altLang="en-US" sz="3200" dirty="0">
                <a:solidFill>
                  <a:srgbClr val="1570C1"/>
                </a:solidFill>
                <a:latin typeface="微软雅黑" panose="020B0503020204020204" pitchFamily="34" charset="-122"/>
                <a:ea typeface="微软雅黑" panose="020B0503020204020204" pitchFamily="34" charset="-122"/>
              </a:rPr>
              <a:t>团队合作</a:t>
            </a:r>
          </a:p>
        </p:txBody>
      </p:sp>
      <p:pic>
        <p:nvPicPr>
          <p:cNvPr id="4" name="图片 3">
            <a:extLst>
              <a:ext uri="{FF2B5EF4-FFF2-40B4-BE49-F238E27FC236}">
                <a16:creationId xmlns:a16="http://schemas.microsoft.com/office/drawing/2014/main" id="{16382EBC-A051-4679-BEAB-01A4934A5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345" y="1558636"/>
            <a:ext cx="4987636" cy="3740727"/>
          </a:xfrm>
          <a:prstGeom prst="rect">
            <a:avLst/>
          </a:prstGeom>
        </p:spPr>
      </p:pic>
      <p:pic>
        <p:nvPicPr>
          <p:cNvPr id="6" name="图片 5">
            <a:extLst>
              <a:ext uri="{FF2B5EF4-FFF2-40B4-BE49-F238E27FC236}">
                <a16:creationId xmlns:a16="http://schemas.microsoft.com/office/drawing/2014/main" id="{A694F02A-2228-455E-B5C8-A962D292313E}"/>
              </a:ext>
            </a:extLst>
          </p:cNvPr>
          <p:cNvPicPr>
            <a:picLocks noChangeAspect="1"/>
          </p:cNvPicPr>
          <p:nvPr/>
        </p:nvPicPr>
        <p:blipFill>
          <a:blip r:embed="rId3"/>
          <a:stretch>
            <a:fillRect/>
          </a:stretch>
        </p:blipFill>
        <p:spPr>
          <a:xfrm>
            <a:off x="1764921" y="1108364"/>
            <a:ext cx="3578988" cy="5140036"/>
          </a:xfrm>
          <a:prstGeom prst="rect">
            <a:avLst/>
          </a:prstGeom>
        </p:spPr>
      </p:pic>
    </p:spTree>
    <p:extLst>
      <p:ext uri="{BB962C8B-B14F-4D97-AF65-F5344CB8AC3E}">
        <p14:creationId xmlns:p14="http://schemas.microsoft.com/office/powerpoint/2010/main" val="34128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rrowheads="1"/>
          </p:cNvSpPr>
          <p:nvPr/>
        </p:nvSpPr>
        <p:spPr bwMode="auto">
          <a:xfrm>
            <a:off x="164757" y="3786809"/>
            <a:ext cx="6222791" cy="707886"/>
          </a:xfrm>
          <a:prstGeom prst="rect">
            <a:avLst/>
          </a:prstGeom>
          <a:noFill/>
          <a:ln w="9525">
            <a:noFill/>
            <a:miter lim="800000"/>
          </a:ln>
        </p:spPr>
        <p:txBody>
          <a:bodyPr wrap="square">
            <a:spAutoFit/>
          </a:bodyPr>
          <a:lstStyle/>
          <a:p>
            <a:pPr algn="dist" eaLnBrk="1" hangingPunct="1"/>
            <a:r>
              <a:rPr lang="en-US" altLang="zh-CN" sz="4000" dirty="0">
                <a:solidFill>
                  <a:schemeClr val="tx2">
                    <a:lumMod val="60000"/>
                    <a:lumOff val="40000"/>
                  </a:schemeClr>
                </a:solidFill>
                <a:latin typeface="DIN" pitchFamily="50" charset="0"/>
              </a:rPr>
              <a:t>THANK FOR LISTENING</a:t>
            </a:r>
            <a:endParaRPr lang="zh-CN" altLang="en-US" sz="4000" dirty="0">
              <a:solidFill>
                <a:schemeClr val="tx2">
                  <a:lumMod val="60000"/>
                  <a:lumOff val="40000"/>
                </a:schemeClr>
              </a:solidFill>
              <a:latin typeface="DIN" pitchFamily="50" charset="0"/>
            </a:endParaRPr>
          </a:p>
        </p:txBody>
      </p:sp>
      <p:sp>
        <p:nvSpPr>
          <p:cNvPr id="6" name="文本框 5"/>
          <p:cNvSpPr txBox="1">
            <a:spLocks noChangeArrowheads="1"/>
          </p:cNvSpPr>
          <p:nvPr/>
        </p:nvSpPr>
        <p:spPr bwMode="auto">
          <a:xfrm>
            <a:off x="687390" y="1973263"/>
            <a:ext cx="4713287" cy="1446212"/>
          </a:xfrm>
          <a:prstGeom prst="rect">
            <a:avLst/>
          </a:prstGeom>
          <a:noFill/>
          <a:ln w="9525">
            <a:noFill/>
            <a:miter lim="800000"/>
          </a:ln>
        </p:spPr>
        <p:txBody>
          <a:bodyPr>
            <a:spAutoFit/>
          </a:bodyPr>
          <a:lstStyle/>
          <a:p>
            <a:pPr algn="ctr" eaLnBrk="1" hangingPunct="1"/>
            <a:r>
              <a:rPr lang="zh-CN" altLang="en-US" sz="8800" dirty="0">
                <a:solidFill>
                  <a:srgbClr val="1570C1"/>
                </a:solidFill>
                <a:latin typeface="微软雅黑" panose="020B0503020204020204" pitchFamily="34" charset="-122"/>
                <a:ea typeface="微软雅黑" panose="020B0503020204020204" pitchFamily="34" charset="-122"/>
              </a:rPr>
              <a:t>谢 谢</a:t>
            </a:r>
          </a:p>
        </p:txBody>
      </p:sp>
      <p:pic>
        <p:nvPicPr>
          <p:cNvPr id="2" name="Picture 2">
            <a:extLst>
              <a:ext uri="{FF2B5EF4-FFF2-40B4-BE49-F238E27FC236}">
                <a16:creationId xmlns:a16="http://schemas.microsoft.com/office/drawing/2014/main" id="{F9F4202F-EF97-459D-B74D-02BCC6CE7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6836"/>
            <a:ext cx="3799839" cy="851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1"/>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2856" y="400050"/>
            <a:ext cx="677108" cy="971550"/>
          </a:xfrm>
          <a:prstGeom prst="rect">
            <a:avLst/>
          </a:prstGeom>
          <a:noFill/>
          <a:ln w="9525">
            <a:noFill/>
            <a:miter lim="800000"/>
          </a:ln>
        </p:spPr>
        <p:txBody>
          <a:bodyPr vert="eaVert" wrap="square">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sp>
        <p:nvSpPr>
          <p:cNvPr id="18439" name="文本框 10"/>
          <p:cNvSpPr txBox="1">
            <a:spLocks noChangeArrowheads="1"/>
          </p:cNvSpPr>
          <p:nvPr/>
        </p:nvSpPr>
        <p:spPr bwMode="auto">
          <a:xfrm>
            <a:off x="2522539" y="1641475"/>
            <a:ext cx="7146925" cy="584775"/>
          </a:xfrm>
          <a:prstGeom prst="rect">
            <a:avLst/>
          </a:prstGeom>
          <a:noFill/>
          <a:ln w="9525">
            <a:noFill/>
            <a:miter lim="800000"/>
          </a:ln>
        </p:spPr>
        <p:txBody>
          <a:bodyPr>
            <a:spAutoFit/>
          </a:bodyPr>
          <a:lstStyle/>
          <a:p>
            <a:pPr algn="ctr" eaLnBrk="1" hangingPunct="1"/>
            <a:r>
              <a:rPr lang="en-US" altLang="zh-CN" sz="3200" dirty="0">
                <a:solidFill>
                  <a:srgbClr val="1570C1"/>
                </a:solidFill>
                <a:latin typeface="DIN" pitchFamily="50" charset="0"/>
              </a:rPr>
              <a:t>01  </a:t>
            </a:r>
            <a:r>
              <a:rPr lang="zh-CN" altLang="en-US" sz="3200" dirty="0">
                <a:solidFill>
                  <a:srgbClr val="1570C1"/>
                </a:solidFill>
                <a:latin typeface="微软雅黑" panose="020B0503020204020204" pitchFamily="34" charset="-122"/>
                <a:ea typeface="微软雅黑" panose="020B0503020204020204" pitchFamily="34" charset="-122"/>
              </a:rPr>
              <a:t>经济分析</a:t>
            </a:r>
          </a:p>
        </p:txBody>
      </p:sp>
      <p:sp>
        <p:nvSpPr>
          <p:cNvPr id="18440" name="文本框 11"/>
          <p:cNvSpPr txBox="1">
            <a:spLocks noChangeArrowheads="1"/>
          </p:cNvSpPr>
          <p:nvPr/>
        </p:nvSpPr>
        <p:spPr bwMode="auto">
          <a:xfrm>
            <a:off x="2522539" y="2632075"/>
            <a:ext cx="7146925" cy="584775"/>
          </a:xfrm>
          <a:prstGeom prst="rect">
            <a:avLst/>
          </a:prstGeom>
          <a:noFill/>
          <a:ln w="9525">
            <a:noFill/>
            <a:miter lim="800000"/>
          </a:ln>
        </p:spPr>
        <p:txBody>
          <a:bodyPr>
            <a:spAutoFit/>
          </a:bodyPr>
          <a:lstStyle/>
          <a:p>
            <a:pPr algn="ctr" eaLnBrk="1" hangingPunct="1"/>
            <a:r>
              <a:rPr lang="en-US" altLang="zh-CN" sz="3200" dirty="0">
                <a:solidFill>
                  <a:schemeClr val="tx2">
                    <a:lumMod val="60000"/>
                    <a:lumOff val="40000"/>
                  </a:schemeClr>
                </a:solidFill>
                <a:latin typeface="DIN" pitchFamily="50" charset="0"/>
              </a:rPr>
              <a:t>02  </a:t>
            </a:r>
            <a:r>
              <a:rPr lang="zh-CN" altLang="en-US" sz="3200" dirty="0">
                <a:solidFill>
                  <a:schemeClr val="tx2">
                    <a:lumMod val="60000"/>
                    <a:lumOff val="40000"/>
                  </a:schemeClr>
                </a:solidFill>
                <a:latin typeface="微软雅黑" panose="020B0503020204020204" pitchFamily="34" charset="-122"/>
                <a:ea typeface="微软雅黑" panose="020B0503020204020204" pitchFamily="34" charset="-122"/>
              </a:rPr>
              <a:t>社会影响</a:t>
            </a:r>
          </a:p>
        </p:txBody>
      </p:sp>
      <p:sp>
        <p:nvSpPr>
          <p:cNvPr id="18441" name="文本框 12"/>
          <p:cNvSpPr txBox="1">
            <a:spLocks noChangeArrowheads="1"/>
          </p:cNvSpPr>
          <p:nvPr/>
        </p:nvSpPr>
        <p:spPr bwMode="auto">
          <a:xfrm>
            <a:off x="2522539" y="3622675"/>
            <a:ext cx="7146925" cy="584775"/>
          </a:xfrm>
          <a:prstGeom prst="rect">
            <a:avLst/>
          </a:prstGeom>
          <a:noFill/>
          <a:ln w="9525">
            <a:noFill/>
            <a:miter lim="800000"/>
          </a:ln>
        </p:spPr>
        <p:txBody>
          <a:bodyPr>
            <a:spAutoFit/>
          </a:bodyPr>
          <a:lstStyle/>
          <a:p>
            <a:pPr algn="ctr" eaLnBrk="1" hangingPunct="1"/>
            <a:r>
              <a:rPr lang="en-US" altLang="zh-CN" sz="3200" dirty="0">
                <a:solidFill>
                  <a:schemeClr val="tx2">
                    <a:lumMod val="60000"/>
                    <a:lumOff val="40000"/>
                  </a:schemeClr>
                </a:solidFill>
                <a:latin typeface="DIN" pitchFamily="50" charset="0"/>
              </a:rPr>
              <a:t>03  </a:t>
            </a:r>
            <a:r>
              <a:rPr lang="zh-CN" altLang="en-US" sz="3200" dirty="0">
                <a:solidFill>
                  <a:schemeClr val="tx2">
                    <a:lumMod val="60000"/>
                    <a:lumOff val="40000"/>
                  </a:schemeClr>
                </a:solidFill>
                <a:latin typeface="微软雅黑" panose="020B0503020204020204" pitchFamily="34" charset="-122"/>
                <a:ea typeface="微软雅黑" panose="020B0503020204020204" pitchFamily="34" charset="-122"/>
              </a:rPr>
              <a:t>团队合作</a:t>
            </a:r>
          </a:p>
        </p:txBody>
      </p:sp>
      <p:grpSp>
        <p:nvGrpSpPr>
          <p:cNvPr id="5" name="组合 4"/>
          <p:cNvGrpSpPr/>
          <p:nvPr/>
        </p:nvGrpSpPr>
        <p:grpSpPr>
          <a:xfrm>
            <a:off x="3949350" y="1712166"/>
            <a:ext cx="461527" cy="443392"/>
            <a:chOff x="1737995" y="2750104"/>
            <a:chExt cx="461527" cy="443392"/>
          </a:xfrm>
          <a:solidFill>
            <a:srgbClr val="1570C1"/>
          </a:solidFill>
        </p:grpSpPr>
        <p:sp>
          <p:nvSpPr>
            <p:cNvPr id="3"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p>
          </p:txBody>
        </p:sp>
        <p:sp>
          <p:nvSpPr>
            <p:cNvPr id="4"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p>
          </p:txBody>
        </p:sp>
      </p:grpSp>
      <p:grpSp>
        <p:nvGrpSpPr>
          <p:cNvPr id="16" name="组合 15"/>
          <p:cNvGrpSpPr/>
          <p:nvPr/>
        </p:nvGrpSpPr>
        <p:grpSpPr>
          <a:xfrm>
            <a:off x="3949350" y="2702766"/>
            <a:ext cx="461527" cy="443392"/>
            <a:chOff x="1737995" y="2750104"/>
            <a:chExt cx="461527" cy="443392"/>
          </a:xfrm>
          <a:solidFill>
            <a:srgbClr val="1570C1"/>
          </a:solidFill>
        </p:grpSpPr>
        <p:sp>
          <p:nvSpPr>
            <p:cNvPr id="17"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p>
          </p:txBody>
        </p:sp>
        <p:sp>
          <p:nvSpPr>
            <p:cNvPr id="18"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p>
          </p:txBody>
        </p:sp>
      </p:grpSp>
      <p:grpSp>
        <p:nvGrpSpPr>
          <p:cNvPr id="19" name="组合 18"/>
          <p:cNvGrpSpPr/>
          <p:nvPr/>
        </p:nvGrpSpPr>
        <p:grpSpPr>
          <a:xfrm>
            <a:off x="3949350" y="3693366"/>
            <a:ext cx="461527" cy="443392"/>
            <a:chOff x="1737995" y="2750104"/>
            <a:chExt cx="461527" cy="443392"/>
          </a:xfrm>
          <a:solidFill>
            <a:srgbClr val="1570C1"/>
          </a:solidFill>
        </p:grpSpPr>
        <p:sp>
          <p:nvSpPr>
            <p:cNvPr id="20"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p>
          </p:txBody>
        </p:sp>
        <p:sp>
          <p:nvSpPr>
            <p:cNvPr id="21"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p>
          </p:txBody>
        </p:sp>
      </p:grpSp>
      <p:pic>
        <p:nvPicPr>
          <p:cNvPr id="6" name="Picture 2">
            <a:extLst>
              <a:ext uri="{FF2B5EF4-FFF2-40B4-BE49-F238E27FC236}">
                <a16:creationId xmlns:a16="http://schemas.microsoft.com/office/drawing/2014/main" id="{B1A2BE84-A76A-47AC-B6F4-705AAE851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6836"/>
            <a:ext cx="3799839" cy="851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440"/>
                                        </p:tgtEl>
                                      </p:cBhvr>
                                    </p:animEffect>
                                    <p:set>
                                      <p:cBhvr>
                                        <p:cTn id="7" dur="1" fill="hold">
                                          <p:stCondLst>
                                            <p:cond delay="499"/>
                                          </p:stCondLst>
                                        </p:cTn>
                                        <p:tgtEl>
                                          <p:spTgt spid="184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441"/>
                                        </p:tgtEl>
                                      </p:cBhvr>
                                    </p:animEffect>
                                    <p:set>
                                      <p:cBhvr>
                                        <p:cTn id="10" dur="1" fill="hold">
                                          <p:stCondLst>
                                            <p:cond delay="499"/>
                                          </p:stCondLst>
                                        </p:cTn>
                                        <p:tgtEl>
                                          <p:spTgt spid="1844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0 0 L 0 0.25 E" pathEditMode="relative" ptsTypes="">
                                      <p:cBhvr>
                                        <p:cTn id="18" dur="2000" fill="hold"/>
                                        <p:tgtEl>
                                          <p:spTgt spid="18439"/>
                                        </p:tgtEl>
                                        <p:attrNameLst>
                                          <p:attrName>ppt_x</p:attrName>
                                          <p:attrName>ppt_y</p:attrName>
                                        </p:attrNameLst>
                                      </p:cBhvr>
                                    </p:animMotion>
                                  </p:childTnLst>
                                </p:cTn>
                              </p:par>
                              <p:par>
                                <p:cTn id="19" presetID="42" presetClass="path" presetSubtype="0" accel="50000" decel="50000" fill="hold" nodeType="withEffect">
                                  <p:stCondLst>
                                    <p:cond delay="0"/>
                                  </p:stCondLst>
                                  <p:childTnLst>
                                    <p:animMotion origin="layout" path="M 0 0 L 0 0.25 E" pathEditMode="relative" ptsTypes="">
                                      <p:cBhvr>
                                        <p:cTn id="2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0" grpId="0"/>
      <p:bldP spid="184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351" y="1516746"/>
            <a:ext cx="10515600" cy="1325563"/>
          </a:xfrm>
        </p:spPr>
        <p:txBody>
          <a:bodyPr/>
          <a:lstStyle/>
          <a:p>
            <a:pPr algn="ctr"/>
            <a:r>
              <a:rPr lang="zh-CN" altLang="en-US" sz="3600" dirty="0">
                <a:solidFill>
                  <a:srgbClr val="1570C1"/>
                </a:solidFill>
                <a:latin typeface="微软雅黑" panose="020B0503020204020204" pitchFamily="34" charset="-122"/>
                <a:ea typeface="微软雅黑" panose="020B0503020204020204" pitchFamily="34" charset="-122"/>
              </a:rPr>
              <a:t>产品经济可行性</a:t>
            </a:r>
          </a:p>
        </p:txBody>
      </p:sp>
      <p:sp>
        <p:nvSpPr>
          <p:cNvPr id="3" name="内容占位符 2"/>
          <p:cNvSpPr>
            <a:spLocks noGrp="1"/>
          </p:cNvSpPr>
          <p:nvPr>
            <p:ph idx="1"/>
          </p:nvPr>
        </p:nvSpPr>
        <p:spPr>
          <a:xfrm>
            <a:off x="1364974" y="2753514"/>
            <a:ext cx="9664977" cy="1910601"/>
          </a:xfrm>
        </p:spPr>
        <p:txBody>
          <a:bodyPr>
            <a:normAutofit fontScale="40000" lnSpcReduction="20000"/>
          </a:bodyPr>
          <a:lstStyle/>
          <a:p>
            <a:pPr marL="0" indent="0">
              <a:lnSpc>
                <a:spcPct val="120000"/>
              </a:lnSpc>
              <a:buNone/>
            </a:pPr>
            <a:r>
              <a:rPr lang="zh-CN" altLang="en-US" sz="5000" dirty="0">
                <a:latin typeface="微软雅黑" panose="020B0503020204020204" pitchFamily="34" charset="-122"/>
                <a:ea typeface="微软雅黑" panose="020B0503020204020204" pitchFamily="34" charset="-122"/>
              </a:rPr>
              <a:t>基本功能：自动循迹行驶及停止，运输并投放货物。</a:t>
            </a:r>
            <a:endParaRPr lang="en-US" altLang="zh-CN" sz="50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5000" dirty="0">
              <a:latin typeface="微软雅黑" panose="020B0503020204020204" pitchFamily="34" charset="-122"/>
              <a:ea typeface="微软雅黑" panose="020B0503020204020204" pitchFamily="34" charset="-122"/>
            </a:endParaRPr>
          </a:p>
          <a:p>
            <a:pPr marL="0" indent="0">
              <a:lnSpc>
                <a:spcPct val="120000"/>
              </a:lnSpc>
              <a:buNone/>
            </a:pPr>
            <a:r>
              <a:rPr lang="zh-CN" altLang="en-US" sz="5000" dirty="0">
                <a:latin typeface="微软雅黑" panose="020B0503020204020204" pitchFamily="34" charset="-122"/>
                <a:ea typeface="微软雅黑" panose="020B0503020204020204" pitchFamily="34" charset="-122"/>
              </a:rPr>
              <a:t>前景：智能小车作为当今社会的新产物，将越来越普及到生活中，该小车能实现无需人为控制自动运输并定点投放货物的功能，</a:t>
            </a:r>
            <a:r>
              <a:rPr lang="zh-CN" altLang="en-US" sz="5000" dirty="0">
                <a:solidFill>
                  <a:srgbClr val="1570C1"/>
                </a:solidFill>
                <a:latin typeface="微软雅黑" panose="020B0503020204020204" pitchFamily="34" charset="-122"/>
                <a:ea typeface="微软雅黑" panose="020B0503020204020204" pitchFamily="34" charset="-122"/>
              </a:rPr>
              <a:t>极大的便利了人们的生活，具有无限光明的前景。</a:t>
            </a:r>
          </a:p>
          <a:p>
            <a:endParaRPr lang="en-US" altLang="zh-CN" dirty="0"/>
          </a:p>
        </p:txBody>
      </p:sp>
      <p:grpSp>
        <p:nvGrpSpPr>
          <p:cNvPr id="6" name="组合 14"/>
          <p:cNvGrpSpPr/>
          <p:nvPr/>
        </p:nvGrpSpPr>
        <p:grpSpPr bwMode="auto">
          <a:xfrm flipV="1">
            <a:off x="1" y="5829300"/>
            <a:ext cx="1028700" cy="102870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 name="组合 3"/>
          <p:cNvGrpSpPr/>
          <p:nvPr/>
        </p:nvGrpSpPr>
        <p:grpSpPr bwMode="auto">
          <a:xfrm flipH="1">
            <a:off x="11182349" y="0"/>
            <a:ext cx="1009651" cy="1009650"/>
            <a:chOff x="0" y="0"/>
            <a:chExt cx="3600450" cy="3600450"/>
          </a:xfrm>
        </p:grpSpPr>
        <p:sp>
          <p:nvSpPr>
            <p:cNvPr id="11" name="直角三角形 10"/>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3" name="Freeform 76"/>
          <p:cNvSpPr>
            <a:spLocks noEditPoints="1"/>
          </p:cNvSpPr>
          <p:nvPr/>
        </p:nvSpPr>
        <p:spPr bwMode="auto">
          <a:xfrm>
            <a:off x="838995" y="2855782"/>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4" name="Freeform 76"/>
          <p:cNvSpPr>
            <a:spLocks noEditPoints="1"/>
          </p:cNvSpPr>
          <p:nvPr/>
        </p:nvSpPr>
        <p:spPr bwMode="auto">
          <a:xfrm>
            <a:off x="832283" y="3825985"/>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dirty="0">
              <a:latin typeface="+mn-lt"/>
              <a:ea typeface="+mn-ea"/>
            </a:endParaRPr>
          </a:p>
        </p:txBody>
      </p:sp>
      <p:sp>
        <p:nvSpPr>
          <p:cNvPr id="4" name="文本框 17"/>
          <p:cNvSpPr txBox="1">
            <a:spLocks noChangeArrowheads="1"/>
          </p:cNvSpPr>
          <p:nvPr/>
        </p:nvSpPr>
        <p:spPr bwMode="auto">
          <a:xfrm>
            <a:off x="-639216" y="416719"/>
            <a:ext cx="9968746" cy="584775"/>
          </a:xfrm>
          <a:prstGeom prst="rect">
            <a:avLst/>
          </a:prstGeom>
          <a:noFill/>
          <a:ln w="9525">
            <a:noFill/>
            <a:miter lim="800000"/>
          </a:ln>
        </p:spPr>
        <p:txBody>
          <a:bodyPr wrap="square">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01  </a:t>
            </a:r>
            <a:r>
              <a:rPr lang="zh-CN" altLang="en-US" sz="3200" dirty="0">
                <a:solidFill>
                  <a:srgbClr val="1570C1"/>
                </a:solidFill>
                <a:latin typeface="微软雅黑" panose="020B0503020204020204" pitchFamily="34" charset="-122"/>
                <a:ea typeface="微软雅黑" panose="020B0503020204020204" pitchFamily="34" charset="-122"/>
              </a:rPr>
              <a:t>经济分析</a:t>
            </a:r>
            <a:r>
              <a:rPr lang="en-US" altLang="zh-CN" sz="3200" dirty="0">
                <a:solidFill>
                  <a:srgbClr val="1570C1"/>
                </a:solidFill>
                <a:latin typeface="微软雅黑" panose="020B0503020204020204" pitchFamily="34" charset="-122"/>
                <a:ea typeface="微软雅黑" panose="020B0503020204020204" pitchFamily="34" charset="-122"/>
              </a:rPr>
              <a:t>——</a:t>
            </a:r>
            <a:r>
              <a:rPr lang="zh-CN" altLang="en-US" sz="3200" dirty="0">
                <a:solidFill>
                  <a:srgbClr val="1570C1"/>
                </a:solidFill>
                <a:latin typeface="微软雅黑" panose="020B0503020204020204" pitchFamily="34" charset="-122"/>
                <a:ea typeface="微软雅黑" panose="020B0503020204020204" pitchFamily="34" charset="-122"/>
              </a:rPr>
              <a:t>智能物流小车经济情况</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2192" y="1350138"/>
            <a:ext cx="10147176" cy="590931"/>
          </a:xfrm>
          <a:prstGeom prst="rect">
            <a:avLst/>
          </a:prstGeom>
          <a:noFill/>
        </p:spPr>
        <p:txBody>
          <a:bodyPr wrap="square" rtlCol="0">
            <a:spAutoFit/>
          </a:bodyPr>
          <a:lstStyle/>
          <a:p>
            <a:pPr algn="ctr">
              <a:lnSpc>
                <a:spcPct val="90000"/>
              </a:lnSpc>
            </a:pPr>
            <a:r>
              <a:rPr lang="zh-CN" altLang="en-US" sz="3600" dirty="0">
                <a:solidFill>
                  <a:srgbClr val="1570C1"/>
                </a:solidFill>
                <a:latin typeface="微软雅黑" panose="020B0503020204020204" pitchFamily="34" charset="-122"/>
                <a:ea typeface="微软雅黑" panose="020B0503020204020204" pitchFamily="34" charset="-122"/>
                <a:cs typeface="+mj-cs"/>
              </a:rPr>
              <a:t>获益提议</a:t>
            </a:r>
          </a:p>
        </p:txBody>
      </p:sp>
      <p:sp>
        <p:nvSpPr>
          <p:cNvPr id="7" name="文本框 6"/>
          <p:cNvSpPr txBox="1"/>
          <p:nvPr/>
        </p:nvSpPr>
        <p:spPr>
          <a:xfrm>
            <a:off x="6907985" y="2490044"/>
            <a:ext cx="9312675" cy="3108543"/>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帮助运输货物，提高效率</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价格低廉</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节约人力资源</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减少等待时间</a:t>
            </a:r>
          </a:p>
        </p:txBody>
      </p:sp>
      <p:grpSp>
        <p:nvGrpSpPr>
          <p:cNvPr id="6" name="组合 14"/>
          <p:cNvGrpSpPr/>
          <p:nvPr/>
        </p:nvGrpSpPr>
        <p:grpSpPr bwMode="auto">
          <a:xfrm flipV="1">
            <a:off x="1" y="5829300"/>
            <a:ext cx="1028700" cy="102870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 name="组合 3"/>
          <p:cNvGrpSpPr/>
          <p:nvPr/>
        </p:nvGrpSpPr>
        <p:grpSpPr bwMode="auto">
          <a:xfrm flipH="1">
            <a:off x="11182349" y="0"/>
            <a:ext cx="1009651" cy="1009650"/>
            <a:chOff x="0" y="0"/>
            <a:chExt cx="3600450" cy="3600450"/>
          </a:xfrm>
        </p:grpSpPr>
        <p:sp>
          <p:nvSpPr>
            <p:cNvPr id="11" name="直角三角形 10"/>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 name="Freeform 76"/>
          <p:cNvSpPr>
            <a:spLocks noEditPoints="1"/>
          </p:cNvSpPr>
          <p:nvPr/>
        </p:nvSpPr>
        <p:spPr bwMode="auto">
          <a:xfrm>
            <a:off x="6305040" y="2648202"/>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6" name="Freeform 76"/>
          <p:cNvSpPr>
            <a:spLocks noEditPoints="1"/>
          </p:cNvSpPr>
          <p:nvPr/>
        </p:nvSpPr>
        <p:spPr bwMode="auto">
          <a:xfrm>
            <a:off x="6305040" y="3429000"/>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4" name="文本框 17"/>
          <p:cNvSpPr txBox="1">
            <a:spLocks noChangeArrowheads="1"/>
          </p:cNvSpPr>
          <p:nvPr/>
        </p:nvSpPr>
        <p:spPr bwMode="auto">
          <a:xfrm>
            <a:off x="-639216" y="416719"/>
            <a:ext cx="9968746" cy="584775"/>
          </a:xfrm>
          <a:prstGeom prst="rect">
            <a:avLst/>
          </a:prstGeom>
          <a:noFill/>
          <a:ln w="9525">
            <a:noFill/>
            <a:miter lim="800000"/>
          </a:ln>
        </p:spPr>
        <p:txBody>
          <a:bodyPr wrap="square">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01 </a:t>
            </a:r>
            <a:r>
              <a:rPr lang="zh-CN" altLang="en-US" sz="3200" dirty="0">
                <a:solidFill>
                  <a:srgbClr val="1570C1"/>
                </a:solidFill>
                <a:latin typeface="微软雅黑" panose="020B0503020204020204" pitchFamily="34" charset="-122"/>
                <a:ea typeface="微软雅黑" panose="020B0503020204020204" pitchFamily="34" charset="-122"/>
              </a:rPr>
              <a:t>经济分析</a:t>
            </a:r>
            <a:r>
              <a:rPr lang="en-US" altLang="zh-CN" sz="3200" dirty="0">
                <a:solidFill>
                  <a:srgbClr val="1570C1"/>
                </a:solidFill>
                <a:latin typeface="微软雅黑" panose="020B0503020204020204" pitchFamily="34" charset="-122"/>
                <a:ea typeface="微软雅黑" panose="020B0503020204020204" pitchFamily="34" charset="-122"/>
              </a:rPr>
              <a:t>——</a:t>
            </a:r>
            <a:r>
              <a:rPr lang="zh-CN" altLang="en-US" sz="3200" dirty="0">
                <a:solidFill>
                  <a:srgbClr val="1570C1"/>
                </a:solidFill>
                <a:latin typeface="微软雅黑" panose="020B0503020204020204" pitchFamily="34" charset="-122"/>
                <a:ea typeface="微软雅黑" panose="020B0503020204020204" pitchFamily="34" charset="-122"/>
              </a:rPr>
              <a:t>智能物流小车经济强项</a:t>
            </a:r>
          </a:p>
        </p:txBody>
      </p:sp>
      <p:sp>
        <p:nvSpPr>
          <p:cNvPr id="22" name="Freeform 76"/>
          <p:cNvSpPr>
            <a:spLocks noEditPoints="1"/>
          </p:cNvSpPr>
          <p:nvPr/>
        </p:nvSpPr>
        <p:spPr bwMode="auto">
          <a:xfrm>
            <a:off x="6305040" y="4295234"/>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76"/>
          <p:cNvSpPr>
            <a:spLocks noEditPoints="1"/>
          </p:cNvSpPr>
          <p:nvPr/>
        </p:nvSpPr>
        <p:spPr bwMode="auto">
          <a:xfrm>
            <a:off x="6306221" y="5102754"/>
            <a:ext cx="379412" cy="379413"/>
          </a:xfrm>
          <a:custGeom>
            <a:avLst/>
            <a:gdLst>
              <a:gd name="T0" fmla="*/ 379316 w 192"/>
              <a:gd name="T1" fmla="*/ 193609 h 192"/>
              <a:gd name="T2" fmla="*/ 379316 w 192"/>
              <a:gd name="T3" fmla="*/ 193609 h 192"/>
              <a:gd name="T4" fmla="*/ 379316 w 192"/>
              <a:gd name="T5" fmla="*/ 195584 h 192"/>
              <a:gd name="T6" fmla="*/ 379316 w 192"/>
              <a:gd name="T7" fmla="*/ 195584 h 192"/>
              <a:gd name="T8" fmla="*/ 379316 w 192"/>
              <a:gd name="T9" fmla="*/ 197560 h 192"/>
              <a:gd name="T10" fmla="*/ 379316 w 192"/>
              <a:gd name="T11" fmla="*/ 197560 h 192"/>
              <a:gd name="T12" fmla="*/ 373389 w 192"/>
              <a:gd name="T13" fmla="*/ 213365 h 192"/>
              <a:gd name="T14" fmla="*/ 373389 w 192"/>
              <a:gd name="T15" fmla="*/ 213365 h 192"/>
              <a:gd name="T16" fmla="*/ 239048 w 192"/>
              <a:gd name="T17" fmla="*/ 371413 h 192"/>
              <a:gd name="T18" fmla="*/ 239048 w 192"/>
              <a:gd name="T19" fmla="*/ 371413 h 192"/>
              <a:gd name="T20" fmla="*/ 221268 w 192"/>
              <a:gd name="T21" fmla="*/ 379315 h 192"/>
              <a:gd name="T22" fmla="*/ 219292 w 192"/>
              <a:gd name="T23" fmla="*/ 379315 h 192"/>
              <a:gd name="T24" fmla="*/ 217316 w 192"/>
              <a:gd name="T25" fmla="*/ 379315 h 192"/>
              <a:gd name="T26" fmla="*/ 217316 w 192"/>
              <a:gd name="T27" fmla="*/ 379315 h 192"/>
              <a:gd name="T28" fmla="*/ 205463 w 192"/>
              <a:gd name="T29" fmla="*/ 373388 h 192"/>
              <a:gd name="T30" fmla="*/ 205463 w 192"/>
              <a:gd name="T31" fmla="*/ 373388 h 192"/>
              <a:gd name="T32" fmla="*/ 7902 w 192"/>
              <a:gd name="T33" fmla="*/ 191633 h 192"/>
              <a:gd name="T34" fmla="*/ 7902 w 192"/>
              <a:gd name="T35" fmla="*/ 191633 h 192"/>
              <a:gd name="T36" fmla="*/ 0 w 192"/>
              <a:gd name="T37" fmla="*/ 173853 h 192"/>
              <a:gd name="T38" fmla="*/ 0 w 192"/>
              <a:gd name="T39" fmla="*/ 173853 h 192"/>
              <a:gd name="T40" fmla="*/ 0 w 192"/>
              <a:gd name="T41" fmla="*/ 47414 h 192"/>
              <a:gd name="T42" fmla="*/ 0 w 192"/>
              <a:gd name="T43" fmla="*/ 23707 h 192"/>
              <a:gd name="T44" fmla="*/ 0 w 192"/>
              <a:gd name="T45" fmla="*/ 23707 h 192"/>
              <a:gd name="T46" fmla="*/ 0 w 192"/>
              <a:gd name="T47" fmla="*/ 23707 h 192"/>
              <a:gd name="T48" fmla="*/ 23707 w 192"/>
              <a:gd name="T49" fmla="*/ 0 h 192"/>
              <a:gd name="T50" fmla="*/ 23707 w 192"/>
              <a:gd name="T51" fmla="*/ 0 h 192"/>
              <a:gd name="T52" fmla="*/ 173853 w 192"/>
              <a:gd name="T53" fmla="*/ 0 h 192"/>
              <a:gd name="T54" fmla="*/ 173853 w 192"/>
              <a:gd name="T55" fmla="*/ 0 h 192"/>
              <a:gd name="T56" fmla="*/ 173853 w 192"/>
              <a:gd name="T57" fmla="*/ 0 h 192"/>
              <a:gd name="T58" fmla="*/ 191634 w 192"/>
              <a:gd name="T59" fmla="*/ 7902 h 192"/>
              <a:gd name="T60" fmla="*/ 371414 w 192"/>
              <a:gd name="T61" fmla="*/ 179780 h 192"/>
              <a:gd name="T62" fmla="*/ 379316 w 192"/>
              <a:gd name="T63" fmla="*/ 193609 h 192"/>
              <a:gd name="T64" fmla="*/ 63219 w 192"/>
              <a:gd name="T65" fmla="*/ 31610 h 192"/>
              <a:gd name="T66" fmla="*/ 31610 w 192"/>
              <a:gd name="T67" fmla="*/ 63219 h 192"/>
              <a:gd name="T68" fmla="*/ 63219 w 192"/>
              <a:gd name="T69" fmla="*/ 94829 h 192"/>
              <a:gd name="T70" fmla="*/ 94829 w 192"/>
              <a:gd name="T71" fmla="*/ 63219 h 192"/>
              <a:gd name="T72" fmla="*/ 63219 w 192"/>
              <a:gd name="T73" fmla="*/ 31610 h 1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2" h="192">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pic>
        <p:nvPicPr>
          <p:cNvPr id="26" name="图片 25"/>
          <p:cNvPicPr>
            <a:picLocks noChangeAspect="1"/>
          </p:cNvPicPr>
          <p:nvPr/>
        </p:nvPicPr>
        <p:blipFill>
          <a:blip r:embed="rId2">
            <a:clrChange>
              <a:clrFrom>
                <a:srgbClr val="FFFFFF"/>
              </a:clrFrom>
              <a:clrTo>
                <a:srgbClr val="FFFFFF">
                  <a:alpha val="0"/>
                </a:srgbClr>
              </a:clrTo>
            </a:clrChange>
          </a:blip>
          <a:stretch>
            <a:fillRect/>
          </a:stretch>
        </p:blipFill>
        <p:spPr>
          <a:xfrm>
            <a:off x="651363" y="2073711"/>
            <a:ext cx="5234417" cy="36658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21484" y="1144588"/>
            <a:ext cx="5749031" cy="646927"/>
          </a:xfrm>
        </p:spPr>
        <p:txBody>
          <a:bodyPr/>
          <a:lstStyle/>
          <a:p>
            <a:pPr algn="ctr"/>
            <a:r>
              <a:rPr lang="zh-CN" altLang="en-US" sz="3600" dirty="0">
                <a:solidFill>
                  <a:srgbClr val="1570C1"/>
                </a:solidFill>
                <a:latin typeface="微软雅黑" panose="020B0503020204020204" pitchFamily="34" charset="-122"/>
                <a:ea typeface="微软雅黑" panose="020B0503020204020204" pitchFamily="34" charset="-122"/>
              </a:rPr>
              <a:t>关键经济目标</a:t>
            </a:r>
          </a:p>
        </p:txBody>
      </p:sp>
      <p:grpSp>
        <p:nvGrpSpPr>
          <p:cNvPr id="4" name="组合 14"/>
          <p:cNvGrpSpPr/>
          <p:nvPr/>
        </p:nvGrpSpPr>
        <p:grpSpPr bwMode="auto">
          <a:xfrm flipV="1">
            <a:off x="1" y="5829300"/>
            <a:ext cx="1028700" cy="1028700"/>
            <a:chOff x="0" y="0"/>
            <a:chExt cx="3600450" cy="3600450"/>
          </a:xfrm>
        </p:grpSpPr>
        <p:sp>
          <p:nvSpPr>
            <p:cNvPr id="5" name="直角三角形 4"/>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直角三角形 5"/>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 name="组合 3"/>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5" name="文本框 17"/>
          <p:cNvSpPr txBox="1">
            <a:spLocks noChangeArrowheads="1"/>
          </p:cNvSpPr>
          <p:nvPr/>
        </p:nvSpPr>
        <p:spPr bwMode="auto">
          <a:xfrm>
            <a:off x="-639216" y="416719"/>
            <a:ext cx="9968746" cy="584775"/>
          </a:xfrm>
          <a:prstGeom prst="rect">
            <a:avLst/>
          </a:prstGeom>
          <a:noFill/>
          <a:ln w="9525">
            <a:noFill/>
            <a:miter lim="800000"/>
          </a:ln>
        </p:spPr>
        <p:txBody>
          <a:bodyPr wrap="square">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01  </a:t>
            </a:r>
            <a:r>
              <a:rPr lang="zh-CN" altLang="en-US" sz="3200" dirty="0">
                <a:solidFill>
                  <a:srgbClr val="1570C1"/>
                </a:solidFill>
                <a:latin typeface="微软雅黑" panose="020B0503020204020204" pitchFamily="34" charset="-122"/>
                <a:ea typeface="微软雅黑" panose="020B0503020204020204" pitchFamily="34" charset="-122"/>
              </a:rPr>
              <a:t>经济分析</a:t>
            </a:r>
            <a:r>
              <a:rPr lang="en-US" altLang="zh-CN" sz="3200" dirty="0">
                <a:solidFill>
                  <a:srgbClr val="1570C1"/>
                </a:solidFill>
                <a:latin typeface="微软雅黑" panose="020B0503020204020204" pitchFamily="34" charset="-122"/>
                <a:ea typeface="微软雅黑" panose="020B0503020204020204" pitchFamily="34" charset="-122"/>
              </a:rPr>
              <a:t>——</a:t>
            </a:r>
            <a:r>
              <a:rPr lang="zh-CN" altLang="en-US" sz="3200" dirty="0">
                <a:solidFill>
                  <a:srgbClr val="1570C1"/>
                </a:solidFill>
                <a:latin typeface="微软雅黑" panose="020B0503020204020204" pitchFamily="34" charset="-122"/>
                <a:ea typeface="微软雅黑" panose="020B0503020204020204" pitchFamily="34" charset="-122"/>
              </a:rPr>
              <a:t>智能物流小车经济目标</a:t>
            </a:r>
          </a:p>
        </p:txBody>
      </p:sp>
      <p:grpSp>
        <p:nvGrpSpPr>
          <p:cNvPr id="22" name="组合 21"/>
          <p:cNvGrpSpPr/>
          <p:nvPr/>
        </p:nvGrpSpPr>
        <p:grpSpPr>
          <a:xfrm>
            <a:off x="2893574" y="2398078"/>
            <a:ext cx="6404845" cy="3159759"/>
            <a:chOff x="2893574" y="2398078"/>
            <a:chExt cx="6404845" cy="3159759"/>
          </a:xfrm>
        </p:grpSpPr>
        <p:sp>
          <p:nvSpPr>
            <p:cNvPr id="11" name="Freeform 87"/>
            <p:cNvSpPr>
              <a:spLocks noEditPoints="1"/>
            </p:cNvSpPr>
            <p:nvPr/>
          </p:nvSpPr>
          <p:spPr bwMode="auto">
            <a:xfrm>
              <a:off x="5843585" y="2398078"/>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49240 w 256"/>
                <a:gd name="T11" fmla="*/ 79289 h 228"/>
                <a:gd name="T12" fmla="*/ 425596 w 256"/>
                <a:gd name="T13" fmla="*/ 79289 h 228"/>
                <a:gd name="T14" fmla="*/ 425596 w 256"/>
                <a:gd name="T15" fmla="*/ 55503 h 228"/>
                <a:gd name="T16" fmla="*/ 401952 w 256"/>
                <a:gd name="T17" fmla="*/ 31716 h 228"/>
                <a:gd name="T18" fmla="*/ 378308 w 256"/>
                <a:gd name="T19" fmla="*/ 55503 h 228"/>
                <a:gd name="T20" fmla="*/ 378308 w 256"/>
                <a:gd name="T21" fmla="*/ 79289 h 228"/>
                <a:gd name="T22" fmla="*/ 354663 w 256"/>
                <a:gd name="T23" fmla="*/ 79289 h 228"/>
                <a:gd name="T24" fmla="*/ 331019 w 256"/>
                <a:gd name="T25" fmla="*/ 103076 h 228"/>
                <a:gd name="T26" fmla="*/ 354663 w 256"/>
                <a:gd name="T27" fmla="*/ 126863 h 228"/>
                <a:gd name="T28" fmla="*/ 378308 w 256"/>
                <a:gd name="T29" fmla="*/ 126863 h 228"/>
                <a:gd name="T30" fmla="*/ 378308 w 256"/>
                <a:gd name="T31" fmla="*/ 150650 h 228"/>
                <a:gd name="T32" fmla="*/ 401952 w 256"/>
                <a:gd name="T33" fmla="*/ 174437 h 228"/>
                <a:gd name="T34" fmla="*/ 425596 w 256"/>
                <a:gd name="T35" fmla="*/ 150650 h 228"/>
                <a:gd name="T36" fmla="*/ 425596 w 256"/>
                <a:gd name="T37" fmla="*/ 126863 h 228"/>
                <a:gd name="T38" fmla="*/ 449240 w 256"/>
                <a:gd name="T39" fmla="*/ 126863 h 228"/>
                <a:gd name="T40" fmla="*/ 472884 w 256"/>
                <a:gd name="T41" fmla="*/ 103076 h 228"/>
                <a:gd name="T42" fmla="*/ 449240 w 256"/>
                <a:gd name="T43" fmla="*/ 79289 h 228"/>
                <a:gd name="T44" fmla="*/ 191124 w 256"/>
                <a:gd name="T45" fmla="*/ 275531 h 228"/>
                <a:gd name="T46" fmla="*/ 394070 w 256"/>
                <a:gd name="T47" fmla="*/ 263638 h 228"/>
                <a:gd name="T48" fmla="*/ 409833 w 256"/>
                <a:gd name="T49" fmla="*/ 229939 h 228"/>
                <a:gd name="T50" fmla="*/ 468944 w 256"/>
                <a:gd name="T51" fmla="*/ 210117 h 228"/>
                <a:gd name="T52" fmla="*/ 431507 w 256"/>
                <a:gd name="T53" fmla="*/ 295353 h 228"/>
                <a:gd name="T54" fmla="*/ 411803 w 256"/>
                <a:gd name="T55" fmla="*/ 309229 h 228"/>
                <a:gd name="T56" fmla="*/ 206887 w 256"/>
                <a:gd name="T57" fmla="*/ 323105 h 228"/>
                <a:gd name="T58" fmla="*/ 218709 w 256"/>
                <a:gd name="T59" fmla="*/ 356803 h 228"/>
                <a:gd name="T60" fmla="*/ 441359 w 256"/>
                <a:gd name="T61" fmla="*/ 356803 h 228"/>
                <a:gd name="T62" fmla="*/ 488647 w 256"/>
                <a:gd name="T63" fmla="*/ 404376 h 228"/>
                <a:gd name="T64" fmla="*/ 441359 w 256"/>
                <a:gd name="T65" fmla="*/ 451950 h 228"/>
                <a:gd name="T66" fmla="*/ 394070 w 256"/>
                <a:gd name="T67" fmla="*/ 404376 h 228"/>
                <a:gd name="T68" fmla="*/ 173391 w 256"/>
                <a:gd name="T69" fmla="*/ 404376 h 228"/>
                <a:gd name="T70" fmla="*/ 126103 w 256"/>
                <a:gd name="T71" fmla="*/ 451950 h 228"/>
                <a:gd name="T72" fmla="*/ 78814 w 256"/>
                <a:gd name="T73" fmla="*/ 404376 h 228"/>
                <a:gd name="T74" fmla="*/ 126103 w 256"/>
                <a:gd name="T75" fmla="*/ 356803 h 228"/>
                <a:gd name="T76" fmla="*/ 169450 w 256"/>
                <a:gd name="T77" fmla="*/ 356803 h 228"/>
                <a:gd name="T78" fmla="*/ 76844 w 256"/>
                <a:gd name="T79" fmla="*/ 95147 h 228"/>
                <a:gd name="T80" fmla="*/ 23644 w 256"/>
                <a:gd name="T81" fmla="*/ 95147 h 228"/>
                <a:gd name="T82" fmla="*/ 0 w 256"/>
                <a:gd name="T83" fmla="*/ 71361 h 228"/>
                <a:gd name="T84" fmla="*/ 23644 w 256"/>
                <a:gd name="T85" fmla="*/ 47574 h 228"/>
                <a:gd name="T86" fmla="*/ 94577 w 256"/>
                <a:gd name="T87" fmla="*/ 47574 h 228"/>
                <a:gd name="T88" fmla="*/ 116251 w 256"/>
                <a:gd name="T89" fmla="*/ 63432 h 228"/>
                <a:gd name="T90" fmla="*/ 116251 w 256"/>
                <a:gd name="T91" fmla="*/ 63432 h 228"/>
                <a:gd name="T92" fmla="*/ 130043 w 256"/>
                <a:gd name="T93" fmla="*/ 103076 h 228"/>
                <a:gd name="T94" fmla="*/ 275849 w 256"/>
                <a:gd name="T95" fmla="*/ 103076 h 228"/>
                <a:gd name="T96" fmla="*/ 285701 w 256"/>
                <a:gd name="T97" fmla="*/ 150650 h 228"/>
                <a:gd name="T98" fmla="*/ 147776 w 256"/>
                <a:gd name="T99" fmla="*/ 150650 h 228"/>
                <a:gd name="T100" fmla="*/ 191124 w 256"/>
                <a:gd name="T101" fmla="*/ 275531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1" name="文本框 20"/>
            <p:cNvSpPr txBox="1"/>
            <p:nvPr/>
          </p:nvSpPr>
          <p:spPr>
            <a:xfrm>
              <a:off x="2893574" y="3128646"/>
              <a:ext cx="6404845" cy="2429191"/>
            </a:xfrm>
            <a:prstGeom prst="rect">
              <a:avLst/>
            </a:prstGeom>
            <a:noFill/>
          </p:spPr>
          <p:txBody>
            <a:bodyPr wrap="square">
              <a:spAutoFit/>
            </a:bodyPr>
            <a:lstStyle/>
            <a:p>
              <a:pPr marL="0" marR="0" lvl="0" indent="0" algn="ctr" defTabSz="914400" rtl="0" eaLnBrk="0" fontAlgn="base" latinLnBrk="0" hangingPunct="0">
                <a:lnSpc>
                  <a:spcPct val="11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支持企业战略目标：先投入一批生产适用于家庭生活用品的简单搬运，不断优化升级，再投入物流行业领域，与物流企业联合，五年后上市，大批量生产，普及于世界各地。</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2"/>
          <p:cNvGrpSpPr/>
          <p:nvPr/>
        </p:nvGrpSpPr>
        <p:grpSpPr>
          <a:xfrm>
            <a:off x="2893574" y="2398078"/>
            <a:ext cx="6404845" cy="2211807"/>
            <a:chOff x="2893574" y="2398078"/>
            <a:chExt cx="6404845" cy="2211807"/>
          </a:xfrm>
        </p:grpSpPr>
        <p:sp>
          <p:nvSpPr>
            <p:cNvPr id="24" name="Freeform 87"/>
            <p:cNvSpPr>
              <a:spLocks noEditPoints="1"/>
            </p:cNvSpPr>
            <p:nvPr/>
          </p:nvSpPr>
          <p:spPr bwMode="auto">
            <a:xfrm>
              <a:off x="5843585" y="2398078"/>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49240 w 256"/>
                <a:gd name="T11" fmla="*/ 79289 h 228"/>
                <a:gd name="T12" fmla="*/ 425596 w 256"/>
                <a:gd name="T13" fmla="*/ 79289 h 228"/>
                <a:gd name="T14" fmla="*/ 425596 w 256"/>
                <a:gd name="T15" fmla="*/ 55503 h 228"/>
                <a:gd name="T16" fmla="*/ 401952 w 256"/>
                <a:gd name="T17" fmla="*/ 31716 h 228"/>
                <a:gd name="T18" fmla="*/ 378308 w 256"/>
                <a:gd name="T19" fmla="*/ 55503 h 228"/>
                <a:gd name="T20" fmla="*/ 378308 w 256"/>
                <a:gd name="T21" fmla="*/ 79289 h 228"/>
                <a:gd name="T22" fmla="*/ 354663 w 256"/>
                <a:gd name="T23" fmla="*/ 79289 h 228"/>
                <a:gd name="T24" fmla="*/ 331019 w 256"/>
                <a:gd name="T25" fmla="*/ 103076 h 228"/>
                <a:gd name="T26" fmla="*/ 354663 w 256"/>
                <a:gd name="T27" fmla="*/ 126863 h 228"/>
                <a:gd name="T28" fmla="*/ 378308 w 256"/>
                <a:gd name="T29" fmla="*/ 126863 h 228"/>
                <a:gd name="T30" fmla="*/ 378308 w 256"/>
                <a:gd name="T31" fmla="*/ 150650 h 228"/>
                <a:gd name="T32" fmla="*/ 401952 w 256"/>
                <a:gd name="T33" fmla="*/ 174437 h 228"/>
                <a:gd name="T34" fmla="*/ 425596 w 256"/>
                <a:gd name="T35" fmla="*/ 150650 h 228"/>
                <a:gd name="T36" fmla="*/ 425596 w 256"/>
                <a:gd name="T37" fmla="*/ 126863 h 228"/>
                <a:gd name="T38" fmla="*/ 449240 w 256"/>
                <a:gd name="T39" fmla="*/ 126863 h 228"/>
                <a:gd name="T40" fmla="*/ 472884 w 256"/>
                <a:gd name="T41" fmla="*/ 103076 h 228"/>
                <a:gd name="T42" fmla="*/ 449240 w 256"/>
                <a:gd name="T43" fmla="*/ 79289 h 228"/>
                <a:gd name="T44" fmla="*/ 191124 w 256"/>
                <a:gd name="T45" fmla="*/ 275531 h 228"/>
                <a:gd name="T46" fmla="*/ 394070 w 256"/>
                <a:gd name="T47" fmla="*/ 263638 h 228"/>
                <a:gd name="T48" fmla="*/ 409833 w 256"/>
                <a:gd name="T49" fmla="*/ 229939 h 228"/>
                <a:gd name="T50" fmla="*/ 468944 w 256"/>
                <a:gd name="T51" fmla="*/ 210117 h 228"/>
                <a:gd name="T52" fmla="*/ 431507 w 256"/>
                <a:gd name="T53" fmla="*/ 295353 h 228"/>
                <a:gd name="T54" fmla="*/ 411803 w 256"/>
                <a:gd name="T55" fmla="*/ 309229 h 228"/>
                <a:gd name="T56" fmla="*/ 206887 w 256"/>
                <a:gd name="T57" fmla="*/ 323105 h 228"/>
                <a:gd name="T58" fmla="*/ 218709 w 256"/>
                <a:gd name="T59" fmla="*/ 356803 h 228"/>
                <a:gd name="T60" fmla="*/ 441359 w 256"/>
                <a:gd name="T61" fmla="*/ 356803 h 228"/>
                <a:gd name="T62" fmla="*/ 488647 w 256"/>
                <a:gd name="T63" fmla="*/ 404376 h 228"/>
                <a:gd name="T64" fmla="*/ 441359 w 256"/>
                <a:gd name="T65" fmla="*/ 451950 h 228"/>
                <a:gd name="T66" fmla="*/ 394070 w 256"/>
                <a:gd name="T67" fmla="*/ 404376 h 228"/>
                <a:gd name="T68" fmla="*/ 173391 w 256"/>
                <a:gd name="T69" fmla="*/ 404376 h 228"/>
                <a:gd name="T70" fmla="*/ 126103 w 256"/>
                <a:gd name="T71" fmla="*/ 451950 h 228"/>
                <a:gd name="T72" fmla="*/ 78814 w 256"/>
                <a:gd name="T73" fmla="*/ 404376 h 228"/>
                <a:gd name="T74" fmla="*/ 126103 w 256"/>
                <a:gd name="T75" fmla="*/ 356803 h 228"/>
                <a:gd name="T76" fmla="*/ 169450 w 256"/>
                <a:gd name="T77" fmla="*/ 356803 h 228"/>
                <a:gd name="T78" fmla="*/ 76844 w 256"/>
                <a:gd name="T79" fmla="*/ 95147 h 228"/>
                <a:gd name="T80" fmla="*/ 23644 w 256"/>
                <a:gd name="T81" fmla="*/ 95147 h 228"/>
                <a:gd name="T82" fmla="*/ 0 w 256"/>
                <a:gd name="T83" fmla="*/ 71361 h 228"/>
                <a:gd name="T84" fmla="*/ 23644 w 256"/>
                <a:gd name="T85" fmla="*/ 47574 h 228"/>
                <a:gd name="T86" fmla="*/ 94577 w 256"/>
                <a:gd name="T87" fmla="*/ 47574 h 228"/>
                <a:gd name="T88" fmla="*/ 116251 w 256"/>
                <a:gd name="T89" fmla="*/ 63432 h 228"/>
                <a:gd name="T90" fmla="*/ 116251 w 256"/>
                <a:gd name="T91" fmla="*/ 63432 h 228"/>
                <a:gd name="T92" fmla="*/ 130043 w 256"/>
                <a:gd name="T93" fmla="*/ 103076 h 228"/>
                <a:gd name="T94" fmla="*/ 275849 w 256"/>
                <a:gd name="T95" fmla="*/ 103076 h 228"/>
                <a:gd name="T96" fmla="*/ 285701 w 256"/>
                <a:gd name="T97" fmla="*/ 150650 h 228"/>
                <a:gd name="T98" fmla="*/ 147776 w 256"/>
                <a:gd name="T99" fmla="*/ 150650 h 228"/>
                <a:gd name="T100" fmla="*/ 191124 w 256"/>
                <a:gd name="T101" fmla="*/ 275531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25" name="文本框 24"/>
            <p:cNvSpPr txBox="1"/>
            <p:nvPr/>
          </p:nvSpPr>
          <p:spPr>
            <a:xfrm>
              <a:off x="2893574" y="3128646"/>
              <a:ext cx="6404845" cy="1481239"/>
            </a:xfrm>
            <a:prstGeom prst="rect">
              <a:avLst/>
            </a:prstGeom>
            <a:noFill/>
          </p:spPr>
          <p:txBody>
            <a:bodyPr wrap="square">
              <a:spAutoFit/>
            </a:bodyPr>
            <a:lstStyle/>
            <a:p>
              <a:pPr marL="0" marR="0" lvl="0" indent="0" algn="l" defTabSz="914400" rtl="0" eaLnBrk="0" fontAlgn="base" latinLnBrk="0" hangingPunct="0">
                <a:lnSpc>
                  <a:spcPct val="11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产品推出时间：在制作成功后小批量推出（年底），优化生产后大批量投入市场（约为明年六月）。</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9" name="组合 28"/>
          <p:cNvGrpSpPr/>
          <p:nvPr/>
        </p:nvGrpSpPr>
        <p:grpSpPr>
          <a:xfrm>
            <a:off x="2893574" y="2398078"/>
            <a:ext cx="6404845" cy="2211807"/>
            <a:chOff x="2893574" y="2398078"/>
            <a:chExt cx="6404845" cy="2211807"/>
          </a:xfrm>
        </p:grpSpPr>
        <p:sp>
          <p:nvSpPr>
            <p:cNvPr id="30" name="Freeform 87"/>
            <p:cNvSpPr>
              <a:spLocks noEditPoints="1"/>
            </p:cNvSpPr>
            <p:nvPr/>
          </p:nvSpPr>
          <p:spPr bwMode="auto">
            <a:xfrm>
              <a:off x="5843585" y="2398078"/>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49240 w 256"/>
                <a:gd name="T11" fmla="*/ 79289 h 228"/>
                <a:gd name="T12" fmla="*/ 425596 w 256"/>
                <a:gd name="T13" fmla="*/ 79289 h 228"/>
                <a:gd name="T14" fmla="*/ 425596 w 256"/>
                <a:gd name="T15" fmla="*/ 55503 h 228"/>
                <a:gd name="T16" fmla="*/ 401952 w 256"/>
                <a:gd name="T17" fmla="*/ 31716 h 228"/>
                <a:gd name="T18" fmla="*/ 378308 w 256"/>
                <a:gd name="T19" fmla="*/ 55503 h 228"/>
                <a:gd name="T20" fmla="*/ 378308 w 256"/>
                <a:gd name="T21" fmla="*/ 79289 h 228"/>
                <a:gd name="T22" fmla="*/ 354663 w 256"/>
                <a:gd name="T23" fmla="*/ 79289 h 228"/>
                <a:gd name="T24" fmla="*/ 331019 w 256"/>
                <a:gd name="T25" fmla="*/ 103076 h 228"/>
                <a:gd name="T26" fmla="*/ 354663 w 256"/>
                <a:gd name="T27" fmla="*/ 126863 h 228"/>
                <a:gd name="T28" fmla="*/ 378308 w 256"/>
                <a:gd name="T29" fmla="*/ 126863 h 228"/>
                <a:gd name="T30" fmla="*/ 378308 w 256"/>
                <a:gd name="T31" fmla="*/ 150650 h 228"/>
                <a:gd name="T32" fmla="*/ 401952 w 256"/>
                <a:gd name="T33" fmla="*/ 174437 h 228"/>
                <a:gd name="T34" fmla="*/ 425596 w 256"/>
                <a:gd name="T35" fmla="*/ 150650 h 228"/>
                <a:gd name="T36" fmla="*/ 425596 w 256"/>
                <a:gd name="T37" fmla="*/ 126863 h 228"/>
                <a:gd name="T38" fmla="*/ 449240 w 256"/>
                <a:gd name="T39" fmla="*/ 126863 h 228"/>
                <a:gd name="T40" fmla="*/ 472884 w 256"/>
                <a:gd name="T41" fmla="*/ 103076 h 228"/>
                <a:gd name="T42" fmla="*/ 449240 w 256"/>
                <a:gd name="T43" fmla="*/ 79289 h 228"/>
                <a:gd name="T44" fmla="*/ 191124 w 256"/>
                <a:gd name="T45" fmla="*/ 275531 h 228"/>
                <a:gd name="T46" fmla="*/ 394070 w 256"/>
                <a:gd name="T47" fmla="*/ 263638 h 228"/>
                <a:gd name="T48" fmla="*/ 409833 w 256"/>
                <a:gd name="T49" fmla="*/ 229939 h 228"/>
                <a:gd name="T50" fmla="*/ 468944 w 256"/>
                <a:gd name="T51" fmla="*/ 210117 h 228"/>
                <a:gd name="T52" fmla="*/ 431507 w 256"/>
                <a:gd name="T53" fmla="*/ 295353 h 228"/>
                <a:gd name="T54" fmla="*/ 411803 w 256"/>
                <a:gd name="T55" fmla="*/ 309229 h 228"/>
                <a:gd name="T56" fmla="*/ 206887 w 256"/>
                <a:gd name="T57" fmla="*/ 323105 h 228"/>
                <a:gd name="T58" fmla="*/ 218709 w 256"/>
                <a:gd name="T59" fmla="*/ 356803 h 228"/>
                <a:gd name="T60" fmla="*/ 441359 w 256"/>
                <a:gd name="T61" fmla="*/ 356803 h 228"/>
                <a:gd name="T62" fmla="*/ 488647 w 256"/>
                <a:gd name="T63" fmla="*/ 404376 h 228"/>
                <a:gd name="T64" fmla="*/ 441359 w 256"/>
                <a:gd name="T65" fmla="*/ 451950 h 228"/>
                <a:gd name="T66" fmla="*/ 394070 w 256"/>
                <a:gd name="T67" fmla="*/ 404376 h 228"/>
                <a:gd name="T68" fmla="*/ 173391 w 256"/>
                <a:gd name="T69" fmla="*/ 404376 h 228"/>
                <a:gd name="T70" fmla="*/ 126103 w 256"/>
                <a:gd name="T71" fmla="*/ 451950 h 228"/>
                <a:gd name="T72" fmla="*/ 78814 w 256"/>
                <a:gd name="T73" fmla="*/ 404376 h 228"/>
                <a:gd name="T74" fmla="*/ 126103 w 256"/>
                <a:gd name="T75" fmla="*/ 356803 h 228"/>
                <a:gd name="T76" fmla="*/ 169450 w 256"/>
                <a:gd name="T77" fmla="*/ 356803 h 228"/>
                <a:gd name="T78" fmla="*/ 76844 w 256"/>
                <a:gd name="T79" fmla="*/ 95147 h 228"/>
                <a:gd name="T80" fmla="*/ 23644 w 256"/>
                <a:gd name="T81" fmla="*/ 95147 h 228"/>
                <a:gd name="T82" fmla="*/ 0 w 256"/>
                <a:gd name="T83" fmla="*/ 71361 h 228"/>
                <a:gd name="T84" fmla="*/ 23644 w 256"/>
                <a:gd name="T85" fmla="*/ 47574 h 228"/>
                <a:gd name="T86" fmla="*/ 94577 w 256"/>
                <a:gd name="T87" fmla="*/ 47574 h 228"/>
                <a:gd name="T88" fmla="*/ 116251 w 256"/>
                <a:gd name="T89" fmla="*/ 63432 h 228"/>
                <a:gd name="T90" fmla="*/ 116251 w 256"/>
                <a:gd name="T91" fmla="*/ 63432 h 228"/>
                <a:gd name="T92" fmla="*/ 130043 w 256"/>
                <a:gd name="T93" fmla="*/ 103076 h 228"/>
                <a:gd name="T94" fmla="*/ 275849 w 256"/>
                <a:gd name="T95" fmla="*/ 103076 h 228"/>
                <a:gd name="T96" fmla="*/ 285701 w 256"/>
                <a:gd name="T97" fmla="*/ 150650 h 228"/>
                <a:gd name="T98" fmla="*/ 147776 w 256"/>
                <a:gd name="T99" fmla="*/ 150650 h 228"/>
                <a:gd name="T100" fmla="*/ 191124 w 256"/>
                <a:gd name="T101" fmla="*/ 275531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1" name="文本框 30"/>
            <p:cNvSpPr txBox="1"/>
            <p:nvPr/>
          </p:nvSpPr>
          <p:spPr>
            <a:xfrm>
              <a:off x="2893574" y="3128646"/>
              <a:ext cx="6404845" cy="1481239"/>
            </a:xfrm>
            <a:prstGeom prst="rect">
              <a:avLst/>
            </a:prstGeom>
            <a:noFill/>
          </p:spPr>
          <p:txBody>
            <a:bodyPr wrap="square">
              <a:spAutoFit/>
            </a:bodyPr>
            <a:lstStyle/>
            <a:p>
              <a:pPr marL="0" marR="0" lvl="0" indent="0" algn="l" defTabSz="914400" rtl="0" eaLnBrk="0" fontAlgn="base" latinLnBrk="0" hangingPunct="0">
                <a:lnSpc>
                  <a:spcPct val="11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财务绩效：短时间内寻求顾客反馈，薄利多销，适当缩减盈利。同时加强融资，提高偿债能力和抗风险能力。</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2" name="组合 31"/>
          <p:cNvGrpSpPr/>
          <p:nvPr/>
        </p:nvGrpSpPr>
        <p:grpSpPr>
          <a:xfrm>
            <a:off x="2893574" y="2398078"/>
            <a:ext cx="6404845" cy="2685783"/>
            <a:chOff x="2893574" y="2398078"/>
            <a:chExt cx="6404845" cy="2685783"/>
          </a:xfrm>
        </p:grpSpPr>
        <p:sp>
          <p:nvSpPr>
            <p:cNvPr id="33" name="Freeform 87"/>
            <p:cNvSpPr>
              <a:spLocks noEditPoints="1"/>
            </p:cNvSpPr>
            <p:nvPr/>
          </p:nvSpPr>
          <p:spPr bwMode="auto">
            <a:xfrm>
              <a:off x="5843585" y="2398078"/>
              <a:ext cx="504825" cy="450850"/>
            </a:xfrm>
            <a:custGeom>
              <a:avLst/>
              <a:gdLst>
                <a:gd name="T0" fmla="*/ 401952 w 256"/>
                <a:gd name="T1" fmla="*/ 206153 h 228"/>
                <a:gd name="T2" fmla="*/ 299493 w 256"/>
                <a:gd name="T3" fmla="*/ 103076 h 228"/>
                <a:gd name="T4" fmla="*/ 401952 w 256"/>
                <a:gd name="T5" fmla="*/ 0 h 228"/>
                <a:gd name="T6" fmla="*/ 504410 w 256"/>
                <a:gd name="T7" fmla="*/ 103076 h 228"/>
                <a:gd name="T8" fmla="*/ 401952 w 256"/>
                <a:gd name="T9" fmla="*/ 206153 h 228"/>
                <a:gd name="T10" fmla="*/ 449240 w 256"/>
                <a:gd name="T11" fmla="*/ 79289 h 228"/>
                <a:gd name="T12" fmla="*/ 425596 w 256"/>
                <a:gd name="T13" fmla="*/ 79289 h 228"/>
                <a:gd name="T14" fmla="*/ 425596 w 256"/>
                <a:gd name="T15" fmla="*/ 55503 h 228"/>
                <a:gd name="T16" fmla="*/ 401952 w 256"/>
                <a:gd name="T17" fmla="*/ 31716 h 228"/>
                <a:gd name="T18" fmla="*/ 378308 w 256"/>
                <a:gd name="T19" fmla="*/ 55503 h 228"/>
                <a:gd name="T20" fmla="*/ 378308 w 256"/>
                <a:gd name="T21" fmla="*/ 79289 h 228"/>
                <a:gd name="T22" fmla="*/ 354663 w 256"/>
                <a:gd name="T23" fmla="*/ 79289 h 228"/>
                <a:gd name="T24" fmla="*/ 331019 w 256"/>
                <a:gd name="T25" fmla="*/ 103076 h 228"/>
                <a:gd name="T26" fmla="*/ 354663 w 256"/>
                <a:gd name="T27" fmla="*/ 126863 h 228"/>
                <a:gd name="T28" fmla="*/ 378308 w 256"/>
                <a:gd name="T29" fmla="*/ 126863 h 228"/>
                <a:gd name="T30" fmla="*/ 378308 w 256"/>
                <a:gd name="T31" fmla="*/ 150650 h 228"/>
                <a:gd name="T32" fmla="*/ 401952 w 256"/>
                <a:gd name="T33" fmla="*/ 174437 h 228"/>
                <a:gd name="T34" fmla="*/ 425596 w 256"/>
                <a:gd name="T35" fmla="*/ 150650 h 228"/>
                <a:gd name="T36" fmla="*/ 425596 w 256"/>
                <a:gd name="T37" fmla="*/ 126863 h 228"/>
                <a:gd name="T38" fmla="*/ 449240 w 256"/>
                <a:gd name="T39" fmla="*/ 126863 h 228"/>
                <a:gd name="T40" fmla="*/ 472884 w 256"/>
                <a:gd name="T41" fmla="*/ 103076 h 228"/>
                <a:gd name="T42" fmla="*/ 449240 w 256"/>
                <a:gd name="T43" fmla="*/ 79289 h 228"/>
                <a:gd name="T44" fmla="*/ 191124 w 256"/>
                <a:gd name="T45" fmla="*/ 275531 h 228"/>
                <a:gd name="T46" fmla="*/ 394070 w 256"/>
                <a:gd name="T47" fmla="*/ 263638 h 228"/>
                <a:gd name="T48" fmla="*/ 409833 w 256"/>
                <a:gd name="T49" fmla="*/ 229939 h 228"/>
                <a:gd name="T50" fmla="*/ 468944 w 256"/>
                <a:gd name="T51" fmla="*/ 210117 h 228"/>
                <a:gd name="T52" fmla="*/ 431507 w 256"/>
                <a:gd name="T53" fmla="*/ 295353 h 228"/>
                <a:gd name="T54" fmla="*/ 411803 w 256"/>
                <a:gd name="T55" fmla="*/ 309229 h 228"/>
                <a:gd name="T56" fmla="*/ 206887 w 256"/>
                <a:gd name="T57" fmla="*/ 323105 h 228"/>
                <a:gd name="T58" fmla="*/ 218709 w 256"/>
                <a:gd name="T59" fmla="*/ 356803 h 228"/>
                <a:gd name="T60" fmla="*/ 441359 w 256"/>
                <a:gd name="T61" fmla="*/ 356803 h 228"/>
                <a:gd name="T62" fmla="*/ 488647 w 256"/>
                <a:gd name="T63" fmla="*/ 404376 h 228"/>
                <a:gd name="T64" fmla="*/ 441359 w 256"/>
                <a:gd name="T65" fmla="*/ 451950 h 228"/>
                <a:gd name="T66" fmla="*/ 394070 w 256"/>
                <a:gd name="T67" fmla="*/ 404376 h 228"/>
                <a:gd name="T68" fmla="*/ 173391 w 256"/>
                <a:gd name="T69" fmla="*/ 404376 h 228"/>
                <a:gd name="T70" fmla="*/ 126103 w 256"/>
                <a:gd name="T71" fmla="*/ 451950 h 228"/>
                <a:gd name="T72" fmla="*/ 78814 w 256"/>
                <a:gd name="T73" fmla="*/ 404376 h 228"/>
                <a:gd name="T74" fmla="*/ 126103 w 256"/>
                <a:gd name="T75" fmla="*/ 356803 h 228"/>
                <a:gd name="T76" fmla="*/ 169450 w 256"/>
                <a:gd name="T77" fmla="*/ 356803 h 228"/>
                <a:gd name="T78" fmla="*/ 76844 w 256"/>
                <a:gd name="T79" fmla="*/ 95147 h 228"/>
                <a:gd name="T80" fmla="*/ 23644 w 256"/>
                <a:gd name="T81" fmla="*/ 95147 h 228"/>
                <a:gd name="T82" fmla="*/ 0 w 256"/>
                <a:gd name="T83" fmla="*/ 71361 h 228"/>
                <a:gd name="T84" fmla="*/ 23644 w 256"/>
                <a:gd name="T85" fmla="*/ 47574 h 228"/>
                <a:gd name="T86" fmla="*/ 94577 w 256"/>
                <a:gd name="T87" fmla="*/ 47574 h 228"/>
                <a:gd name="T88" fmla="*/ 116251 w 256"/>
                <a:gd name="T89" fmla="*/ 63432 h 228"/>
                <a:gd name="T90" fmla="*/ 116251 w 256"/>
                <a:gd name="T91" fmla="*/ 63432 h 228"/>
                <a:gd name="T92" fmla="*/ 130043 w 256"/>
                <a:gd name="T93" fmla="*/ 103076 h 228"/>
                <a:gd name="T94" fmla="*/ 275849 w 256"/>
                <a:gd name="T95" fmla="*/ 103076 h 228"/>
                <a:gd name="T96" fmla="*/ 285701 w 256"/>
                <a:gd name="T97" fmla="*/ 150650 h 228"/>
                <a:gd name="T98" fmla="*/ 147776 w 256"/>
                <a:gd name="T99" fmla="*/ 150650 h 228"/>
                <a:gd name="T100" fmla="*/ 191124 w 256"/>
                <a:gd name="T101" fmla="*/ 275531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tx1">
                <a:lumMod val="65000"/>
                <a:lumOff val="35000"/>
              </a:schemeClr>
            </a:soli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34" name="文本框 33"/>
            <p:cNvSpPr txBox="1"/>
            <p:nvPr/>
          </p:nvSpPr>
          <p:spPr>
            <a:xfrm>
              <a:off x="2893574" y="3128646"/>
              <a:ext cx="6404845" cy="1955215"/>
            </a:xfrm>
            <a:prstGeom prst="rect">
              <a:avLst/>
            </a:prstGeom>
            <a:noFill/>
          </p:spPr>
          <p:txBody>
            <a:bodyPr wrap="square">
              <a:spAutoFit/>
            </a:bodyPr>
            <a:lstStyle/>
            <a:p>
              <a:pPr marL="0" marR="0" lvl="0" indent="0" algn="l" defTabSz="914400" rtl="0" eaLnBrk="0" fontAlgn="base" latinLnBrk="0" hangingPunct="0">
                <a:lnSpc>
                  <a:spcPct val="110000"/>
                </a:lnSpc>
                <a:spcBef>
                  <a:spcPts val="1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市场份额目标：近一年占据家庭物流小车</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80%</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以上市场份额，五年内占据物流行业</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50%</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以上份额，成为物流界的领军人物。</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5" name="组合 67"/>
          <p:cNvGrpSpPr/>
          <p:nvPr/>
        </p:nvGrpSpPr>
        <p:grpSpPr>
          <a:xfrm>
            <a:off x="9422296" y="4546840"/>
            <a:ext cx="2446776" cy="2021994"/>
            <a:chOff x="653337" y="1916527"/>
            <a:chExt cx="5025160" cy="4152747"/>
          </a:xfrm>
          <a:solidFill>
            <a:srgbClr val="1570C1"/>
          </a:solidFill>
        </p:grpSpPr>
        <p:sp>
          <p:nvSpPr>
            <p:cNvPr id="36" name="Freeform 6"/>
            <p:cNvSpPr/>
            <p:nvPr/>
          </p:nvSpPr>
          <p:spPr bwMode="auto">
            <a:xfrm>
              <a:off x="2761774" y="1965532"/>
              <a:ext cx="2201608" cy="1877933"/>
            </a:xfrm>
            <a:custGeom>
              <a:avLst/>
              <a:gdLst>
                <a:gd name="T0" fmla="*/ 672 w 714"/>
                <a:gd name="T1" fmla="*/ 52 h 609"/>
                <a:gd name="T2" fmla="*/ 632 w 714"/>
                <a:gd name="T3" fmla="*/ 59 h 609"/>
                <a:gd name="T4" fmla="*/ 608 w 714"/>
                <a:gd name="T5" fmla="*/ 29 h 609"/>
                <a:gd name="T6" fmla="*/ 584 w 714"/>
                <a:gd name="T7" fmla="*/ 30 h 609"/>
                <a:gd name="T8" fmla="*/ 564 w 714"/>
                <a:gd name="T9" fmla="*/ 11 h 609"/>
                <a:gd name="T10" fmla="*/ 570 w 714"/>
                <a:gd name="T11" fmla="*/ 23 h 609"/>
                <a:gd name="T12" fmla="*/ 574 w 714"/>
                <a:gd name="T13" fmla="*/ 42 h 609"/>
                <a:gd name="T14" fmla="*/ 552 w 714"/>
                <a:gd name="T15" fmla="*/ 122 h 609"/>
                <a:gd name="T16" fmla="*/ 490 w 714"/>
                <a:gd name="T17" fmla="*/ 158 h 609"/>
                <a:gd name="T18" fmla="*/ 522 w 714"/>
                <a:gd name="T19" fmla="*/ 214 h 609"/>
                <a:gd name="T20" fmla="*/ 568 w 714"/>
                <a:gd name="T21" fmla="*/ 215 h 609"/>
                <a:gd name="T22" fmla="*/ 509 w 714"/>
                <a:gd name="T23" fmla="*/ 271 h 609"/>
                <a:gd name="T24" fmla="*/ 455 w 714"/>
                <a:gd name="T25" fmla="*/ 332 h 609"/>
                <a:gd name="T26" fmla="*/ 393 w 714"/>
                <a:gd name="T27" fmla="*/ 364 h 609"/>
                <a:gd name="T28" fmla="*/ 353 w 714"/>
                <a:gd name="T29" fmla="*/ 423 h 609"/>
                <a:gd name="T30" fmla="*/ 215 w 714"/>
                <a:gd name="T31" fmla="*/ 466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8 w 714"/>
                <a:gd name="T43" fmla="*/ 523 h 609"/>
                <a:gd name="T44" fmla="*/ 95 w 714"/>
                <a:gd name="T45" fmla="*/ 542 h 609"/>
                <a:gd name="T46" fmla="*/ 109 w 714"/>
                <a:gd name="T47" fmla="*/ 559 h 609"/>
                <a:gd name="T48" fmla="*/ 121 w 714"/>
                <a:gd name="T49" fmla="*/ 556 h 609"/>
                <a:gd name="T50" fmla="*/ 180 w 714"/>
                <a:gd name="T51" fmla="*/ 536 h 609"/>
                <a:gd name="T52" fmla="*/ 191 w 714"/>
                <a:gd name="T53" fmla="*/ 562 h 609"/>
                <a:gd name="T54" fmla="*/ 167 w 714"/>
                <a:gd name="T55" fmla="*/ 582 h 609"/>
                <a:gd name="T56" fmla="*/ 209 w 714"/>
                <a:gd name="T57" fmla="*/ 605 h 609"/>
                <a:gd name="T58" fmla="*/ 236 w 714"/>
                <a:gd name="T59" fmla="*/ 554 h 609"/>
                <a:gd name="T60" fmla="*/ 261 w 714"/>
                <a:gd name="T61" fmla="*/ 546 h 609"/>
                <a:gd name="T62" fmla="*/ 270 w 714"/>
                <a:gd name="T63" fmla="*/ 590 h 609"/>
                <a:gd name="T64" fmla="*/ 306 w 714"/>
                <a:gd name="T65" fmla="*/ 608 h 609"/>
                <a:gd name="T66" fmla="*/ 332 w 714"/>
                <a:gd name="T67" fmla="*/ 564 h 609"/>
                <a:gd name="T68" fmla="*/ 366 w 714"/>
                <a:gd name="T69" fmla="*/ 539 h 609"/>
                <a:gd name="T70" fmla="*/ 377 w 714"/>
                <a:gd name="T71" fmla="*/ 533 h 609"/>
                <a:gd name="T72" fmla="*/ 402 w 714"/>
                <a:gd name="T73" fmla="*/ 526 h 609"/>
                <a:gd name="T74" fmla="*/ 425 w 714"/>
                <a:gd name="T75" fmla="*/ 504 h 609"/>
                <a:gd name="T76" fmla="*/ 456 w 714"/>
                <a:gd name="T77" fmla="*/ 493 h 609"/>
                <a:gd name="T78" fmla="*/ 456 w 714"/>
                <a:gd name="T79" fmla="*/ 463 h 609"/>
                <a:gd name="T80" fmla="*/ 478 w 714"/>
                <a:gd name="T81" fmla="*/ 420 h 609"/>
                <a:gd name="T82" fmla="*/ 494 w 714"/>
                <a:gd name="T83" fmla="*/ 448 h 609"/>
                <a:gd name="T84" fmla="*/ 506 w 714"/>
                <a:gd name="T85" fmla="*/ 433 h 609"/>
                <a:gd name="T86" fmla="*/ 536 w 714"/>
                <a:gd name="T87" fmla="*/ 404 h 609"/>
                <a:gd name="T88" fmla="*/ 562 w 714"/>
                <a:gd name="T89" fmla="*/ 398 h 609"/>
                <a:gd name="T90" fmla="*/ 572 w 714"/>
                <a:gd name="T91" fmla="*/ 418 h 609"/>
                <a:gd name="T92" fmla="*/ 601 w 714"/>
                <a:gd name="T93" fmla="*/ 445 h 609"/>
                <a:gd name="T94" fmla="*/ 613 w 714"/>
                <a:gd name="T95" fmla="*/ 436 h 609"/>
                <a:gd name="T96" fmla="*/ 632 w 714"/>
                <a:gd name="T97" fmla="*/ 416 h 609"/>
                <a:gd name="T98" fmla="*/ 676 w 714"/>
                <a:gd name="T99" fmla="*/ 386 h 609"/>
                <a:gd name="T100" fmla="*/ 712 w 714"/>
                <a:gd name="T101" fmla="*/ 354 h 609"/>
                <a:gd name="T102" fmla="*/ 699 w 714"/>
                <a:gd name="T103" fmla="*/ 324 h 609"/>
                <a:gd name="T104" fmla="*/ 674 w 714"/>
                <a:gd name="T105" fmla="*/ 322 h 609"/>
                <a:gd name="T106" fmla="*/ 656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9 h 609"/>
                <a:gd name="T118" fmla="*/ 691 w 714"/>
                <a:gd name="T119" fmla="*/ 164 h 609"/>
                <a:gd name="T120" fmla="*/ 698 w 714"/>
                <a:gd name="T121" fmla="*/ 126 h 609"/>
                <a:gd name="T122" fmla="*/ 700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5"/>
                  </a:moveTo>
                  <a:cubicBezTo>
                    <a:pt x="696" y="56"/>
                    <a:pt x="696" y="56"/>
                    <a:pt x="696" y="56"/>
                  </a:cubicBezTo>
                  <a:cubicBezTo>
                    <a:pt x="689" y="44"/>
                    <a:pt x="689" y="44"/>
                    <a:pt x="689" y="44"/>
                  </a:cubicBezTo>
                  <a:cubicBezTo>
                    <a:pt x="683" y="40"/>
                    <a:pt x="683" y="40"/>
                    <a:pt x="683" y="40"/>
                  </a:cubicBezTo>
                  <a:cubicBezTo>
                    <a:pt x="677" y="44"/>
                    <a:pt x="677" y="44"/>
                    <a:pt x="677" y="44"/>
                  </a:cubicBezTo>
                  <a:cubicBezTo>
                    <a:pt x="674" y="51"/>
                    <a:pt x="674" y="51"/>
                    <a:pt x="674" y="51"/>
                  </a:cubicBezTo>
                  <a:cubicBezTo>
                    <a:pt x="673" y="52"/>
                    <a:pt x="673" y="52"/>
                    <a:pt x="673" y="52"/>
                  </a:cubicBezTo>
                  <a:cubicBezTo>
                    <a:pt x="672" y="52"/>
                    <a:pt x="672" y="52"/>
                    <a:pt x="672" y="52"/>
                  </a:cubicBezTo>
                  <a:cubicBezTo>
                    <a:pt x="672" y="52"/>
                    <a:pt x="672" y="52"/>
                    <a:pt x="672" y="52"/>
                  </a:cubicBezTo>
                  <a:cubicBezTo>
                    <a:pt x="661" y="54"/>
                    <a:pt x="661" y="54"/>
                    <a:pt x="661" y="54"/>
                  </a:cubicBezTo>
                  <a:cubicBezTo>
                    <a:pt x="660" y="54"/>
                    <a:pt x="658" y="55"/>
                    <a:pt x="658" y="56"/>
                  </a:cubicBezTo>
                  <a:cubicBezTo>
                    <a:pt x="655" y="59"/>
                    <a:pt x="655" y="59"/>
                    <a:pt x="655" y="59"/>
                  </a:cubicBezTo>
                  <a:cubicBezTo>
                    <a:pt x="649" y="64"/>
                    <a:pt x="649" y="64"/>
                    <a:pt x="649" y="64"/>
                  </a:cubicBezTo>
                  <a:cubicBezTo>
                    <a:pt x="648" y="64"/>
                    <a:pt x="648" y="64"/>
                    <a:pt x="648" y="64"/>
                  </a:cubicBezTo>
                  <a:cubicBezTo>
                    <a:pt x="642" y="65"/>
                    <a:pt x="642" y="65"/>
                    <a:pt x="642" y="65"/>
                  </a:cubicBezTo>
                  <a:cubicBezTo>
                    <a:pt x="640" y="65"/>
                    <a:pt x="636" y="63"/>
                    <a:pt x="632" y="59"/>
                  </a:cubicBezTo>
                  <a:cubicBezTo>
                    <a:pt x="631" y="59"/>
                    <a:pt x="631" y="59"/>
                    <a:pt x="631" y="59"/>
                  </a:cubicBezTo>
                  <a:cubicBezTo>
                    <a:pt x="623" y="51"/>
                    <a:pt x="619" y="45"/>
                    <a:pt x="619" y="42"/>
                  </a:cubicBezTo>
                  <a:cubicBezTo>
                    <a:pt x="619" y="32"/>
                    <a:pt x="619" y="32"/>
                    <a:pt x="619" y="32"/>
                  </a:cubicBezTo>
                  <a:cubicBezTo>
                    <a:pt x="619" y="31"/>
                    <a:pt x="619" y="31"/>
                    <a:pt x="619" y="31"/>
                  </a:cubicBezTo>
                  <a:cubicBezTo>
                    <a:pt x="619" y="31"/>
                    <a:pt x="619" y="31"/>
                    <a:pt x="619" y="31"/>
                  </a:cubicBezTo>
                  <a:cubicBezTo>
                    <a:pt x="620" y="29"/>
                    <a:pt x="620" y="29"/>
                    <a:pt x="620" y="29"/>
                  </a:cubicBezTo>
                  <a:cubicBezTo>
                    <a:pt x="609" y="25"/>
                    <a:pt x="609" y="25"/>
                    <a:pt x="609" y="25"/>
                  </a:cubicBezTo>
                  <a:cubicBezTo>
                    <a:pt x="608" y="29"/>
                    <a:pt x="608" y="29"/>
                    <a:pt x="608" y="29"/>
                  </a:cubicBezTo>
                  <a:cubicBezTo>
                    <a:pt x="608" y="30"/>
                    <a:pt x="607" y="32"/>
                    <a:pt x="605" y="33"/>
                  </a:cubicBezTo>
                  <a:cubicBezTo>
                    <a:pt x="601" y="34"/>
                    <a:pt x="601" y="34"/>
                    <a:pt x="601" y="34"/>
                  </a:cubicBezTo>
                  <a:cubicBezTo>
                    <a:pt x="600" y="34"/>
                    <a:pt x="600" y="34"/>
                    <a:pt x="600" y="34"/>
                  </a:cubicBezTo>
                  <a:cubicBezTo>
                    <a:pt x="600" y="34"/>
                    <a:pt x="600" y="34"/>
                    <a:pt x="600" y="34"/>
                  </a:cubicBezTo>
                  <a:cubicBezTo>
                    <a:pt x="594" y="32"/>
                    <a:pt x="594" y="32"/>
                    <a:pt x="594" y="32"/>
                  </a:cubicBezTo>
                  <a:cubicBezTo>
                    <a:pt x="595" y="37"/>
                    <a:pt x="595" y="37"/>
                    <a:pt x="595" y="37"/>
                  </a:cubicBezTo>
                  <a:cubicBezTo>
                    <a:pt x="584" y="30"/>
                    <a:pt x="584" y="30"/>
                    <a:pt x="584" y="30"/>
                  </a:cubicBezTo>
                  <a:cubicBezTo>
                    <a:pt x="584" y="30"/>
                    <a:pt x="584" y="30"/>
                    <a:pt x="584" y="30"/>
                  </a:cubicBezTo>
                  <a:cubicBezTo>
                    <a:pt x="584" y="30"/>
                    <a:pt x="584" y="30"/>
                    <a:pt x="584" y="30"/>
                  </a:cubicBezTo>
                  <a:cubicBezTo>
                    <a:pt x="584" y="30"/>
                    <a:pt x="584" y="30"/>
                    <a:pt x="584" y="30"/>
                  </a:cubicBezTo>
                  <a:cubicBezTo>
                    <a:pt x="582" y="25"/>
                    <a:pt x="581" y="21"/>
                    <a:pt x="581" y="16"/>
                  </a:cubicBezTo>
                  <a:cubicBezTo>
                    <a:pt x="581" y="12"/>
                    <a:pt x="582" y="10"/>
                    <a:pt x="583" y="8"/>
                  </a:cubicBezTo>
                  <a:cubicBezTo>
                    <a:pt x="586" y="4"/>
                    <a:pt x="586" y="4"/>
                    <a:pt x="586" y="4"/>
                  </a:cubicBezTo>
                  <a:cubicBezTo>
                    <a:pt x="585" y="0"/>
                    <a:pt x="585" y="0"/>
                    <a:pt x="585" y="0"/>
                  </a:cubicBezTo>
                  <a:cubicBezTo>
                    <a:pt x="574" y="2"/>
                    <a:pt x="574" y="2"/>
                    <a:pt x="574" y="2"/>
                  </a:cubicBezTo>
                  <a:cubicBezTo>
                    <a:pt x="569" y="2"/>
                    <a:pt x="566" y="5"/>
                    <a:pt x="564" y="11"/>
                  </a:cubicBezTo>
                  <a:cubicBezTo>
                    <a:pt x="564" y="12"/>
                    <a:pt x="564" y="12"/>
                    <a:pt x="564" y="12"/>
                  </a:cubicBezTo>
                  <a:cubicBezTo>
                    <a:pt x="564" y="12"/>
                    <a:pt x="564" y="12"/>
                    <a:pt x="564" y="12"/>
                  </a:cubicBezTo>
                  <a:cubicBezTo>
                    <a:pt x="558" y="21"/>
                    <a:pt x="558" y="21"/>
                    <a:pt x="558" y="21"/>
                  </a:cubicBezTo>
                  <a:cubicBezTo>
                    <a:pt x="564" y="20"/>
                    <a:pt x="564" y="20"/>
                    <a:pt x="564" y="20"/>
                  </a:cubicBezTo>
                  <a:cubicBezTo>
                    <a:pt x="564" y="20"/>
                    <a:pt x="564" y="20"/>
                    <a:pt x="564" y="20"/>
                  </a:cubicBezTo>
                  <a:cubicBezTo>
                    <a:pt x="564" y="20"/>
                    <a:pt x="564" y="20"/>
                    <a:pt x="564" y="20"/>
                  </a:cubicBezTo>
                  <a:cubicBezTo>
                    <a:pt x="565" y="21"/>
                    <a:pt x="565" y="21"/>
                    <a:pt x="565" y="21"/>
                  </a:cubicBezTo>
                  <a:cubicBezTo>
                    <a:pt x="570" y="23"/>
                    <a:pt x="570" y="23"/>
                    <a:pt x="570" y="23"/>
                  </a:cubicBezTo>
                  <a:cubicBezTo>
                    <a:pt x="570" y="23"/>
                    <a:pt x="570" y="23"/>
                    <a:pt x="570" y="23"/>
                  </a:cubicBezTo>
                  <a:cubicBezTo>
                    <a:pt x="571" y="23"/>
                    <a:pt x="571" y="23"/>
                    <a:pt x="571" y="23"/>
                  </a:cubicBezTo>
                  <a:cubicBezTo>
                    <a:pt x="571" y="24"/>
                    <a:pt x="571" y="24"/>
                    <a:pt x="571" y="24"/>
                  </a:cubicBezTo>
                  <a:cubicBezTo>
                    <a:pt x="572" y="33"/>
                    <a:pt x="572" y="33"/>
                    <a:pt x="572" y="33"/>
                  </a:cubicBezTo>
                  <a:cubicBezTo>
                    <a:pt x="574" y="41"/>
                    <a:pt x="574" y="41"/>
                    <a:pt x="574" y="41"/>
                  </a:cubicBezTo>
                  <a:cubicBezTo>
                    <a:pt x="574" y="41"/>
                    <a:pt x="574" y="41"/>
                    <a:pt x="574" y="41"/>
                  </a:cubicBezTo>
                  <a:cubicBezTo>
                    <a:pt x="574" y="42"/>
                    <a:pt x="574" y="42"/>
                    <a:pt x="574" y="42"/>
                  </a:cubicBezTo>
                  <a:cubicBezTo>
                    <a:pt x="574" y="42"/>
                    <a:pt x="574" y="42"/>
                    <a:pt x="574" y="42"/>
                  </a:cubicBezTo>
                  <a:cubicBezTo>
                    <a:pt x="561" y="68"/>
                    <a:pt x="561" y="68"/>
                    <a:pt x="561" y="68"/>
                  </a:cubicBezTo>
                  <a:cubicBezTo>
                    <a:pt x="559" y="72"/>
                    <a:pt x="558" y="81"/>
                    <a:pt x="557" y="96"/>
                  </a:cubicBezTo>
                  <a:cubicBezTo>
                    <a:pt x="557" y="97"/>
                    <a:pt x="557" y="97"/>
                    <a:pt x="557" y="97"/>
                  </a:cubicBezTo>
                  <a:cubicBezTo>
                    <a:pt x="552" y="107"/>
                    <a:pt x="552" y="107"/>
                    <a:pt x="552" y="107"/>
                  </a:cubicBezTo>
                  <a:cubicBezTo>
                    <a:pt x="555" y="111"/>
                    <a:pt x="555" y="111"/>
                    <a:pt x="555" y="111"/>
                  </a:cubicBezTo>
                  <a:cubicBezTo>
                    <a:pt x="555" y="112"/>
                    <a:pt x="555" y="112"/>
                    <a:pt x="555" y="112"/>
                  </a:cubicBezTo>
                  <a:cubicBezTo>
                    <a:pt x="556" y="118"/>
                    <a:pt x="555" y="121"/>
                    <a:pt x="554" y="122"/>
                  </a:cubicBezTo>
                  <a:cubicBezTo>
                    <a:pt x="552" y="122"/>
                    <a:pt x="552" y="122"/>
                    <a:pt x="552" y="122"/>
                  </a:cubicBezTo>
                  <a:cubicBezTo>
                    <a:pt x="550" y="124"/>
                    <a:pt x="540" y="134"/>
                    <a:pt x="526" y="152"/>
                  </a:cubicBezTo>
                  <a:cubicBezTo>
                    <a:pt x="524" y="153"/>
                    <a:pt x="524" y="153"/>
                    <a:pt x="524" y="153"/>
                  </a:cubicBezTo>
                  <a:cubicBezTo>
                    <a:pt x="524" y="152"/>
                    <a:pt x="524" y="152"/>
                    <a:pt x="524" y="152"/>
                  </a:cubicBezTo>
                  <a:cubicBezTo>
                    <a:pt x="522" y="152"/>
                    <a:pt x="522" y="152"/>
                    <a:pt x="522" y="152"/>
                  </a:cubicBezTo>
                  <a:cubicBezTo>
                    <a:pt x="517" y="148"/>
                    <a:pt x="512" y="145"/>
                    <a:pt x="510" y="142"/>
                  </a:cubicBezTo>
                  <a:cubicBezTo>
                    <a:pt x="507" y="140"/>
                    <a:pt x="501" y="139"/>
                    <a:pt x="491" y="139"/>
                  </a:cubicBezTo>
                  <a:cubicBezTo>
                    <a:pt x="491" y="157"/>
                    <a:pt x="491" y="157"/>
                    <a:pt x="491" y="157"/>
                  </a:cubicBezTo>
                  <a:cubicBezTo>
                    <a:pt x="490" y="158"/>
                    <a:pt x="490" y="158"/>
                    <a:pt x="490" y="158"/>
                  </a:cubicBezTo>
                  <a:cubicBezTo>
                    <a:pt x="483" y="192"/>
                    <a:pt x="483" y="192"/>
                    <a:pt x="483" y="192"/>
                  </a:cubicBezTo>
                  <a:cubicBezTo>
                    <a:pt x="482" y="197"/>
                    <a:pt x="481" y="205"/>
                    <a:pt x="481" y="217"/>
                  </a:cubicBezTo>
                  <a:cubicBezTo>
                    <a:pt x="484" y="220"/>
                    <a:pt x="484" y="220"/>
                    <a:pt x="484" y="220"/>
                  </a:cubicBezTo>
                  <a:cubicBezTo>
                    <a:pt x="486" y="216"/>
                    <a:pt x="486" y="216"/>
                    <a:pt x="486" y="216"/>
                  </a:cubicBezTo>
                  <a:cubicBezTo>
                    <a:pt x="487" y="216"/>
                    <a:pt x="487" y="216"/>
                    <a:pt x="487" y="216"/>
                  </a:cubicBezTo>
                  <a:cubicBezTo>
                    <a:pt x="487" y="215"/>
                    <a:pt x="487" y="215"/>
                    <a:pt x="487" y="215"/>
                  </a:cubicBezTo>
                  <a:cubicBezTo>
                    <a:pt x="496" y="210"/>
                    <a:pt x="496" y="210"/>
                    <a:pt x="496" y="210"/>
                  </a:cubicBezTo>
                  <a:cubicBezTo>
                    <a:pt x="522" y="214"/>
                    <a:pt x="522" y="214"/>
                    <a:pt x="522" y="214"/>
                  </a:cubicBezTo>
                  <a:cubicBezTo>
                    <a:pt x="525" y="211"/>
                    <a:pt x="525" y="211"/>
                    <a:pt x="525" y="211"/>
                  </a:cubicBezTo>
                  <a:cubicBezTo>
                    <a:pt x="528" y="204"/>
                    <a:pt x="528" y="204"/>
                    <a:pt x="528" y="204"/>
                  </a:cubicBezTo>
                  <a:cubicBezTo>
                    <a:pt x="529" y="204"/>
                    <a:pt x="529" y="204"/>
                    <a:pt x="529" y="204"/>
                  </a:cubicBezTo>
                  <a:cubicBezTo>
                    <a:pt x="529" y="204"/>
                    <a:pt x="529" y="204"/>
                    <a:pt x="529" y="204"/>
                  </a:cubicBezTo>
                  <a:cubicBezTo>
                    <a:pt x="530" y="204"/>
                    <a:pt x="530" y="204"/>
                    <a:pt x="530" y="204"/>
                  </a:cubicBezTo>
                  <a:cubicBezTo>
                    <a:pt x="540" y="202"/>
                    <a:pt x="540" y="202"/>
                    <a:pt x="540" y="202"/>
                  </a:cubicBezTo>
                  <a:cubicBezTo>
                    <a:pt x="553" y="201"/>
                    <a:pt x="553" y="201"/>
                    <a:pt x="553" y="201"/>
                  </a:cubicBezTo>
                  <a:cubicBezTo>
                    <a:pt x="557" y="202"/>
                    <a:pt x="562" y="207"/>
                    <a:pt x="568" y="215"/>
                  </a:cubicBezTo>
                  <a:cubicBezTo>
                    <a:pt x="584" y="223"/>
                    <a:pt x="592" y="230"/>
                    <a:pt x="594" y="236"/>
                  </a:cubicBezTo>
                  <a:cubicBezTo>
                    <a:pt x="596" y="240"/>
                    <a:pt x="596" y="242"/>
                    <a:pt x="594" y="245"/>
                  </a:cubicBezTo>
                  <a:cubicBezTo>
                    <a:pt x="593" y="248"/>
                    <a:pt x="590" y="249"/>
                    <a:pt x="586" y="250"/>
                  </a:cubicBezTo>
                  <a:cubicBezTo>
                    <a:pt x="586" y="250"/>
                    <a:pt x="586" y="250"/>
                    <a:pt x="586" y="250"/>
                  </a:cubicBezTo>
                  <a:cubicBezTo>
                    <a:pt x="566" y="249"/>
                    <a:pt x="555" y="249"/>
                    <a:pt x="551" y="250"/>
                  </a:cubicBezTo>
                  <a:cubicBezTo>
                    <a:pt x="542" y="256"/>
                    <a:pt x="542" y="256"/>
                    <a:pt x="542" y="256"/>
                  </a:cubicBezTo>
                  <a:cubicBezTo>
                    <a:pt x="530" y="265"/>
                    <a:pt x="522" y="270"/>
                    <a:pt x="517" y="270"/>
                  </a:cubicBezTo>
                  <a:cubicBezTo>
                    <a:pt x="509" y="271"/>
                    <a:pt x="509" y="271"/>
                    <a:pt x="509" y="271"/>
                  </a:cubicBezTo>
                  <a:cubicBezTo>
                    <a:pt x="504" y="291"/>
                    <a:pt x="504" y="291"/>
                    <a:pt x="504" y="291"/>
                  </a:cubicBezTo>
                  <a:cubicBezTo>
                    <a:pt x="503" y="297"/>
                    <a:pt x="501" y="301"/>
                    <a:pt x="498" y="304"/>
                  </a:cubicBezTo>
                  <a:cubicBezTo>
                    <a:pt x="494" y="307"/>
                    <a:pt x="490" y="309"/>
                    <a:pt x="483" y="310"/>
                  </a:cubicBezTo>
                  <a:cubicBezTo>
                    <a:pt x="476" y="311"/>
                    <a:pt x="469" y="314"/>
                    <a:pt x="463" y="318"/>
                  </a:cubicBezTo>
                  <a:cubicBezTo>
                    <a:pt x="456" y="332"/>
                    <a:pt x="456" y="332"/>
                    <a:pt x="456"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6" y="338"/>
                    <a:pt x="426" y="338"/>
                    <a:pt x="426" y="338"/>
                  </a:cubicBezTo>
                  <a:cubicBezTo>
                    <a:pt x="419" y="337"/>
                    <a:pt x="414" y="335"/>
                    <a:pt x="410" y="332"/>
                  </a:cubicBezTo>
                  <a:cubicBezTo>
                    <a:pt x="405" y="330"/>
                    <a:pt x="400" y="330"/>
                    <a:pt x="394" y="331"/>
                  </a:cubicBezTo>
                  <a:cubicBezTo>
                    <a:pt x="390" y="338"/>
                    <a:pt x="387" y="346"/>
                    <a:pt x="388" y="356"/>
                  </a:cubicBezTo>
                  <a:cubicBezTo>
                    <a:pt x="388" y="360"/>
                    <a:pt x="389" y="364"/>
                    <a:pt x="390" y="364"/>
                  </a:cubicBezTo>
                  <a:cubicBezTo>
                    <a:pt x="393" y="364"/>
                    <a:pt x="393" y="364"/>
                    <a:pt x="393" y="364"/>
                  </a:cubicBezTo>
                  <a:cubicBezTo>
                    <a:pt x="396" y="362"/>
                    <a:pt x="396" y="362"/>
                    <a:pt x="396" y="362"/>
                  </a:cubicBezTo>
                  <a:cubicBezTo>
                    <a:pt x="397" y="375"/>
                    <a:pt x="397" y="375"/>
                    <a:pt x="397" y="375"/>
                  </a:cubicBezTo>
                  <a:cubicBezTo>
                    <a:pt x="397" y="379"/>
                    <a:pt x="396" y="382"/>
                    <a:pt x="392" y="385"/>
                  </a:cubicBezTo>
                  <a:cubicBezTo>
                    <a:pt x="390" y="386"/>
                    <a:pt x="387" y="388"/>
                    <a:pt x="382" y="390"/>
                  </a:cubicBezTo>
                  <a:cubicBezTo>
                    <a:pt x="378" y="390"/>
                    <a:pt x="378" y="390"/>
                    <a:pt x="378" y="390"/>
                  </a:cubicBezTo>
                  <a:cubicBezTo>
                    <a:pt x="374" y="392"/>
                    <a:pt x="366" y="403"/>
                    <a:pt x="354" y="422"/>
                  </a:cubicBezTo>
                  <a:cubicBezTo>
                    <a:pt x="354" y="423"/>
                    <a:pt x="354" y="423"/>
                    <a:pt x="354" y="423"/>
                  </a:cubicBezTo>
                  <a:cubicBezTo>
                    <a:pt x="353" y="423"/>
                    <a:pt x="353" y="423"/>
                    <a:pt x="353" y="423"/>
                  </a:cubicBezTo>
                  <a:cubicBezTo>
                    <a:pt x="341" y="430"/>
                    <a:pt x="341" y="430"/>
                    <a:pt x="341" y="430"/>
                  </a:cubicBezTo>
                  <a:cubicBezTo>
                    <a:pt x="343" y="430"/>
                    <a:pt x="344" y="431"/>
                    <a:pt x="344" y="432"/>
                  </a:cubicBezTo>
                  <a:cubicBezTo>
                    <a:pt x="344" y="434"/>
                    <a:pt x="342" y="434"/>
                    <a:pt x="339" y="435"/>
                  </a:cubicBezTo>
                  <a:cubicBezTo>
                    <a:pt x="305" y="434"/>
                    <a:pt x="305" y="434"/>
                    <a:pt x="305" y="434"/>
                  </a:cubicBezTo>
                  <a:cubicBezTo>
                    <a:pt x="267" y="433"/>
                    <a:pt x="238" y="443"/>
                    <a:pt x="216" y="465"/>
                  </a:cubicBezTo>
                  <a:cubicBezTo>
                    <a:pt x="216" y="465"/>
                    <a:pt x="216" y="465"/>
                    <a:pt x="216" y="465"/>
                  </a:cubicBezTo>
                  <a:cubicBezTo>
                    <a:pt x="215" y="466"/>
                    <a:pt x="215" y="466"/>
                    <a:pt x="215" y="466"/>
                  </a:cubicBezTo>
                  <a:cubicBezTo>
                    <a:pt x="215" y="466"/>
                    <a:pt x="215" y="466"/>
                    <a:pt x="215" y="466"/>
                  </a:cubicBezTo>
                  <a:cubicBezTo>
                    <a:pt x="201" y="467"/>
                    <a:pt x="201" y="467"/>
                    <a:pt x="201" y="467"/>
                  </a:cubicBezTo>
                  <a:cubicBezTo>
                    <a:pt x="200" y="468"/>
                    <a:pt x="200" y="468"/>
                    <a:pt x="200" y="468"/>
                  </a:cubicBezTo>
                  <a:cubicBezTo>
                    <a:pt x="199" y="468"/>
                    <a:pt x="199" y="468"/>
                    <a:pt x="199" y="468"/>
                  </a:cubicBezTo>
                  <a:cubicBezTo>
                    <a:pt x="195" y="458"/>
                    <a:pt x="195" y="458"/>
                    <a:pt x="195" y="458"/>
                  </a:cubicBezTo>
                  <a:cubicBezTo>
                    <a:pt x="181" y="462"/>
                    <a:pt x="181" y="462"/>
                    <a:pt x="181" y="462"/>
                  </a:cubicBezTo>
                  <a:cubicBezTo>
                    <a:pt x="173" y="462"/>
                    <a:pt x="163" y="460"/>
                    <a:pt x="152" y="454"/>
                  </a:cubicBezTo>
                  <a:cubicBezTo>
                    <a:pt x="142" y="450"/>
                    <a:pt x="132" y="444"/>
                    <a:pt x="123" y="437"/>
                  </a:cubicBezTo>
                  <a:cubicBezTo>
                    <a:pt x="117" y="432"/>
                    <a:pt x="110" y="429"/>
                    <a:pt x="101" y="427"/>
                  </a:cubicBezTo>
                  <a:cubicBezTo>
                    <a:pt x="88" y="426"/>
                    <a:pt x="88" y="426"/>
                    <a:pt x="88" y="426"/>
                  </a:cubicBezTo>
                  <a:cubicBezTo>
                    <a:pt x="74" y="428"/>
                    <a:pt x="74" y="428"/>
                    <a:pt x="74" y="428"/>
                  </a:cubicBezTo>
                  <a:cubicBezTo>
                    <a:pt x="63" y="430"/>
                    <a:pt x="53" y="430"/>
                    <a:pt x="43" y="429"/>
                  </a:cubicBezTo>
                  <a:cubicBezTo>
                    <a:pt x="32" y="428"/>
                    <a:pt x="18" y="425"/>
                    <a:pt x="1" y="420"/>
                  </a:cubicBezTo>
                  <a:cubicBezTo>
                    <a:pt x="0" y="422"/>
                    <a:pt x="0" y="422"/>
                    <a:pt x="0" y="422"/>
                  </a:cubicBezTo>
                  <a:cubicBezTo>
                    <a:pt x="0" y="422"/>
                    <a:pt x="0" y="422"/>
                    <a:pt x="0" y="422"/>
                  </a:cubicBezTo>
                  <a:cubicBezTo>
                    <a:pt x="0" y="422"/>
                    <a:pt x="0" y="422"/>
                    <a:pt x="0" y="422"/>
                  </a:cubicBezTo>
                  <a:cubicBezTo>
                    <a:pt x="1" y="422"/>
                    <a:pt x="1" y="422"/>
                    <a:pt x="1" y="422"/>
                  </a:cubicBezTo>
                  <a:cubicBezTo>
                    <a:pt x="1" y="423"/>
                    <a:pt x="1" y="423"/>
                    <a:pt x="1" y="423"/>
                  </a:cubicBezTo>
                  <a:cubicBezTo>
                    <a:pt x="1" y="427"/>
                    <a:pt x="1" y="427"/>
                    <a:pt x="1" y="427"/>
                  </a:cubicBezTo>
                  <a:cubicBezTo>
                    <a:pt x="5" y="434"/>
                    <a:pt x="5" y="434"/>
                    <a:pt x="5" y="434"/>
                  </a:cubicBezTo>
                  <a:cubicBezTo>
                    <a:pt x="13" y="445"/>
                    <a:pt x="13" y="445"/>
                    <a:pt x="13" y="445"/>
                  </a:cubicBezTo>
                  <a:cubicBezTo>
                    <a:pt x="14" y="446"/>
                    <a:pt x="14" y="446"/>
                    <a:pt x="14" y="446"/>
                  </a:cubicBezTo>
                  <a:cubicBezTo>
                    <a:pt x="12" y="454"/>
                    <a:pt x="12" y="454"/>
                    <a:pt x="12" y="454"/>
                  </a:cubicBezTo>
                  <a:cubicBezTo>
                    <a:pt x="12" y="454"/>
                    <a:pt x="12" y="454"/>
                    <a:pt x="12" y="454"/>
                  </a:cubicBezTo>
                  <a:cubicBezTo>
                    <a:pt x="12" y="454"/>
                    <a:pt x="12" y="454"/>
                    <a:pt x="12" y="454"/>
                  </a:cubicBezTo>
                  <a:cubicBezTo>
                    <a:pt x="7" y="460"/>
                    <a:pt x="7" y="460"/>
                    <a:pt x="7" y="460"/>
                  </a:cubicBezTo>
                  <a:cubicBezTo>
                    <a:pt x="12" y="466"/>
                    <a:pt x="12" y="466"/>
                    <a:pt x="12" y="466"/>
                  </a:cubicBezTo>
                  <a:cubicBezTo>
                    <a:pt x="14" y="468"/>
                    <a:pt x="15" y="469"/>
                    <a:pt x="15" y="471"/>
                  </a:cubicBezTo>
                  <a:cubicBezTo>
                    <a:pt x="16" y="478"/>
                    <a:pt x="16" y="478"/>
                    <a:pt x="16" y="478"/>
                  </a:cubicBezTo>
                  <a:cubicBezTo>
                    <a:pt x="22" y="484"/>
                    <a:pt x="22" y="484"/>
                    <a:pt x="22" y="484"/>
                  </a:cubicBezTo>
                  <a:cubicBezTo>
                    <a:pt x="22" y="485"/>
                    <a:pt x="22" y="485"/>
                    <a:pt x="22"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9"/>
                    <a:pt x="39" y="489"/>
                    <a:pt x="39" y="489"/>
                  </a:cubicBezTo>
                  <a:cubicBezTo>
                    <a:pt x="60" y="487"/>
                    <a:pt x="60" y="487"/>
                    <a:pt x="60" y="487"/>
                  </a:cubicBezTo>
                  <a:cubicBezTo>
                    <a:pt x="68" y="484"/>
                    <a:pt x="68" y="484"/>
                    <a:pt x="68" y="484"/>
                  </a:cubicBezTo>
                  <a:cubicBezTo>
                    <a:pt x="69" y="483"/>
                    <a:pt x="69" y="483"/>
                    <a:pt x="69" y="483"/>
                  </a:cubicBezTo>
                  <a:cubicBezTo>
                    <a:pt x="70" y="482"/>
                    <a:pt x="70" y="482"/>
                    <a:pt x="70"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2" y="515"/>
                    <a:pt x="62" y="515"/>
                    <a:pt x="62" y="515"/>
                  </a:cubicBezTo>
                  <a:cubicBezTo>
                    <a:pt x="63" y="518"/>
                    <a:pt x="63" y="518"/>
                    <a:pt x="63" y="518"/>
                  </a:cubicBezTo>
                  <a:cubicBezTo>
                    <a:pt x="68" y="523"/>
                    <a:pt x="68" y="523"/>
                    <a:pt x="68" y="523"/>
                  </a:cubicBezTo>
                  <a:cubicBezTo>
                    <a:pt x="74" y="526"/>
                    <a:pt x="74" y="526"/>
                    <a:pt x="74" y="526"/>
                  </a:cubicBezTo>
                  <a:cubicBezTo>
                    <a:pt x="74" y="526"/>
                    <a:pt x="74" y="526"/>
                    <a:pt x="74" y="526"/>
                  </a:cubicBezTo>
                  <a:cubicBezTo>
                    <a:pt x="76" y="529"/>
                    <a:pt x="78" y="531"/>
                    <a:pt x="81" y="532"/>
                  </a:cubicBezTo>
                  <a:cubicBezTo>
                    <a:pt x="84" y="533"/>
                    <a:pt x="86" y="535"/>
                    <a:pt x="89" y="538"/>
                  </a:cubicBezTo>
                  <a:cubicBezTo>
                    <a:pt x="89" y="540"/>
                    <a:pt x="89" y="540"/>
                    <a:pt x="89" y="540"/>
                  </a:cubicBezTo>
                  <a:cubicBezTo>
                    <a:pt x="93" y="541"/>
                    <a:pt x="93" y="541"/>
                    <a:pt x="93" y="541"/>
                  </a:cubicBezTo>
                  <a:cubicBezTo>
                    <a:pt x="94" y="542"/>
                    <a:pt x="94" y="542"/>
                    <a:pt x="94" y="542"/>
                  </a:cubicBezTo>
                  <a:cubicBezTo>
                    <a:pt x="95" y="542"/>
                    <a:pt x="95" y="542"/>
                    <a:pt x="95" y="542"/>
                  </a:cubicBezTo>
                  <a:cubicBezTo>
                    <a:pt x="96" y="546"/>
                    <a:pt x="96" y="546"/>
                    <a:pt x="96" y="546"/>
                  </a:cubicBezTo>
                  <a:cubicBezTo>
                    <a:pt x="96" y="546"/>
                    <a:pt x="96" y="546"/>
                    <a:pt x="96" y="546"/>
                  </a:cubicBezTo>
                  <a:cubicBezTo>
                    <a:pt x="96" y="550"/>
                    <a:pt x="96" y="550"/>
                    <a:pt x="96" y="550"/>
                  </a:cubicBezTo>
                  <a:cubicBezTo>
                    <a:pt x="98" y="557"/>
                    <a:pt x="98" y="557"/>
                    <a:pt x="98" y="557"/>
                  </a:cubicBezTo>
                  <a:cubicBezTo>
                    <a:pt x="108" y="558"/>
                    <a:pt x="108" y="558"/>
                    <a:pt x="108" y="558"/>
                  </a:cubicBezTo>
                  <a:cubicBezTo>
                    <a:pt x="109" y="558"/>
                    <a:pt x="109" y="558"/>
                    <a:pt x="109" y="558"/>
                  </a:cubicBezTo>
                  <a:cubicBezTo>
                    <a:pt x="109" y="559"/>
                    <a:pt x="109" y="559"/>
                    <a:pt x="109" y="559"/>
                  </a:cubicBezTo>
                  <a:cubicBezTo>
                    <a:pt x="109" y="559"/>
                    <a:pt x="109" y="559"/>
                    <a:pt x="109" y="559"/>
                  </a:cubicBezTo>
                  <a:cubicBezTo>
                    <a:pt x="110" y="560"/>
                    <a:pt x="110" y="560"/>
                    <a:pt x="110" y="560"/>
                  </a:cubicBezTo>
                  <a:cubicBezTo>
                    <a:pt x="112" y="566"/>
                    <a:pt x="112" y="566"/>
                    <a:pt x="112" y="566"/>
                  </a:cubicBezTo>
                  <a:cubicBezTo>
                    <a:pt x="120" y="568"/>
                    <a:pt x="120" y="568"/>
                    <a:pt x="120" y="568"/>
                  </a:cubicBezTo>
                  <a:cubicBezTo>
                    <a:pt x="126" y="566"/>
                    <a:pt x="126" y="566"/>
                    <a:pt x="126" y="566"/>
                  </a:cubicBezTo>
                  <a:cubicBezTo>
                    <a:pt x="125" y="562"/>
                    <a:pt x="125" y="562"/>
                    <a:pt x="125" y="562"/>
                  </a:cubicBezTo>
                  <a:cubicBezTo>
                    <a:pt x="120" y="558"/>
                    <a:pt x="120" y="558"/>
                    <a:pt x="120" y="558"/>
                  </a:cubicBezTo>
                  <a:cubicBezTo>
                    <a:pt x="121" y="557"/>
                    <a:pt x="121" y="557"/>
                    <a:pt x="121" y="557"/>
                  </a:cubicBezTo>
                  <a:cubicBezTo>
                    <a:pt x="121" y="556"/>
                    <a:pt x="121" y="556"/>
                    <a:pt x="121" y="556"/>
                  </a:cubicBezTo>
                  <a:cubicBezTo>
                    <a:pt x="125" y="548"/>
                    <a:pt x="125" y="548"/>
                    <a:pt x="125" y="548"/>
                  </a:cubicBezTo>
                  <a:cubicBezTo>
                    <a:pt x="135" y="548"/>
                    <a:pt x="135" y="548"/>
                    <a:pt x="135" y="548"/>
                  </a:cubicBezTo>
                  <a:cubicBezTo>
                    <a:pt x="135" y="548"/>
                    <a:pt x="135" y="548"/>
                    <a:pt x="135" y="548"/>
                  </a:cubicBezTo>
                  <a:cubicBezTo>
                    <a:pt x="149" y="553"/>
                    <a:pt x="149" y="553"/>
                    <a:pt x="149" y="553"/>
                  </a:cubicBezTo>
                  <a:cubicBezTo>
                    <a:pt x="156" y="552"/>
                    <a:pt x="156" y="552"/>
                    <a:pt x="156" y="552"/>
                  </a:cubicBezTo>
                  <a:cubicBezTo>
                    <a:pt x="162" y="546"/>
                    <a:pt x="162" y="546"/>
                    <a:pt x="162" y="546"/>
                  </a:cubicBezTo>
                  <a:cubicBezTo>
                    <a:pt x="169" y="538"/>
                    <a:pt x="174" y="534"/>
                    <a:pt x="176" y="536"/>
                  </a:cubicBezTo>
                  <a:cubicBezTo>
                    <a:pt x="180" y="536"/>
                    <a:pt x="180" y="536"/>
                    <a:pt x="180" y="536"/>
                  </a:cubicBezTo>
                  <a:cubicBezTo>
                    <a:pt x="183" y="536"/>
                    <a:pt x="185" y="536"/>
                    <a:pt x="186" y="536"/>
                  </a:cubicBezTo>
                  <a:cubicBezTo>
                    <a:pt x="187" y="537"/>
                    <a:pt x="187" y="538"/>
                    <a:pt x="187" y="539"/>
                  </a:cubicBezTo>
                  <a:cubicBezTo>
                    <a:pt x="187" y="540"/>
                    <a:pt x="189" y="544"/>
                    <a:pt x="191" y="548"/>
                  </a:cubicBezTo>
                  <a:cubicBezTo>
                    <a:pt x="191" y="548"/>
                    <a:pt x="191" y="548"/>
                    <a:pt x="191" y="548"/>
                  </a:cubicBezTo>
                  <a:cubicBezTo>
                    <a:pt x="191" y="549"/>
                    <a:pt x="191" y="549"/>
                    <a:pt x="191" y="549"/>
                  </a:cubicBezTo>
                  <a:cubicBezTo>
                    <a:pt x="192" y="554"/>
                    <a:pt x="192" y="554"/>
                    <a:pt x="192" y="554"/>
                  </a:cubicBezTo>
                  <a:cubicBezTo>
                    <a:pt x="192" y="556"/>
                    <a:pt x="192" y="556"/>
                    <a:pt x="192" y="556"/>
                  </a:cubicBezTo>
                  <a:cubicBezTo>
                    <a:pt x="191" y="562"/>
                    <a:pt x="191" y="562"/>
                    <a:pt x="191" y="562"/>
                  </a:cubicBezTo>
                  <a:cubicBezTo>
                    <a:pt x="191" y="562"/>
                    <a:pt x="191" y="562"/>
                    <a:pt x="191" y="562"/>
                  </a:cubicBezTo>
                  <a:cubicBezTo>
                    <a:pt x="191" y="562"/>
                    <a:pt x="191" y="562"/>
                    <a:pt x="191" y="562"/>
                  </a:cubicBezTo>
                  <a:cubicBezTo>
                    <a:pt x="190" y="563"/>
                    <a:pt x="190" y="563"/>
                    <a:pt x="190" y="563"/>
                  </a:cubicBezTo>
                  <a:cubicBezTo>
                    <a:pt x="184" y="571"/>
                    <a:pt x="184" y="571"/>
                    <a:pt x="184" y="571"/>
                  </a:cubicBezTo>
                  <a:cubicBezTo>
                    <a:pt x="183" y="571"/>
                    <a:pt x="183" y="571"/>
                    <a:pt x="183" y="571"/>
                  </a:cubicBezTo>
                  <a:cubicBezTo>
                    <a:pt x="183" y="571"/>
                    <a:pt x="183" y="571"/>
                    <a:pt x="183" y="571"/>
                  </a:cubicBezTo>
                  <a:cubicBezTo>
                    <a:pt x="169" y="578"/>
                    <a:pt x="169" y="578"/>
                    <a:pt x="169" y="578"/>
                  </a:cubicBezTo>
                  <a:cubicBezTo>
                    <a:pt x="167" y="582"/>
                    <a:pt x="167" y="582"/>
                    <a:pt x="167" y="582"/>
                  </a:cubicBezTo>
                  <a:cubicBezTo>
                    <a:pt x="165" y="593"/>
                    <a:pt x="165" y="593"/>
                    <a:pt x="165" y="593"/>
                  </a:cubicBezTo>
                  <a:cubicBezTo>
                    <a:pt x="166" y="599"/>
                    <a:pt x="166" y="599"/>
                    <a:pt x="166" y="599"/>
                  </a:cubicBezTo>
                  <a:cubicBezTo>
                    <a:pt x="170" y="605"/>
                    <a:pt x="170" y="605"/>
                    <a:pt x="170" y="605"/>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3"/>
                    <a:pt x="213" y="602"/>
                    <a:pt x="214" y="602"/>
                  </a:cubicBezTo>
                  <a:cubicBezTo>
                    <a:pt x="224" y="604"/>
                    <a:pt x="224" y="604"/>
                    <a:pt x="224" y="604"/>
                  </a:cubicBezTo>
                  <a:cubicBezTo>
                    <a:pt x="224" y="602"/>
                    <a:pt x="224" y="602"/>
                    <a:pt x="224" y="602"/>
                  </a:cubicBezTo>
                  <a:cubicBezTo>
                    <a:pt x="224" y="599"/>
                    <a:pt x="224" y="597"/>
                    <a:pt x="225" y="594"/>
                  </a:cubicBezTo>
                  <a:cubicBezTo>
                    <a:pt x="229" y="588"/>
                    <a:pt x="229" y="588"/>
                    <a:pt x="229" y="588"/>
                  </a:cubicBezTo>
                  <a:cubicBezTo>
                    <a:pt x="229" y="575"/>
                    <a:pt x="229" y="575"/>
                    <a:pt x="229" y="575"/>
                  </a:cubicBezTo>
                  <a:cubicBezTo>
                    <a:pt x="229" y="574"/>
                    <a:pt x="229" y="574"/>
                    <a:pt x="229" y="574"/>
                  </a:cubicBezTo>
                  <a:cubicBezTo>
                    <a:pt x="236" y="554"/>
                    <a:pt x="236" y="554"/>
                    <a:pt x="236" y="554"/>
                  </a:cubicBezTo>
                  <a:cubicBezTo>
                    <a:pt x="237" y="553"/>
                    <a:pt x="237" y="553"/>
                    <a:pt x="237" y="553"/>
                  </a:cubicBezTo>
                  <a:cubicBezTo>
                    <a:pt x="237" y="553"/>
                    <a:pt x="237" y="553"/>
                    <a:pt x="237" y="553"/>
                  </a:cubicBezTo>
                  <a:cubicBezTo>
                    <a:pt x="237" y="553"/>
                    <a:pt x="237" y="553"/>
                    <a:pt x="237" y="553"/>
                  </a:cubicBezTo>
                  <a:cubicBezTo>
                    <a:pt x="237" y="552"/>
                    <a:pt x="237" y="552"/>
                    <a:pt x="237" y="552"/>
                  </a:cubicBezTo>
                  <a:cubicBezTo>
                    <a:pt x="250" y="542"/>
                    <a:pt x="250" y="542"/>
                    <a:pt x="250" y="542"/>
                  </a:cubicBezTo>
                  <a:cubicBezTo>
                    <a:pt x="250" y="542"/>
                    <a:pt x="250" y="542"/>
                    <a:pt x="250" y="542"/>
                  </a:cubicBezTo>
                  <a:cubicBezTo>
                    <a:pt x="261" y="546"/>
                    <a:pt x="261" y="546"/>
                    <a:pt x="261" y="546"/>
                  </a:cubicBezTo>
                  <a:cubicBezTo>
                    <a:pt x="261" y="546"/>
                    <a:pt x="261" y="546"/>
                    <a:pt x="261" y="546"/>
                  </a:cubicBezTo>
                  <a:cubicBezTo>
                    <a:pt x="267" y="550"/>
                    <a:pt x="270" y="554"/>
                    <a:pt x="270" y="556"/>
                  </a:cubicBezTo>
                  <a:cubicBezTo>
                    <a:pt x="269" y="564"/>
                    <a:pt x="269" y="564"/>
                    <a:pt x="269" y="564"/>
                  </a:cubicBezTo>
                  <a:cubicBezTo>
                    <a:pt x="265" y="570"/>
                    <a:pt x="265" y="570"/>
                    <a:pt x="265" y="570"/>
                  </a:cubicBezTo>
                  <a:cubicBezTo>
                    <a:pt x="262" y="578"/>
                    <a:pt x="262" y="578"/>
                    <a:pt x="262" y="578"/>
                  </a:cubicBezTo>
                  <a:cubicBezTo>
                    <a:pt x="262" y="587"/>
                    <a:pt x="262" y="587"/>
                    <a:pt x="262" y="587"/>
                  </a:cubicBezTo>
                  <a:cubicBezTo>
                    <a:pt x="265" y="591"/>
                    <a:pt x="265" y="591"/>
                    <a:pt x="265" y="591"/>
                  </a:cubicBezTo>
                  <a:cubicBezTo>
                    <a:pt x="269" y="590"/>
                    <a:pt x="269" y="590"/>
                    <a:pt x="269" y="590"/>
                  </a:cubicBezTo>
                  <a:cubicBezTo>
                    <a:pt x="270" y="590"/>
                    <a:pt x="270" y="590"/>
                    <a:pt x="270" y="590"/>
                  </a:cubicBezTo>
                  <a:cubicBezTo>
                    <a:pt x="276" y="590"/>
                    <a:pt x="276" y="590"/>
                    <a:pt x="276" y="590"/>
                  </a:cubicBezTo>
                  <a:cubicBezTo>
                    <a:pt x="279" y="592"/>
                    <a:pt x="281" y="595"/>
                    <a:pt x="282" y="599"/>
                  </a:cubicBezTo>
                  <a:cubicBezTo>
                    <a:pt x="286" y="600"/>
                    <a:pt x="286" y="600"/>
                    <a:pt x="286" y="600"/>
                  </a:cubicBezTo>
                  <a:cubicBezTo>
                    <a:pt x="286" y="600"/>
                    <a:pt x="286" y="600"/>
                    <a:pt x="286" y="600"/>
                  </a:cubicBezTo>
                  <a:cubicBezTo>
                    <a:pt x="286" y="600"/>
                    <a:pt x="286" y="600"/>
                    <a:pt x="286" y="600"/>
                  </a:cubicBezTo>
                  <a:cubicBezTo>
                    <a:pt x="287" y="600"/>
                    <a:pt x="287" y="600"/>
                    <a:pt x="287" y="600"/>
                  </a:cubicBezTo>
                  <a:cubicBezTo>
                    <a:pt x="300" y="606"/>
                    <a:pt x="300" y="606"/>
                    <a:pt x="300" y="606"/>
                  </a:cubicBezTo>
                  <a:cubicBezTo>
                    <a:pt x="306" y="608"/>
                    <a:pt x="306" y="608"/>
                    <a:pt x="306" y="608"/>
                  </a:cubicBezTo>
                  <a:cubicBezTo>
                    <a:pt x="315" y="607"/>
                    <a:pt x="315" y="607"/>
                    <a:pt x="315" y="607"/>
                  </a:cubicBezTo>
                  <a:cubicBezTo>
                    <a:pt x="318" y="602"/>
                    <a:pt x="318" y="602"/>
                    <a:pt x="318" y="602"/>
                  </a:cubicBezTo>
                  <a:cubicBezTo>
                    <a:pt x="323" y="583"/>
                    <a:pt x="323" y="583"/>
                    <a:pt x="323" y="583"/>
                  </a:cubicBezTo>
                  <a:cubicBezTo>
                    <a:pt x="324" y="572"/>
                    <a:pt x="324" y="572"/>
                    <a:pt x="324" y="572"/>
                  </a:cubicBezTo>
                  <a:cubicBezTo>
                    <a:pt x="324" y="571"/>
                    <a:pt x="324" y="571"/>
                    <a:pt x="324" y="571"/>
                  </a:cubicBezTo>
                  <a:cubicBezTo>
                    <a:pt x="324" y="571"/>
                    <a:pt x="324" y="571"/>
                    <a:pt x="324" y="571"/>
                  </a:cubicBezTo>
                  <a:cubicBezTo>
                    <a:pt x="325" y="570"/>
                    <a:pt x="325" y="570"/>
                    <a:pt x="325" y="570"/>
                  </a:cubicBezTo>
                  <a:cubicBezTo>
                    <a:pt x="332" y="564"/>
                    <a:pt x="332" y="564"/>
                    <a:pt x="332" y="564"/>
                  </a:cubicBezTo>
                  <a:cubicBezTo>
                    <a:pt x="337" y="558"/>
                    <a:pt x="337" y="558"/>
                    <a:pt x="337" y="558"/>
                  </a:cubicBezTo>
                  <a:cubicBezTo>
                    <a:pt x="337" y="558"/>
                    <a:pt x="337" y="558"/>
                    <a:pt x="337" y="558"/>
                  </a:cubicBezTo>
                  <a:cubicBezTo>
                    <a:pt x="345" y="554"/>
                    <a:pt x="345" y="554"/>
                    <a:pt x="345" y="554"/>
                  </a:cubicBezTo>
                  <a:cubicBezTo>
                    <a:pt x="350" y="552"/>
                    <a:pt x="350" y="552"/>
                    <a:pt x="350" y="552"/>
                  </a:cubicBezTo>
                  <a:cubicBezTo>
                    <a:pt x="356" y="549"/>
                    <a:pt x="356" y="549"/>
                    <a:pt x="356" y="549"/>
                  </a:cubicBezTo>
                  <a:cubicBezTo>
                    <a:pt x="353" y="537"/>
                    <a:pt x="353" y="537"/>
                    <a:pt x="353" y="537"/>
                  </a:cubicBezTo>
                  <a:cubicBezTo>
                    <a:pt x="366" y="539"/>
                    <a:pt x="366" y="539"/>
                    <a:pt x="366" y="539"/>
                  </a:cubicBezTo>
                  <a:cubicBezTo>
                    <a:pt x="366" y="539"/>
                    <a:pt x="366" y="539"/>
                    <a:pt x="366" y="539"/>
                  </a:cubicBezTo>
                  <a:cubicBezTo>
                    <a:pt x="366" y="539"/>
                    <a:pt x="366" y="539"/>
                    <a:pt x="366" y="539"/>
                  </a:cubicBezTo>
                  <a:cubicBezTo>
                    <a:pt x="366" y="539"/>
                    <a:pt x="366" y="539"/>
                    <a:pt x="366" y="539"/>
                  </a:cubicBezTo>
                  <a:cubicBezTo>
                    <a:pt x="374" y="542"/>
                    <a:pt x="374" y="542"/>
                    <a:pt x="374" y="542"/>
                  </a:cubicBezTo>
                  <a:cubicBezTo>
                    <a:pt x="374" y="542"/>
                    <a:pt x="374" y="542"/>
                    <a:pt x="374" y="542"/>
                  </a:cubicBezTo>
                  <a:cubicBezTo>
                    <a:pt x="374" y="542"/>
                    <a:pt x="374" y="542"/>
                    <a:pt x="374" y="542"/>
                  </a:cubicBezTo>
                  <a:cubicBezTo>
                    <a:pt x="376" y="534"/>
                    <a:pt x="376" y="534"/>
                    <a:pt x="376" y="534"/>
                  </a:cubicBezTo>
                  <a:cubicBezTo>
                    <a:pt x="376" y="533"/>
                    <a:pt x="376" y="533"/>
                    <a:pt x="376" y="533"/>
                  </a:cubicBezTo>
                  <a:cubicBezTo>
                    <a:pt x="377" y="533"/>
                    <a:pt x="377" y="533"/>
                    <a:pt x="377" y="533"/>
                  </a:cubicBezTo>
                  <a:cubicBezTo>
                    <a:pt x="378" y="533"/>
                    <a:pt x="378" y="533"/>
                    <a:pt x="378" y="533"/>
                  </a:cubicBezTo>
                  <a:cubicBezTo>
                    <a:pt x="384" y="535"/>
                    <a:pt x="384" y="535"/>
                    <a:pt x="384" y="535"/>
                  </a:cubicBezTo>
                  <a:cubicBezTo>
                    <a:pt x="387" y="535"/>
                    <a:pt x="387" y="535"/>
                    <a:pt x="387" y="535"/>
                  </a:cubicBezTo>
                  <a:cubicBezTo>
                    <a:pt x="393" y="528"/>
                    <a:pt x="393" y="528"/>
                    <a:pt x="393" y="528"/>
                  </a:cubicBezTo>
                  <a:cubicBezTo>
                    <a:pt x="394" y="528"/>
                    <a:pt x="394" y="528"/>
                    <a:pt x="394" y="528"/>
                  </a:cubicBezTo>
                  <a:cubicBezTo>
                    <a:pt x="394" y="528"/>
                    <a:pt x="394" y="528"/>
                    <a:pt x="394" y="528"/>
                  </a:cubicBezTo>
                  <a:cubicBezTo>
                    <a:pt x="394" y="528"/>
                    <a:pt x="394" y="528"/>
                    <a:pt x="394" y="528"/>
                  </a:cubicBezTo>
                  <a:cubicBezTo>
                    <a:pt x="402" y="526"/>
                    <a:pt x="402" y="526"/>
                    <a:pt x="402" y="526"/>
                  </a:cubicBezTo>
                  <a:cubicBezTo>
                    <a:pt x="409" y="520"/>
                    <a:pt x="409" y="520"/>
                    <a:pt x="409" y="520"/>
                  </a:cubicBezTo>
                  <a:cubicBezTo>
                    <a:pt x="413" y="514"/>
                    <a:pt x="413" y="514"/>
                    <a:pt x="413" y="514"/>
                  </a:cubicBezTo>
                  <a:cubicBezTo>
                    <a:pt x="413" y="508"/>
                    <a:pt x="413" y="508"/>
                    <a:pt x="413" y="508"/>
                  </a:cubicBezTo>
                  <a:cubicBezTo>
                    <a:pt x="413" y="506"/>
                    <a:pt x="414" y="504"/>
                    <a:pt x="416" y="503"/>
                  </a:cubicBezTo>
                  <a:cubicBezTo>
                    <a:pt x="416" y="503"/>
                    <a:pt x="416" y="503"/>
                    <a:pt x="416" y="503"/>
                  </a:cubicBezTo>
                  <a:cubicBezTo>
                    <a:pt x="417" y="503"/>
                    <a:pt x="417" y="503"/>
                    <a:pt x="417" y="503"/>
                  </a:cubicBezTo>
                  <a:cubicBezTo>
                    <a:pt x="418" y="503"/>
                    <a:pt x="418" y="503"/>
                    <a:pt x="418" y="503"/>
                  </a:cubicBezTo>
                  <a:cubicBezTo>
                    <a:pt x="425" y="504"/>
                    <a:pt x="425" y="504"/>
                    <a:pt x="425" y="504"/>
                  </a:cubicBezTo>
                  <a:cubicBezTo>
                    <a:pt x="428" y="502"/>
                    <a:pt x="428" y="502"/>
                    <a:pt x="428" y="502"/>
                  </a:cubicBezTo>
                  <a:cubicBezTo>
                    <a:pt x="430" y="496"/>
                    <a:pt x="430" y="496"/>
                    <a:pt x="430" y="496"/>
                  </a:cubicBezTo>
                  <a:cubicBezTo>
                    <a:pt x="438" y="494"/>
                    <a:pt x="438" y="494"/>
                    <a:pt x="438" y="494"/>
                  </a:cubicBezTo>
                  <a:cubicBezTo>
                    <a:pt x="438" y="494"/>
                    <a:pt x="438" y="494"/>
                    <a:pt x="438" y="494"/>
                  </a:cubicBezTo>
                  <a:cubicBezTo>
                    <a:pt x="438" y="494"/>
                    <a:pt x="438" y="494"/>
                    <a:pt x="438" y="494"/>
                  </a:cubicBezTo>
                  <a:cubicBezTo>
                    <a:pt x="438" y="494"/>
                    <a:pt x="438" y="494"/>
                    <a:pt x="438" y="494"/>
                  </a:cubicBezTo>
                  <a:cubicBezTo>
                    <a:pt x="448" y="495"/>
                    <a:pt x="448" y="495"/>
                    <a:pt x="448" y="495"/>
                  </a:cubicBezTo>
                  <a:cubicBezTo>
                    <a:pt x="456" y="493"/>
                    <a:pt x="456" y="493"/>
                    <a:pt x="456" y="493"/>
                  </a:cubicBezTo>
                  <a:cubicBezTo>
                    <a:pt x="461" y="488"/>
                    <a:pt x="461" y="488"/>
                    <a:pt x="461" y="488"/>
                  </a:cubicBezTo>
                  <a:cubicBezTo>
                    <a:pt x="464" y="482"/>
                    <a:pt x="464" y="482"/>
                    <a:pt x="464" y="482"/>
                  </a:cubicBezTo>
                  <a:cubicBezTo>
                    <a:pt x="458" y="475"/>
                    <a:pt x="458" y="475"/>
                    <a:pt x="458" y="475"/>
                  </a:cubicBezTo>
                  <a:cubicBezTo>
                    <a:pt x="458" y="475"/>
                    <a:pt x="458" y="475"/>
                    <a:pt x="458" y="475"/>
                  </a:cubicBezTo>
                  <a:cubicBezTo>
                    <a:pt x="458" y="475"/>
                    <a:pt x="458" y="475"/>
                    <a:pt x="458" y="475"/>
                  </a:cubicBezTo>
                  <a:cubicBezTo>
                    <a:pt x="457" y="470"/>
                    <a:pt x="457" y="470"/>
                    <a:pt x="457" y="470"/>
                  </a:cubicBezTo>
                  <a:cubicBezTo>
                    <a:pt x="457" y="470"/>
                    <a:pt x="457" y="470"/>
                    <a:pt x="457" y="470"/>
                  </a:cubicBezTo>
                  <a:cubicBezTo>
                    <a:pt x="456" y="463"/>
                    <a:pt x="456" y="463"/>
                    <a:pt x="456" y="463"/>
                  </a:cubicBezTo>
                  <a:cubicBezTo>
                    <a:pt x="456" y="462"/>
                    <a:pt x="456" y="462"/>
                    <a:pt x="456" y="462"/>
                  </a:cubicBezTo>
                  <a:cubicBezTo>
                    <a:pt x="459" y="456"/>
                    <a:pt x="459" y="456"/>
                    <a:pt x="459" y="456"/>
                  </a:cubicBezTo>
                  <a:cubicBezTo>
                    <a:pt x="459" y="454"/>
                    <a:pt x="460" y="451"/>
                    <a:pt x="464" y="448"/>
                  </a:cubicBezTo>
                  <a:cubicBezTo>
                    <a:pt x="468" y="439"/>
                    <a:pt x="468" y="439"/>
                    <a:pt x="468" y="439"/>
                  </a:cubicBezTo>
                  <a:cubicBezTo>
                    <a:pt x="468" y="439"/>
                    <a:pt x="468" y="439"/>
                    <a:pt x="468" y="439"/>
                  </a:cubicBezTo>
                  <a:cubicBezTo>
                    <a:pt x="468" y="439"/>
                    <a:pt x="468" y="439"/>
                    <a:pt x="468" y="439"/>
                  </a:cubicBezTo>
                  <a:cubicBezTo>
                    <a:pt x="472" y="432"/>
                    <a:pt x="472" y="432"/>
                    <a:pt x="472" y="432"/>
                  </a:cubicBezTo>
                  <a:cubicBezTo>
                    <a:pt x="478" y="420"/>
                    <a:pt x="478" y="420"/>
                    <a:pt x="478" y="420"/>
                  </a:cubicBezTo>
                  <a:cubicBezTo>
                    <a:pt x="484" y="428"/>
                    <a:pt x="484" y="428"/>
                    <a:pt x="484" y="428"/>
                  </a:cubicBezTo>
                  <a:cubicBezTo>
                    <a:pt x="484" y="429"/>
                    <a:pt x="484" y="429"/>
                    <a:pt x="484" y="429"/>
                  </a:cubicBezTo>
                  <a:cubicBezTo>
                    <a:pt x="484" y="429"/>
                    <a:pt x="484" y="429"/>
                    <a:pt x="484" y="429"/>
                  </a:cubicBezTo>
                  <a:cubicBezTo>
                    <a:pt x="486" y="437"/>
                    <a:pt x="486" y="437"/>
                    <a:pt x="486" y="437"/>
                  </a:cubicBezTo>
                  <a:cubicBezTo>
                    <a:pt x="486" y="438"/>
                    <a:pt x="486" y="438"/>
                    <a:pt x="486" y="438"/>
                  </a:cubicBezTo>
                  <a:cubicBezTo>
                    <a:pt x="488" y="446"/>
                    <a:pt x="488" y="446"/>
                    <a:pt x="488" y="446"/>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9"/>
                    <a:pt x="495" y="449"/>
                    <a:pt x="495" y="449"/>
                  </a:cubicBezTo>
                  <a:cubicBezTo>
                    <a:pt x="496" y="448"/>
                    <a:pt x="496" y="448"/>
                    <a:pt x="496" y="448"/>
                  </a:cubicBezTo>
                  <a:cubicBezTo>
                    <a:pt x="500" y="440"/>
                    <a:pt x="500" y="440"/>
                    <a:pt x="500" y="440"/>
                  </a:cubicBezTo>
                  <a:cubicBezTo>
                    <a:pt x="503" y="432"/>
                    <a:pt x="503" y="432"/>
                    <a:pt x="503" y="432"/>
                  </a:cubicBezTo>
                  <a:cubicBezTo>
                    <a:pt x="504" y="432"/>
                    <a:pt x="504" y="432"/>
                    <a:pt x="504" y="432"/>
                  </a:cubicBezTo>
                  <a:cubicBezTo>
                    <a:pt x="506" y="433"/>
                    <a:pt x="506" y="433"/>
                    <a:pt x="506" y="433"/>
                  </a:cubicBezTo>
                  <a:cubicBezTo>
                    <a:pt x="517" y="437"/>
                    <a:pt x="517" y="437"/>
                    <a:pt x="517" y="437"/>
                  </a:cubicBezTo>
                  <a:cubicBezTo>
                    <a:pt x="523" y="432"/>
                    <a:pt x="523" y="432"/>
                    <a:pt x="523" y="432"/>
                  </a:cubicBezTo>
                  <a:cubicBezTo>
                    <a:pt x="523" y="432"/>
                    <a:pt x="523" y="432"/>
                    <a:pt x="523" y="432"/>
                  </a:cubicBezTo>
                  <a:cubicBezTo>
                    <a:pt x="524" y="432"/>
                    <a:pt x="524" y="432"/>
                    <a:pt x="524" y="432"/>
                  </a:cubicBezTo>
                  <a:cubicBezTo>
                    <a:pt x="530" y="432"/>
                    <a:pt x="530" y="432"/>
                    <a:pt x="530" y="432"/>
                  </a:cubicBezTo>
                  <a:cubicBezTo>
                    <a:pt x="534" y="425"/>
                    <a:pt x="534" y="425"/>
                    <a:pt x="534" y="425"/>
                  </a:cubicBezTo>
                  <a:cubicBezTo>
                    <a:pt x="534" y="416"/>
                    <a:pt x="534" y="416"/>
                    <a:pt x="534" y="416"/>
                  </a:cubicBezTo>
                  <a:cubicBezTo>
                    <a:pt x="536" y="404"/>
                    <a:pt x="536" y="404"/>
                    <a:pt x="536" y="404"/>
                  </a:cubicBezTo>
                  <a:cubicBezTo>
                    <a:pt x="537" y="404"/>
                    <a:pt x="537" y="404"/>
                    <a:pt x="537" y="404"/>
                  </a:cubicBezTo>
                  <a:cubicBezTo>
                    <a:pt x="538" y="404"/>
                    <a:pt x="538" y="404"/>
                    <a:pt x="538" y="404"/>
                  </a:cubicBezTo>
                  <a:cubicBezTo>
                    <a:pt x="547" y="406"/>
                    <a:pt x="547" y="406"/>
                    <a:pt x="547" y="406"/>
                  </a:cubicBezTo>
                  <a:cubicBezTo>
                    <a:pt x="551" y="399"/>
                    <a:pt x="551" y="399"/>
                    <a:pt x="551" y="399"/>
                  </a:cubicBezTo>
                  <a:cubicBezTo>
                    <a:pt x="552" y="399"/>
                    <a:pt x="552" y="399"/>
                    <a:pt x="552" y="399"/>
                  </a:cubicBezTo>
                  <a:cubicBezTo>
                    <a:pt x="552" y="399"/>
                    <a:pt x="552" y="399"/>
                    <a:pt x="552" y="399"/>
                  </a:cubicBezTo>
                  <a:cubicBezTo>
                    <a:pt x="560" y="398"/>
                    <a:pt x="560" y="398"/>
                    <a:pt x="560" y="398"/>
                  </a:cubicBezTo>
                  <a:cubicBezTo>
                    <a:pt x="562" y="398"/>
                    <a:pt x="562" y="398"/>
                    <a:pt x="562" y="398"/>
                  </a:cubicBezTo>
                  <a:cubicBezTo>
                    <a:pt x="562" y="398"/>
                    <a:pt x="562" y="398"/>
                    <a:pt x="562" y="398"/>
                  </a:cubicBezTo>
                  <a:cubicBezTo>
                    <a:pt x="562" y="399"/>
                    <a:pt x="562" y="399"/>
                    <a:pt x="562" y="399"/>
                  </a:cubicBezTo>
                  <a:cubicBezTo>
                    <a:pt x="566" y="404"/>
                    <a:pt x="566" y="404"/>
                    <a:pt x="566" y="404"/>
                  </a:cubicBezTo>
                  <a:cubicBezTo>
                    <a:pt x="566" y="405"/>
                    <a:pt x="566" y="405"/>
                    <a:pt x="566" y="405"/>
                  </a:cubicBezTo>
                  <a:cubicBezTo>
                    <a:pt x="567" y="405"/>
                    <a:pt x="567" y="405"/>
                    <a:pt x="567" y="405"/>
                  </a:cubicBezTo>
                  <a:cubicBezTo>
                    <a:pt x="567" y="406"/>
                    <a:pt x="567" y="406"/>
                    <a:pt x="567" y="406"/>
                  </a:cubicBezTo>
                  <a:cubicBezTo>
                    <a:pt x="568" y="414"/>
                    <a:pt x="568" y="414"/>
                    <a:pt x="568" y="414"/>
                  </a:cubicBezTo>
                  <a:cubicBezTo>
                    <a:pt x="572" y="418"/>
                    <a:pt x="572" y="418"/>
                    <a:pt x="572" y="418"/>
                  </a:cubicBezTo>
                  <a:cubicBezTo>
                    <a:pt x="577" y="412"/>
                    <a:pt x="577" y="412"/>
                    <a:pt x="577" y="412"/>
                  </a:cubicBezTo>
                  <a:cubicBezTo>
                    <a:pt x="578" y="414"/>
                    <a:pt x="578" y="414"/>
                    <a:pt x="578" y="414"/>
                  </a:cubicBezTo>
                  <a:cubicBezTo>
                    <a:pt x="580" y="416"/>
                    <a:pt x="581" y="418"/>
                    <a:pt x="581" y="420"/>
                  </a:cubicBezTo>
                  <a:cubicBezTo>
                    <a:pt x="581" y="428"/>
                    <a:pt x="581" y="428"/>
                    <a:pt x="581" y="428"/>
                  </a:cubicBezTo>
                  <a:cubicBezTo>
                    <a:pt x="578" y="435"/>
                    <a:pt x="578" y="435"/>
                    <a:pt x="578" y="435"/>
                  </a:cubicBezTo>
                  <a:cubicBezTo>
                    <a:pt x="580" y="438"/>
                    <a:pt x="580" y="438"/>
                    <a:pt x="580" y="438"/>
                  </a:cubicBezTo>
                  <a:cubicBezTo>
                    <a:pt x="584" y="442"/>
                    <a:pt x="584" y="442"/>
                    <a:pt x="584" y="442"/>
                  </a:cubicBezTo>
                  <a:cubicBezTo>
                    <a:pt x="601" y="445"/>
                    <a:pt x="601" y="445"/>
                    <a:pt x="601" y="445"/>
                  </a:cubicBezTo>
                  <a:cubicBezTo>
                    <a:pt x="602" y="445"/>
                    <a:pt x="602" y="445"/>
                    <a:pt x="602" y="445"/>
                  </a:cubicBezTo>
                  <a:cubicBezTo>
                    <a:pt x="602" y="445"/>
                    <a:pt x="602" y="445"/>
                    <a:pt x="602" y="445"/>
                  </a:cubicBezTo>
                  <a:cubicBezTo>
                    <a:pt x="602" y="446"/>
                    <a:pt x="602" y="446"/>
                    <a:pt x="602" y="446"/>
                  </a:cubicBezTo>
                  <a:cubicBezTo>
                    <a:pt x="602" y="446"/>
                    <a:pt x="602" y="446"/>
                    <a:pt x="602" y="446"/>
                  </a:cubicBezTo>
                  <a:cubicBezTo>
                    <a:pt x="604" y="447"/>
                    <a:pt x="604" y="447"/>
                    <a:pt x="604" y="447"/>
                  </a:cubicBezTo>
                  <a:cubicBezTo>
                    <a:pt x="608" y="440"/>
                    <a:pt x="608" y="440"/>
                    <a:pt x="608"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8" y="410"/>
                    <a:pt x="618" y="410"/>
                    <a:pt x="618" y="410"/>
                  </a:cubicBezTo>
                  <a:cubicBezTo>
                    <a:pt x="619" y="410"/>
                    <a:pt x="619" y="410"/>
                    <a:pt x="619" y="410"/>
                  </a:cubicBezTo>
                  <a:cubicBezTo>
                    <a:pt x="619" y="410"/>
                    <a:pt x="619" y="410"/>
                    <a:pt x="619" y="410"/>
                  </a:cubicBezTo>
                  <a:cubicBezTo>
                    <a:pt x="624" y="416"/>
                    <a:pt x="624" y="416"/>
                    <a:pt x="624" y="416"/>
                  </a:cubicBezTo>
                  <a:cubicBezTo>
                    <a:pt x="628" y="420"/>
                    <a:pt x="628" y="420"/>
                    <a:pt x="628" y="420"/>
                  </a:cubicBezTo>
                  <a:cubicBezTo>
                    <a:pt x="632" y="416"/>
                    <a:pt x="632" y="416"/>
                    <a:pt x="632" y="416"/>
                  </a:cubicBezTo>
                  <a:cubicBezTo>
                    <a:pt x="649" y="398"/>
                    <a:pt x="649" y="398"/>
                    <a:pt x="649" y="398"/>
                  </a:cubicBezTo>
                  <a:cubicBezTo>
                    <a:pt x="649" y="398"/>
                    <a:pt x="649" y="398"/>
                    <a:pt x="649" y="398"/>
                  </a:cubicBezTo>
                  <a:cubicBezTo>
                    <a:pt x="650" y="398"/>
                    <a:pt x="650" y="398"/>
                    <a:pt x="650" y="398"/>
                  </a:cubicBezTo>
                  <a:cubicBezTo>
                    <a:pt x="656" y="394"/>
                    <a:pt x="656" y="394"/>
                    <a:pt x="656" y="394"/>
                  </a:cubicBezTo>
                  <a:cubicBezTo>
                    <a:pt x="662" y="384"/>
                    <a:pt x="662" y="384"/>
                    <a:pt x="662" y="384"/>
                  </a:cubicBezTo>
                  <a:cubicBezTo>
                    <a:pt x="663" y="383"/>
                    <a:pt x="663" y="383"/>
                    <a:pt x="663" y="383"/>
                  </a:cubicBezTo>
                  <a:cubicBezTo>
                    <a:pt x="672" y="386"/>
                    <a:pt x="672" y="386"/>
                    <a:pt x="672" y="386"/>
                  </a:cubicBezTo>
                  <a:cubicBezTo>
                    <a:pt x="676" y="386"/>
                    <a:pt x="676" y="386"/>
                    <a:pt x="676" y="386"/>
                  </a:cubicBezTo>
                  <a:cubicBezTo>
                    <a:pt x="676" y="382"/>
                    <a:pt x="677" y="380"/>
                    <a:pt x="678" y="378"/>
                  </a:cubicBezTo>
                  <a:cubicBezTo>
                    <a:pt x="684" y="370"/>
                    <a:pt x="684" y="370"/>
                    <a:pt x="684" y="370"/>
                  </a:cubicBezTo>
                  <a:cubicBezTo>
                    <a:pt x="686" y="369"/>
                    <a:pt x="686" y="369"/>
                    <a:pt x="686" y="369"/>
                  </a:cubicBezTo>
                  <a:cubicBezTo>
                    <a:pt x="694" y="372"/>
                    <a:pt x="694" y="372"/>
                    <a:pt x="694" y="372"/>
                  </a:cubicBezTo>
                  <a:cubicBezTo>
                    <a:pt x="704" y="370"/>
                    <a:pt x="704" y="370"/>
                    <a:pt x="704" y="370"/>
                  </a:cubicBezTo>
                  <a:cubicBezTo>
                    <a:pt x="710" y="364"/>
                    <a:pt x="710" y="364"/>
                    <a:pt x="710" y="364"/>
                  </a:cubicBezTo>
                  <a:cubicBezTo>
                    <a:pt x="714" y="358"/>
                    <a:pt x="714" y="358"/>
                    <a:pt x="714" y="358"/>
                  </a:cubicBezTo>
                  <a:cubicBezTo>
                    <a:pt x="712" y="354"/>
                    <a:pt x="712" y="354"/>
                    <a:pt x="712" y="354"/>
                  </a:cubicBezTo>
                  <a:cubicBezTo>
                    <a:pt x="706" y="357"/>
                    <a:pt x="706" y="357"/>
                    <a:pt x="706" y="357"/>
                  </a:cubicBezTo>
                  <a:cubicBezTo>
                    <a:pt x="706" y="357"/>
                    <a:pt x="706" y="357"/>
                    <a:pt x="706" y="357"/>
                  </a:cubicBezTo>
                  <a:cubicBezTo>
                    <a:pt x="705" y="356"/>
                    <a:pt x="705" y="356"/>
                    <a:pt x="705" y="356"/>
                  </a:cubicBezTo>
                  <a:cubicBezTo>
                    <a:pt x="698" y="350"/>
                    <a:pt x="698" y="350"/>
                    <a:pt x="698" y="350"/>
                  </a:cubicBezTo>
                  <a:cubicBezTo>
                    <a:pt x="698" y="350"/>
                    <a:pt x="698" y="350"/>
                    <a:pt x="698" y="350"/>
                  </a:cubicBezTo>
                  <a:cubicBezTo>
                    <a:pt x="700" y="339"/>
                    <a:pt x="700" y="339"/>
                    <a:pt x="700" y="339"/>
                  </a:cubicBezTo>
                  <a:cubicBezTo>
                    <a:pt x="701" y="331"/>
                    <a:pt x="701" y="331"/>
                    <a:pt x="701" y="331"/>
                  </a:cubicBezTo>
                  <a:cubicBezTo>
                    <a:pt x="699" y="324"/>
                    <a:pt x="699" y="324"/>
                    <a:pt x="699" y="324"/>
                  </a:cubicBezTo>
                  <a:cubicBezTo>
                    <a:pt x="694" y="322"/>
                    <a:pt x="694" y="322"/>
                    <a:pt x="694" y="322"/>
                  </a:cubicBezTo>
                  <a:cubicBezTo>
                    <a:pt x="694" y="322"/>
                    <a:pt x="694" y="322"/>
                    <a:pt x="694" y="322"/>
                  </a:cubicBezTo>
                  <a:cubicBezTo>
                    <a:pt x="693" y="321"/>
                    <a:pt x="693" y="321"/>
                    <a:pt x="693" y="321"/>
                  </a:cubicBezTo>
                  <a:cubicBezTo>
                    <a:pt x="693" y="321"/>
                    <a:pt x="693" y="321"/>
                    <a:pt x="693" y="321"/>
                  </a:cubicBezTo>
                  <a:cubicBezTo>
                    <a:pt x="688" y="311"/>
                    <a:pt x="688" y="311"/>
                    <a:pt x="688" y="311"/>
                  </a:cubicBezTo>
                  <a:cubicBezTo>
                    <a:pt x="687" y="310"/>
                    <a:pt x="687" y="310"/>
                    <a:pt x="687" y="310"/>
                  </a:cubicBezTo>
                  <a:cubicBezTo>
                    <a:pt x="680" y="318"/>
                    <a:pt x="680" y="318"/>
                    <a:pt x="680" y="318"/>
                  </a:cubicBezTo>
                  <a:cubicBezTo>
                    <a:pt x="674" y="322"/>
                    <a:pt x="674" y="322"/>
                    <a:pt x="674" y="322"/>
                  </a:cubicBezTo>
                  <a:cubicBezTo>
                    <a:pt x="672" y="323"/>
                    <a:pt x="672" y="323"/>
                    <a:pt x="672" y="323"/>
                  </a:cubicBezTo>
                  <a:cubicBezTo>
                    <a:pt x="672" y="323"/>
                    <a:pt x="672" y="323"/>
                    <a:pt x="672" y="323"/>
                  </a:cubicBezTo>
                  <a:cubicBezTo>
                    <a:pt x="671" y="322"/>
                    <a:pt x="671" y="322"/>
                    <a:pt x="671" y="322"/>
                  </a:cubicBezTo>
                  <a:cubicBezTo>
                    <a:pt x="664" y="315"/>
                    <a:pt x="664" y="315"/>
                    <a:pt x="664" y="315"/>
                  </a:cubicBezTo>
                  <a:cubicBezTo>
                    <a:pt x="664" y="315"/>
                    <a:pt x="664" y="315"/>
                    <a:pt x="664" y="315"/>
                  </a:cubicBezTo>
                  <a:cubicBezTo>
                    <a:pt x="659" y="304"/>
                    <a:pt x="659" y="304"/>
                    <a:pt x="659" y="304"/>
                  </a:cubicBezTo>
                  <a:cubicBezTo>
                    <a:pt x="659" y="303"/>
                    <a:pt x="659" y="303"/>
                    <a:pt x="659" y="303"/>
                  </a:cubicBezTo>
                  <a:cubicBezTo>
                    <a:pt x="656" y="295"/>
                    <a:pt x="656" y="295"/>
                    <a:pt x="656" y="295"/>
                  </a:cubicBezTo>
                  <a:cubicBezTo>
                    <a:pt x="656" y="295"/>
                    <a:pt x="656" y="295"/>
                    <a:pt x="656" y="295"/>
                  </a:cubicBezTo>
                  <a:cubicBezTo>
                    <a:pt x="656" y="295"/>
                    <a:pt x="656" y="295"/>
                    <a:pt x="656" y="295"/>
                  </a:cubicBezTo>
                  <a:cubicBezTo>
                    <a:pt x="656" y="283"/>
                    <a:pt x="656" y="283"/>
                    <a:pt x="656" y="283"/>
                  </a:cubicBezTo>
                  <a:cubicBezTo>
                    <a:pt x="656" y="276"/>
                    <a:pt x="656" y="276"/>
                    <a:pt x="656" y="276"/>
                  </a:cubicBezTo>
                  <a:cubicBezTo>
                    <a:pt x="650" y="274"/>
                    <a:pt x="650" y="274"/>
                    <a:pt x="650" y="274"/>
                  </a:cubicBezTo>
                  <a:cubicBezTo>
                    <a:pt x="650" y="274"/>
                    <a:pt x="650" y="274"/>
                    <a:pt x="650" y="274"/>
                  </a:cubicBezTo>
                  <a:cubicBezTo>
                    <a:pt x="650" y="273"/>
                    <a:pt x="650" y="273"/>
                    <a:pt x="650" y="273"/>
                  </a:cubicBezTo>
                  <a:cubicBezTo>
                    <a:pt x="637" y="263"/>
                    <a:pt x="637" y="263"/>
                    <a:pt x="637" y="263"/>
                  </a:cubicBezTo>
                  <a:cubicBezTo>
                    <a:pt x="638" y="262"/>
                    <a:pt x="638" y="262"/>
                    <a:pt x="638" y="262"/>
                  </a:cubicBezTo>
                  <a:cubicBezTo>
                    <a:pt x="644" y="256"/>
                    <a:pt x="644" y="256"/>
                    <a:pt x="644" y="256"/>
                  </a:cubicBezTo>
                  <a:cubicBezTo>
                    <a:pt x="644" y="255"/>
                    <a:pt x="644" y="255"/>
                    <a:pt x="644" y="255"/>
                  </a:cubicBezTo>
                  <a:cubicBezTo>
                    <a:pt x="644" y="255"/>
                    <a:pt x="644" y="255"/>
                    <a:pt x="644" y="255"/>
                  </a:cubicBezTo>
                  <a:cubicBezTo>
                    <a:pt x="644" y="255"/>
                    <a:pt x="644" y="255"/>
                    <a:pt x="644" y="255"/>
                  </a:cubicBezTo>
                  <a:cubicBezTo>
                    <a:pt x="644" y="255"/>
                    <a:pt x="644" y="255"/>
                    <a:pt x="644" y="255"/>
                  </a:cubicBezTo>
                  <a:cubicBezTo>
                    <a:pt x="651" y="254"/>
                    <a:pt x="651" y="254"/>
                    <a:pt x="651" y="254"/>
                  </a:cubicBezTo>
                  <a:cubicBezTo>
                    <a:pt x="652" y="254"/>
                    <a:pt x="652" y="254"/>
                    <a:pt x="652" y="254"/>
                  </a:cubicBezTo>
                  <a:cubicBezTo>
                    <a:pt x="654" y="254"/>
                    <a:pt x="656" y="255"/>
                    <a:pt x="657" y="257"/>
                  </a:cubicBezTo>
                  <a:cubicBezTo>
                    <a:pt x="663" y="262"/>
                    <a:pt x="663" y="262"/>
                    <a:pt x="663" y="262"/>
                  </a:cubicBezTo>
                  <a:cubicBezTo>
                    <a:pt x="669" y="257"/>
                    <a:pt x="669" y="257"/>
                    <a:pt x="669" y="257"/>
                  </a:cubicBezTo>
                  <a:cubicBezTo>
                    <a:pt x="673" y="251"/>
                    <a:pt x="673" y="251"/>
                    <a:pt x="673" y="251"/>
                  </a:cubicBezTo>
                  <a:cubicBezTo>
                    <a:pt x="673" y="246"/>
                    <a:pt x="673" y="246"/>
                    <a:pt x="673" y="246"/>
                  </a:cubicBezTo>
                  <a:cubicBezTo>
                    <a:pt x="672" y="233"/>
                    <a:pt x="672" y="233"/>
                    <a:pt x="672" y="233"/>
                  </a:cubicBezTo>
                  <a:cubicBezTo>
                    <a:pt x="670" y="228"/>
                    <a:pt x="670" y="228"/>
                    <a:pt x="670" y="228"/>
                  </a:cubicBezTo>
                  <a:cubicBezTo>
                    <a:pt x="662" y="226"/>
                    <a:pt x="662" y="226"/>
                    <a:pt x="662" y="226"/>
                  </a:cubicBezTo>
                  <a:cubicBezTo>
                    <a:pt x="662" y="221"/>
                    <a:pt x="662" y="221"/>
                    <a:pt x="662" y="221"/>
                  </a:cubicBezTo>
                  <a:cubicBezTo>
                    <a:pt x="654" y="211"/>
                    <a:pt x="654" y="211"/>
                    <a:pt x="654" y="211"/>
                  </a:cubicBezTo>
                  <a:cubicBezTo>
                    <a:pt x="653" y="210"/>
                    <a:pt x="653" y="210"/>
                    <a:pt x="653" y="210"/>
                  </a:cubicBezTo>
                  <a:cubicBezTo>
                    <a:pt x="649" y="203"/>
                    <a:pt x="649" y="203"/>
                    <a:pt x="649" y="203"/>
                  </a:cubicBezTo>
                  <a:cubicBezTo>
                    <a:pt x="648" y="202"/>
                    <a:pt x="648" y="202"/>
                    <a:pt x="648" y="202"/>
                  </a:cubicBezTo>
                  <a:cubicBezTo>
                    <a:pt x="648" y="202"/>
                    <a:pt x="648" y="202"/>
                    <a:pt x="648" y="202"/>
                  </a:cubicBezTo>
                  <a:cubicBezTo>
                    <a:pt x="648" y="202"/>
                    <a:pt x="648" y="202"/>
                    <a:pt x="648" y="202"/>
                  </a:cubicBezTo>
                  <a:cubicBezTo>
                    <a:pt x="657" y="190"/>
                    <a:pt x="657" y="190"/>
                    <a:pt x="657" y="190"/>
                  </a:cubicBezTo>
                  <a:cubicBezTo>
                    <a:pt x="657" y="190"/>
                    <a:pt x="657" y="190"/>
                    <a:pt x="657" y="190"/>
                  </a:cubicBezTo>
                  <a:cubicBezTo>
                    <a:pt x="658" y="189"/>
                    <a:pt x="658" y="189"/>
                    <a:pt x="658" y="189"/>
                  </a:cubicBezTo>
                  <a:cubicBezTo>
                    <a:pt x="658" y="189"/>
                    <a:pt x="658" y="189"/>
                    <a:pt x="658" y="189"/>
                  </a:cubicBezTo>
                  <a:cubicBezTo>
                    <a:pt x="658" y="189"/>
                    <a:pt x="658" y="189"/>
                    <a:pt x="658" y="189"/>
                  </a:cubicBezTo>
                  <a:cubicBezTo>
                    <a:pt x="662" y="188"/>
                    <a:pt x="662" y="188"/>
                    <a:pt x="662" y="188"/>
                  </a:cubicBezTo>
                  <a:cubicBezTo>
                    <a:pt x="666" y="185"/>
                    <a:pt x="666" y="185"/>
                    <a:pt x="666" y="185"/>
                  </a:cubicBezTo>
                  <a:cubicBezTo>
                    <a:pt x="672" y="169"/>
                    <a:pt x="672" y="169"/>
                    <a:pt x="672" y="169"/>
                  </a:cubicBezTo>
                  <a:cubicBezTo>
                    <a:pt x="672" y="169"/>
                    <a:pt x="672" y="169"/>
                    <a:pt x="672" y="169"/>
                  </a:cubicBezTo>
                  <a:cubicBezTo>
                    <a:pt x="672" y="168"/>
                    <a:pt x="672" y="168"/>
                    <a:pt x="672" y="168"/>
                  </a:cubicBezTo>
                  <a:cubicBezTo>
                    <a:pt x="678" y="161"/>
                    <a:pt x="678" y="161"/>
                    <a:pt x="678" y="161"/>
                  </a:cubicBezTo>
                  <a:cubicBezTo>
                    <a:pt x="678" y="161"/>
                    <a:pt x="678" y="161"/>
                    <a:pt x="678" y="161"/>
                  </a:cubicBezTo>
                  <a:cubicBezTo>
                    <a:pt x="679" y="161"/>
                    <a:pt x="679" y="161"/>
                    <a:pt x="679" y="161"/>
                  </a:cubicBezTo>
                  <a:cubicBezTo>
                    <a:pt x="679" y="161"/>
                    <a:pt x="679" y="161"/>
                    <a:pt x="679" y="161"/>
                  </a:cubicBezTo>
                  <a:cubicBezTo>
                    <a:pt x="686" y="159"/>
                    <a:pt x="686" y="159"/>
                    <a:pt x="686" y="159"/>
                  </a:cubicBezTo>
                  <a:cubicBezTo>
                    <a:pt x="686" y="160"/>
                    <a:pt x="686" y="160"/>
                    <a:pt x="686" y="160"/>
                  </a:cubicBezTo>
                  <a:cubicBezTo>
                    <a:pt x="691" y="164"/>
                    <a:pt x="691" y="164"/>
                    <a:pt x="691" y="164"/>
                  </a:cubicBezTo>
                  <a:cubicBezTo>
                    <a:pt x="693" y="164"/>
                    <a:pt x="693" y="164"/>
                    <a:pt x="693" y="164"/>
                  </a:cubicBezTo>
                  <a:cubicBezTo>
                    <a:pt x="696" y="152"/>
                    <a:pt x="696" y="152"/>
                    <a:pt x="696" y="152"/>
                  </a:cubicBezTo>
                  <a:cubicBezTo>
                    <a:pt x="693" y="143"/>
                    <a:pt x="693" y="143"/>
                    <a:pt x="693" y="143"/>
                  </a:cubicBezTo>
                  <a:cubicBezTo>
                    <a:pt x="692" y="142"/>
                    <a:pt x="692" y="142"/>
                    <a:pt x="692" y="142"/>
                  </a:cubicBezTo>
                  <a:cubicBezTo>
                    <a:pt x="692" y="142"/>
                    <a:pt x="692" y="142"/>
                    <a:pt x="692" y="142"/>
                  </a:cubicBezTo>
                  <a:cubicBezTo>
                    <a:pt x="694" y="132"/>
                    <a:pt x="694" y="132"/>
                    <a:pt x="694" y="132"/>
                  </a:cubicBezTo>
                  <a:cubicBezTo>
                    <a:pt x="694" y="131"/>
                    <a:pt x="694" y="131"/>
                    <a:pt x="694" y="131"/>
                  </a:cubicBezTo>
                  <a:cubicBezTo>
                    <a:pt x="698" y="126"/>
                    <a:pt x="698" y="126"/>
                    <a:pt x="698" y="126"/>
                  </a:cubicBezTo>
                  <a:cubicBezTo>
                    <a:pt x="702" y="120"/>
                    <a:pt x="702" y="120"/>
                    <a:pt x="702" y="120"/>
                  </a:cubicBezTo>
                  <a:cubicBezTo>
                    <a:pt x="702" y="115"/>
                    <a:pt x="702" y="115"/>
                    <a:pt x="702" y="115"/>
                  </a:cubicBezTo>
                  <a:cubicBezTo>
                    <a:pt x="702" y="113"/>
                    <a:pt x="701" y="109"/>
                    <a:pt x="698" y="103"/>
                  </a:cubicBezTo>
                  <a:cubicBezTo>
                    <a:pt x="698" y="103"/>
                    <a:pt x="698" y="103"/>
                    <a:pt x="698" y="103"/>
                  </a:cubicBezTo>
                  <a:cubicBezTo>
                    <a:pt x="698" y="103"/>
                    <a:pt x="698" y="103"/>
                    <a:pt x="698" y="103"/>
                  </a:cubicBezTo>
                  <a:cubicBezTo>
                    <a:pt x="698" y="93"/>
                    <a:pt x="698" y="93"/>
                    <a:pt x="698" y="93"/>
                  </a:cubicBezTo>
                  <a:cubicBezTo>
                    <a:pt x="698" y="93"/>
                    <a:pt x="698" y="93"/>
                    <a:pt x="698" y="93"/>
                  </a:cubicBezTo>
                  <a:cubicBezTo>
                    <a:pt x="700" y="84"/>
                    <a:pt x="700" y="84"/>
                    <a:pt x="700" y="84"/>
                  </a:cubicBezTo>
                  <a:cubicBezTo>
                    <a:pt x="699" y="81"/>
                    <a:pt x="698" y="78"/>
                    <a:pt x="698" y="76"/>
                  </a:cubicBezTo>
                  <a:lnTo>
                    <a:pt x="699" y="65"/>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7" name="Freeform 7"/>
            <p:cNvSpPr/>
            <p:nvPr/>
          </p:nvSpPr>
          <p:spPr bwMode="auto">
            <a:xfrm>
              <a:off x="2339481" y="3236040"/>
              <a:ext cx="1406028" cy="1190043"/>
            </a:xfrm>
            <a:custGeom>
              <a:avLst/>
              <a:gdLst>
                <a:gd name="T0" fmla="*/ 268 w 456"/>
                <a:gd name="T1" fmla="*/ 154 h 386"/>
                <a:gd name="T2" fmla="*/ 258 w 456"/>
                <a:gd name="T3" fmla="*/ 161 h 386"/>
                <a:gd name="T4" fmla="*/ 222 w 456"/>
                <a:gd name="T5" fmla="*/ 129 h 386"/>
                <a:gd name="T6" fmla="*/ 196 w 456"/>
                <a:gd name="T7" fmla="*/ 108 h 386"/>
                <a:gd name="T8" fmla="*/ 199 w 456"/>
                <a:gd name="T9" fmla="*/ 79 h 386"/>
                <a:gd name="T10" fmla="*/ 170 w 456"/>
                <a:gd name="T11" fmla="*/ 87 h 386"/>
                <a:gd name="T12" fmla="*/ 148 w 456"/>
                <a:gd name="T13" fmla="*/ 59 h 386"/>
                <a:gd name="T14" fmla="*/ 138 w 456"/>
                <a:gd name="T15" fmla="*/ 25 h 386"/>
                <a:gd name="T16" fmla="*/ 128 w 456"/>
                <a:gd name="T17" fmla="*/ 8 h 386"/>
                <a:gd name="T18" fmla="*/ 105 w 456"/>
                <a:gd name="T19" fmla="*/ 16 h 386"/>
                <a:gd name="T20" fmla="*/ 89 w 456"/>
                <a:gd name="T21" fmla="*/ 32 h 386"/>
                <a:gd name="T22" fmla="*/ 49 w 456"/>
                <a:gd name="T23" fmla="*/ 45 h 386"/>
                <a:gd name="T24" fmla="*/ 25 w 456"/>
                <a:gd name="T25" fmla="*/ 73 h 386"/>
                <a:gd name="T26" fmla="*/ 2 w 456"/>
                <a:gd name="T27" fmla="*/ 92 h 386"/>
                <a:gd name="T28" fmla="*/ 33 w 456"/>
                <a:gd name="T29" fmla="*/ 120 h 386"/>
                <a:gd name="T30" fmla="*/ 56 w 456"/>
                <a:gd name="T31" fmla="*/ 127 h 386"/>
                <a:gd name="T32" fmla="*/ 112 w 456"/>
                <a:gd name="T33" fmla="*/ 150 h 386"/>
                <a:gd name="T34" fmla="*/ 152 w 456"/>
                <a:gd name="T35" fmla="*/ 142 h 386"/>
                <a:gd name="T36" fmla="*/ 186 w 456"/>
                <a:gd name="T37" fmla="*/ 157 h 386"/>
                <a:gd name="T38" fmla="*/ 215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4 h 386"/>
                <a:gd name="T50" fmla="*/ 249 w 456"/>
                <a:gd name="T51" fmla="*/ 353 h 386"/>
                <a:gd name="T52" fmla="*/ 261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6 h 386"/>
                <a:gd name="T66" fmla="*/ 364 w 456"/>
                <a:gd name="T67" fmla="*/ 357 h 386"/>
                <a:gd name="T68" fmla="*/ 368 w 456"/>
                <a:gd name="T69" fmla="*/ 350 h 386"/>
                <a:gd name="T70" fmla="*/ 383 w 456"/>
                <a:gd name="T71" fmla="*/ 325 h 386"/>
                <a:gd name="T72" fmla="*/ 385 w 456"/>
                <a:gd name="T73" fmla="*/ 308 h 386"/>
                <a:gd name="T74" fmla="*/ 400 w 456"/>
                <a:gd name="T75" fmla="*/ 291 h 386"/>
                <a:gd name="T76" fmla="*/ 423 w 456"/>
                <a:gd name="T77" fmla="*/ 287 h 386"/>
                <a:gd name="T78" fmla="*/ 445 w 456"/>
                <a:gd name="T79" fmla="*/ 278 h 386"/>
                <a:gd name="T80" fmla="*/ 453 w 456"/>
                <a:gd name="T81" fmla="*/ 244 h 386"/>
                <a:gd name="T82" fmla="*/ 412 w 456"/>
                <a:gd name="T83" fmla="*/ 219 h 386"/>
                <a:gd name="T84" fmla="*/ 395 w 456"/>
                <a:gd name="T85" fmla="*/ 246 h 386"/>
                <a:gd name="T86" fmla="*/ 407 w 456"/>
                <a:gd name="T87" fmla="*/ 256 h 386"/>
                <a:gd name="T88" fmla="*/ 405 w 456"/>
                <a:gd name="T89" fmla="*/ 270 h 386"/>
                <a:gd name="T90" fmla="*/ 389 w 456"/>
                <a:gd name="T91" fmla="*/ 275 h 386"/>
                <a:gd name="T92" fmla="*/ 374 w 456"/>
                <a:gd name="T93" fmla="*/ 284 h 386"/>
                <a:gd name="T94" fmla="*/ 363 w 456"/>
                <a:gd name="T95" fmla="*/ 274 h 386"/>
                <a:gd name="T96" fmla="*/ 356 w 456"/>
                <a:gd name="T97" fmla="*/ 257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5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9"/>
                    <a:pt x="266" y="149"/>
                    <a:pt x="266" y="149"/>
                  </a:cubicBezTo>
                  <a:cubicBezTo>
                    <a:pt x="268" y="154"/>
                    <a:pt x="268" y="154"/>
                    <a:pt x="268" y="154"/>
                  </a:cubicBezTo>
                  <a:cubicBezTo>
                    <a:pt x="268" y="154"/>
                    <a:pt x="268" y="154"/>
                    <a:pt x="268" y="154"/>
                  </a:cubicBezTo>
                  <a:cubicBezTo>
                    <a:pt x="268" y="156"/>
                    <a:pt x="268" y="156"/>
                    <a:pt x="268" y="156"/>
                  </a:cubicBezTo>
                  <a:cubicBezTo>
                    <a:pt x="267" y="156"/>
                    <a:pt x="267" y="156"/>
                    <a:pt x="267" y="156"/>
                  </a:cubicBezTo>
                  <a:cubicBezTo>
                    <a:pt x="259" y="160"/>
                    <a:pt x="259" y="160"/>
                    <a:pt x="259" y="160"/>
                  </a:cubicBezTo>
                  <a:cubicBezTo>
                    <a:pt x="258" y="161"/>
                    <a:pt x="258" y="161"/>
                    <a:pt x="258" y="161"/>
                  </a:cubicBezTo>
                  <a:cubicBezTo>
                    <a:pt x="258" y="161"/>
                    <a:pt x="258" y="161"/>
                    <a:pt x="258" y="161"/>
                  </a:cubicBezTo>
                  <a:cubicBezTo>
                    <a:pt x="258" y="161"/>
                    <a:pt x="258" y="161"/>
                    <a:pt x="258" y="161"/>
                  </a:cubicBezTo>
                  <a:cubicBezTo>
                    <a:pt x="257" y="161"/>
                    <a:pt x="257" y="161"/>
                    <a:pt x="257" y="161"/>
                  </a:cubicBezTo>
                  <a:cubicBezTo>
                    <a:pt x="251" y="160"/>
                    <a:pt x="247" y="158"/>
                    <a:pt x="246" y="155"/>
                  </a:cubicBezTo>
                  <a:cubicBezTo>
                    <a:pt x="243" y="150"/>
                    <a:pt x="243" y="150"/>
                    <a:pt x="243" y="150"/>
                  </a:cubicBezTo>
                  <a:cubicBezTo>
                    <a:pt x="231" y="148"/>
                    <a:pt x="231" y="148"/>
                    <a:pt x="231" y="148"/>
                  </a:cubicBezTo>
                  <a:cubicBezTo>
                    <a:pt x="228" y="133"/>
                    <a:pt x="228" y="133"/>
                    <a:pt x="228" y="133"/>
                  </a:cubicBezTo>
                  <a:cubicBezTo>
                    <a:pt x="226" y="132"/>
                    <a:pt x="224" y="131"/>
                    <a:pt x="223" y="130"/>
                  </a:cubicBezTo>
                  <a:cubicBezTo>
                    <a:pt x="222" y="129"/>
                    <a:pt x="222" y="129"/>
                    <a:pt x="222" y="129"/>
                  </a:cubicBezTo>
                  <a:cubicBezTo>
                    <a:pt x="220" y="126"/>
                    <a:pt x="219" y="124"/>
                    <a:pt x="216" y="124"/>
                  </a:cubicBezTo>
                  <a:cubicBezTo>
                    <a:pt x="213" y="123"/>
                    <a:pt x="210" y="120"/>
                    <a:pt x="208" y="117"/>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8"/>
                    <a:pt x="196" y="108"/>
                    <a:pt x="196" y="108"/>
                  </a:cubicBezTo>
                  <a:cubicBezTo>
                    <a:pt x="196" y="108"/>
                    <a:pt x="196" y="108"/>
                    <a:pt x="196" y="108"/>
                  </a:cubicBezTo>
                  <a:cubicBezTo>
                    <a:pt x="195" y="102"/>
                    <a:pt x="195" y="102"/>
                    <a:pt x="195" y="102"/>
                  </a:cubicBezTo>
                  <a:cubicBezTo>
                    <a:pt x="195" y="102"/>
                    <a:pt x="195" y="102"/>
                    <a:pt x="195" y="102"/>
                  </a:cubicBezTo>
                  <a:cubicBezTo>
                    <a:pt x="207" y="84"/>
                    <a:pt x="207" y="84"/>
                    <a:pt x="207" y="84"/>
                  </a:cubicBezTo>
                  <a:cubicBezTo>
                    <a:pt x="208" y="83"/>
                    <a:pt x="208" y="82"/>
                    <a:pt x="208" y="82"/>
                  </a:cubicBezTo>
                  <a:cubicBezTo>
                    <a:pt x="205" y="76"/>
                    <a:pt x="205" y="76"/>
                    <a:pt x="205" y="76"/>
                  </a:cubicBezTo>
                  <a:cubicBezTo>
                    <a:pt x="199" y="79"/>
                    <a:pt x="199" y="79"/>
                    <a:pt x="199" y="79"/>
                  </a:cubicBezTo>
                  <a:cubicBezTo>
                    <a:pt x="198" y="79"/>
                    <a:pt x="198" y="79"/>
                    <a:pt x="198" y="79"/>
                  </a:cubicBezTo>
                  <a:cubicBezTo>
                    <a:pt x="198" y="79"/>
                    <a:pt x="198" y="79"/>
                    <a:pt x="198" y="79"/>
                  </a:cubicBezTo>
                  <a:cubicBezTo>
                    <a:pt x="198" y="79"/>
                    <a:pt x="198" y="79"/>
                    <a:pt x="198" y="79"/>
                  </a:cubicBezTo>
                  <a:cubicBezTo>
                    <a:pt x="180" y="80"/>
                    <a:pt x="180" y="80"/>
                    <a:pt x="180" y="80"/>
                  </a:cubicBezTo>
                  <a:cubicBezTo>
                    <a:pt x="173" y="82"/>
                    <a:pt x="173" y="82"/>
                    <a:pt x="173" y="82"/>
                  </a:cubicBezTo>
                  <a:cubicBezTo>
                    <a:pt x="171" y="84"/>
                    <a:pt x="171" y="84"/>
                    <a:pt x="171" y="84"/>
                  </a:cubicBezTo>
                  <a:cubicBezTo>
                    <a:pt x="170" y="87"/>
                    <a:pt x="170" y="87"/>
                    <a:pt x="170" y="87"/>
                  </a:cubicBezTo>
                  <a:cubicBezTo>
                    <a:pt x="168" y="89"/>
                    <a:pt x="166" y="90"/>
                    <a:pt x="162" y="89"/>
                  </a:cubicBezTo>
                  <a:cubicBezTo>
                    <a:pt x="162" y="89"/>
                    <a:pt x="162" y="89"/>
                    <a:pt x="162" y="89"/>
                  </a:cubicBezTo>
                  <a:cubicBezTo>
                    <a:pt x="162" y="89"/>
                    <a:pt x="162" y="89"/>
                    <a:pt x="162" y="89"/>
                  </a:cubicBezTo>
                  <a:cubicBezTo>
                    <a:pt x="156" y="84"/>
                    <a:pt x="156" y="84"/>
                    <a:pt x="156" y="84"/>
                  </a:cubicBezTo>
                  <a:cubicBezTo>
                    <a:pt x="155" y="74"/>
                    <a:pt x="155" y="74"/>
                    <a:pt x="155" y="74"/>
                  </a:cubicBezTo>
                  <a:cubicBezTo>
                    <a:pt x="152" y="72"/>
                    <a:pt x="150" y="70"/>
                    <a:pt x="149" y="68"/>
                  </a:cubicBezTo>
                  <a:cubicBezTo>
                    <a:pt x="148" y="59"/>
                    <a:pt x="148" y="59"/>
                    <a:pt x="148" y="59"/>
                  </a:cubicBezTo>
                  <a:cubicBezTo>
                    <a:pt x="144" y="54"/>
                    <a:pt x="144" y="54"/>
                    <a:pt x="144" y="54"/>
                  </a:cubicBezTo>
                  <a:cubicBezTo>
                    <a:pt x="139" y="50"/>
                    <a:pt x="139" y="50"/>
                    <a:pt x="139" y="50"/>
                  </a:cubicBezTo>
                  <a:cubicBezTo>
                    <a:pt x="137" y="49"/>
                    <a:pt x="137" y="49"/>
                    <a:pt x="137" y="49"/>
                  </a:cubicBezTo>
                  <a:cubicBezTo>
                    <a:pt x="145" y="40"/>
                    <a:pt x="145" y="40"/>
                    <a:pt x="145" y="40"/>
                  </a:cubicBezTo>
                  <a:cubicBezTo>
                    <a:pt x="146" y="35"/>
                    <a:pt x="146" y="35"/>
                    <a:pt x="146" y="35"/>
                  </a:cubicBezTo>
                  <a:cubicBezTo>
                    <a:pt x="138" y="25"/>
                    <a:pt x="138" y="25"/>
                    <a:pt x="138" y="25"/>
                  </a:cubicBezTo>
                  <a:cubicBezTo>
                    <a:pt x="138" y="25"/>
                    <a:pt x="138" y="25"/>
                    <a:pt x="138" y="25"/>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3" y="12"/>
                    <a:pt x="133" y="12"/>
                    <a:pt x="133" y="12"/>
                  </a:cubicBezTo>
                  <a:cubicBezTo>
                    <a:pt x="128" y="8"/>
                    <a:pt x="128" y="8"/>
                    <a:pt x="128" y="8"/>
                  </a:cubicBezTo>
                  <a:cubicBezTo>
                    <a:pt x="128" y="8"/>
                    <a:pt x="128" y="8"/>
                    <a:pt x="128" y="8"/>
                  </a:cubicBezTo>
                  <a:cubicBezTo>
                    <a:pt x="128" y="8"/>
                    <a:pt x="128" y="8"/>
                    <a:pt x="128" y="8"/>
                  </a:cubicBezTo>
                  <a:cubicBezTo>
                    <a:pt x="128" y="8"/>
                    <a:pt x="128" y="8"/>
                    <a:pt x="128" y="8"/>
                  </a:cubicBezTo>
                  <a:cubicBezTo>
                    <a:pt x="123" y="2"/>
                    <a:pt x="123" y="2"/>
                    <a:pt x="123" y="2"/>
                  </a:cubicBezTo>
                  <a:cubicBezTo>
                    <a:pt x="115" y="0"/>
                    <a:pt x="115" y="0"/>
                    <a:pt x="115" y="0"/>
                  </a:cubicBezTo>
                  <a:cubicBezTo>
                    <a:pt x="107" y="3"/>
                    <a:pt x="107" y="3"/>
                    <a:pt x="107" y="3"/>
                  </a:cubicBezTo>
                  <a:cubicBezTo>
                    <a:pt x="106" y="4"/>
                    <a:pt x="106" y="4"/>
                    <a:pt x="106" y="4"/>
                  </a:cubicBezTo>
                  <a:cubicBezTo>
                    <a:pt x="105" y="16"/>
                    <a:pt x="105" y="16"/>
                    <a:pt x="105" y="16"/>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2"/>
                    <a:pt x="96" y="32"/>
                    <a:pt x="96" y="32"/>
                  </a:cubicBezTo>
                  <a:cubicBezTo>
                    <a:pt x="96" y="32"/>
                    <a:pt x="96" y="32"/>
                    <a:pt x="96" y="32"/>
                  </a:cubicBezTo>
                  <a:cubicBezTo>
                    <a:pt x="89" y="32"/>
                    <a:pt x="89" y="32"/>
                    <a:pt x="89" y="32"/>
                  </a:cubicBezTo>
                  <a:cubicBezTo>
                    <a:pt x="85" y="34"/>
                    <a:pt x="81" y="36"/>
                    <a:pt x="77" y="38"/>
                  </a:cubicBezTo>
                  <a:cubicBezTo>
                    <a:pt x="76" y="38"/>
                    <a:pt x="76" y="38"/>
                    <a:pt x="76" y="38"/>
                  </a:cubicBezTo>
                  <a:cubicBezTo>
                    <a:pt x="76" y="38"/>
                    <a:pt x="76" y="38"/>
                    <a:pt x="76" y="38"/>
                  </a:cubicBezTo>
                  <a:cubicBezTo>
                    <a:pt x="76" y="38"/>
                    <a:pt x="76" y="38"/>
                    <a:pt x="76" y="38"/>
                  </a:cubicBezTo>
                  <a:cubicBezTo>
                    <a:pt x="62" y="35"/>
                    <a:pt x="62" y="35"/>
                    <a:pt x="62" y="35"/>
                  </a:cubicBezTo>
                  <a:cubicBezTo>
                    <a:pt x="57" y="41"/>
                    <a:pt x="57" y="41"/>
                    <a:pt x="57" y="41"/>
                  </a:cubicBezTo>
                  <a:cubicBezTo>
                    <a:pt x="55" y="42"/>
                    <a:pt x="53" y="44"/>
                    <a:pt x="49" y="45"/>
                  </a:cubicBezTo>
                  <a:cubicBezTo>
                    <a:pt x="41" y="52"/>
                    <a:pt x="41" y="52"/>
                    <a:pt x="41" y="52"/>
                  </a:cubicBezTo>
                  <a:cubicBezTo>
                    <a:pt x="36" y="58"/>
                    <a:pt x="36" y="58"/>
                    <a:pt x="36" y="58"/>
                  </a:cubicBezTo>
                  <a:cubicBezTo>
                    <a:pt x="36" y="59"/>
                    <a:pt x="36" y="59"/>
                    <a:pt x="36" y="59"/>
                  </a:cubicBezTo>
                  <a:cubicBezTo>
                    <a:pt x="36" y="59"/>
                    <a:pt x="36" y="59"/>
                    <a:pt x="36" y="59"/>
                  </a:cubicBezTo>
                  <a:cubicBezTo>
                    <a:pt x="33" y="63"/>
                    <a:pt x="31" y="66"/>
                    <a:pt x="30" y="67"/>
                  </a:cubicBezTo>
                  <a:cubicBezTo>
                    <a:pt x="25" y="73"/>
                    <a:pt x="25" y="73"/>
                    <a:pt x="25" y="73"/>
                  </a:cubicBezTo>
                  <a:cubicBezTo>
                    <a:pt x="25" y="73"/>
                    <a:pt x="25" y="73"/>
                    <a:pt x="25" y="73"/>
                  </a:cubicBezTo>
                  <a:cubicBezTo>
                    <a:pt x="25" y="74"/>
                    <a:pt x="25" y="74"/>
                    <a:pt x="25" y="74"/>
                  </a:cubicBezTo>
                  <a:cubicBezTo>
                    <a:pt x="22" y="76"/>
                    <a:pt x="22" y="76"/>
                    <a:pt x="22" y="76"/>
                  </a:cubicBezTo>
                  <a:cubicBezTo>
                    <a:pt x="20" y="76"/>
                    <a:pt x="18" y="77"/>
                    <a:pt x="16" y="77"/>
                  </a:cubicBezTo>
                  <a:cubicBezTo>
                    <a:pt x="6" y="76"/>
                    <a:pt x="6" y="76"/>
                    <a:pt x="6" y="76"/>
                  </a:cubicBezTo>
                  <a:cubicBezTo>
                    <a:pt x="4" y="80"/>
                    <a:pt x="4" y="80"/>
                    <a:pt x="4" y="80"/>
                  </a:cubicBezTo>
                  <a:cubicBezTo>
                    <a:pt x="0" y="86"/>
                    <a:pt x="0" y="86"/>
                    <a:pt x="0" y="86"/>
                  </a:cubicBezTo>
                  <a:cubicBezTo>
                    <a:pt x="2" y="92"/>
                    <a:pt x="2" y="92"/>
                    <a:pt x="2" y="92"/>
                  </a:cubicBezTo>
                  <a:cubicBezTo>
                    <a:pt x="1" y="108"/>
                    <a:pt x="1" y="108"/>
                    <a:pt x="1" y="108"/>
                  </a:cubicBezTo>
                  <a:cubicBezTo>
                    <a:pt x="4" y="113"/>
                    <a:pt x="4" y="113"/>
                    <a:pt x="4" y="113"/>
                  </a:cubicBezTo>
                  <a:cubicBezTo>
                    <a:pt x="4" y="113"/>
                    <a:pt x="4" y="113"/>
                    <a:pt x="4" y="113"/>
                  </a:cubicBezTo>
                  <a:cubicBezTo>
                    <a:pt x="5" y="117"/>
                    <a:pt x="5" y="117"/>
                    <a:pt x="5" y="117"/>
                  </a:cubicBezTo>
                  <a:cubicBezTo>
                    <a:pt x="11" y="117"/>
                    <a:pt x="11" y="117"/>
                    <a:pt x="11" y="117"/>
                  </a:cubicBezTo>
                  <a:cubicBezTo>
                    <a:pt x="20" y="119"/>
                    <a:pt x="20" y="119"/>
                    <a:pt x="20" y="119"/>
                  </a:cubicBezTo>
                  <a:cubicBezTo>
                    <a:pt x="33" y="120"/>
                    <a:pt x="33" y="120"/>
                    <a:pt x="33" y="120"/>
                  </a:cubicBezTo>
                  <a:cubicBezTo>
                    <a:pt x="38" y="119"/>
                    <a:pt x="38" y="119"/>
                    <a:pt x="38" y="119"/>
                  </a:cubicBezTo>
                  <a:cubicBezTo>
                    <a:pt x="39" y="119"/>
                    <a:pt x="39" y="119"/>
                    <a:pt x="39" y="119"/>
                  </a:cubicBezTo>
                  <a:cubicBezTo>
                    <a:pt x="39" y="119"/>
                    <a:pt x="39" y="119"/>
                    <a:pt x="39" y="119"/>
                  </a:cubicBezTo>
                  <a:cubicBezTo>
                    <a:pt x="50" y="123"/>
                    <a:pt x="50" y="123"/>
                    <a:pt x="50" y="123"/>
                  </a:cubicBezTo>
                  <a:cubicBezTo>
                    <a:pt x="50" y="123"/>
                    <a:pt x="50" y="123"/>
                    <a:pt x="50" y="123"/>
                  </a:cubicBezTo>
                  <a:cubicBezTo>
                    <a:pt x="51" y="123"/>
                    <a:pt x="51" y="123"/>
                    <a:pt x="51" y="123"/>
                  </a:cubicBezTo>
                  <a:cubicBezTo>
                    <a:pt x="56" y="127"/>
                    <a:pt x="56" y="127"/>
                    <a:pt x="56" y="127"/>
                  </a:cubicBezTo>
                  <a:cubicBezTo>
                    <a:pt x="68" y="132"/>
                    <a:pt x="68" y="132"/>
                    <a:pt x="68" y="132"/>
                  </a:cubicBezTo>
                  <a:cubicBezTo>
                    <a:pt x="69" y="132"/>
                    <a:pt x="69" y="132"/>
                    <a:pt x="69" y="132"/>
                  </a:cubicBezTo>
                  <a:cubicBezTo>
                    <a:pt x="77" y="136"/>
                    <a:pt x="77" y="136"/>
                    <a:pt x="77" y="136"/>
                  </a:cubicBezTo>
                  <a:cubicBezTo>
                    <a:pt x="96" y="154"/>
                    <a:pt x="96" y="154"/>
                    <a:pt x="96" y="154"/>
                  </a:cubicBezTo>
                  <a:cubicBezTo>
                    <a:pt x="105" y="158"/>
                    <a:pt x="105" y="158"/>
                    <a:pt x="105" y="158"/>
                  </a:cubicBezTo>
                  <a:cubicBezTo>
                    <a:pt x="109" y="157"/>
                    <a:pt x="109" y="157"/>
                    <a:pt x="109" y="157"/>
                  </a:cubicBezTo>
                  <a:cubicBezTo>
                    <a:pt x="112" y="150"/>
                    <a:pt x="112" y="150"/>
                    <a:pt x="112" y="150"/>
                  </a:cubicBezTo>
                  <a:cubicBezTo>
                    <a:pt x="110" y="139"/>
                    <a:pt x="110" y="139"/>
                    <a:pt x="110" y="139"/>
                  </a:cubicBezTo>
                  <a:cubicBezTo>
                    <a:pt x="110" y="136"/>
                    <a:pt x="113" y="134"/>
                    <a:pt x="117" y="132"/>
                  </a:cubicBezTo>
                  <a:cubicBezTo>
                    <a:pt x="118" y="132"/>
                    <a:pt x="118" y="132"/>
                    <a:pt x="118" y="132"/>
                  </a:cubicBezTo>
                  <a:cubicBezTo>
                    <a:pt x="143" y="146"/>
                    <a:pt x="143" y="146"/>
                    <a:pt x="143" y="146"/>
                  </a:cubicBezTo>
                  <a:cubicBezTo>
                    <a:pt x="145" y="145"/>
                    <a:pt x="145" y="145"/>
                    <a:pt x="145"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9"/>
                    <a:pt x="162" y="139"/>
                    <a:pt x="162" y="139"/>
                  </a:cubicBezTo>
                  <a:cubicBezTo>
                    <a:pt x="176" y="149"/>
                    <a:pt x="176" y="149"/>
                    <a:pt x="176" y="149"/>
                  </a:cubicBezTo>
                  <a:cubicBezTo>
                    <a:pt x="177" y="149"/>
                    <a:pt x="177" y="149"/>
                    <a:pt x="177" y="149"/>
                  </a:cubicBezTo>
                  <a:cubicBezTo>
                    <a:pt x="186" y="157"/>
                    <a:pt x="186" y="157"/>
                    <a:pt x="186" y="157"/>
                  </a:cubicBezTo>
                  <a:cubicBezTo>
                    <a:pt x="188" y="158"/>
                    <a:pt x="191" y="161"/>
                    <a:pt x="194" y="165"/>
                  </a:cubicBezTo>
                  <a:cubicBezTo>
                    <a:pt x="199" y="170"/>
                    <a:pt x="199" y="170"/>
                    <a:pt x="199" y="170"/>
                  </a:cubicBezTo>
                  <a:cubicBezTo>
                    <a:pt x="202" y="170"/>
                    <a:pt x="202" y="170"/>
                    <a:pt x="202" y="170"/>
                  </a:cubicBezTo>
                  <a:cubicBezTo>
                    <a:pt x="206" y="162"/>
                    <a:pt x="206" y="162"/>
                    <a:pt x="206" y="162"/>
                  </a:cubicBezTo>
                  <a:cubicBezTo>
                    <a:pt x="215" y="168"/>
                    <a:pt x="215" y="168"/>
                    <a:pt x="215" y="168"/>
                  </a:cubicBezTo>
                  <a:cubicBezTo>
                    <a:pt x="215" y="168"/>
                    <a:pt x="215" y="168"/>
                    <a:pt x="215" y="168"/>
                  </a:cubicBezTo>
                  <a:cubicBezTo>
                    <a:pt x="215" y="168"/>
                    <a:pt x="215" y="168"/>
                    <a:pt x="215" y="168"/>
                  </a:cubicBezTo>
                  <a:cubicBezTo>
                    <a:pt x="215" y="168"/>
                    <a:pt x="215" y="168"/>
                    <a:pt x="215" y="168"/>
                  </a:cubicBezTo>
                  <a:cubicBezTo>
                    <a:pt x="222" y="176"/>
                    <a:pt x="222" y="176"/>
                    <a:pt x="222" y="176"/>
                  </a:cubicBezTo>
                  <a:cubicBezTo>
                    <a:pt x="240" y="190"/>
                    <a:pt x="240" y="190"/>
                    <a:pt x="240" y="190"/>
                  </a:cubicBezTo>
                  <a:cubicBezTo>
                    <a:pt x="240" y="190"/>
                    <a:pt x="240" y="190"/>
                    <a:pt x="240" y="190"/>
                  </a:cubicBezTo>
                  <a:cubicBezTo>
                    <a:pt x="245" y="196"/>
                    <a:pt x="245" y="196"/>
                    <a:pt x="245" y="196"/>
                  </a:cubicBezTo>
                  <a:cubicBezTo>
                    <a:pt x="261" y="192"/>
                    <a:pt x="261" y="192"/>
                    <a:pt x="261" y="192"/>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9"/>
                    <a:pt x="274" y="219"/>
                    <a:pt x="274" y="219"/>
                  </a:cubicBezTo>
                  <a:cubicBezTo>
                    <a:pt x="274" y="219"/>
                    <a:pt x="274" y="219"/>
                    <a:pt x="274" y="219"/>
                  </a:cubicBezTo>
                  <a:cubicBezTo>
                    <a:pt x="274" y="220"/>
                    <a:pt x="274" y="220"/>
                    <a:pt x="274" y="220"/>
                  </a:cubicBezTo>
                  <a:cubicBezTo>
                    <a:pt x="274" y="220"/>
                    <a:pt x="274" y="220"/>
                    <a:pt x="274" y="220"/>
                  </a:cubicBezTo>
                  <a:cubicBezTo>
                    <a:pt x="280" y="248"/>
                    <a:pt x="280" y="248"/>
                    <a:pt x="280" y="248"/>
                  </a:cubicBezTo>
                  <a:cubicBezTo>
                    <a:pt x="286" y="259"/>
                    <a:pt x="286" y="259"/>
                    <a:pt x="286" y="259"/>
                  </a:cubicBezTo>
                  <a:cubicBezTo>
                    <a:pt x="278" y="279"/>
                    <a:pt x="278" y="279"/>
                    <a:pt x="278" y="279"/>
                  </a:cubicBezTo>
                  <a:cubicBezTo>
                    <a:pt x="278" y="280"/>
                    <a:pt x="278" y="280"/>
                    <a:pt x="278" y="280"/>
                  </a:cubicBezTo>
                  <a:cubicBezTo>
                    <a:pt x="271" y="282"/>
                    <a:pt x="271" y="282"/>
                    <a:pt x="271" y="282"/>
                  </a:cubicBezTo>
                  <a:cubicBezTo>
                    <a:pt x="271" y="288"/>
                    <a:pt x="271" y="288"/>
                    <a:pt x="271" y="288"/>
                  </a:cubicBezTo>
                  <a:cubicBezTo>
                    <a:pt x="271" y="288"/>
                    <a:pt x="271" y="288"/>
                    <a:pt x="271" y="288"/>
                  </a:cubicBezTo>
                  <a:cubicBezTo>
                    <a:pt x="264" y="300"/>
                    <a:pt x="264" y="300"/>
                    <a:pt x="264" y="300"/>
                  </a:cubicBezTo>
                  <a:cubicBezTo>
                    <a:pt x="263" y="300"/>
                    <a:pt x="263" y="300"/>
                    <a:pt x="263" y="300"/>
                  </a:cubicBezTo>
                  <a:cubicBezTo>
                    <a:pt x="254" y="300"/>
                    <a:pt x="254" y="300"/>
                    <a:pt x="254" y="300"/>
                  </a:cubicBezTo>
                  <a:cubicBezTo>
                    <a:pt x="244" y="308"/>
                    <a:pt x="244" y="308"/>
                    <a:pt x="244" y="308"/>
                  </a:cubicBezTo>
                  <a:cubicBezTo>
                    <a:pt x="245" y="310"/>
                    <a:pt x="247" y="310"/>
                    <a:pt x="250" y="312"/>
                  </a:cubicBezTo>
                  <a:cubicBezTo>
                    <a:pt x="254" y="313"/>
                    <a:pt x="254" y="316"/>
                    <a:pt x="252" y="322"/>
                  </a:cubicBezTo>
                  <a:cubicBezTo>
                    <a:pt x="252" y="322"/>
                    <a:pt x="252" y="322"/>
                    <a:pt x="252" y="322"/>
                  </a:cubicBezTo>
                  <a:cubicBezTo>
                    <a:pt x="245" y="329"/>
                    <a:pt x="245" y="329"/>
                    <a:pt x="245" y="329"/>
                  </a:cubicBezTo>
                  <a:cubicBezTo>
                    <a:pt x="245" y="329"/>
                    <a:pt x="245" y="329"/>
                    <a:pt x="245" y="329"/>
                  </a:cubicBezTo>
                  <a:cubicBezTo>
                    <a:pt x="245" y="330"/>
                    <a:pt x="245" y="330"/>
                    <a:pt x="245" y="330"/>
                  </a:cubicBezTo>
                  <a:cubicBezTo>
                    <a:pt x="244" y="330"/>
                    <a:pt x="244" y="330"/>
                    <a:pt x="244" y="330"/>
                  </a:cubicBezTo>
                  <a:cubicBezTo>
                    <a:pt x="244" y="330"/>
                    <a:pt x="244" y="330"/>
                    <a:pt x="244" y="330"/>
                  </a:cubicBezTo>
                  <a:cubicBezTo>
                    <a:pt x="225" y="327"/>
                    <a:pt x="225" y="327"/>
                    <a:pt x="225" y="327"/>
                  </a:cubicBezTo>
                  <a:cubicBezTo>
                    <a:pt x="224" y="334"/>
                    <a:pt x="224" y="334"/>
                    <a:pt x="224" y="334"/>
                  </a:cubicBezTo>
                  <a:cubicBezTo>
                    <a:pt x="226" y="348"/>
                    <a:pt x="226" y="348"/>
                    <a:pt x="226" y="348"/>
                  </a:cubicBezTo>
                  <a:cubicBezTo>
                    <a:pt x="242" y="355"/>
                    <a:pt x="242" y="355"/>
                    <a:pt x="242" y="355"/>
                  </a:cubicBezTo>
                  <a:cubicBezTo>
                    <a:pt x="242" y="356"/>
                    <a:pt x="242" y="356"/>
                    <a:pt x="242" y="356"/>
                  </a:cubicBezTo>
                  <a:cubicBezTo>
                    <a:pt x="242" y="356"/>
                    <a:pt x="242" y="356"/>
                    <a:pt x="242" y="356"/>
                  </a:cubicBezTo>
                  <a:cubicBezTo>
                    <a:pt x="248" y="354"/>
                    <a:pt x="248" y="354"/>
                    <a:pt x="248" y="354"/>
                  </a:cubicBezTo>
                  <a:cubicBezTo>
                    <a:pt x="249" y="353"/>
                    <a:pt x="249" y="353"/>
                    <a:pt x="249" y="353"/>
                  </a:cubicBezTo>
                  <a:cubicBezTo>
                    <a:pt x="249" y="353"/>
                    <a:pt x="249" y="353"/>
                    <a:pt x="249" y="353"/>
                  </a:cubicBezTo>
                  <a:cubicBezTo>
                    <a:pt x="250" y="354"/>
                    <a:pt x="250" y="354"/>
                    <a:pt x="250" y="354"/>
                  </a:cubicBezTo>
                  <a:cubicBezTo>
                    <a:pt x="250" y="354"/>
                    <a:pt x="250" y="354"/>
                    <a:pt x="250" y="354"/>
                  </a:cubicBezTo>
                  <a:cubicBezTo>
                    <a:pt x="255" y="356"/>
                    <a:pt x="255" y="356"/>
                    <a:pt x="255" y="356"/>
                  </a:cubicBezTo>
                  <a:cubicBezTo>
                    <a:pt x="261" y="356"/>
                    <a:pt x="261" y="356"/>
                    <a:pt x="261" y="356"/>
                  </a:cubicBezTo>
                  <a:cubicBezTo>
                    <a:pt x="264" y="356"/>
                    <a:pt x="264" y="356"/>
                    <a:pt x="264" y="356"/>
                  </a:cubicBezTo>
                  <a:cubicBezTo>
                    <a:pt x="261" y="348"/>
                    <a:pt x="261" y="348"/>
                    <a:pt x="261" y="348"/>
                  </a:cubicBezTo>
                  <a:cubicBezTo>
                    <a:pt x="261" y="348"/>
                    <a:pt x="261" y="348"/>
                    <a:pt x="261" y="348"/>
                  </a:cubicBezTo>
                  <a:cubicBezTo>
                    <a:pt x="261" y="348"/>
                    <a:pt x="261" y="348"/>
                    <a:pt x="261" y="348"/>
                  </a:cubicBezTo>
                  <a:cubicBezTo>
                    <a:pt x="260" y="340"/>
                    <a:pt x="260" y="340"/>
                    <a:pt x="260" y="340"/>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3" y="335"/>
                    <a:pt x="263" y="335"/>
                    <a:pt x="263" y="335"/>
                  </a:cubicBezTo>
                  <a:cubicBezTo>
                    <a:pt x="263" y="334"/>
                    <a:pt x="263" y="334"/>
                    <a:pt x="263" y="334"/>
                  </a:cubicBezTo>
                  <a:cubicBezTo>
                    <a:pt x="263" y="334"/>
                    <a:pt x="263" y="334"/>
                    <a:pt x="263" y="334"/>
                  </a:cubicBezTo>
                  <a:cubicBezTo>
                    <a:pt x="264" y="334"/>
                    <a:pt x="264" y="334"/>
                    <a:pt x="264" y="334"/>
                  </a:cubicBezTo>
                  <a:cubicBezTo>
                    <a:pt x="268" y="328"/>
                    <a:pt x="268" y="328"/>
                    <a:pt x="268" y="328"/>
                  </a:cubicBezTo>
                  <a:cubicBezTo>
                    <a:pt x="269" y="328"/>
                    <a:pt x="269" y="328"/>
                    <a:pt x="269" y="328"/>
                  </a:cubicBezTo>
                  <a:cubicBezTo>
                    <a:pt x="276" y="322"/>
                    <a:pt x="276" y="322"/>
                    <a:pt x="276" y="322"/>
                  </a:cubicBezTo>
                  <a:cubicBezTo>
                    <a:pt x="276" y="322"/>
                    <a:pt x="276" y="322"/>
                    <a:pt x="276" y="322"/>
                  </a:cubicBezTo>
                  <a:cubicBezTo>
                    <a:pt x="276" y="322"/>
                    <a:pt x="276" y="322"/>
                    <a:pt x="276" y="322"/>
                  </a:cubicBezTo>
                  <a:cubicBezTo>
                    <a:pt x="277" y="322"/>
                    <a:pt x="277" y="322"/>
                    <a:pt x="277" y="322"/>
                  </a:cubicBezTo>
                  <a:cubicBezTo>
                    <a:pt x="277" y="322"/>
                    <a:pt x="277" y="322"/>
                    <a:pt x="277" y="322"/>
                  </a:cubicBezTo>
                  <a:cubicBezTo>
                    <a:pt x="285" y="320"/>
                    <a:pt x="285" y="320"/>
                    <a:pt x="285" y="320"/>
                  </a:cubicBezTo>
                  <a:cubicBezTo>
                    <a:pt x="285" y="323"/>
                    <a:pt x="285" y="323"/>
                    <a:pt x="285" y="323"/>
                  </a:cubicBezTo>
                  <a:cubicBezTo>
                    <a:pt x="285" y="326"/>
                    <a:pt x="286" y="328"/>
                    <a:pt x="286" y="329"/>
                  </a:cubicBezTo>
                  <a:cubicBezTo>
                    <a:pt x="288" y="332"/>
                    <a:pt x="288" y="332"/>
                    <a:pt x="288" y="332"/>
                  </a:cubicBezTo>
                  <a:cubicBezTo>
                    <a:pt x="290" y="338"/>
                    <a:pt x="290" y="338"/>
                    <a:pt x="290" y="338"/>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1" y="353"/>
                    <a:pt x="321" y="353"/>
                    <a:pt x="321" y="353"/>
                  </a:cubicBezTo>
                  <a:cubicBezTo>
                    <a:pt x="328" y="360"/>
                    <a:pt x="328" y="360"/>
                    <a:pt x="328" y="360"/>
                  </a:cubicBezTo>
                  <a:cubicBezTo>
                    <a:pt x="333" y="362"/>
                    <a:pt x="333" y="362"/>
                    <a:pt x="333" y="362"/>
                  </a:cubicBezTo>
                  <a:cubicBezTo>
                    <a:pt x="333" y="362"/>
                    <a:pt x="333" y="362"/>
                    <a:pt x="333" y="362"/>
                  </a:cubicBezTo>
                  <a:cubicBezTo>
                    <a:pt x="333" y="363"/>
                    <a:pt x="333" y="363"/>
                    <a:pt x="333" y="363"/>
                  </a:cubicBezTo>
                  <a:cubicBezTo>
                    <a:pt x="334" y="364"/>
                    <a:pt x="334" y="364"/>
                    <a:pt x="334" y="364"/>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3" y="382"/>
                  </a:cubicBezTo>
                  <a:cubicBezTo>
                    <a:pt x="353" y="386"/>
                    <a:pt x="353" y="386"/>
                    <a:pt x="353" y="386"/>
                  </a:cubicBezTo>
                  <a:cubicBezTo>
                    <a:pt x="358" y="382"/>
                    <a:pt x="358" y="382"/>
                    <a:pt x="358" y="382"/>
                  </a:cubicBezTo>
                  <a:cubicBezTo>
                    <a:pt x="364" y="376"/>
                    <a:pt x="364" y="376"/>
                    <a:pt x="364" y="376"/>
                  </a:cubicBezTo>
                  <a:cubicBezTo>
                    <a:pt x="365" y="373"/>
                    <a:pt x="365" y="373"/>
                    <a:pt x="365" y="373"/>
                  </a:cubicBezTo>
                  <a:cubicBezTo>
                    <a:pt x="365" y="372"/>
                    <a:pt x="365" y="372"/>
                    <a:pt x="365" y="372"/>
                  </a:cubicBezTo>
                  <a:cubicBezTo>
                    <a:pt x="366" y="372"/>
                    <a:pt x="366" y="372"/>
                    <a:pt x="366" y="372"/>
                  </a:cubicBezTo>
                  <a:cubicBezTo>
                    <a:pt x="367" y="371"/>
                    <a:pt x="367" y="371"/>
                    <a:pt x="367" y="371"/>
                  </a:cubicBezTo>
                  <a:cubicBezTo>
                    <a:pt x="367" y="370"/>
                    <a:pt x="367" y="370"/>
                    <a:pt x="367" y="370"/>
                  </a:cubicBezTo>
                  <a:cubicBezTo>
                    <a:pt x="365" y="362"/>
                    <a:pt x="365" y="362"/>
                    <a:pt x="365" y="362"/>
                  </a:cubicBezTo>
                  <a:cubicBezTo>
                    <a:pt x="364" y="357"/>
                    <a:pt x="364" y="357"/>
                    <a:pt x="364" y="357"/>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7" y="350"/>
                    <a:pt x="367" y="350"/>
                    <a:pt x="367" y="350"/>
                  </a:cubicBezTo>
                  <a:cubicBezTo>
                    <a:pt x="368" y="350"/>
                    <a:pt x="368" y="350"/>
                    <a:pt x="368" y="350"/>
                  </a:cubicBezTo>
                  <a:cubicBezTo>
                    <a:pt x="368" y="350"/>
                    <a:pt x="368" y="350"/>
                    <a:pt x="368" y="350"/>
                  </a:cubicBezTo>
                  <a:cubicBezTo>
                    <a:pt x="374" y="346"/>
                    <a:pt x="374" y="346"/>
                    <a:pt x="374" y="346"/>
                  </a:cubicBezTo>
                  <a:cubicBezTo>
                    <a:pt x="375" y="346"/>
                    <a:pt x="375" y="346"/>
                    <a:pt x="375" y="346"/>
                  </a:cubicBezTo>
                  <a:cubicBezTo>
                    <a:pt x="388" y="346"/>
                    <a:pt x="388" y="346"/>
                    <a:pt x="388" y="346"/>
                  </a:cubicBezTo>
                  <a:cubicBezTo>
                    <a:pt x="390" y="345"/>
                    <a:pt x="390" y="345"/>
                    <a:pt x="390" y="345"/>
                  </a:cubicBezTo>
                  <a:cubicBezTo>
                    <a:pt x="389" y="338"/>
                    <a:pt x="389" y="338"/>
                    <a:pt x="389" y="338"/>
                  </a:cubicBezTo>
                  <a:cubicBezTo>
                    <a:pt x="387" y="332"/>
                    <a:pt x="387" y="332"/>
                    <a:pt x="387" y="332"/>
                  </a:cubicBezTo>
                  <a:cubicBezTo>
                    <a:pt x="383" y="325"/>
                    <a:pt x="383" y="325"/>
                    <a:pt x="383" y="325"/>
                  </a:cubicBezTo>
                  <a:cubicBezTo>
                    <a:pt x="383" y="324"/>
                    <a:pt x="383" y="324"/>
                    <a:pt x="383" y="324"/>
                  </a:cubicBezTo>
                  <a:cubicBezTo>
                    <a:pt x="383" y="324"/>
                    <a:pt x="383" y="324"/>
                    <a:pt x="383" y="324"/>
                  </a:cubicBezTo>
                  <a:cubicBezTo>
                    <a:pt x="383" y="314"/>
                    <a:pt x="383" y="314"/>
                    <a:pt x="383" y="314"/>
                  </a:cubicBezTo>
                  <a:cubicBezTo>
                    <a:pt x="383" y="314"/>
                    <a:pt x="383" y="314"/>
                    <a:pt x="383" y="314"/>
                  </a:cubicBezTo>
                  <a:cubicBezTo>
                    <a:pt x="383" y="314"/>
                    <a:pt x="383" y="314"/>
                    <a:pt x="383" y="314"/>
                  </a:cubicBezTo>
                  <a:cubicBezTo>
                    <a:pt x="385" y="308"/>
                    <a:pt x="385" y="308"/>
                    <a:pt x="385" y="308"/>
                  </a:cubicBezTo>
                  <a:cubicBezTo>
                    <a:pt x="385" y="308"/>
                    <a:pt x="385" y="308"/>
                    <a:pt x="385" y="308"/>
                  </a:cubicBezTo>
                  <a:cubicBezTo>
                    <a:pt x="385" y="307"/>
                    <a:pt x="385" y="307"/>
                    <a:pt x="385" y="307"/>
                  </a:cubicBezTo>
                  <a:cubicBezTo>
                    <a:pt x="385" y="307"/>
                    <a:pt x="385" y="307"/>
                    <a:pt x="385" y="307"/>
                  </a:cubicBezTo>
                  <a:cubicBezTo>
                    <a:pt x="396" y="292"/>
                    <a:pt x="396" y="292"/>
                    <a:pt x="396" y="292"/>
                  </a:cubicBezTo>
                  <a:cubicBezTo>
                    <a:pt x="397" y="291"/>
                    <a:pt x="397" y="291"/>
                    <a:pt x="397" y="291"/>
                  </a:cubicBezTo>
                  <a:cubicBezTo>
                    <a:pt x="397" y="291"/>
                    <a:pt x="397" y="291"/>
                    <a:pt x="397" y="291"/>
                  </a:cubicBezTo>
                  <a:cubicBezTo>
                    <a:pt x="398" y="291"/>
                    <a:pt x="398" y="291"/>
                    <a:pt x="398" y="291"/>
                  </a:cubicBezTo>
                  <a:cubicBezTo>
                    <a:pt x="400" y="291"/>
                    <a:pt x="400" y="291"/>
                    <a:pt x="400" y="291"/>
                  </a:cubicBezTo>
                  <a:cubicBezTo>
                    <a:pt x="404" y="291"/>
                    <a:pt x="404" y="291"/>
                    <a:pt x="404" y="291"/>
                  </a:cubicBezTo>
                  <a:cubicBezTo>
                    <a:pt x="413" y="296"/>
                    <a:pt x="413" y="296"/>
                    <a:pt x="413" y="296"/>
                  </a:cubicBezTo>
                  <a:cubicBezTo>
                    <a:pt x="419" y="298"/>
                    <a:pt x="419" y="298"/>
                    <a:pt x="419" y="298"/>
                  </a:cubicBezTo>
                  <a:cubicBezTo>
                    <a:pt x="420" y="295"/>
                    <a:pt x="420" y="295"/>
                    <a:pt x="420" y="295"/>
                  </a:cubicBezTo>
                  <a:cubicBezTo>
                    <a:pt x="419" y="294"/>
                    <a:pt x="419" y="294"/>
                    <a:pt x="419" y="294"/>
                  </a:cubicBezTo>
                  <a:cubicBezTo>
                    <a:pt x="419" y="293"/>
                    <a:pt x="419" y="293"/>
                    <a:pt x="419" y="293"/>
                  </a:cubicBezTo>
                  <a:cubicBezTo>
                    <a:pt x="419" y="291"/>
                    <a:pt x="420" y="289"/>
                    <a:pt x="423" y="287"/>
                  </a:cubicBezTo>
                  <a:cubicBezTo>
                    <a:pt x="430" y="282"/>
                    <a:pt x="430" y="282"/>
                    <a:pt x="430" y="282"/>
                  </a:cubicBezTo>
                  <a:cubicBezTo>
                    <a:pt x="430" y="281"/>
                    <a:pt x="430" y="281"/>
                    <a:pt x="430" y="281"/>
                  </a:cubicBezTo>
                  <a:cubicBezTo>
                    <a:pt x="430" y="281"/>
                    <a:pt x="430" y="281"/>
                    <a:pt x="430" y="281"/>
                  </a:cubicBezTo>
                  <a:cubicBezTo>
                    <a:pt x="430" y="281"/>
                    <a:pt x="430" y="281"/>
                    <a:pt x="430" y="281"/>
                  </a:cubicBezTo>
                  <a:cubicBezTo>
                    <a:pt x="434" y="280"/>
                    <a:pt x="437" y="279"/>
                    <a:pt x="438" y="279"/>
                  </a:cubicBezTo>
                  <a:cubicBezTo>
                    <a:pt x="445" y="278"/>
                    <a:pt x="445" y="278"/>
                    <a:pt x="445" y="278"/>
                  </a:cubicBezTo>
                  <a:cubicBezTo>
                    <a:pt x="445" y="278"/>
                    <a:pt x="445" y="278"/>
                    <a:pt x="445" y="278"/>
                  </a:cubicBezTo>
                  <a:cubicBezTo>
                    <a:pt x="445" y="278"/>
                    <a:pt x="445" y="278"/>
                    <a:pt x="445" y="278"/>
                  </a:cubicBezTo>
                  <a:cubicBezTo>
                    <a:pt x="449" y="279"/>
                    <a:pt x="449" y="279"/>
                    <a:pt x="449" y="279"/>
                  </a:cubicBezTo>
                  <a:cubicBezTo>
                    <a:pt x="452" y="269"/>
                    <a:pt x="452" y="269"/>
                    <a:pt x="452" y="269"/>
                  </a:cubicBezTo>
                  <a:cubicBezTo>
                    <a:pt x="452" y="262"/>
                    <a:pt x="452" y="262"/>
                    <a:pt x="452" y="262"/>
                  </a:cubicBezTo>
                  <a:cubicBezTo>
                    <a:pt x="452" y="258"/>
                    <a:pt x="452" y="255"/>
                    <a:pt x="453" y="254"/>
                  </a:cubicBezTo>
                  <a:cubicBezTo>
                    <a:pt x="456" y="249"/>
                    <a:pt x="456" y="249"/>
                    <a:pt x="456" y="249"/>
                  </a:cubicBezTo>
                  <a:cubicBezTo>
                    <a:pt x="453" y="244"/>
                    <a:pt x="453" y="244"/>
                    <a:pt x="453" y="244"/>
                  </a:cubicBezTo>
                  <a:cubicBezTo>
                    <a:pt x="448" y="241"/>
                    <a:pt x="448" y="241"/>
                    <a:pt x="448" y="241"/>
                  </a:cubicBezTo>
                  <a:cubicBezTo>
                    <a:pt x="438" y="238"/>
                    <a:pt x="438" y="238"/>
                    <a:pt x="438" y="238"/>
                  </a:cubicBezTo>
                  <a:cubicBezTo>
                    <a:pt x="436" y="238"/>
                    <a:pt x="432" y="236"/>
                    <a:pt x="426" y="231"/>
                  </a:cubicBezTo>
                  <a:cubicBezTo>
                    <a:pt x="420" y="228"/>
                    <a:pt x="420" y="228"/>
                    <a:pt x="420" y="228"/>
                  </a:cubicBezTo>
                  <a:cubicBezTo>
                    <a:pt x="420" y="228"/>
                    <a:pt x="420" y="228"/>
                    <a:pt x="420" y="228"/>
                  </a:cubicBezTo>
                  <a:cubicBezTo>
                    <a:pt x="419" y="228"/>
                    <a:pt x="419" y="228"/>
                    <a:pt x="419" y="228"/>
                  </a:cubicBezTo>
                  <a:cubicBezTo>
                    <a:pt x="412" y="219"/>
                    <a:pt x="412" y="219"/>
                    <a:pt x="412" y="219"/>
                  </a:cubicBezTo>
                  <a:cubicBezTo>
                    <a:pt x="405" y="219"/>
                    <a:pt x="405" y="219"/>
                    <a:pt x="405" y="219"/>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9"/>
                    <a:pt x="394" y="239"/>
                    <a:pt x="394" y="239"/>
                  </a:cubicBezTo>
                  <a:cubicBezTo>
                    <a:pt x="395" y="246"/>
                    <a:pt x="395" y="246"/>
                    <a:pt x="395"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9"/>
                    <a:pt x="404" y="249"/>
                    <a:pt x="404" y="249"/>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7" y="256"/>
                    <a:pt x="407" y="256"/>
                    <a:pt x="407" y="256"/>
                  </a:cubicBezTo>
                  <a:cubicBezTo>
                    <a:pt x="406" y="269"/>
                    <a:pt x="406" y="269"/>
                    <a:pt x="406" y="269"/>
                  </a:cubicBezTo>
                  <a:cubicBezTo>
                    <a:pt x="406" y="270"/>
                    <a:pt x="406" y="270"/>
                    <a:pt x="406" y="270"/>
                  </a:cubicBezTo>
                  <a:cubicBezTo>
                    <a:pt x="406" y="270"/>
                    <a:pt x="406" y="270"/>
                    <a:pt x="406" y="270"/>
                  </a:cubicBezTo>
                  <a:cubicBezTo>
                    <a:pt x="405" y="270"/>
                    <a:pt x="405" y="270"/>
                    <a:pt x="405" y="270"/>
                  </a:cubicBezTo>
                  <a:cubicBezTo>
                    <a:pt x="403" y="272"/>
                    <a:pt x="402" y="272"/>
                    <a:pt x="400" y="274"/>
                  </a:cubicBezTo>
                  <a:cubicBezTo>
                    <a:pt x="399" y="274"/>
                    <a:pt x="399" y="274"/>
                    <a:pt x="399" y="274"/>
                  </a:cubicBezTo>
                  <a:cubicBezTo>
                    <a:pt x="399" y="274"/>
                    <a:pt x="399" y="274"/>
                    <a:pt x="399" y="274"/>
                  </a:cubicBezTo>
                  <a:cubicBezTo>
                    <a:pt x="398" y="274"/>
                    <a:pt x="398" y="274"/>
                    <a:pt x="398" y="274"/>
                  </a:cubicBezTo>
                  <a:cubicBezTo>
                    <a:pt x="395" y="273"/>
                    <a:pt x="395" y="273"/>
                    <a:pt x="395" y="273"/>
                  </a:cubicBezTo>
                  <a:cubicBezTo>
                    <a:pt x="389" y="275"/>
                    <a:pt x="389" y="275"/>
                    <a:pt x="389" y="275"/>
                  </a:cubicBezTo>
                  <a:cubicBezTo>
                    <a:pt x="389" y="275"/>
                    <a:pt x="389" y="275"/>
                    <a:pt x="389" y="275"/>
                  </a:cubicBezTo>
                  <a:cubicBezTo>
                    <a:pt x="389" y="276"/>
                    <a:pt x="389" y="276"/>
                    <a:pt x="389" y="276"/>
                  </a:cubicBezTo>
                  <a:cubicBezTo>
                    <a:pt x="389" y="277"/>
                    <a:pt x="389" y="277"/>
                    <a:pt x="389" y="277"/>
                  </a:cubicBezTo>
                  <a:cubicBezTo>
                    <a:pt x="391" y="288"/>
                    <a:pt x="391" y="288"/>
                    <a:pt x="391" y="288"/>
                  </a:cubicBezTo>
                  <a:cubicBezTo>
                    <a:pt x="391" y="289"/>
                    <a:pt x="390" y="290"/>
                    <a:pt x="388" y="290"/>
                  </a:cubicBezTo>
                  <a:cubicBezTo>
                    <a:pt x="383" y="290"/>
                    <a:pt x="383" y="290"/>
                    <a:pt x="383" y="290"/>
                  </a:cubicBezTo>
                  <a:cubicBezTo>
                    <a:pt x="381" y="290"/>
                    <a:pt x="380" y="289"/>
                    <a:pt x="379" y="288"/>
                  </a:cubicBezTo>
                  <a:cubicBezTo>
                    <a:pt x="374" y="284"/>
                    <a:pt x="374" y="284"/>
                    <a:pt x="374" y="284"/>
                  </a:cubicBezTo>
                  <a:cubicBezTo>
                    <a:pt x="373" y="284"/>
                    <a:pt x="373" y="284"/>
                    <a:pt x="373" y="284"/>
                  </a:cubicBezTo>
                  <a:cubicBezTo>
                    <a:pt x="373" y="284"/>
                    <a:pt x="373" y="284"/>
                    <a:pt x="373" y="284"/>
                  </a:cubicBezTo>
                  <a:cubicBezTo>
                    <a:pt x="373" y="284"/>
                    <a:pt x="373" y="284"/>
                    <a:pt x="373" y="284"/>
                  </a:cubicBezTo>
                  <a:cubicBezTo>
                    <a:pt x="370" y="277"/>
                    <a:pt x="370" y="277"/>
                    <a:pt x="370" y="277"/>
                  </a:cubicBezTo>
                  <a:cubicBezTo>
                    <a:pt x="369" y="276"/>
                    <a:pt x="367" y="275"/>
                    <a:pt x="363" y="274"/>
                  </a:cubicBezTo>
                  <a:cubicBezTo>
                    <a:pt x="363" y="274"/>
                    <a:pt x="363" y="274"/>
                    <a:pt x="363" y="274"/>
                  </a:cubicBezTo>
                  <a:cubicBezTo>
                    <a:pt x="363" y="274"/>
                    <a:pt x="363" y="274"/>
                    <a:pt x="363" y="274"/>
                  </a:cubicBezTo>
                  <a:cubicBezTo>
                    <a:pt x="357" y="270"/>
                    <a:pt x="357" y="270"/>
                    <a:pt x="357" y="270"/>
                  </a:cubicBezTo>
                  <a:cubicBezTo>
                    <a:pt x="356" y="270"/>
                    <a:pt x="356" y="270"/>
                    <a:pt x="356" y="270"/>
                  </a:cubicBezTo>
                  <a:cubicBezTo>
                    <a:pt x="356" y="269"/>
                    <a:pt x="356" y="269"/>
                    <a:pt x="356" y="269"/>
                  </a:cubicBezTo>
                  <a:cubicBezTo>
                    <a:pt x="356" y="269"/>
                    <a:pt x="356" y="269"/>
                    <a:pt x="356" y="269"/>
                  </a:cubicBezTo>
                  <a:cubicBezTo>
                    <a:pt x="355" y="262"/>
                    <a:pt x="355" y="262"/>
                    <a:pt x="355" y="262"/>
                  </a:cubicBezTo>
                  <a:cubicBezTo>
                    <a:pt x="355" y="257"/>
                    <a:pt x="355" y="257"/>
                    <a:pt x="355" y="257"/>
                  </a:cubicBezTo>
                  <a:cubicBezTo>
                    <a:pt x="356" y="257"/>
                    <a:pt x="356" y="257"/>
                    <a:pt x="356" y="257"/>
                  </a:cubicBezTo>
                  <a:cubicBezTo>
                    <a:pt x="356" y="256"/>
                    <a:pt x="356" y="256"/>
                    <a:pt x="356" y="256"/>
                  </a:cubicBezTo>
                  <a:cubicBezTo>
                    <a:pt x="356" y="256"/>
                    <a:pt x="356" y="256"/>
                    <a:pt x="356" y="256"/>
                  </a:cubicBezTo>
                  <a:cubicBezTo>
                    <a:pt x="358" y="254"/>
                    <a:pt x="358" y="254"/>
                    <a:pt x="358" y="254"/>
                  </a:cubicBezTo>
                  <a:cubicBezTo>
                    <a:pt x="358" y="252"/>
                    <a:pt x="358" y="252"/>
                    <a:pt x="358" y="252"/>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8"/>
                    <a:pt x="344" y="218"/>
                    <a:pt x="344" y="218"/>
                  </a:cubicBezTo>
                  <a:cubicBezTo>
                    <a:pt x="344" y="218"/>
                    <a:pt x="344" y="218"/>
                    <a:pt x="344" y="218"/>
                  </a:cubicBezTo>
                  <a:cubicBezTo>
                    <a:pt x="341" y="210"/>
                    <a:pt x="341" y="210"/>
                    <a:pt x="341" y="210"/>
                  </a:cubicBezTo>
                  <a:cubicBezTo>
                    <a:pt x="326" y="208"/>
                    <a:pt x="326" y="208"/>
                    <a:pt x="326" y="208"/>
                  </a:cubicBezTo>
                  <a:cubicBezTo>
                    <a:pt x="323" y="207"/>
                    <a:pt x="320" y="205"/>
                    <a:pt x="319" y="202"/>
                  </a:cubicBezTo>
                  <a:cubicBezTo>
                    <a:pt x="312" y="202"/>
                    <a:pt x="312" y="202"/>
                    <a:pt x="312" y="202"/>
                  </a:cubicBezTo>
                  <a:cubicBezTo>
                    <a:pt x="310" y="201"/>
                    <a:pt x="307" y="199"/>
                    <a:pt x="305" y="196"/>
                  </a:cubicBezTo>
                  <a:cubicBezTo>
                    <a:pt x="304" y="196"/>
                    <a:pt x="304" y="196"/>
                    <a:pt x="304" y="196"/>
                  </a:cubicBezTo>
                  <a:cubicBezTo>
                    <a:pt x="302" y="194"/>
                    <a:pt x="301" y="192"/>
                    <a:pt x="299" y="188"/>
                  </a:cubicBezTo>
                  <a:cubicBezTo>
                    <a:pt x="299" y="188"/>
                    <a:pt x="299" y="188"/>
                    <a:pt x="299" y="188"/>
                  </a:cubicBezTo>
                  <a:cubicBezTo>
                    <a:pt x="299" y="188"/>
                    <a:pt x="299" y="188"/>
                    <a:pt x="299" y="188"/>
                  </a:cubicBezTo>
                  <a:cubicBezTo>
                    <a:pt x="297" y="182"/>
                    <a:pt x="297" y="182"/>
                    <a:pt x="297" y="182"/>
                  </a:cubicBezTo>
                  <a:cubicBezTo>
                    <a:pt x="297" y="182"/>
                    <a:pt x="297" y="182"/>
                    <a:pt x="297" y="182"/>
                  </a:cubicBezTo>
                  <a:cubicBezTo>
                    <a:pt x="297" y="181"/>
                    <a:pt x="297" y="181"/>
                    <a:pt x="297" y="181"/>
                  </a:cubicBezTo>
                  <a:cubicBezTo>
                    <a:pt x="297" y="181"/>
                    <a:pt x="297" y="181"/>
                    <a:pt x="297" y="181"/>
                  </a:cubicBezTo>
                  <a:cubicBezTo>
                    <a:pt x="297" y="181"/>
                    <a:pt x="297" y="181"/>
                    <a:pt x="297" y="181"/>
                  </a:cubicBezTo>
                  <a:cubicBezTo>
                    <a:pt x="300" y="168"/>
                    <a:pt x="300" y="168"/>
                    <a:pt x="300" y="168"/>
                  </a:cubicBezTo>
                  <a:cubicBezTo>
                    <a:pt x="300" y="168"/>
                    <a:pt x="300" y="168"/>
                    <a:pt x="300" y="168"/>
                  </a:cubicBezTo>
                  <a:cubicBezTo>
                    <a:pt x="302" y="163"/>
                    <a:pt x="302" y="163"/>
                    <a:pt x="302" y="163"/>
                  </a:cubicBezTo>
                  <a:cubicBezTo>
                    <a:pt x="302" y="162"/>
                    <a:pt x="302" y="162"/>
                    <a:pt x="302" y="162"/>
                  </a:cubicBezTo>
                  <a:cubicBezTo>
                    <a:pt x="302" y="162"/>
                    <a:pt x="302" y="162"/>
                    <a:pt x="302" y="162"/>
                  </a:cubicBezTo>
                  <a:cubicBezTo>
                    <a:pt x="303" y="162"/>
                    <a:pt x="303" y="162"/>
                    <a:pt x="303" y="162"/>
                  </a:cubicBezTo>
                  <a:cubicBezTo>
                    <a:pt x="318" y="156"/>
                    <a:pt x="318" y="156"/>
                    <a:pt x="318" y="156"/>
                  </a:cubicBezTo>
                  <a:cubicBezTo>
                    <a:pt x="324" y="148"/>
                    <a:pt x="324" y="148"/>
                    <a:pt x="324" y="148"/>
                  </a:cubicBezTo>
                  <a:cubicBezTo>
                    <a:pt x="325" y="142"/>
                    <a:pt x="325" y="142"/>
                    <a:pt x="325" y="142"/>
                  </a:cubicBezTo>
                  <a:cubicBezTo>
                    <a:pt x="324" y="138"/>
                    <a:pt x="324" y="138"/>
                    <a:pt x="324" y="138"/>
                  </a:cubicBezTo>
                  <a:cubicBezTo>
                    <a:pt x="322" y="133"/>
                    <a:pt x="320" y="130"/>
                    <a:pt x="320" y="128"/>
                  </a:cubicBezTo>
                  <a:cubicBezTo>
                    <a:pt x="317" y="128"/>
                    <a:pt x="317" y="128"/>
                    <a:pt x="317" y="128"/>
                  </a:cubicBezTo>
                  <a:cubicBezTo>
                    <a:pt x="311" y="128"/>
                    <a:pt x="311" y="128"/>
                    <a:pt x="311" y="128"/>
                  </a:cubicBezTo>
                  <a:cubicBezTo>
                    <a:pt x="310" y="128"/>
                    <a:pt x="307" y="132"/>
                    <a:pt x="303" y="137"/>
                  </a:cubicBezTo>
                  <a:cubicBezTo>
                    <a:pt x="296" y="143"/>
                    <a:pt x="296" y="143"/>
                    <a:pt x="296" y="143"/>
                  </a:cubicBezTo>
                  <a:cubicBezTo>
                    <a:pt x="295" y="143"/>
                    <a:pt x="295" y="143"/>
                    <a:pt x="295" y="143"/>
                  </a:cubicBezTo>
                  <a:cubicBezTo>
                    <a:pt x="295" y="144"/>
                    <a:pt x="295" y="144"/>
                    <a:pt x="295" y="144"/>
                  </a:cubicBezTo>
                  <a:cubicBezTo>
                    <a:pt x="290" y="145"/>
                    <a:pt x="286" y="146"/>
                    <a:pt x="284" y="145"/>
                  </a:cubicBezTo>
                  <a:lnTo>
                    <a:pt x="271" y="140"/>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8" name="Freeform 8"/>
            <p:cNvSpPr/>
            <p:nvPr/>
          </p:nvSpPr>
          <p:spPr bwMode="auto">
            <a:xfrm>
              <a:off x="3338342" y="3649259"/>
              <a:ext cx="280722" cy="471298"/>
            </a:xfrm>
            <a:custGeom>
              <a:avLst/>
              <a:gdLst>
                <a:gd name="T0" fmla="*/ 46 w 91"/>
                <a:gd name="T1" fmla="*/ 30 h 153"/>
                <a:gd name="T2" fmla="*/ 46 w 91"/>
                <a:gd name="T3" fmla="*/ 43 h 153"/>
                <a:gd name="T4" fmla="*/ 41 w 91"/>
                <a:gd name="T5" fmla="*/ 55 h 153"/>
                <a:gd name="T6" fmla="*/ 37 w 91"/>
                <a:gd name="T7" fmla="*/ 62 h 153"/>
                <a:gd name="T8" fmla="*/ 37 w 91"/>
                <a:gd name="T9" fmla="*/ 62 h 153"/>
                <a:gd name="T10" fmla="*/ 21 w 91"/>
                <a:gd name="T11" fmla="*/ 65 h 153"/>
                <a:gd name="T12" fmla="*/ 6 w 91"/>
                <a:gd name="T13" fmla="*/ 68 h 153"/>
                <a:gd name="T14" fmla="*/ 4 w 91"/>
                <a:gd name="T15" fmla="*/ 70 h 153"/>
                <a:gd name="T16" fmla="*/ 19 w 91"/>
                <a:gd name="T17" fmla="*/ 72 h 153"/>
                <a:gd name="T18" fmla="*/ 20 w 91"/>
                <a:gd name="T19" fmla="*/ 72 h 153"/>
                <a:gd name="T20" fmla="*/ 24 w 91"/>
                <a:gd name="T21" fmla="*/ 82 h 153"/>
                <a:gd name="T22" fmla="*/ 30 w 91"/>
                <a:gd name="T23" fmla="*/ 93 h 153"/>
                <a:gd name="T24" fmla="*/ 35 w 91"/>
                <a:gd name="T25" fmla="*/ 108 h 153"/>
                <a:gd name="T26" fmla="*/ 35 w 91"/>
                <a:gd name="T27" fmla="*/ 108 h 153"/>
                <a:gd name="T28" fmla="*/ 38 w 91"/>
                <a:gd name="T29" fmla="*/ 116 h 153"/>
                <a:gd name="T30" fmla="*/ 35 w 91"/>
                <a:gd name="T31" fmla="*/ 125 h 153"/>
                <a:gd name="T32" fmla="*/ 36 w 91"/>
                <a:gd name="T33" fmla="*/ 132 h 153"/>
                <a:gd name="T34" fmla="*/ 50 w 91"/>
                <a:gd name="T35" fmla="*/ 141 h 153"/>
                <a:gd name="T36" fmla="*/ 58 w 91"/>
                <a:gd name="T37" fmla="*/ 152 h 153"/>
                <a:gd name="T38" fmla="*/ 62 w 91"/>
                <a:gd name="T39" fmla="*/ 153 h 153"/>
                <a:gd name="T40" fmla="*/ 61 w 91"/>
                <a:gd name="T41" fmla="*/ 139 h 153"/>
                <a:gd name="T42" fmla="*/ 70 w 91"/>
                <a:gd name="T43" fmla="*/ 135 h 153"/>
                <a:gd name="T44" fmla="*/ 71 w 91"/>
                <a:gd name="T45" fmla="*/ 134 h 153"/>
                <a:gd name="T46" fmla="*/ 71 w 91"/>
                <a:gd name="T47" fmla="*/ 135 h 153"/>
                <a:gd name="T48" fmla="*/ 78 w 91"/>
                <a:gd name="T49" fmla="*/ 134 h 153"/>
                <a:gd name="T50" fmla="*/ 79 w 91"/>
                <a:gd name="T51" fmla="*/ 123 h 153"/>
                <a:gd name="T52" fmla="*/ 73 w 91"/>
                <a:gd name="T53" fmla="*/ 116 h 153"/>
                <a:gd name="T54" fmla="*/ 69 w 91"/>
                <a:gd name="T55" fmla="*/ 116 h 153"/>
                <a:gd name="T56" fmla="*/ 66 w 91"/>
                <a:gd name="T57" fmla="*/ 105 h 153"/>
                <a:gd name="T58" fmla="*/ 67 w 91"/>
                <a:gd name="T59" fmla="*/ 84 h 153"/>
                <a:gd name="T60" fmla="*/ 82 w 91"/>
                <a:gd name="T61" fmla="*/ 80 h 153"/>
                <a:gd name="T62" fmla="*/ 91 w 91"/>
                <a:gd name="T63" fmla="*/ 54 h 153"/>
                <a:gd name="T64" fmla="*/ 84 w 91"/>
                <a:gd name="T65" fmla="*/ 48 h 153"/>
                <a:gd name="T66" fmla="*/ 83 w 91"/>
                <a:gd name="T67" fmla="*/ 48 h 153"/>
                <a:gd name="T68" fmla="*/ 76 w 91"/>
                <a:gd name="T69" fmla="*/ 49 h 153"/>
                <a:gd name="T70" fmla="*/ 71 w 91"/>
                <a:gd name="T71" fmla="*/ 43 h 153"/>
                <a:gd name="T72" fmla="*/ 71 w 91"/>
                <a:gd name="T73" fmla="*/ 42 h 153"/>
                <a:gd name="T74" fmla="*/ 73 w 91"/>
                <a:gd name="T75" fmla="*/ 26 h 153"/>
                <a:gd name="T76" fmla="*/ 76 w 91"/>
                <a:gd name="T77" fmla="*/ 19 h 153"/>
                <a:gd name="T78" fmla="*/ 78 w 91"/>
                <a:gd name="T79" fmla="*/ 10 h 153"/>
                <a:gd name="T80" fmla="*/ 64 w 91"/>
                <a:gd name="T8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 h="153">
                  <a:moveTo>
                    <a:pt x="53" y="10"/>
                  </a:moveTo>
                  <a:cubicBezTo>
                    <a:pt x="46" y="30"/>
                    <a:pt x="46" y="30"/>
                    <a:pt x="46" y="30"/>
                  </a:cubicBezTo>
                  <a:cubicBezTo>
                    <a:pt x="46" y="43"/>
                    <a:pt x="46" y="43"/>
                    <a:pt x="46" y="43"/>
                  </a:cubicBezTo>
                  <a:cubicBezTo>
                    <a:pt x="46" y="43"/>
                    <a:pt x="46" y="43"/>
                    <a:pt x="46" y="43"/>
                  </a:cubicBezTo>
                  <a:cubicBezTo>
                    <a:pt x="42" y="50"/>
                    <a:pt x="42" y="50"/>
                    <a:pt x="42" y="50"/>
                  </a:cubicBezTo>
                  <a:cubicBezTo>
                    <a:pt x="41" y="55"/>
                    <a:pt x="41" y="55"/>
                    <a:pt x="41" y="55"/>
                  </a:cubicBezTo>
                  <a:cubicBezTo>
                    <a:pt x="42" y="58"/>
                    <a:pt x="41" y="60"/>
                    <a:pt x="38" y="62"/>
                  </a:cubicBezTo>
                  <a:cubicBezTo>
                    <a:pt x="37" y="62"/>
                    <a:pt x="37" y="62"/>
                    <a:pt x="37" y="62"/>
                  </a:cubicBezTo>
                  <a:cubicBezTo>
                    <a:pt x="37" y="62"/>
                    <a:pt x="37" y="62"/>
                    <a:pt x="37" y="62"/>
                  </a:cubicBezTo>
                  <a:cubicBezTo>
                    <a:pt x="37" y="62"/>
                    <a:pt x="37" y="62"/>
                    <a:pt x="37" y="62"/>
                  </a:cubicBezTo>
                  <a:cubicBezTo>
                    <a:pt x="27" y="60"/>
                    <a:pt x="27" y="60"/>
                    <a:pt x="27" y="60"/>
                  </a:cubicBezTo>
                  <a:cubicBezTo>
                    <a:pt x="21" y="65"/>
                    <a:pt x="21" y="65"/>
                    <a:pt x="21" y="65"/>
                  </a:cubicBezTo>
                  <a:cubicBezTo>
                    <a:pt x="6" y="68"/>
                    <a:pt x="6" y="68"/>
                    <a:pt x="6" y="68"/>
                  </a:cubicBezTo>
                  <a:cubicBezTo>
                    <a:pt x="6" y="68"/>
                    <a:pt x="6" y="68"/>
                    <a:pt x="6" y="68"/>
                  </a:cubicBezTo>
                  <a:cubicBezTo>
                    <a:pt x="0" y="68"/>
                    <a:pt x="0" y="68"/>
                    <a:pt x="0" y="68"/>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3"/>
                    <a:pt x="20" y="73"/>
                    <a:pt x="20" y="73"/>
                  </a:cubicBezTo>
                  <a:cubicBezTo>
                    <a:pt x="24" y="82"/>
                    <a:pt x="24" y="82"/>
                    <a:pt x="24" y="82"/>
                  </a:cubicBezTo>
                  <a:cubicBezTo>
                    <a:pt x="28" y="84"/>
                    <a:pt x="28" y="84"/>
                    <a:pt x="28" y="84"/>
                  </a:cubicBezTo>
                  <a:cubicBezTo>
                    <a:pt x="29" y="86"/>
                    <a:pt x="30" y="88"/>
                    <a:pt x="30" y="93"/>
                  </a:cubicBezTo>
                  <a:cubicBezTo>
                    <a:pt x="30" y="104"/>
                    <a:pt x="30" y="104"/>
                    <a:pt x="30" y="104"/>
                  </a:cubicBezTo>
                  <a:cubicBezTo>
                    <a:pt x="35" y="108"/>
                    <a:pt x="35" y="108"/>
                    <a:pt x="35" y="108"/>
                  </a:cubicBezTo>
                  <a:cubicBezTo>
                    <a:pt x="35" y="108"/>
                    <a:pt x="35" y="108"/>
                    <a:pt x="35" y="108"/>
                  </a:cubicBezTo>
                  <a:cubicBezTo>
                    <a:pt x="35" y="108"/>
                    <a:pt x="35" y="108"/>
                    <a:pt x="35" y="108"/>
                  </a:cubicBezTo>
                  <a:cubicBezTo>
                    <a:pt x="36" y="108"/>
                    <a:pt x="36" y="108"/>
                    <a:pt x="36" y="108"/>
                  </a:cubicBezTo>
                  <a:cubicBezTo>
                    <a:pt x="38" y="116"/>
                    <a:pt x="38" y="116"/>
                    <a:pt x="38" y="116"/>
                  </a:cubicBezTo>
                  <a:cubicBezTo>
                    <a:pt x="38" y="121"/>
                    <a:pt x="38" y="121"/>
                    <a:pt x="38" y="121"/>
                  </a:cubicBezTo>
                  <a:cubicBezTo>
                    <a:pt x="35" y="125"/>
                    <a:pt x="35" y="125"/>
                    <a:pt x="35" y="125"/>
                  </a:cubicBezTo>
                  <a:cubicBezTo>
                    <a:pt x="35" y="128"/>
                    <a:pt x="35" y="128"/>
                    <a:pt x="35" y="128"/>
                  </a:cubicBezTo>
                  <a:cubicBezTo>
                    <a:pt x="36" y="132"/>
                    <a:pt x="36" y="132"/>
                    <a:pt x="36" y="132"/>
                  </a:cubicBezTo>
                  <a:cubicBezTo>
                    <a:pt x="41" y="136"/>
                    <a:pt x="41" y="136"/>
                    <a:pt x="41" y="136"/>
                  </a:cubicBezTo>
                  <a:cubicBezTo>
                    <a:pt x="46" y="138"/>
                    <a:pt x="49" y="139"/>
                    <a:pt x="50" y="141"/>
                  </a:cubicBezTo>
                  <a:cubicBezTo>
                    <a:pt x="53" y="147"/>
                    <a:pt x="53" y="147"/>
                    <a:pt x="53" y="147"/>
                  </a:cubicBezTo>
                  <a:cubicBezTo>
                    <a:pt x="56" y="148"/>
                    <a:pt x="57" y="150"/>
                    <a:pt x="58" y="152"/>
                  </a:cubicBezTo>
                  <a:cubicBezTo>
                    <a:pt x="62" y="153"/>
                    <a:pt x="62" y="153"/>
                    <a:pt x="62" y="153"/>
                  </a:cubicBezTo>
                  <a:cubicBezTo>
                    <a:pt x="62" y="153"/>
                    <a:pt x="62" y="153"/>
                    <a:pt x="62" y="153"/>
                  </a:cubicBezTo>
                  <a:cubicBezTo>
                    <a:pt x="61" y="144"/>
                    <a:pt x="61" y="144"/>
                    <a:pt x="61" y="144"/>
                  </a:cubicBezTo>
                  <a:cubicBezTo>
                    <a:pt x="60" y="142"/>
                    <a:pt x="60" y="140"/>
                    <a:pt x="61" y="139"/>
                  </a:cubicBezTo>
                  <a:cubicBezTo>
                    <a:pt x="62" y="138"/>
                    <a:pt x="63" y="137"/>
                    <a:pt x="64" y="137"/>
                  </a:cubicBezTo>
                  <a:cubicBezTo>
                    <a:pt x="70" y="135"/>
                    <a:pt x="70" y="135"/>
                    <a:pt x="70" y="135"/>
                  </a:cubicBezTo>
                  <a:cubicBezTo>
                    <a:pt x="70" y="135"/>
                    <a:pt x="70" y="135"/>
                    <a:pt x="70" y="135"/>
                  </a:cubicBezTo>
                  <a:cubicBezTo>
                    <a:pt x="71" y="134"/>
                    <a:pt x="71" y="134"/>
                    <a:pt x="71" y="134"/>
                  </a:cubicBezTo>
                  <a:cubicBezTo>
                    <a:pt x="71" y="134"/>
                    <a:pt x="71" y="134"/>
                    <a:pt x="71" y="134"/>
                  </a:cubicBezTo>
                  <a:cubicBezTo>
                    <a:pt x="71" y="135"/>
                    <a:pt x="71" y="135"/>
                    <a:pt x="71" y="135"/>
                  </a:cubicBezTo>
                  <a:cubicBezTo>
                    <a:pt x="74" y="136"/>
                    <a:pt x="74" y="136"/>
                    <a:pt x="74" y="136"/>
                  </a:cubicBezTo>
                  <a:cubicBezTo>
                    <a:pt x="78" y="134"/>
                    <a:pt x="78" y="134"/>
                    <a:pt x="78" y="134"/>
                  </a:cubicBezTo>
                  <a:cubicBezTo>
                    <a:pt x="78" y="133"/>
                    <a:pt x="78" y="133"/>
                    <a:pt x="78" y="133"/>
                  </a:cubicBezTo>
                  <a:cubicBezTo>
                    <a:pt x="79" y="123"/>
                    <a:pt x="79" y="123"/>
                    <a:pt x="79" y="123"/>
                  </a:cubicBezTo>
                  <a:cubicBezTo>
                    <a:pt x="77" y="118"/>
                    <a:pt x="77" y="118"/>
                    <a:pt x="77" y="118"/>
                  </a:cubicBezTo>
                  <a:cubicBezTo>
                    <a:pt x="73" y="116"/>
                    <a:pt x="73" y="116"/>
                    <a:pt x="73" y="116"/>
                  </a:cubicBezTo>
                  <a:cubicBezTo>
                    <a:pt x="69" y="116"/>
                    <a:pt x="69" y="116"/>
                    <a:pt x="69" y="116"/>
                  </a:cubicBezTo>
                  <a:cubicBezTo>
                    <a:pt x="69" y="116"/>
                    <a:pt x="69" y="116"/>
                    <a:pt x="69" y="116"/>
                  </a:cubicBezTo>
                  <a:cubicBezTo>
                    <a:pt x="68" y="116"/>
                    <a:pt x="68" y="116"/>
                    <a:pt x="68" y="116"/>
                  </a:cubicBezTo>
                  <a:cubicBezTo>
                    <a:pt x="66" y="105"/>
                    <a:pt x="66" y="105"/>
                    <a:pt x="66" y="105"/>
                  </a:cubicBezTo>
                  <a:cubicBezTo>
                    <a:pt x="67" y="85"/>
                    <a:pt x="67" y="85"/>
                    <a:pt x="67" y="85"/>
                  </a:cubicBezTo>
                  <a:cubicBezTo>
                    <a:pt x="67" y="84"/>
                    <a:pt x="67" y="84"/>
                    <a:pt x="67" y="84"/>
                  </a:cubicBezTo>
                  <a:cubicBezTo>
                    <a:pt x="73" y="76"/>
                    <a:pt x="73" y="76"/>
                    <a:pt x="73" y="76"/>
                  </a:cubicBezTo>
                  <a:cubicBezTo>
                    <a:pt x="82" y="80"/>
                    <a:pt x="82" y="80"/>
                    <a:pt x="82" y="80"/>
                  </a:cubicBezTo>
                  <a:cubicBezTo>
                    <a:pt x="87" y="80"/>
                    <a:pt x="87" y="80"/>
                    <a:pt x="87" y="80"/>
                  </a:cubicBezTo>
                  <a:cubicBezTo>
                    <a:pt x="91" y="54"/>
                    <a:pt x="91" y="54"/>
                    <a:pt x="91" y="54"/>
                  </a:cubicBezTo>
                  <a:cubicBezTo>
                    <a:pt x="90" y="52"/>
                    <a:pt x="89" y="50"/>
                    <a:pt x="87" y="48"/>
                  </a:cubicBezTo>
                  <a:cubicBezTo>
                    <a:pt x="84" y="48"/>
                    <a:pt x="84" y="48"/>
                    <a:pt x="84" y="48"/>
                  </a:cubicBezTo>
                  <a:cubicBezTo>
                    <a:pt x="84" y="48"/>
                    <a:pt x="84" y="48"/>
                    <a:pt x="84" y="48"/>
                  </a:cubicBezTo>
                  <a:cubicBezTo>
                    <a:pt x="83" y="48"/>
                    <a:pt x="83" y="48"/>
                    <a:pt x="83" y="48"/>
                  </a:cubicBezTo>
                  <a:cubicBezTo>
                    <a:pt x="77" y="50"/>
                    <a:pt x="77" y="50"/>
                    <a:pt x="77" y="50"/>
                  </a:cubicBezTo>
                  <a:cubicBezTo>
                    <a:pt x="76" y="49"/>
                    <a:pt x="76" y="49"/>
                    <a:pt x="76" y="49"/>
                  </a:cubicBezTo>
                  <a:cubicBezTo>
                    <a:pt x="76" y="48"/>
                    <a:pt x="76" y="48"/>
                    <a:pt x="76" y="48"/>
                  </a:cubicBezTo>
                  <a:cubicBezTo>
                    <a:pt x="71" y="43"/>
                    <a:pt x="71" y="43"/>
                    <a:pt x="71" y="43"/>
                  </a:cubicBezTo>
                  <a:cubicBezTo>
                    <a:pt x="71" y="42"/>
                    <a:pt x="71" y="42"/>
                    <a:pt x="71"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1"/>
                    <a:pt x="76" y="19"/>
                  </a:cubicBezTo>
                  <a:cubicBezTo>
                    <a:pt x="78" y="17"/>
                    <a:pt x="78" y="17"/>
                    <a:pt x="78" y="17"/>
                  </a:cubicBezTo>
                  <a:cubicBezTo>
                    <a:pt x="78" y="10"/>
                    <a:pt x="78" y="10"/>
                    <a:pt x="78" y="10"/>
                  </a:cubicBezTo>
                  <a:cubicBezTo>
                    <a:pt x="72" y="4"/>
                    <a:pt x="72" y="4"/>
                    <a:pt x="72" y="4"/>
                  </a:cubicBezTo>
                  <a:cubicBezTo>
                    <a:pt x="64" y="0"/>
                    <a:pt x="64" y="0"/>
                    <a:pt x="64" y="0"/>
                  </a:cubicBezTo>
                  <a:lnTo>
                    <a:pt x="53" y="10"/>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39" name="Freeform 9"/>
            <p:cNvSpPr/>
            <p:nvPr/>
          </p:nvSpPr>
          <p:spPr bwMode="auto">
            <a:xfrm>
              <a:off x="653337" y="2415655"/>
              <a:ext cx="2009824" cy="1523400"/>
            </a:xfrm>
            <a:custGeom>
              <a:avLst/>
              <a:gdLst>
                <a:gd name="T0" fmla="*/ 652 w 652"/>
                <a:gd name="T1" fmla="*/ 265 h 494"/>
                <a:gd name="T2" fmla="*/ 629 w 652"/>
                <a:gd name="T3" fmla="*/ 206 h 494"/>
                <a:gd name="T4" fmla="*/ 611 w 652"/>
                <a:gd name="T5" fmla="*/ 204 h 494"/>
                <a:gd name="T6" fmla="*/ 583 w 652"/>
                <a:gd name="T7" fmla="*/ 178 h 494"/>
                <a:gd name="T8" fmla="*/ 520 w 652"/>
                <a:gd name="T9" fmla="*/ 166 h 494"/>
                <a:gd name="T10" fmla="*/ 524 w 652"/>
                <a:gd name="T11" fmla="*/ 90 h 494"/>
                <a:gd name="T12" fmla="*/ 491 w 652"/>
                <a:gd name="T13" fmla="*/ 48 h 494"/>
                <a:gd name="T14" fmla="*/ 469 w 652"/>
                <a:gd name="T15" fmla="*/ 25 h 494"/>
                <a:gd name="T16" fmla="*/ 435 w 652"/>
                <a:gd name="T17" fmla="*/ 20 h 494"/>
                <a:gd name="T18" fmla="*/ 401 w 652"/>
                <a:gd name="T19" fmla="*/ 62 h 494"/>
                <a:gd name="T20" fmla="*/ 308 w 652"/>
                <a:gd name="T21" fmla="*/ 112 h 494"/>
                <a:gd name="T22" fmla="*/ 308 w 652"/>
                <a:gd name="T23" fmla="*/ 114 h 494"/>
                <a:gd name="T24" fmla="*/ 257 w 652"/>
                <a:gd name="T25" fmla="*/ 110 h 494"/>
                <a:gd name="T26" fmla="*/ 241 w 652"/>
                <a:gd name="T27" fmla="*/ 118 h 494"/>
                <a:gd name="T28" fmla="*/ 244 w 652"/>
                <a:gd name="T29" fmla="*/ 168 h 494"/>
                <a:gd name="T30" fmla="*/ 236 w 652"/>
                <a:gd name="T31" fmla="*/ 195 h 494"/>
                <a:gd name="T32" fmla="*/ 232 w 652"/>
                <a:gd name="T33" fmla="*/ 195 h 494"/>
                <a:gd name="T34" fmla="*/ 206 w 652"/>
                <a:gd name="T35" fmla="*/ 222 h 494"/>
                <a:gd name="T36" fmla="*/ 176 w 652"/>
                <a:gd name="T37" fmla="*/ 224 h 494"/>
                <a:gd name="T38" fmla="*/ 164 w 652"/>
                <a:gd name="T39" fmla="*/ 234 h 494"/>
                <a:gd name="T40" fmla="*/ 92 w 652"/>
                <a:gd name="T41" fmla="*/ 253 h 494"/>
                <a:gd name="T42" fmla="*/ 63 w 652"/>
                <a:gd name="T43" fmla="*/ 239 h 494"/>
                <a:gd name="T44" fmla="*/ 52 w 652"/>
                <a:gd name="T45" fmla="*/ 248 h 494"/>
                <a:gd name="T46" fmla="*/ 18 w 652"/>
                <a:gd name="T47" fmla="*/ 248 h 494"/>
                <a:gd name="T48" fmla="*/ 4 w 652"/>
                <a:gd name="T49" fmla="*/ 284 h 494"/>
                <a:gd name="T50" fmla="*/ 26 w 652"/>
                <a:gd name="T51" fmla="*/ 303 h 494"/>
                <a:gd name="T52" fmla="*/ 28 w 652"/>
                <a:gd name="T53" fmla="*/ 326 h 494"/>
                <a:gd name="T54" fmla="*/ 14 w 652"/>
                <a:gd name="T55" fmla="*/ 368 h 494"/>
                <a:gd name="T56" fmla="*/ 34 w 652"/>
                <a:gd name="T57" fmla="*/ 380 h 494"/>
                <a:gd name="T58" fmla="*/ 60 w 652"/>
                <a:gd name="T59" fmla="*/ 417 h 494"/>
                <a:gd name="T60" fmla="*/ 64 w 652"/>
                <a:gd name="T61" fmla="*/ 434 h 494"/>
                <a:gd name="T62" fmla="*/ 88 w 652"/>
                <a:gd name="T63" fmla="*/ 477 h 494"/>
                <a:gd name="T64" fmla="*/ 106 w 652"/>
                <a:gd name="T65" fmla="*/ 490 h 494"/>
                <a:gd name="T66" fmla="*/ 130 w 652"/>
                <a:gd name="T67" fmla="*/ 492 h 494"/>
                <a:gd name="T68" fmla="*/ 145 w 652"/>
                <a:gd name="T69" fmla="*/ 466 h 494"/>
                <a:gd name="T70" fmla="*/ 158 w 652"/>
                <a:gd name="T71" fmla="*/ 464 h 494"/>
                <a:gd name="T72" fmla="*/ 217 w 652"/>
                <a:gd name="T73" fmla="*/ 467 h 494"/>
                <a:gd name="T74" fmla="*/ 236 w 652"/>
                <a:gd name="T75" fmla="*/ 474 h 494"/>
                <a:gd name="T76" fmla="*/ 251 w 652"/>
                <a:gd name="T77" fmla="*/ 480 h 494"/>
                <a:gd name="T78" fmla="*/ 284 w 652"/>
                <a:gd name="T79" fmla="*/ 480 h 494"/>
                <a:gd name="T80" fmla="*/ 338 w 652"/>
                <a:gd name="T81" fmla="*/ 470 h 494"/>
                <a:gd name="T82" fmla="*/ 389 w 652"/>
                <a:gd name="T83" fmla="*/ 464 h 494"/>
                <a:gd name="T84" fmla="*/ 428 w 652"/>
                <a:gd name="T85" fmla="*/ 483 h 494"/>
                <a:gd name="T86" fmla="*/ 446 w 652"/>
                <a:gd name="T87" fmla="*/ 484 h 494"/>
                <a:gd name="T88" fmla="*/ 472 w 652"/>
                <a:gd name="T89" fmla="*/ 491 h 494"/>
                <a:gd name="T90" fmla="*/ 470 w 652"/>
                <a:gd name="T91" fmla="*/ 470 h 494"/>
                <a:gd name="T92" fmla="*/ 476 w 652"/>
                <a:gd name="T93" fmla="*/ 461 h 494"/>
                <a:gd name="T94" fmla="*/ 482 w 652"/>
                <a:gd name="T95" fmla="*/ 456 h 494"/>
                <a:gd name="T96" fmla="*/ 475 w 652"/>
                <a:gd name="T97" fmla="*/ 442 h 494"/>
                <a:gd name="T98" fmla="*/ 461 w 652"/>
                <a:gd name="T99" fmla="*/ 429 h 494"/>
                <a:gd name="T100" fmla="*/ 462 w 652"/>
                <a:gd name="T101" fmla="*/ 420 h 494"/>
                <a:gd name="T102" fmla="*/ 472 w 652"/>
                <a:gd name="T103" fmla="*/ 398 h 494"/>
                <a:gd name="T104" fmla="*/ 502 w 652"/>
                <a:gd name="T105" fmla="*/ 397 h 494"/>
                <a:gd name="T106" fmla="*/ 528 w 652"/>
                <a:gd name="T107" fmla="*/ 390 h 494"/>
                <a:gd name="T108" fmla="*/ 544 w 652"/>
                <a:gd name="T109" fmla="*/ 375 h 494"/>
                <a:gd name="T110" fmla="*/ 544 w 652"/>
                <a:gd name="T111" fmla="*/ 368 h 494"/>
                <a:gd name="T112" fmla="*/ 543 w 652"/>
                <a:gd name="T113" fmla="*/ 352 h 494"/>
                <a:gd name="T114" fmla="*/ 563 w 652"/>
                <a:gd name="T115" fmla="*/ 339 h 494"/>
                <a:gd name="T116" fmla="*/ 585 w 652"/>
                <a:gd name="T117" fmla="*/ 314 h 494"/>
                <a:gd name="T118" fmla="*/ 602 w 652"/>
                <a:gd name="T119" fmla="*/ 302 h 494"/>
                <a:gd name="T120" fmla="*/ 634 w 652"/>
                <a:gd name="T121" fmla="*/ 294 h 494"/>
                <a:gd name="T122" fmla="*/ 642 w 652"/>
                <a:gd name="T123" fmla="*/ 293 h 494"/>
                <a:gd name="T124" fmla="*/ 649 w 652"/>
                <a:gd name="T125" fmla="*/ 27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2" h="494">
                  <a:moveTo>
                    <a:pt x="651" y="266"/>
                  </a:moveTo>
                  <a:cubicBezTo>
                    <a:pt x="652" y="265"/>
                    <a:pt x="652" y="265"/>
                    <a:pt x="652" y="265"/>
                  </a:cubicBezTo>
                  <a:cubicBezTo>
                    <a:pt x="652" y="265"/>
                    <a:pt x="652" y="265"/>
                    <a:pt x="652" y="265"/>
                  </a:cubicBezTo>
                  <a:cubicBezTo>
                    <a:pt x="652" y="265"/>
                    <a:pt x="652" y="265"/>
                    <a:pt x="652" y="265"/>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2" y="204"/>
                    <a:pt x="612" y="204"/>
                    <a:pt x="612" y="204"/>
                  </a:cubicBezTo>
                  <a:cubicBezTo>
                    <a:pt x="612" y="204"/>
                    <a:pt x="612" y="204"/>
                    <a:pt x="612" y="204"/>
                  </a:cubicBezTo>
                  <a:cubicBezTo>
                    <a:pt x="611" y="204"/>
                    <a:pt x="611" y="204"/>
                    <a:pt x="611" y="204"/>
                  </a:cubicBezTo>
                  <a:cubicBezTo>
                    <a:pt x="611" y="204"/>
                    <a:pt x="611" y="204"/>
                    <a:pt x="611" y="204"/>
                  </a:cubicBezTo>
                  <a:cubicBezTo>
                    <a:pt x="611" y="203"/>
                    <a:pt x="611" y="203"/>
                    <a:pt x="611" y="203"/>
                  </a:cubicBezTo>
                  <a:cubicBezTo>
                    <a:pt x="611" y="202"/>
                    <a:pt x="611" y="202"/>
                    <a:pt x="611" y="202"/>
                  </a:cubicBezTo>
                  <a:cubicBezTo>
                    <a:pt x="609" y="197"/>
                    <a:pt x="604" y="191"/>
                    <a:pt x="596" y="184"/>
                  </a:cubicBezTo>
                  <a:cubicBezTo>
                    <a:pt x="591" y="181"/>
                    <a:pt x="587" y="178"/>
                    <a:pt x="583" y="178"/>
                  </a:cubicBezTo>
                  <a:cubicBezTo>
                    <a:pt x="580" y="176"/>
                    <a:pt x="578" y="175"/>
                    <a:pt x="576" y="173"/>
                  </a:cubicBezTo>
                  <a:cubicBezTo>
                    <a:pt x="570" y="170"/>
                    <a:pt x="552" y="167"/>
                    <a:pt x="521" y="166"/>
                  </a:cubicBezTo>
                  <a:cubicBezTo>
                    <a:pt x="520" y="166"/>
                    <a:pt x="520" y="166"/>
                    <a:pt x="520" y="166"/>
                  </a:cubicBezTo>
                  <a:cubicBezTo>
                    <a:pt x="520" y="166"/>
                    <a:pt x="520" y="166"/>
                    <a:pt x="520" y="166"/>
                  </a:cubicBezTo>
                  <a:cubicBezTo>
                    <a:pt x="516" y="160"/>
                    <a:pt x="516" y="160"/>
                    <a:pt x="516" y="160"/>
                  </a:cubicBezTo>
                  <a:cubicBezTo>
                    <a:pt x="514" y="157"/>
                    <a:pt x="513" y="154"/>
                    <a:pt x="513" y="150"/>
                  </a:cubicBezTo>
                  <a:cubicBezTo>
                    <a:pt x="513" y="146"/>
                    <a:pt x="518" y="131"/>
                    <a:pt x="529" y="108"/>
                  </a:cubicBezTo>
                  <a:cubicBezTo>
                    <a:pt x="524" y="90"/>
                    <a:pt x="524" y="90"/>
                    <a:pt x="524" y="90"/>
                  </a:cubicBezTo>
                  <a:cubicBezTo>
                    <a:pt x="524" y="90"/>
                    <a:pt x="524" y="90"/>
                    <a:pt x="524" y="90"/>
                  </a:cubicBezTo>
                  <a:cubicBezTo>
                    <a:pt x="518" y="62"/>
                    <a:pt x="518" y="62"/>
                    <a:pt x="518" y="62"/>
                  </a:cubicBezTo>
                  <a:cubicBezTo>
                    <a:pt x="517" y="58"/>
                    <a:pt x="510" y="54"/>
                    <a:pt x="498" y="51"/>
                  </a:cubicBezTo>
                  <a:cubicBezTo>
                    <a:pt x="496" y="50"/>
                    <a:pt x="493" y="49"/>
                    <a:pt x="491" y="48"/>
                  </a:cubicBezTo>
                  <a:cubicBezTo>
                    <a:pt x="486" y="46"/>
                    <a:pt x="483" y="42"/>
                    <a:pt x="482" y="38"/>
                  </a:cubicBezTo>
                  <a:cubicBezTo>
                    <a:pt x="479" y="32"/>
                    <a:pt x="475" y="28"/>
                    <a:pt x="470" y="26"/>
                  </a:cubicBezTo>
                  <a:cubicBezTo>
                    <a:pt x="469" y="25"/>
                    <a:pt x="469" y="25"/>
                    <a:pt x="469" y="25"/>
                  </a:cubicBezTo>
                  <a:cubicBezTo>
                    <a:pt x="469" y="25"/>
                    <a:pt x="469" y="25"/>
                    <a:pt x="469" y="25"/>
                  </a:cubicBezTo>
                  <a:cubicBezTo>
                    <a:pt x="464" y="0"/>
                    <a:pt x="464" y="0"/>
                    <a:pt x="464" y="0"/>
                  </a:cubicBezTo>
                  <a:cubicBezTo>
                    <a:pt x="445" y="2"/>
                    <a:pt x="445" y="2"/>
                    <a:pt x="445" y="2"/>
                  </a:cubicBezTo>
                  <a:cubicBezTo>
                    <a:pt x="443" y="7"/>
                    <a:pt x="443" y="7"/>
                    <a:pt x="443" y="7"/>
                  </a:cubicBezTo>
                  <a:cubicBezTo>
                    <a:pt x="440" y="16"/>
                    <a:pt x="438" y="20"/>
                    <a:pt x="435" y="20"/>
                  </a:cubicBezTo>
                  <a:cubicBezTo>
                    <a:pt x="423" y="24"/>
                    <a:pt x="423" y="24"/>
                    <a:pt x="423" y="24"/>
                  </a:cubicBezTo>
                  <a:cubicBezTo>
                    <a:pt x="415" y="26"/>
                    <a:pt x="410" y="30"/>
                    <a:pt x="408" y="33"/>
                  </a:cubicBezTo>
                  <a:cubicBezTo>
                    <a:pt x="407" y="35"/>
                    <a:pt x="406" y="40"/>
                    <a:pt x="405" y="46"/>
                  </a:cubicBezTo>
                  <a:cubicBezTo>
                    <a:pt x="404" y="53"/>
                    <a:pt x="402" y="58"/>
                    <a:pt x="401" y="62"/>
                  </a:cubicBezTo>
                  <a:cubicBezTo>
                    <a:pt x="398" y="67"/>
                    <a:pt x="395" y="71"/>
                    <a:pt x="389" y="73"/>
                  </a:cubicBezTo>
                  <a:cubicBezTo>
                    <a:pt x="379" y="77"/>
                    <a:pt x="361" y="70"/>
                    <a:pt x="337" y="53"/>
                  </a:cubicBezTo>
                  <a:cubicBezTo>
                    <a:pt x="304" y="95"/>
                    <a:pt x="304" y="95"/>
                    <a:pt x="304" y="95"/>
                  </a:cubicBezTo>
                  <a:cubicBezTo>
                    <a:pt x="308" y="112"/>
                    <a:pt x="308" y="112"/>
                    <a:pt x="308" y="112"/>
                  </a:cubicBezTo>
                  <a:cubicBezTo>
                    <a:pt x="308" y="112"/>
                    <a:pt x="308" y="112"/>
                    <a:pt x="308" y="112"/>
                  </a:cubicBezTo>
                  <a:cubicBezTo>
                    <a:pt x="309" y="113"/>
                    <a:pt x="309" y="113"/>
                    <a:pt x="309" y="113"/>
                  </a:cubicBezTo>
                  <a:cubicBezTo>
                    <a:pt x="308" y="113"/>
                    <a:pt x="308" y="113"/>
                    <a:pt x="308" y="113"/>
                  </a:cubicBezTo>
                  <a:cubicBezTo>
                    <a:pt x="308" y="114"/>
                    <a:pt x="308" y="114"/>
                    <a:pt x="308" y="114"/>
                  </a:cubicBezTo>
                  <a:cubicBezTo>
                    <a:pt x="306" y="116"/>
                    <a:pt x="304" y="118"/>
                    <a:pt x="301" y="118"/>
                  </a:cubicBezTo>
                  <a:cubicBezTo>
                    <a:pt x="298" y="119"/>
                    <a:pt x="295" y="118"/>
                    <a:pt x="291" y="115"/>
                  </a:cubicBezTo>
                  <a:cubicBezTo>
                    <a:pt x="288" y="113"/>
                    <a:pt x="279" y="111"/>
                    <a:pt x="264" y="110"/>
                  </a:cubicBezTo>
                  <a:cubicBezTo>
                    <a:pt x="257" y="110"/>
                    <a:pt x="257" y="110"/>
                    <a:pt x="257" y="110"/>
                  </a:cubicBezTo>
                  <a:cubicBezTo>
                    <a:pt x="257" y="110"/>
                    <a:pt x="257" y="110"/>
                    <a:pt x="257" y="110"/>
                  </a:cubicBezTo>
                  <a:cubicBezTo>
                    <a:pt x="247" y="109"/>
                    <a:pt x="247" y="109"/>
                    <a:pt x="247" y="109"/>
                  </a:cubicBezTo>
                  <a:cubicBezTo>
                    <a:pt x="236" y="111"/>
                    <a:pt x="236" y="111"/>
                    <a:pt x="236" y="111"/>
                  </a:cubicBezTo>
                  <a:cubicBezTo>
                    <a:pt x="241" y="118"/>
                    <a:pt x="241" y="118"/>
                    <a:pt x="241" y="118"/>
                  </a:cubicBezTo>
                  <a:cubicBezTo>
                    <a:pt x="245" y="123"/>
                    <a:pt x="247" y="126"/>
                    <a:pt x="246" y="128"/>
                  </a:cubicBezTo>
                  <a:cubicBezTo>
                    <a:pt x="242" y="154"/>
                    <a:pt x="242" y="154"/>
                    <a:pt x="242" y="154"/>
                  </a:cubicBezTo>
                  <a:cubicBezTo>
                    <a:pt x="244" y="168"/>
                    <a:pt x="244" y="168"/>
                    <a:pt x="244" y="168"/>
                  </a:cubicBezTo>
                  <a:cubicBezTo>
                    <a:pt x="244" y="168"/>
                    <a:pt x="244" y="168"/>
                    <a:pt x="244" y="168"/>
                  </a:cubicBezTo>
                  <a:cubicBezTo>
                    <a:pt x="244" y="168"/>
                    <a:pt x="244" y="168"/>
                    <a:pt x="244" y="168"/>
                  </a:cubicBezTo>
                  <a:cubicBezTo>
                    <a:pt x="244" y="169"/>
                    <a:pt x="244" y="169"/>
                    <a:pt x="244" y="169"/>
                  </a:cubicBezTo>
                  <a:cubicBezTo>
                    <a:pt x="244" y="169"/>
                    <a:pt x="244" y="169"/>
                    <a:pt x="244" y="169"/>
                  </a:cubicBezTo>
                  <a:cubicBezTo>
                    <a:pt x="236" y="195"/>
                    <a:pt x="236" y="195"/>
                    <a:pt x="236" y="195"/>
                  </a:cubicBezTo>
                  <a:cubicBezTo>
                    <a:pt x="236" y="197"/>
                    <a:pt x="235" y="198"/>
                    <a:pt x="234" y="198"/>
                  </a:cubicBezTo>
                  <a:cubicBezTo>
                    <a:pt x="233" y="198"/>
                    <a:pt x="233" y="198"/>
                    <a:pt x="233" y="198"/>
                  </a:cubicBezTo>
                  <a:cubicBezTo>
                    <a:pt x="233" y="198"/>
                    <a:pt x="233" y="198"/>
                    <a:pt x="233" y="198"/>
                  </a:cubicBezTo>
                  <a:cubicBezTo>
                    <a:pt x="232" y="195"/>
                    <a:pt x="232" y="195"/>
                    <a:pt x="232" y="195"/>
                  </a:cubicBezTo>
                  <a:cubicBezTo>
                    <a:pt x="230" y="192"/>
                    <a:pt x="230" y="191"/>
                    <a:pt x="228" y="191"/>
                  </a:cubicBezTo>
                  <a:cubicBezTo>
                    <a:pt x="228" y="192"/>
                    <a:pt x="226" y="193"/>
                    <a:pt x="226" y="197"/>
                  </a:cubicBezTo>
                  <a:cubicBezTo>
                    <a:pt x="224" y="204"/>
                    <a:pt x="220" y="210"/>
                    <a:pt x="213" y="216"/>
                  </a:cubicBezTo>
                  <a:cubicBezTo>
                    <a:pt x="206" y="222"/>
                    <a:pt x="206" y="222"/>
                    <a:pt x="206" y="222"/>
                  </a:cubicBezTo>
                  <a:cubicBezTo>
                    <a:pt x="202" y="224"/>
                    <a:pt x="202" y="224"/>
                    <a:pt x="202" y="224"/>
                  </a:cubicBezTo>
                  <a:cubicBezTo>
                    <a:pt x="202" y="224"/>
                    <a:pt x="202" y="224"/>
                    <a:pt x="202"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4" y="234"/>
                    <a:pt x="164" y="234"/>
                    <a:pt x="164" y="234"/>
                  </a:cubicBezTo>
                  <a:cubicBezTo>
                    <a:pt x="137" y="230"/>
                    <a:pt x="137" y="230"/>
                    <a:pt x="137" y="230"/>
                  </a:cubicBezTo>
                  <a:cubicBezTo>
                    <a:pt x="132" y="235"/>
                    <a:pt x="128" y="236"/>
                    <a:pt x="124" y="236"/>
                  </a:cubicBezTo>
                  <a:cubicBezTo>
                    <a:pt x="120" y="234"/>
                    <a:pt x="113" y="236"/>
                    <a:pt x="103" y="240"/>
                  </a:cubicBezTo>
                  <a:cubicBezTo>
                    <a:pt x="92" y="253"/>
                    <a:pt x="92" y="253"/>
                    <a:pt x="92" y="253"/>
                  </a:cubicBezTo>
                  <a:cubicBezTo>
                    <a:pt x="92" y="254"/>
                    <a:pt x="92" y="254"/>
                    <a:pt x="92" y="254"/>
                  </a:cubicBezTo>
                  <a:cubicBezTo>
                    <a:pt x="74" y="254"/>
                    <a:pt x="74" y="254"/>
                    <a:pt x="74" y="254"/>
                  </a:cubicBezTo>
                  <a:cubicBezTo>
                    <a:pt x="74" y="239"/>
                    <a:pt x="74" y="239"/>
                    <a:pt x="74" y="239"/>
                  </a:cubicBezTo>
                  <a:cubicBezTo>
                    <a:pt x="63" y="239"/>
                    <a:pt x="63" y="239"/>
                    <a:pt x="63" y="239"/>
                  </a:cubicBezTo>
                  <a:cubicBezTo>
                    <a:pt x="61" y="246"/>
                    <a:pt x="61" y="246"/>
                    <a:pt x="61" y="246"/>
                  </a:cubicBezTo>
                  <a:cubicBezTo>
                    <a:pt x="52" y="248"/>
                    <a:pt x="52" y="248"/>
                    <a:pt x="52" y="248"/>
                  </a:cubicBezTo>
                  <a:cubicBezTo>
                    <a:pt x="52" y="248"/>
                    <a:pt x="52" y="248"/>
                    <a:pt x="52" y="248"/>
                  </a:cubicBezTo>
                  <a:cubicBezTo>
                    <a:pt x="52" y="248"/>
                    <a:pt x="52" y="248"/>
                    <a:pt x="52" y="248"/>
                  </a:cubicBezTo>
                  <a:cubicBezTo>
                    <a:pt x="51" y="247"/>
                    <a:pt x="51" y="247"/>
                    <a:pt x="51" y="247"/>
                  </a:cubicBezTo>
                  <a:cubicBezTo>
                    <a:pt x="51" y="247"/>
                    <a:pt x="51" y="247"/>
                    <a:pt x="51" y="247"/>
                  </a:cubicBezTo>
                  <a:cubicBezTo>
                    <a:pt x="46" y="244"/>
                    <a:pt x="39" y="242"/>
                    <a:pt x="33" y="241"/>
                  </a:cubicBezTo>
                  <a:cubicBezTo>
                    <a:pt x="29" y="240"/>
                    <a:pt x="25" y="243"/>
                    <a:pt x="18" y="248"/>
                  </a:cubicBezTo>
                  <a:cubicBezTo>
                    <a:pt x="12" y="254"/>
                    <a:pt x="7" y="259"/>
                    <a:pt x="4" y="264"/>
                  </a:cubicBezTo>
                  <a:cubicBezTo>
                    <a:pt x="6" y="265"/>
                    <a:pt x="6" y="266"/>
                    <a:pt x="6" y="269"/>
                  </a:cubicBezTo>
                  <a:cubicBezTo>
                    <a:pt x="7" y="272"/>
                    <a:pt x="8" y="274"/>
                    <a:pt x="8" y="277"/>
                  </a:cubicBezTo>
                  <a:cubicBezTo>
                    <a:pt x="7" y="280"/>
                    <a:pt x="6" y="282"/>
                    <a:pt x="4" y="284"/>
                  </a:cubicBezTo>
                  <a:cubicBezTo>
                    <a:pt x="2" y="285"/>
                    <a:pt x="1" y="289"/>
                    <a:pt x="0" y="295"/>
                  </a:cubicBezTo>
                  <a:cubicBezTo>
                    <a:pt x="6" y="300"/>
                    <a:pt x="6" y="300"/>
                    <a:pt x="6" y="300"/>
                  </a:cubicBezTo>
                  <a:cubicBezTo>
                    <a:pt x="15" y="290"/>
                    <a:pt x="15" y="290"/>
                    <a:pt x="15" y="290"/>
                  </a:cubicBezTo>
                  <a:cubicBezTo>
                    <a:pt x="26" y="303"/>
                    <a:pt x="26" y="303"/>
                    <a:pt x="26" y="303"/>
                  </a:cubicBezTo>
                  <a:cubicBezTo>
                    <a:pt x="26" y="304"/>
                    <a:pt x="26" y="304"/>
                    <a:pt x="26" y="304"/>
                  </a:cubicBezTo>
                  <a:cubicBezTo>
                    <a:pt x="29" y="326"/>
                    <a:pt x="29" y="326"/>
                    <a:pt x="29" y="326"/>
                  </a:cubicBezTo>
                  <a:cubicBezTo>
                    <a:pt x="29" y="326"/>
                    <a:pt x="29" y="326"/>
                    <a:pt x="29" y="326"/>
                  </a:cubicBezTo>
                  <a:cubicBezTo>
                    <a:pt x="28" y="326"/>
                    <a:pt x="28" y="326"/>
                    <a:pt x="28" y="326"/>
                  </a:cubicBezTo>
                  <a:cubicBezTo>
                    <a:pt x="22" y="356"/>
                    <a:pt x="22" y="356"/>
                    <a:pt x="22" y="356"/>
                  </a:cubicBezTo>
                  <a:cubicBezTo>
                    <a:pt x="20" y="356"/>
                    <a:pt x="20" y="356"/>
                    <a:pt x="20" y="356"/>
                  </a:cubicBezTo>
                  <a:cubicBezTo>
                    <a:pt x="11" y="356"/>
                    <a:pt x="5" y="357"/>
                    <a:pt x="3" y="358"/>
                  </a:cubicBezTo>
                  <a:cubicBezTo>
                    <a:pt x="3" y="360"/>
                    <a:pt x="7" y="364"/>
                    <a:pt x="14" y="368"/>
                  </a:cubicBezTo>
                  <a:cubicBezTo>
                    <a:pt x="20" y="367"/>
                    <a:pt x="20" y="367"/>
                    <a:pt x="20" y="367"/>
                  </a:cubicBezTo>
                  <a:cubicBezTo>
                    <a:pt x="21" y="367"/>
                    <a:pt x="21" y="367"/>
                    <a:pt x="21" y="367"/>
                  </a:cubicBezTo>
                  <a:cubicBezTo>
                    <a:pt x="21" y="368"/>
                    <a:pt x="21" y="368"/>
                    <a:pt x="21" y="368"/>
                  </a:cubicBezTo>
                  <a:cubicBezTo>
                    <a:pt x="34" y="380"/>
                    <a:pt x="34" y="380"/>
                    <a:pt x="34" y="380"/>
                  </a:cubicBezTo>
                  <a:cubicBezTo>
                    <a:pt x="40" y="385"/>
                    <a:pt x="39" y="392"/>
                    <a:pt x="32" y="404"/>
                  </a:cubicBezTo>
                  <a:cubicBezTo>
                    <a:pt x="34" y="416"/>
                    <a:pt x="34" y="416"/>
                    <a:pt x="34" y="416"/>
                  </a:cubicBezTo>
                  <a:cubicBezTo>
                    <a:pt x="40" y="417"/>
                    <a:pt x="40" y="417"/>
                    <a:pt x="40" y="417"/>
                  </a:cubicBezTo>
                  <a:cubicBezTo>
                    <a:pt x="60" y="417"/>
                    <a:pt x="60" y="417"/>
                    <a:pt x="60" y="417"/>
                  </a:cubicBezTo>
                  <a:cubicBezTo>
                    <a:pt x="50" y="427"/>
                    <a:pt x="50" y="427"/>
                    <a:pt x="50" y="427"/>
                  </a:cubicBezTo>
                  <a:cubicBezTo>
                    <a:pt x="56" y="430"/>
                    <a:pt x="56" y="430"/>
                    <a:pt x="56" y="430"/>
                  </a:cubicBezTo>
                  <a:cubicBezTo>
                    <a:pt x="56" y="430"/>
                    <a:pt x="56" y="430"/>
                    <a:pt x="56" y="430"/>
                  </a:cubicBezTo>
                  <a:cubicBezTo>
                    <a:pt x="64" y="434"/>
                    <a:pt x="64" y="434"/>
                    <a:pt x="64" y="434"/>
                  </a:cubicBezTo>
                  <a:cubicBezTo>
                    <a:pt x="85" y="444"/>
                    <a:pt x="85" y="444"/>
                    <a:pt x="85" y="444"/>
                  </a:cubicBezTo>
                  <a:cubicBezTo>
                    <a:pt x="86" y="444"/>
                    <a:pt x="86" y="444"/>
                    <a:pt x="86" y="444"/>
                  </a:cubicBezTo>
                  <a:cubicBezTo>
                    <a:pt x="86" y="444"/>
                    <a:pt x="86" y="444"/>
                    <a:pt x="86" y="444"/>
                  </a:cubicBezTo>
                  <a:cubicBezTo>
                    <a:pt x="88" y="477"/>
                    <a:pt x="88" y="477"/>
                    <a:pt x="88" y="477"/>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4"/>
                    <a:pt x="128" y="494"/>
                    <a:pt x="128" y="494"/>
                  </a:cubicBezTo>
                  <a:cubicBezTo>
                    <a:pt x="130" y="494"/>
                    <a:pt x="130" y="494"/>
                    <a:pt x="130" y="494"/>
                  </a:cubicBezTo>
                  <a:cubicBezTo>
                    <a:pt x="130" y="493"/>
                    <a:pt x="130" y="493"/>
                    <a:pt x="130" y="493"/>
                  </a:cubicBezTo>
                  <a:cubicBezTo>
                    <a:pt x="130" y="492"/>
                    <a:pt x="130" y="492"/>
                    <a:pt x="130" y="492"/>
                  </a:cubicBezTo>
                  <a:cubicBezTo>
                    <a:pt x="132" y="488"/>
                    <a:pt x="134" y="485"/>
                    <a:pt x="134" y="484"/>
                  </a:cubicBezTo>
                  <a:cubicBezTo>
                    <a:pt x="134" y="483"/>
                    <a:pt x="134" y="483"/>
                    <a:pt x="134" y="483"/>
                  </a:cubicBezTo>
                  <a:cubicBezTo>
                    <a:pt x="134" y="480"/>
                    <a:pt x="135" y="476"/>
                    <a:pt x="138" y="474"/>
                  </a:cubicBezTo>
                  <a:cubicBezTo>
                    <a:pt x="142" y="472"/>
                    <a:pt x="144" y="469"/>
                    <a:pt x="145" y="466"/>
                  </a:cubicBezTo>
                  <a:cubicBezTo>
                    <a:pt x="145" y="466"/>
                    <a:pt x="145" y="466"/>
                    <a:pt x="145" y="466"/>
                  </a:cubicBezTo>
                  <a:cubicBezTo>
                    <a:pt x="146" y="463"/>
                    <a:pt x="150" y="462"/>
                    <a:pt x="157" y="464"/>
                  </a:cubicBezTo>
                  <a:cubicBezTo>
                    <a:pt x="158" y="464"/>
                    <a:pt x="158" y="464"/>
                    <a:pt x="158" y="464"/>
                  </a:cubicBezTo>
                  <a:cubicBezTo>
                    <a:pt x="158" y="464"/>
                    <a:pt x="158" y="464"/>
                    <a:pt x="158" y="464"/>
                  </a:cubicBezTo>
                  <a:cubicBezTo>
                    <a:pt x="165" y="468"/>
                    <a:pt x="165" y="468"/>
                    <a:pt x="165" y="468"/>
                  </a:cubicBezTo>
                  <a:cubicBezTo>
                    <a:pt x="190" y="473"/>
                    <a:pt x="190" y="473"/>
                    <a:pt x="190" y="473"/>
                  </a:cubicBezTo>
                  <a:cubicBezTo>
                    <a:pt x="206" y="472"/>
                    <a:pt x="206" y="472"/>
                    <a:pt x="206" y="472"/>
                  </a:cubicBezTo>
                  <a:cubicBezTo>
                    <a:pt x="217" y="467"/>
                    <a:pt x="217" y="467"/>
                    <a:pt x="217" y="467"/>
                  </a:cubicBezTo>
                  <a:cubicBezTo>
                    <a:pt x="219" y="464"/>
                    <a:pt x="221" y="463"/>
                    <a:pt x="222" y="462"/>
                  </a:cubicBezTo>
                  <a:cubicBezTo>
                    <a:pt x="224" y="462"/>
                    <a:pt x="227" y="463"/>
                    <a:pt x="230" y="466"/>
                  </a:cubicBezTo>
                  <a:cubicBezTo>
                    <a:pt x="232" y="466"/>
                    <a:pt x="232" y="466"/>
                    <a:pt x="232" y="466"/>
                  </a:cubicBezTo>
                  <a:cubicBezTo>
                    <a:pt x="233" y="468"/>
                    <a:pt x="234" y="470"/>
                    <a:pt x="236" y="474"/>
                  </a:cubicBezTo>
                  <a:cubicBezTo>
                    <a:pt x="244" y="480"/>
                    <a:pt x="244" y="480"/>
                    <a:pt x="244" y="480"/>
                  </a:cubicBezTo>
                  <a:cubicBezTo>
                    <a:pt x="250" y="480"/>
                    <a:pt x="250" y="480"/>
                    <a:pt x="250" y="480"/>
                  </a:cubicBezTo>
                  <a:cubicBezTo>
                    <a:pt x="250" y="480"/>
                    <a:pt x="250" y="480"/>
                    <a:pt x="250" y="480"/>
                  </a:cubicBezTo>
                  <a:cubicBezTo>
                    <a:pt x="251" y="480"/>
                    <a:pt x="251" y="480"/>
                    <a:pt x="251" y="480"/>
                  </a:cubicBezTo>
                  <a:cubicBezTo>
                    <a:pt x="252" y="480"/>
                    <a:pt x="252" y="480"/>
                    <a:pt x="252" y="480"/>
                  </a:cubicBezTo>
                  <a:cubicBezTo>
                    <a:pt x="260" y="484"/>
                    <a:pt x="260" y="484"/>
                    <a:pt x="260" y="484"/>
                  </a:cubicBezTo>
                  <a:cubicBezTo>
                    <a:pt x="276" y="483"/>
                    <a:pt x="276" y="483"/>
                    <a:pt x="276" y="483"/>
                  </a:cubicBezTo>
                  <a:cubicBezTo>
                    <a:pt x="284" y="480"/>
                    <a:pt x="284" y="480"/>
                    <a:pt x="284" y="480"/>
                  </a:cubicBezTo>
                  <a:cubicBezTo>
                    <a:pt x="307" y="482"/>
                    <a:pt x="307" y="482"/>
                    <a:pt x="307" y="482"/>
                  </a:cubicBezTo>
                  <a:cubicBezTo>
                    <a:pt x="317" y="479"/>
                    <a:pt x="317" y="479"/>
                    <a:pt x="317" y="479"/>
                  </a:cubicBezTo>
                  <a:cubicBezTo>
                    <a:pt x="329" y="474"/>
                    <a:pt x="329" y="474"/>
                    <a:pt x="329" y="474"/>
                  </a:cubicBezTo>
                  <a:cubicBezTo>
                    <a:pt x="331" y="473"/>
                    <a:pt x="334" y="472"/>
                    <a:pt x="338" y="470"/>
                  </a:cubicBezTo>
                  <a:cubicBezTo>
                    <a:pt x="360" y="470"/>
                    <a:pt x="360" y="470"/>
                    <a:pt x="360" y="470"/>
                  </a:cubicBezTo>
                  <a:cubicBezTo>
                    <a:pt x="368" y="468"/>
                    <a:pt x="368" y="468"/>
                    <a:pt x="368" y="468"/>
                  </a:cubicBezTo>
                  <a:cubicBezTo>
                    <a:pt x="371" y="466"/>
                    <a:pt x="374" y="464"/>
                    <a:pt x="376" y="464"/>
                  </a:cubicBezTo>
                  <a:cubicBezTo>
                    <a:pt x="389" y="464"/>
                    <a:pt x="389" y="464"/>
                    <a:pt x="389" y="464"/>
                  </a:cubicBezTo>
                  <a:cubicBezTo>
                    <a:pt x="395" y="469"/>
                    <a:pt x="395" y="469"/>
                    <a:pt x="395" y="469"/>
                  </a:cubicBezTo>
                  <a:cubicBezTo>
                    <a:pt x="412" y="472"/>
                    <a:pt x="412" y="472"/>
                    <a:pt x="412" y="472"/>
                  </a:cubicBezTo>
                  <a:cubicBezTo>
                    <a:pt x="415" y="472"/>
                    <a:pt x="417" y="474"/>
                    <a:pt x="421" y="478"/>
                  </a:cubicBezTo>
                  <a:cubicBezTo>
                    <a:pt x="428" y="483"/>
                    <a:pt x="428" y="483"/>
                    <a:pt x="428" y="483"/>
                  </a:cubicBezTo>
                  <a:cubicBezTo>
                    <a:pt x="429" y="484"/>
                    <a:pt x="429" y="484"/>
                    <a:pt x="429" y="484"/>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2" y="491"/>
                    <a:pt x="472" y="491"/>
                    <a:pt x="472"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0" y="469"/>
                    <a:pt x="470" y="469"/>
                    <a:pt x="470" y="469"/>
                  </a:cubicBezTo>
                  <a:cubicBezTo>
                    <a:pt x="476" y="461"/>
                    <a:pt x="476" y="461"/>
                    <a:pt x="476" y="461"/>
                  </a:cubicBezTo>
                  <a:cubicBezTo>
                    <a:pt x="476" y="461"/>
                    <a:pt x="476" y="461"/>
                    <a:pt x="476" y="461"/>
                  </a:cubicBezTo>
                  <a:cubicBezTo>
                    <a:pt x="476" y="461"/>
                    <a:pt x="476" y="461"/>
                    <a:pt x="476" y="461"/>
                  </a:cubicBezTo>
                  <a:cubicBezTo>
                    <a:pt x="476" y="461"/>
                    <a:pt x="476" y="461"/>
                    <a:pt x="476" y="461"/>
                  </a:cubicBezTo>
                  <a:cubicBezTo>
                    <a:pt x="476" y="460"/>
                    <a:pt x="476" y="460"/>
                    <a:pt x="476" y="460"/>
                  </a:cubicBezTo>
                  <a:cubicBezTo>
                    <a:pt x="482" y="456"/>
                    <a:pt x="482" y="456"/>
                    <a:pt x="482" y="456"/>
                  </a:cubicBezTo>
                  <a:cubicBezTo>
                    <a:pt x="482" y="456"/>
                    <a:pt x="482" y="456"/>
                    <a:pt x="482" y="456"/>
                  </a:cubicBezTo>
                  <a:cubicBezTo>
                    <a:pt x="481" y="454"/>
                    <a:pt x="481" y="454"/>
                    <a:pt x="481" y="454"/>
                  </a:cubicBezTo>
                  <a:cubicBezTo>
                    <a:pt x="478" y="446"/>
                    <a:pt x="478" y="446"/>
                    <a:pt x="478" y="446"/>
                  </a:cubicBezTo>
                  <a:cubicBezTo>
                    <a:pt x="478" y="445"/>
                    <a:pt x="477" y="444"/>
                    <a:pt x="475" y="442"/>
                  </a:cubicBezTo>
                  <a:cubicBezTo>
                    <a:pt x="475" y="442"/>
                    <a:pt x="475" y="442"/>
                    <a:pt x="475" y="442"/>
                  </a:cubicBezTo>
                  <a:cubicBezTo>
                    <a:pt x="469" y="436"/>
                    <a:pt x="469" y="436"/>
                    <a:pt x="469" y="436"/>
                  </a:cubicBezTo>
                  <a:cubicBezTo>
                    <a:pt x="461" y="430"/>
                    <a:pt x="461" y="430"/>
                    <a:pt x="461" y="430"/>
                  </a:cubicBezTo>
                  <a:cubicBezTo>
                    <a:pt x="461" y="429"/>
                    <a:pt x="461" y="429"/>
                    <a:pt x="461" y="429"/>
                  </a:cubicBezTo>
                  <a:cubicBezTo>
                    <a:pt x="460" y="428"/>
                    <a:pt x="460" y="428"/>
                    <a:pt x="460" y="428"/>
                  </a:cubicBezTo>
                  <a:cubicBezTo>
                    <a:pt x="460" y="428"/>
                    <a:pt x="460" y="428"/>
                    <a:pt x="460" y="428"/>
                  </a:cubicBezTo>
                  <a:cubicBezTo>
                    <a:pt x="460" y="427"/>
                    <a:pt x="460" y="427"/>
                    <a:pt x="460" y="427"/>
                  </a:cubicBezTo>
                  <a:cubicBezTo>
                    <a:pt x="462" y="420"/>
                    <a:pt x="462" y="420"/>
                    <a:pt x="462" y="420"/>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4" y="396"/>
                    <a:pt x="494" y="396"/>
                    <a:pt x="494" y="396"/>
                  </a:cubicBezTo>
                  <a:cubicBezTo>
                    <a:pt x="502" y="397"/>
                    <a:pt x="502" y="397"/>
                    <a:pt x="502" y="397"/>
                  </a:cubicBezTo>
                  <a:cubicBezTo>
                    <a:pt x="511" y="394"/>
                    <a:pt x="511" y="394"/>
                    <a:pt x="511" y="394"/>
                  </a:cubicBezTo>
                  <a:cubicBezTo>
                    <a:pt x="521" y="393"/>
                    <a:pt x="521" y="393"/>
                    <a:pt x="521" y="393"/>
                  </a:cubicBezTo>
                  <a:cubicBezTo>
                    <a:pt x="527" y="390"/>
                    <a:pt x="527" y="390"/>
                    <a:pt x="527" y="390"/>
                  </a:cubicBezTo>
                  <a:cubicBezTo>
                    <a:pt x="528" y="390"/>
                    <a:pt x="528" y="390"/>
                    <a:pt x="528" y="390"/>
                  </a:cubicBezTo>
                  <a:cubicBezTo>
                    <a:pt x="545" y="387"/>
                    <a:pt x="545" y="387"/>
                    <a:pt x="545" y="387"/>
                  </a:cubicBezTo>
                  <a:cubicBezTo>
                    <a:pt x="548" y="384"/>
                    <a:pt x="548" y="384"/>
                    <a:pt x="548" y="384"/>
                  </a:cubicBezTo>
                  <a:cubicBezTo>
                    <a:pt x="547" y="381"/>
                    <a:pt x="547" y="381"/>
                    <a:pt x="547" y="381"/>
                  </a:cubicBezTo>
                  <a:cubicBezTo>
                    <a:pt x="544" y="375"/>
                    <a:pt x="544" y="375"/>
                    <a:pt x="544" y="375"/>
                  </a:cubicBezTo>
                  <a:cubicBezTo>
                    <a:pt x="544" y="375"/>
                    <a:pt x="544" y="375"/>
                    <a:pt x="544" y="375"/>
                  </a:cubicBezTo>
                  <a:cubicBezTo>
                    <a:pt x="543" y="374"/>
                    <a:pt x="543" y="374"/>
                    <a:pt x="543" y="374"/>
                  </a:cubicBezTo>
                  <a:cubicBezTo>
                    <a:pt x="543" y="374"/>
                    <a:pt x="543" y="374"/>
                    <a:pt x="543" y="374"/>
                  </a:cubicBezTo>
                  <a:cubicBezTo>
                    <a:pt x="544" y="368"/>
                    <a:pt x="544" y="368"/>
                    <a:pt x="544" y="368"/>
                  </a:cubicBezTo>
                  <a:cubicBezTo>
                    <a:pt x="544" y="368"/>
                    <a:pt x="544" y="368"/>
                    <a:pt x="544" y="368"/>
                  </a:cubicBezTo>
                  <a:cubicBezTo>
                    <a:pt x="544" y="359"/>
                    <a:pt x="544" y="359"/>
                    <a:pt x="544" y="359"/>
                  </a:cubicBezTo>
                  <a:cubicBezTo>
                    <a:pt x="543" y="352"/>
                    <a:pt x="543" y="352"/>
                    <a:pt x="543" y="352"/>
                  </a:cubicBezTo>
                  <a:cubicBezTo>
                    <a:pt x="543" y="352"/>
                    <a:pt x="543" y="352"/>
                    <a:pt x="543" y="352"/>
                  </a:cubicBezTo>
                  <a:cubicBezTo>
                    <a:pt x="543" y="352"/>
                    <a:pt x="543" y="352"/>
                    <a:pt x="543" y="352"/>
                  </a:cubicBezTo>
                  <a:cubicBezTo>
                    <a:pt x="547" y="344"/>
                    <a:pt x="547" y="344"/>
                    <a:pt x="547" y="344"/>
                  </a:cubicBezTo>
                  <a:cubicBezTo>
                    <a:pt x="548" y="340"/>
                    <a:pt x="550" y="338"/>
                    <a:pt x="553" y="338"/>
                  </a:cubicBezTo>
                  <a:cubicBezTo>
                    <a:pt x="563" y="339"/>
                    <a:pt x="563" y="339"/>
                    <a:pt x="563" y="339"/>
                  </a:cubicBezTo>
                  <a:cubicBezTo>
                    <a:pt x="565" y="339"/>
                    <a:pt x="567" y="338"/>
                    <a:pt x="569" y="336"/>
                  </a:cubicBezTo>
                  <a:cubicBezTo>
                    <a:pt x="584" y="315"/>
                    <a:pt x="584" y="315"/>
                    <a:pt x="584" y="315"/>
                  </a:cubicBezTo>
                  <a:cubicBezTo>
                    <a:pt x="584" y="315"/>
                    <a:pt x="584" y="315"/>
                    <a:pt x="584" y="315"/>
                  </a:cubicBezTo>
                  <a:cubicBezTo>
                    <a:pt x="585" y="314"/>
                    <a:pt x="585" y="314"/>
                    <a:pt x="585" y="314"/>
                  </a:cubicBezTo>
                  <a:cubicBezTo>
                    <a:pt x="593" y="308"/>
                    <a:pt x="593" y="308"/>
                    <a:pt x="593" y="308"/>
                  </a:cubicBezTo>
                  <a:cubicBezTo>
                    <a:pt x="594" y="307"/>
                    <a:pt x="594" y="307"/>
                    <a:pt x="594" y="307"/>
                  </a:cubicBezTo>
                  <a:cubicBezTo>
                    <a:pt x="597" y="306"/>
                    <a:pt x="599" y="305"/>
                    <a:pt x="600" y="304"/>
                  </a:cubicBezTo>
                  <a:cubicBezTo>
                    <a:pt x="602" y="302"/>
                    <a:pt x="602" y="302"/>
                    <a:pt x="602" y="302"/>
                  </a:cubicBezTo>
                  <a:cubicBezTo>
                    <a:pt x="605" y="298"/>
                    <a:pt x="608" y="297"/>
                    <a:pt x="609" y="297"/>
                  </a:cubicBezTo>
                  <a:cubicBezTo>
                    <a:pt x="623" y="300"/>
                    <a:pt x="623" y="300"/>
                    <a:pt x="623" y="300"/>
                  </a:cubicBezTo>
                  <a:cubicBezTo>
                    <a:pt x="634" y="294"/>
                    <a:pt x="634" y="294"/>
                    <a:pt x="634" y="294"/>
                  </a:cubicBezTo>
                  <a:cubicBezTo>
                    <a:pt x="634" y="294"/>
                    <a:pt x="634" y="294"/>
                    <a:pt x="634"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1"/>
                    <a:pt x="648" y="291"/>
                    <a:pt x="648" y="291"/>
                  </a:cubicBezTo>
                  <a:cubicBezTo>
                    <a:pt x="648" y="282"/>
                    <a:pt x="648" y="282"/>
                    <a:pt x="648" y="282"/>
                  </a:cubicBezTo>
                  <a:cubicBezTo>
                    <a:pt x="649" y="270"/>
                    <a:pt x="649" y="270"/>
                    <a:pt x="649" y="270"/>
                  </a:cubicBezTo>
                  <a:cubicBezTo>
                    <a:pt x="649" y="270"/>
                    <a:pt x="649" y="270"/>
                    <a:pt x="649" y="270"/>
                  </a:cubicBezTo>
                  <a:cubicBezTo>
                    <a:pt x="649" y="270"/>
                    <a:pt x="649" y="270"/>
                    <a:pt x="649" y="270"/>
                  </a:cubicBezTo>
                  <a:cubicBezTo>
                    <a:pt x="649" y="269"/>
                    <a:pt x="649" y="269"/>
                    <a:pt x="649" y="269"/>
                  </a:cubicBezTo>
                  <a:cubicBezTo>
                    <a:pt x="651" y="266"/>
                    <a:pt x="651" y="266"/>
                    <a:pt x="651" y="266"/>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0" name="Freeform 10"/>
            <p:cNvSpPr/>
            <p:nvPr/>
          </p:nvSpPr>
          <p:spPr bwMode="auto">
            <a:xfrm>
              <a:off x="1954095" y="3608722"/>
              <a:ext cx="1251753" cy="900246"/>
            </a:xfrm>
            <a:custGeom>
              <a:avLst/>
              <a:gdLst>
                <a:gd name="T0" fmla="*/ 242 w 406"/>
                <a:gd name="T1" fmla="*/ 29 h 292"/>
                <a:gd name="T2" fmla="*/ 229 w 406"/>
                <a:gd name="T3" fmla="*/ 42 h 292"/>
                <a:gd name="T4" fmla="*/ 191 w 406"/>
                <a:gd name="T5" fmla="*/ 15 h 292"/>
                <a:gd name="T6" fmla="*/ 179 w 406"/>
                <a:gd name="T7" fmla="*/ 10 h 292"/>
                <a:gd name="T8" fmla="*/ 144 w 406"/>
                <a:gd name="T9" fmla="*/ 2 h 292"/>
                <a:gd name="T10" fmla="*/ 115 w 406"/>
                <a:gd name="T11" fmla="*/ 6 h 292"/>
                <a:gd name="T12" fmla="*/ 99 w 406"/>
                <a:gd name="T13" fmla="*/ 10 h 292"/>
                <a:gd name="T14" fmla="*/ 72 w 406"/>
                <a:gd name="T15" fmla="*/ 14 h 292"/>
                <a:gd name="T16" fmla="*/ 42 w 406"/>
                <a:gd name="T17" fmla="*/ 21 h 292"/>
                <a:gd name="T18" fmla="*/ 50 w 406"/>
                <a:gd name="T19" fmla="*/ 45 h 292"/>
                <a:gd name="T20" fmla="*/ 63 w 406"/>
                <a:gd name="T21" fmla="*/ 65 h 292"/>
                <a:gd name="T22" fmla="*/ 53 w 406"/>
                <a:gd name="T23" fmla="*/ 90 h 292"/>
                <a:gd name="T24" fmla="*/ 56 w 406"/>
                <a:gd name="T25" fmla="*/ 103 h 292"/>
                <a:gd name="T26" fmla="*/ 30 w 406"/>
                <a:gd name="T27" fmla="*/ 105 h 292"/>
                <a:gd name="T28" fmla="*/ 10 w 406"/>
                <a:gd name="T29" fmla="*/ 121 h 292"/>
                <a:gd name="T30" fmla="*/ 2 w 406"/>
                <a:gd name="T31" fmla="*/ 137 h 292"/>
                <a:gd name="T32" fmla="*/ 6 w 406"/>
                <a:gd name="T33" fmla="*/ 169 h 292"/>
                <a:gd name="T34" fmla="*/ 9 w 406"/>
                <a:gd name="T35" fmla="*/ 197 h 292"/>
                <a:gd name="T36" fmla="*/ 39 w 406"/>
                <a:gd name="T37" fmla="*/ 209 h 292"/>
                <a:gd name="T38" fmla="*/ 51 w 406"/>
                <a:gd name="T39" fmla="*/ 218 h 292"/>
                <a:gd name="T40" fmla="*/ 64 w 406"/>
                <a:gd name="T41" fmla="*/ 229 h 292"/>
                <a:gd name="T42" fmla="*/ 94 w 406"/>
                <a:gd name="T43" fmla="*/ 242 h 292"/>
                <a:gd name="T44" fmla="*/ 136 w 406"/>
                <a:gd name="T45" fmla="*/ 251 h 292"/>
                <a:gd name="T46" fmla="*/ 159 w 406"/>
                <a:gd name="T47" fmla="*/ 256 h 292"/>
                <a:gd name="T48" fmla="*/ 171 w 406"/>
                <a:gd name="T49" fmla="*/ 269 h 292"/>
                <a:gd name="T50" fmla="*/ 175 w 406"/>
                <a:gd name="T51" fmla="*/ 278 h 292"/>
                <a:gd name="T52" fmla="*/ 184 w 406"/>
                <a:gd name="T53" fmla="*/ 289 h 292"/>
                <a:gd name="T54" fmla="*/ 196 w 406"/>
                <a:gd name="T55" fmla="*/ 285 h 292"/>
                <a:gd name="T56" fmla="*/ 211 w 406"/>
                <a:gd name="T57" fmla="*/ 280 h 292"/>
                <a:gd name="T58" fmla="*/ 223 w 406"/>
                <a:gd name="T59" fmla="*/ 277 h 292"/>
                <a:gd name="T60" fmla="*/ 227 w 406"/>
                <a:gd name="T61" fmla="*/ 261 h 292"/>
                <a:gd name="T62" fmla="*/ 243 w 406"/>
                <a:gd name="T63" fmla="*/ 235 h 292"/>
                <a:gd name="T64" fmla="*/ 240 w 406"/>
                <a:gd name="T65" fmla="*/ 211 h 292"/>
                <a:gd name="T66" fmla="*/ 247 w 406"/>
                <a:gd name="T67" fmla="*/ 203 h 292"/>
                <a:gd name="T68" fmla="*/ 279 w 406"/>
                <a:gd name="T69" fmla="*/ 214 h 292"/>
                <a:gd name="T70" fmla="*/ 285 w 406"/>
                <a:gd name="T71" fmla="*/ 231 h 292"/>
                <a:gd name="T72" fmla="*/ 300 w 406"/>
                <a:gd name="T73" fmla="*/ 249 h 292"/>
                <a:gd name="T74" fmla="*/ 326 w 406"/>
                <a:gd name="T75" fmla="*/ 259 h 292"/>
                <a:gd name="T76" fmla="*/ 333 w 406"/>
                <a:gd name="T77" fmla="*/ 261 h 292"/>
                <a:gd name="T78" fmla="*/ 351 w 406"/>
                <a:gd name="T79" fmla="*/ 254 h 292"/>
                <a:gd name="T80" fmla="*/ 362 w 406"/>
                <a:gd name="T81" fmla="*/ 237 h 292"/>
                <a:gd name="T82" fmla="*/ 347 w 406"/>
                <a:gd name="T83" fmla="*/ 229 h 292"/>
                <a:gd name="T84" fmla="*/ 368 w 406"/>
                <a:gd name="T85" fmla="*/ 204 h 292"/>
                <a:gd name="T86" fmla="*/ 376 w 406"/>
                <a:gd name="T87" fmla="*/ 175 h 292"/>
                <a:gd name="T88" fmla="*/ 403 w 406"/>
                <a:gd name="T89" fmla="*/ 145 h 292"/>
                <a:gd name="T90" fmla="*/ 401 w 406"/>
                <a:gd name="T91" fmla="*/ 128 h 292"/>
                <a:gd name="T92" fmla="*/ 383 w 406"/>
                <a:gd name="T93" fmla="*/ 85 h 292"/>
                <a:gd name="T94" fmla="*/ 369 w 406"/>
                <a:gd name="T95" fmla="*/ 80 h 292"/>
                <a:gd name="T96" fmla="*/ 337 w 406"/>
                <a:gd name="T97" fmla="*/ 50 h 292"/>
                <a:gd name="T98" fmla="*/ 329 w 406"/>
                <a:gd name="T99" fmla="*/ 53 h 292"/>
                <a:gd name="T100" fmla="*/ 308 w 406"/>
                <a:gd name="T101" fmla="*/ 39 h 292"/>
                <a:gd name="T102" fmla="*/ 282 w 406"/>
                <a:gd name="T103" fmla="*/ 26 h 292"/>
                <a:gd name="T104" fmla="*/ 273 w 406"/>
                <a:gd name="T105" fmla="*/ 27 h 292"/>
                <a:gd name="T106" fmla="*/ 243 w 406"/>
                <a:gd name="T107" fmla="*/ 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2">
                  <a:moveTo>
                    <a:pt x="243" y="15"/>
                  </a:moveTo>
                  <a:cubicBezTo>
                    <a:pt x="239" y="18"/>
                    <a:pt x="239" y="18"/>
                    <a:pt x="239" y="18"/>
                  </a:cubicBezTo>
                  <a:cubicBezTo>
                    <a:pt x="239" y="20"/>
                    <a:pt x="240" y="23"/>
                    <a:pt x="241" y="29"/>
                  </a:cubicBezTo>
                  <a:cubicBezTo>
                    <a:pt x="241" y="29"/>
                    <a:pt x="241" y="29"/>
                    <a:pt x="241" y="29"/>
                  </a:cubicBezTo>
                  <a:cubicBezTo>
                    <a:pt x="242" y="29"/>
                    <a:pt x="242" y="29"/>
                    <a:pt x="242" y="29"/>
                  </a:cubicBezTo>
                  <a:cubicBezTo>
                    <a:pt x="241" y="29"/>
                    <a:pt x="241" y="29"/>
                    <a:pt x="241" y="29"/>
                  </a:cubicBezTo>
                  <a:cubicBezTo>
                    <a:pt x="237" y="39"/>
                    <a:pt x="237" y="39"/>
                    <a:pt x="237" y="39"/>
                  </a:cubicBezTo>
                  <a:cubicBezTo>
                    <a:pt x="231" y="42"/>
                    <a:pt x="231" y="42"/>
                    <a:pt x="231" y="42"/>
                  </a:cubicBezTo>
                  <a:cubicBezTo>
                    <a:pt x="230" y="42"/>
                    <a:pt x="230" y="42"/>
                    <a:pt x="230" y="42"/>
                  </a:cubicBezTo>
                  <a:cubicBezTo>
                    <a:pt x="229" y="42"/>
                    <a:pt x="229" y="42"/>
                    <a:pt x="229" y="42"/>
                  </a:cubicBezTo>
                  <a:cubicBezTo>
                    <a:pt x="219" y="37"/>
                    <a:pt x="219" y="37"/>
                    <a:pt x="219" y="37"/>
                  </a:cubicBezTo>
                  <a:cubicBezTo>
                    <a:pt x="218" y="37"/>
                    <a:pt x="218" y="37"/>
                    <a:pt x="218" y="37"/>
                  </a:cubicBezTo>
                  <a:cubicBezTo>
                    <a:pt x="218" y="37"/>
                    <a:pt x="218" y="37"/>
                    <a:pt x="218" y="37"/>
                  </a:cubicBezTo>
                  <a:cubicBezTo>
                    <a:pt x="199" y="19"/>
                    <a:pt x="199" y="19"/>
                    <a:pt x="199" y="19"/>
                  </a:cubicBezTo>
                  <a:cubicBezTo>
                    <a:pt x="191" y="15"/>
                    <a:pt x="191" y="15"/>
                    <a:pt x="191" y="15"/>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9" y="10"/>
                    <a:pt x="179" y="10"/>
                    <a:pt x="179" y="10"/>
                  </a:cubicBezTo>
                  <a:cubicBezTo>
                    <a:pt x="173" y="6"/>
                    <a:pt x="173" y="6"/>
                    <a:pt x="173" y="6"/>
                  </a:cubicBezTo>
                  <a:cubicBezTo>
                    <a:pt x="163" y="3"/>
                    <a:pt x="163" y="3"/>
                    <a:pt x="163" y="3"/>
                  </a:cubicBezTo>
                  <a:cubicBezTo>
                    <a:pt x="158" y="3"/>
                    <a:pt x="158" y="3"/>
                    <a:pt x="158" y="3"/>
                  </a:cubicBezTo>
                  <a:cubicBezTo>
                    <a:pt x="157" y="3"/>
                    <a:pt x="157" y="3"/>
                    <a:pt x="157" y="3"/>
                  </a:cubicBezTo>
                  <a:cubicBezTo>
                    <a:pt x="144" y="2"/>
                    <a:pt x="144" y="2"/>
                    <a:pt x="144" y="2"/>
                  </a:cubicBezTo>
                  <a:cubicBezTo>
                    <a:pt x="144" y="2"/>
                    <a:pt x="144" y="2"/>
                    <a:pt x="144" y="2"/>
                  </a:cubicBezTo>
                  <a:cubicBezTo>
                    <a:pt x="135" y="0"/>
                    <a:pt x="135" y="0"/>
                    <a:pt x="135" y="0"/>
                  </a:cubicBezTo>
                  <a:cubicBezTo>
                    <a:pt x="129" y="0"/>
                    <a:pt x="129" y="0"/>
                    <a:pt x="129" y="0"/>
                  </a:cubicBezTo>
                  <a:cubicBezTo>
                    <a:pt x="125" y="3"/>
                    <a:pt x="125" y="3"/>
                    <a:pt x="125" y="3"/>
                  </a:cubicBezTo>
                  <a:cubicBezTo>
                    <a:pt x="122" y="5"/>
                    <a:pt x="119" y="5"/>
                    <a:pt x="115" y="6"/>
                  </a:cubicBezTo>
                  <a:cubicBezTo>
                    <a:pt x="107" y="7"/>
                    <a:pt x="107" y="7"/>
                    <a:pt x="107" y="7"/>
                  </a:cubicBezTo>
                  <a:cubicBezTo>
                    <a:pt x="100" y="10"/>
                    <a:pt x="100" y="10"/>
                    <a:pt x="100" y="10"/>
                  </a:cubicBezTo>
                  <a:cubicBezTo>
                    <a:pt x="99" y="10"/>
                    <a:pt x="99" y="10"/>
                    <a:pt x="99" y="10"/>
                  </a:cubicBezTo>
                  <a:cubicBezTo>
                    <a:pt x="99" y="11"/>
                    <a:pt x="99" y="11"/>
                    <a:pt x="99" y="11"/>
                  </a:cubicBezTo>
                  <a:cubicBezTo>
                    <a:pt x="99" y="10"/>
                    <a:pt x="99" y="10"/>
                    <a:pt x="99" y="10"/>
                  </a:cubicBezTo>
                  <a:cubicBezTo>
                    <a:pt x="90" y="11"/>
                    <a:pt x="90" y="11"/>
                    <a:pt x="90" y="11"/>
                  </a:cubicBezTo>
                  <a:cubicBezTo>
                    <a:pt x="81" y="15"/>
                    <a:pt x="81" y="15"/>
                    <a:pt x="81" y="15"/>
                  </a:cubicBezTo>
                  <a:cubicBezTo>
                    <a:pt x="81" y="15"/>
                    <a:pt x="81" y="15"/>
                    <a:pt x="81" y="15"/>
                  </a:cubicBezTo>
                  <a:cubicBezTo>
                    <a:pt x="80" y="15"/>
                    <a:pt x="80" y="15"/>
                    <a:pt x="80" y="15"/>
                  </a:cubicBezTo>
                  <a:cubicBezTo>
                    <a:pt x="72" y="14"/>
                    <a:pt x="72" y="14"/>
                    <a:pt x="72" y="14"/>
                  </a:cubicBezTo>
                  <a:cubicBezTo>
                    <a:pt x="61" y="15"/>
                    <a:pt x="61" y="15"/>
                    <a:pt x="61" y="15"/>
                  </a:cubicBezTo>
                  <a:cubicBezTo>
                    <a:pt x="51" y="15"/>
                    <a:pt x="51" y="15"/>
                    <a:pt x="51" y="15"/>
                  </a:cubicBezTo>
                  <a:cubicBezTo>
                    <a:pt x="47" y="19"/>
                    <a:pt x="47" y="19"/>
                    <a:pt x="47" y="19"/>
                  </a:cubicBezTo>
                  <a:cubicBezTo>
                    <a:pt x="47" y="19"/>
                    <a:pt x="47" y="19"/>
                    <a:pt x="47" y="19"/>
                  </a:cubicBezTo>
                  <a:cubicBezTo>
                    <a:pt x="42" y="21"/>
                    <a:pt x="42" y="21"/>
                    <a:pt x="42" y="21"/>
                  </a:cubicBezTo>
                  <a:cubicBezTo>
                    <a:pt x="44" y="25"/>
                    <a:pt x="44" y="25"/>
                    <a:pt x="44" y="25"/>
                  </a:cubicBezTo>
                  <a:cubicBezTo>
                    <a:pt x="44" y="33"/>
                    <a:pt x="44" y="33"/>
                    <a:pt x="44" y="33"/>
                  </a:cubicBezTo>
                  <a:cubicBezTo>
                    <a:pt x="43" y="40"/>
                    <a:pt x="43" y="40"/>
                    <a:pt x="43" y="40"/>
                  </a:cubicBezTo>
                  <a:cubicBezTo>
                    <a:pt x="50" y="45"/>
                    <a:pt x="50" y="45"/>
                    <a:pt x="50" y="45"/>
                  </a:cubicBezTo>
                  <a:cubicBezTo>
                    <a:pt x="50" y="45"/>
                    <a:pt x="50" y="45"/>
                    <a:pt x="50" y="45"/>
                  </a:cubicBezTo>
                  <a:cubicBezTo>
                    <a:pt x="50" y="45"/>
                    <a:pt x="50" y="45"/>
                    <a:pt x="50" y="45"/>
                  </a:cubicBezTo>
                  <a:cubicBezTo>
                    <a:pt x="50" y="45"/>
                    <a:pt x="50" y="45"/>
                    <a:pt x="50" y="45"/>
                  </a:cubicBezTo>
                  <a:cubicBezTo>
                    <a:pt x="56" y="52"/>
                    <a:pt x="56" y="52"/>
                    <a:pt x="56" y="52"/>
                  </a:cubicBezTo>
                  <a:cubicBezTo>
                    <a:pt x="59" y="55"/>
                    <a:pt x="61" y="57"/>
                    <a:pt x="61" y="59"/>
                  </a:cubicBezTo>
                  <a:cubicBezTo>
                    <a:pt x="63" y="65"/>
                    <a:pt x="63" y="65"/>
                    <a:pt x="63" y="65"/>
                  </a:cubicBezTo>
                  <a:cubicBezTo>
                    <a:pt x="66" y="71"/>
                    <a:pt x="66" y="71"/>
                    <a:pt x="66" y="71"/>
                  </a:cubicBezTo>
                  <a:cubicBezTo>
                    <a:pt x="65" y="71"/>
                    <a:pt x="65" y="71"/>
                    <a:pt x="65" y="71"/>
                  </a:cubicBezTo>
                  <a:cubicBezTo>
                    <a:pt x="57" y="77"/>
                    <a:pt x="57" y="77"/>
                    <a:pt x="57" y="77"/>
                  </a:cubicBezTo>
                  <a:cubicBezTo>
                    <a:pt x="52" y="84"/>
                    <a:pt x="52" y="84"/>
                    <a:pt x="52" y="84"/>
                  </a:cubicBezTo>
                  <a:cubicBezTo>
                    <a:pt x="53" y="90"/>
                    <a:pt x="53" y="90"/>
                    <a:pt x="53" y="90"/>
                  </a:cubicBezTo>
                  <a:cubicBezTo>
                    <a:pt x="57" y="98"/>
                    <a:pt x="57" y="98"/>
                    <a:pt x="57" y="98"/>
                  </a:cubicBezTo>
                  <a:cubicBezTo>
                    <a:pt x="57" y="99"/>
                    <a:pt x="57" y="99"/>
                    <a:pt x="57" y="99"/>
                  </a:cubicBezTo>
                  <a:cubicBezTo>
                    <a:pt x="57" y="99"/>
                    <a:pt x="57" y="99"/>
                    <a:pt x="57" y="99"/>
                  </a:cubicBezTo>
                  <a:cubicBezTo>
                    <a:pt x="57" y="99"/>
                    <a:pt x="57" y="99"/>
                    <a:pt x="57" y="99"/>
                  </a:cubicBezTo>
                  <a:cubicBezTo>
                    <a:pt x="56" y="103"/>
                    <a:pt x="56" y="103"/>
                    <a:pt x="56" y="103"/>
                  </a:cubicBezTo>
                  <a:cubicBezTo>
                    <a:pt x="56" y="105"/>
                    <a:pt x="55" y="106"/>
                    <a:pt x="54" y="107"/>
                  </a:cubicBezTo>
                  <a:cubicBezTo>
                    <a:pt x="51" y="109"/>
                    <a:pt x="47" y="109"/>
                    <a:pt x="41" y="107"/>
                  </a:cubicBezTo>
                  <a:cubicBezTo>
                    <a:pt x="31" y="105"/>
                    <a:pt x="31" y="105"/>
                    <a:pt x="31" y="105"/>
                  </a:cubicBezTo>
                  <a:cubicBezTo>
                    <a:pt x="30" y="105"/>
                    <a:pt x="30" y="105"/>
                    <a:pt x="30" y="105"/>
                  </a:cubicBezTo>
                  <a:cubicBezTo>
                    <a:pt x="30" y="105"/>
                    <a:pt x="30" y="105"/>
                    <a:pt x="30" y="105"/>
                  </a:cubicBezTo>
                  <a:cubicBezTo>
                    <a:pt x="30" y="105"/>
                    <a:pt x="30" y="105"/>
                    <a:pt x="30" y="105"/>
                  </a:cubicBezTo>
                  <a:cubicBezTo>
                    <a:pt x="23" y="101"/>
                    <a:pt x="23" y="101"/>
                    <a:pt x="23" y="101"/>
                  </a:cubicBezTo>
                  <a:cubicBezTo>
                    <a:pt x="11" y="101"/>
                    <a:pt x="11" y="101"/>
                    <a:pt x="11" y="101"/>
                  </a:cubicBezTo>
                  <a:cubicBezTo>
                    <a:pt x="12" y="101"/>
                    <a:pt x="12" y="101"/>
                    <a:pt x="12" y="101"/>
                  </a:cubicBezTo>
                  <a:cubicBezTo>
                    <a:pt x="10" y="121"/>
                    <a:pt x="10" y="121"/>
                    <a:pt x="10" y="121"/>
                  </a:cubicBezTo>
                  <a:cubicBezTo>
                    <a:pt x="10" y="124"/>
                    <a:pt x="8" y="125"/>
                    <a:pt x="5" y="126"/>
                  </a:cubicBezTo>
                  <a:cubicBezTo>
                    <a:pt x="4" y="126"/>
                    <a:pt x="3" y="128"/>
                    <a:pt x="4" y="131"/>
                  </a:cubicBezTo>
                  <a:cubicBezTo>
                    <a:pt x="4" y="131"/>
                    <a:pt x="4" y="131"/>
                    <a:pt x="4" y="131"/>
                  </a:cubicBezTo>
                  <a:cubicBezTo>
                    <a:pt x="3" y="131"/>
                    <a:pt x="3" y="131"/>
                    <a:pt x="3" y="131"/>
                  </a:cubicBezTo>
                  <a:cubicBezTo>
                    <a:pt x="2" y="137"/>
                    <a:pt x="2" y="137"/>
                    <a:pt x="2" y="137"/>
                  </a:cubicBezTo>
                  <a:cubicBezTo>
                    <a:pt x="5" y="139"/>
                    <a:pt x="7" y="141"/>
                    <a:pt x="8" y="143"/>
                  </a:cubicBezTo>
                  <a:cubicBezTo>
                    <a:pt x="10" y="152"/>
                    <a:pt x="10" y="152"/>
                    <a:pt x="10" y="152"/>
                  </a:cubicBezTo>
                  <a:cubicBezTo>
                    <a:pt x="10" y="156"/>
                    <a:pt x="10" y="156"/>
                    <a:pt x="10" y="156"/>
                  </a:cubicBezTo>
                  <a:cubicBezTo>
                    <a:pt x="10" y="158"/>
                    <a:pt x="9" y="159"/>
                    <a:pt x="8" y="161"/>
                  </a:cubicBezTo>
                  <a:cubicBezTo>
                    <a:pt x="6" y="169"/>
                    <a:pt x="6" y="169"/>
                    <a:pt x="6" y="169"/>
                  </a:cubicBezTo>
                  <a:cubicBezTo>
                    <a:pt x="0" y="179"/>
                    <a:pt x="0" y="179"/>
                    <a:pt x="0" y="179"/>
                  </a:cubicBezTo>
                  <a:cubicBezTo>
                    <a:pt x="0" y="181"/>
                    <a:pt x="0" y="181"/>
                    <a:pt x="0" y="181"/>
                  </a:cubicBezTo>
                  <a:cubicBezTo>
                    <a:pt x="1" y="186"/>
                    <a:pt x="1" y="186"/>
                    <a:pt x="1" y="186"/>
                  </a:cubicBezTo>
                  <a:cubicBezTo>
                    <a:pt x="6" y="193"/>
                    <a:pt x="6" y="193"/>
                    <a:pt x="6" y="193"/>
                  </a:cubicBezTo>
                  <a:cubicBezTo>
                    <a:pt x="8" y="195"/>
                    <a:pt x="9" y="196"/>
                    <a:pt x="9" y="197"/>
                  </a:cubicBezTo>
                  <a:cubicBezTo>
                    <a:pt x="14" y="204"/>
                    <a:pt x="14" y="204"/>
                    <a:pt x="14" y="204"/>
                  </a:cubicBezTo>
                  <a:cubicBezTo>
                    <a:pt x="21" y="212"/>
                    <a:pt x="21" y="212"/>
                    <a:pt x="21" y="212"/>
                  </a:cubicBezTo>
                  <a:cubicBezTo>
                    <a:pt x="24" y="215"/>
                    <a:pt x="26" y="216"/>
                    <a:pt x="27" y="216"/>
                  </a:cubicBezTo>
                  <a:cubicBezTo>
                    <a:pt x="34" y="211"/>
                    <a:pt x="34" y="211"/>
                    <a:pt x="34" y="211"/>
                  </a:cubicBezTo>
                  <a:cubicBezTo>
                    <a:pt x="36" y="210"/>
                    <a:pt x="37" y="209"/>
                    <a:pt x="39" y="209"/>
                  </a:cubicBezTo>
                  <a:cubicBezTo>
                    <a:pt x="41" y="209"/>
                    <a:pt x="43" y="210"/>
                    <a:pt x="47" y="213"/>
                  </a:cubicBezTo>
                  <a:cubicBezTo>
                    <a:pt x="47" y="213"/>
                    <a:pt x="47" y="213"/>
                    <a:pt x="47" y="213"/>
                  </a:cubicBezTo>
                  <a:cubicBezTo>
                    <a:pt x="47" y="213"/>
                    <a:pt x="47" y="213"/>
                    <a:pt x="47" y="213"/>
                  </a:cubicBezTo>
                  <a:cubicBezTo>
                    <a:pt x="47" y="213"/>
                    <a:pt x="47" y="213"/>
                    <a:pt x="47" y="213"/>
                  </a:cubicBezTo>
                  <a:cubicBezTo>
                    <a:pt x="51" y="218"/>
                    <a:pt x="51" y="218"/>
                    <a:pt x="51" y="218"/>
                  </a:cubicBezTo>
                  <a:cubicBezTo>
                    <a:pt x="53" y="223"/>
                    <a:pt x="53" y="223"/>
                    <a:pt x="53" y="223"/>
                  </a:cubicBezTo>
                  <a:cubicBezTo>
                    <a:pt x="55" y="225"/>
                    <a:pt x="55" y="225"/>
                    <a:pt x="55" y="225"/>
                  </a:cubicBezTo>
                  <a:cubicBezTo>
                    <a:pt x="56" y="225"/>
                    <a:pt x="56" y="225"/>
                    <a:pt x="56" y="225"/>
                  </a:cubicBezTo>
                  <a:cubicBezTo>
                    <a:pt x="61" y="229"/>
                    <a:pt x="61" y="229"/>
                    <a:pt x="61" y="229"/>
                  </a:cubicBezTo>
                  <a:cubicBezTo>
                    <a:pt x="64" y="229"/>
                    <a:pt x="64" y="229"/>
                    <a:pt x="64" y="229"/>
                  </a:cubicBezTo>
                  <a:cubicBezTo>
                    <a:pt x="66" y="230"/>
                    <a:pt x="67" y="231"/>
                    <a:pt x="68" y="233"/>
                  </a:cubicBezTo>
                  <a:cubicBezTo>
                    <a:pt x="69" y="234"/>
                    <a:pt x="74" y="235"/>
                    <a:pt x="81" y="237"/>
                  </a:cubicBezTo>
                  <a:cubicBezTo>
                    <a:pt x="82" y="237"/>
                    <a:pt x="82" y="237"/>
                    <a:pt x="82" y="237"/>
                  </a:cubicBezTo>
                  <a:cubicBezTo>
                    <a:pt x="94" y="242"/>
                    <a:pt x="94" y="242"/>
                    <a:pt x="94" y="242"/>
                  </a:cubicBezTo>
                  <a:cubicBezTo>
                    <a:pt x="94" y="242"/>
                    <a:pt x="94" y="242"/>
                    <a:pt x="94" y="242"/>
                  </a:cubicBezTo>
                  <a:cubicBezTo>
                    <a:pt x="94" y="242"/>
                    <a:pt x="94" y="242"/>
                    <a:pt x="94" y="242"/>
                  </a:cubicBezTo>
                  <a:cubicBezTo>
                    <a:pt x="103" y="246"/>
                    <a:pt x="103" y="246"/>
                    <a:pt x="103" y="246"/>
                  </a:cubicBezTo>
                  <a:cubicBezTo>
                    <a:pt x="117" y="249"/>
                    <a:pt x="117" y="249"/>
                    <a:pt x="117" y="249"/>
                  </a:cubicBezTo>
                  <a:cubicBezTo>
                    <a:pt x="118" y="250"/>
                    <a:pt x="118" y="250"/>
                    <a:pt x="118" y="250"/>
                  </a:cubicBezTo>
                  <a:cubicBezTo>
                    <a:pt x="136" y="251"/>
                    <a:pt x="136" y="251"/>
                    <a:pt x="136" y="251"/>
                  </a:cubicBezTo>
                  <a:cubicBezTo>
                    <a:pt x="145" y="247"/>
                    <a:pt x="145" y="247"/>
                    <a:pt x="145" y="247"/>
                  </a:cubicBezTo>
                  <a:cubicBezTo>
                    <a:pt x="152" y="247"/>
                    <a:pt x="152" y="247"/>
                    <a:pt x="152" y="247"/>
                  </a:cubicBezTo>
                  <a:cubicBezTo>
                    <a:pt x="152" y="248"/>
                    <a:pt x="152" y="248"/>
                    <a:pt x="152" y="248"/>
                  </a:cubicBezTo>
                  <a:cubicBezTo>
                    <a:pt x="153" y="248"/>
                    <a:pt x="153" y="248"/>
                    <a:pt x="153" y="248"/>
                  </a:cubicBezTo>
                  <a:cubicBezTo>
                    <a:pt x="159" y="256"/>
                    <a:pt x="159" y="256"/>
                    <a:pt x="159" y="256"/>
                  </a:cubicBezTo>
                  <a:cubicBezTo>
                    <a:pt x="159" y="256"/>
                    <a:pt x="159" y="256"/>
                    <a:pt x="159" y="256"/>
                  </a:cubicBezTo>
                  <a:cubicBezTo>
                    <a:pt x="159" y="257"/>
                    <a:pt x="159" y="257"/>
                    <a:pt x="159" y="257"/>
                  </a:cubicBezTo>
                  <a:cubicBezTo>
                    <a:pt x="163" y="263"/>
                    <a:pt x="163" y="263"/>
                    <a:pt x="163" y="263"/>
                  </a:cubicBezTo>
                  <a:cubicBezTo>
                    <a:pt x="166" y="267"/>
                    <a:pt x="166" y="267"/>
                    <a:pt x="166" y="267"/>
                  </a:cubicBezTo>
                  <a:cubicBezTo>
                    <a:pt x="171" y="269"/>
                    <a:pt x="171" y="269"/>
                    <a:pt x="171" y="269"/>
                  </a:cubicBezTo>
                  <a:cubicBezTo>
                    <a:pt x="171" y="269"/>
                    <a:pt x="171" y="269"/>
                    <a:pt x="171" y="269"/>
                  </a:cubicBezTo>
                  <a:cubicBezTo>
                    <a:pt x="171" y="269"/>
                    <a:pt x="171" y="269"/>
                    <a:pt x="171" y="269"/>
                  </a:cubicBezTo>
                  <a:cubicBezTo>
                    <a:pt x="172" y="269"/>
                    <a:pt x="172" y="269"/>
                    <a:pt x="172" y="269"/>
                  </a:cubicBezTo>
                  <a:cubicBezTo>
                    <a:pt x="175" y="277"/>
                    <a:pt x="175" y="277"/>
                    <a:pt x="175" y="277"/>
                  </a:cubicBezTo>
                  <a:cubicBezTo>
                    <a:pt x="175" y="278"/>
                    <a:pt x="175" y="278"/>
                    <a:pt x="175" y="278"/>
                  </a:cubicBezTo>
                  <a:cubicBezTo>
                    <a:pt x="176" y="278"/>
                    <a:pt x="176" y="278"/>
                    <a:pt x="176" y="278"/>
                  </a:cubicBezTo>
                  <a:cubicBezTo>
                    <a:pt x="176" y="278"/>
                    <a:pt x="176" y="278"/>
                    <a:pt x="176" y="278"/>
                  </a:cubicBezTo>
                  <a:cubicBezTo>
                    <a:pt x="178" y="287"/>
                    <a:pt x="178" y="287"/>
                    <a:pt x="178" y="287"/>
                  </a:cubicBezTo>
                  <a:cubicBezTo>
                    <a:pt x="183" y="289"/>
                    <a:pt x="183" y="289"/>
                    <a:pt x="183" y="289"/>
                  </a:cubicBezTo>
                  <a:cubicBezTo>
                    <a:pt x="184" y="289"/>
                    <a:pt x="184" y="289"/>
                    <a:pt x="184" y="289"/>
                  </a:cubicBezTo>
                  <a:cubicBezTo>
                    <a:pt x="184" y="289"/>
                    <a:pt x="184" y="289"/>
                    <a:pt x="184" y="289"/>
                  </a:cubicBezTo>
                  <a:cubicBezTo>
                    <a:pt x="184" y="289"/>
                    <a:pt x="184" y="289"/>
                    <a:pt x="184" y="289"/>
                  </a:cubicBezTo>
                  <a:cubicBezTo>
                    <a:pt x="188" y="292"/>
                    <a:pt x="188" y="292"/>
                    <a:pt x="188" y="292"/>
                  </a:cubicBezTo>
                  <a:cubicBezTo>
                    <a:pt x="194" y="291"/>
                    <a:pt x="194" y="291"/>
                    <a:pt x="194" y="291"/>
                  </a:cubicBezTo>
                  <a:cubicBezTo>
                    <a:pt x="196" y="285"/>
                    <a:pt x="196" y="285"/>
                    <a:pt x="196" y="285"/>
                  </a:cubicBezTo>
                  <a:cubicBezTo>
                    <a:pt x="196" y="284"/>
                    <a:pt x="196" y="284"/>
                    <a:pt x="196" y="284"/>
                  </a:cubicBezTo>
                  <a:cubicBezTo>
                    <a:pt x="196" y="284"/>
                    <a:pt x="196" y="284"/>
                    <a:pt x="196" y="284"/>
                  </a:cubicBezTo>
                  <a:cubicBezTo>
                    <a:pt x="203" y="277"/>
                    <a:pt x="203" y="277"/>
                    <a:pt x="203" y="277"/>
                  </a:cubicBezTo>
                  <a:cubicBezTo>
                    <a:pt x="211" y="279"/>
                    <a:pt x="211" y="279"/>
                    <a:pt x="211" y="279"/>
                  </a:cubicBezTo>
                  <a:cubicBezTo>
                    <a:pt x="211" y="280"/>
                    <a:pt x="211" y="280"/>
                    <a:pt x="211" y="280"/>
                  </a:cubicBezTo>
                  <a:cubicBezTo>
                    <a:pt x="214" y="288"/>
                    <a:pt x="214" y="288"/>
                    <a:pt x="214" y="288"/>
                  </a:cubicBezTo>
                  <a:cubicBezTo>
                    <a:pt x="222" y="285"/>
                    <a:pt x="222" y="285"/>
                    <a:pt x="222" y="285"/>
                  </a:cubicBezTo>
                  <a:cubicBezTo>
                    <a:pt x="223" y="277"/>
                    <a:pt x="223" y="277"/>
                    <a:pt x="223" y="277"/>
                  </a:cubicBezTo>
                  <a:cubicBezTo>
                    <a:pt x="223" y="277"/>
                    <a:pt x="223" y="277"/>
                    <a:pt x="223" y="277"/>
                  </a:cubicBezTo>
                  <a:cubicBezTo>
                    <a:pt x="223" y="277"/>
                    <a:pt x="223" y="277"/>
                    <a:pt x="223" y="277"/>
                  </a:cubicBezTo>
                  <a:cubicBezTo>
                    <a:pt x="223" y="276"/>
                    <a:pt x="223" y="276"/>
                    <a:pt x="223" y="276"/>
                  </a:cubicBezTo>
                  <a:cubicBezTo>
                    <a:pt x="228" y="273"/>
                    <a:pt x="228" y="273"/>
                    <a:pt x="228" y="273"/>
                  </a:cubicBezTo>
                  <a:cubicBezTo>
                    <a:pt x="227" y="262"/>
                    <a:pt x="227" y="262"/>
                    <a:pt x="227" y="262"/>
                  </a:cubicBezTo>
                  <a:cubicBezTo>
                    <a:pt x="227" y="261"/>
                    <a:pt x="227" y="261"/>
                    <a:pt x="227" y="261"/>
                  </a:cubicBezTo>
                  <a:cubicBezTo>
                    <a:pt x="227" y="261"/>
                    <a:pt x="227" y="261"/>
                    <a:pt x="227" y="261"/>
                  </a:cubicBezTo>
                  <a:cubicBezTo>
                    <a:pt x="227" y="261"/>
                    <a:pt x="227" y="261"/>
                    <a:pt x="227" y="261"/>
                  </a:cubicBezTo>
                  <a:cubicBezTo>
                    <a:pt x="233" y="249"/>
                    <a:pt x="233" y="249"/>
                    <a:pt x="233" y="249"/>
                  </a:cubicBezTo>
                  <a:cubicBezTo>
                    <a:pt x="239" y="246"/>
                    <a:pt x="239" y="246"/>
                    <a:pt x="239" y="246"/>
                  </a:cubicBezTo>
                  <a:cubicBezTo>
                    <a:pt x="237" y="235"/>
                    <a:pt x="237" y="235"/>
                    <a:pt x="237" y="235"/>
                  </a:cubicBezTo>
                  <a:cubicBezTo>
                    <a:pt x="243" y="235"/>
                    <a:pt x="243" y="235"/>
                    <a:pt x="243" y="235"/>
                  </a:cubicBezTo>
                  <a:cubicBezTo>
                    <a:pt x="242" y="230"/>
                    <a:pt x="242" y="230"/>
                    <a:pt x="242" y="230"/>
                  </a:cubicBezTo>
                  <a:cubicBezTo>
                    <a:pt x="239" y="219"/>
                    <a:pt x="239" y="219"/>
                    <a:pt x="239" y="219"/>
                  </a:cubicBezTo>
                  <a:cubicBezTo>
                    <a:pt x="239" y="219"/>
                    <a:pt x="239" y="219"/>
                    <a:pt x="239" y="219"/>
                  </a:cubicBezTo>
                  <a:cubicBezTo>
                    <a:pt x="239" y="218"/>
                    <a:pt x="239" y="218"/>
                    <a:pt x="239" y="218"/>
                  </a:cubicBezTo>
                  <a:cubicBezTo>
                    <a:pt x="240" y="211"/>
                    <a:pt x="240" y="211"/>
                    <a:pt x="240" y="211"/>
                  </a:cubicBezTo>
                  <a:cubicBezTo>
                    <a:pt x="240" y="209"/>
                    <a:pt x="240" y="209"/>
                    <a:pt x="240" y="209"/>
                  </a:cubicBezTo>
                  <a:cubicBezTo>
                    <a:pt x="241" y="209"/>
                    <a:pt x="241" y="209"/>
                    <a:pt x="241" y="209"/>
                  </a:cubicBezTo>
                  <a:cubicBezTo>
                    <a:pt x="245" y="204"/>
                    <a:pt x="245" y="204"/>
                    <a:pt x="245" y="204"/>
                  </a:cubicBezTo>
                  <a:cubicBezTo>
                    <a:pt x="246" y="203"/>
                    <a:pt x="246" y="203"/>
                    <a:pt x="246" y="203"/>
                  </a:cubicBezTo>
                  <a:cubicBezTo>
                    <a:pt x="247" y="203"/>
                    <a:pt x="247" y="203"/>
                    <a:pt x="247" y="203"/>
                  </a:cubicBezTo>
                  <a:cubicBezTo>
                    <a:pt x="258" y="205"/>
                    <a:pt x="258" y="205"/>
                    <a:pt x="258" y="205"/>
                  </a:cubicBezTo>
                  <a:cubicBezTo>
                    <a:pt x="258" y="205"/>
                    <a:pt x="258" y="205"/>
                    <a:pt x="258" y="205"/>
                  </a:cubicBezTo>
                  <a:cubicBezTo>
                    <a:pt x="267" y="207"/>
                    <a:pt x="267" y="207"/>
                    <a:pt x="267" y="207"/>
                  </a:cubicBezTo>
                  <a:cubicBezTo>
                    <a:pt x="274" y="205"/>
                    <a:pt x="274" y="205"/>
                    <a:pt x="274" y="205"/>
                  </a:cubicBezTo>
                  <a:cubicBezTo>
                    <a:pt x="279" y="214"/>
                    <a:pt x="279" y="214"/>
                    <a:pt x="279" y="214"/>
                  </a:cubicBezTo>
                  <a:cubicBezTo>
                    <a:pt x="279" y="214"/>
                    <a:pt x="279" y="214"/>
                    <a:pt x="279" y="214"/>
                  </a:cubicBezTo>
                  <a:cubicBezTo>
                    <a:pt x="279" y="221"/>
                    <a:pt x="279" y="221"/>
                    <a:pt x="279" y="221"/>
                  </a:cubicBezTo>
                  <a:cubicBezTo>
                    <a:pt x="280" y="227"/>
                    <a:pt x="280" y="227"/>
                    <a:pt x="280" y="227"/>
                  </a:cubicBezTo>
                  <a:cubicBezTo>
                    <a:pt x="281" y="229"/>
                    <a:pt x="283" y="231"/>
                    <a:pt x="284" y="231"/>
                  </a:cubicBezTo>
                  <a:cubicBezTo>
                    <a:pt x="285" y="231"/>
                    <a:pt x="285" y="231"/>
                    <a:pt x="285" y="231"/>
                  </a:cubicBezTo>
                  <a:cubicBezTo>
                    <a:pt x="289" y="232"/>
                    <a:pt x="291" y="233"/>
                    <a:pt x="291" y="236"/>
                  </a:cubicBezTo>
                  <a:cubicBezTo>
                    <a:pt x="292" y="238"/>
                    <a:pt x="293" y="241"/>
                    <a:pt x="296" y="244"/>
                  </a:cubicBezTo>
                  <a:cubicBezTo>
                    <a:pt x="300" y="249"/>
                    <a:pt x="300" y="249"/>
                    <a:pt x="300" y="249"/>
                  </a:cubicBezTo>
                  <a:cubicBezTo>
                    <a:pt x="300" y="249"/>
                    <a:pt x="300" y="249"/>
                    <a:pt x="300" y="249"/>
                  </a:cubicBezTo>
                  <a:cubicBezTo>
                    <a:pt x="300" y="249"/>
                    <a:pt x="300" y="249"/>
                    <a:pt x="300" y="249"/>
                  </a:cubicBezTo>
                  <a:cubicBezTo>
                    <a:pt x="302" y="254"/>
                    <a:pt x="302" y="254"/>
                    <a:pt x="302" y="254"/>
                  </a:cubicBezTo>
                  <a:cubicBezTo>
                    <a:pt x="306" y="253"/>
                    <a:pt x="306" y="253"/>
                    <a:pt x="306" y="253"/>
                  </a:cubicBezTo>
                  <a:cubicBezTo>
                    <a:pt x="312" y="247"/>
                    <a:pt x="312" y="247"/>
                    <a:pt x="312" y="247"/>
                  </a:cubicBezTo>
                  <a:cubicBezTo>
                    <a:pt x="317" y="257"/>
                    <a:pt x="317" y="257"/>
                    <a:pt x="317" y="257"/>
                  </a:cubicBezTo>
                  <a:cubicBezTo>
                    <a:pt x="326" y="259"/>
                    <a:pt x="326" y="259"/>
                    <a:pt x="326" y="259"/>
                  </a:cubicBezTo>
                  <a:cubicBezTo>
                    <a:pt x="326" y="259"/>
                    <a:pt x="326" y="259"/>
                    <a:pt x="326" y="259"/>
                  </a:cubicBezTo>
                  <a:cubicBezTo>
                    <a:pt x="326" y="260"/>
                    <a:pt x="326" y="260"/>
                    <a:pt x="326" y="260"/>
                  </a:cubicBezTo>
                  <a:cubicBezTo>
                    <a:pt x="331" y="268"/>
                    <a:pt x="331" y="268"/>
                    <a:pt x="331" y="268"/>
                  </a:cubicBezTo>
                  <a:cubicBezTo>
                    <a:pt x="333" y="269"/>
                    <a:pt x="333" y="269"/>
                    <a:pt x="333" y="269"/>
                  </a:cubicBezTo>
                  <a:cubicBezTo>
                    <a:pt x="333" y="261"/>
                    <a:pt x="333" y="261"/>
                    <a:pt x="333" y="261"/>
                  </a:cubicBezTo>
                  <a:cubicBezTo>
                    <a:pt x="333" y="261"/>
                    <a:pt x="333" y="261"/>
                    <a:pt x="333" y="261"/>
                  </a:cubicBezTo>
                  <a:cubicBezTo>
                    <a:pt x="333" y="260"/>
                    <a:pt x="333" y="260"/>
                    <a:pt x="333" y="260"/>
                  </a:cubicBezTo>
                  <a:cubicBezTo>
                    <a:pt x="351" y="259"/>
                    <a:pt x="351" y="259"/>
                    <a:pt x="351" y="259"/>
                  </a:cubicBezTo>
                  <a:cubicBezTo>
                    <a:pt x="351" y="258"/>
                    <a:pt x="351" y="258"/>
                    <a:pt x="351" y="258"/>
                  </a:cubicBezTo>
                  <a:cubicBezTo>
                    <a:pt x="352" y="257"/>
                    <a:pt x="352" y="255"/>
                    <a:pt x="351" y="254"/>
                  </a:cubicBezTo>
                  <a:cubicBezTo>
                    <a:pt x="350" y="252"/>
                    <a:pt x="349" y="250"/>
                    <a:pt x="349" y="247"/>
                  </a:cubicBezTo>
                  <a:cubicBezTo>
                    <a:pt x="348" y="244"/>
                    <a:pt x="349" y="241"/>
                    <a:pt x="350" y="241"/>
                  </a:cubicBezTo>
                  <a:cubicBezTo>
                    <a:pt x="351" y="239"/>
                    <a:pt x="352" y="239"/>
                    <a:pt x="354" y="239"/>
                  </a:cubicBezTo>
                  <a:cubicBezTo>
                    <a:pt x="361" y="242"/>
                    <a:pt x="361" y="242"/>
                    <a:pt x="361" y="242"/>
                  </a:cubicBezTo>
                  <a:cubicBezTo>
                    <a:pt x="362" y="237"/>
                    <a:pt x="362" y="237"/>
                    <a:pt x="362" y="237"/>
                  </a:cubicBezTo>
                  <a:cubicBezTo>
                    <a:pt x="348" y="231"/>
                    <a:pt x="348" y="231"/>
                    <a:pt x="348" y="231"/>
                  </a:cubicBezTo>
                  <a:cubicBezTo>
                    <a:pt x="348" y="231"/>
                    <a:pt x="348" y="231"/>
                    <a:pt x="348" y="231"/>
                  </a:cubicBezTo>
                  <a:cubicBezTo>
                    <a:pt x="347" y="230"/>
                    <a:pt x="347" y="230"/>
                    <a:pt x="347" y="230"/>
                  </a:cubicBezTo>
                  <a:cubicBezTo>
                    <a:pt x="347" y="229"/>
                    <a:pt x="347" y="229"/>
                    <a:pt x="347" y="229"/>
                  </a:cubicBezTo>
                  <a:cubicBezTo>
                    <a:pt x="347" y="229"/>
                    <a:pt x="347" y="229"/>
                    <a:pt x="347" y="229"/>
                  </a:cubicBezTo>
                  <a:cubicBezTo>
                    <a:pt x="345" y="213"/>
                    <a:pt x="345" y="213"/>
                    <a:pt x="345" y="213"/>
                  </a:cubicBezTo>
                  <a:cubicBezTo>
                    <a:pt x="346" y="203"/>
                    <a:pt x="346" y="203"/>
                    <a:pt x="346" y="203"/>
                  </a:cubicBezTo>
                  <a:cubicBezTo>
                    <a:pt x="346" y="202"/>
                    <a:pt x="346" y="202"/>
                    <a:pt x="346" y="202"/>
                  </a:cubicBezTo>
                  <a:cubicBezTo>
                    <a:pt x="346" y="201"/>
                    <a:pt x="346" y="201"/>
                    <a:pt x="346" y="201"/>
                  </a:cubicBezTo>
                  <a:cubicBezTo>
                    <a:pt x="368" y="204"/>
                    <a:pt x="368" y="204"/>
                    <a:pt x="368" y="204"/>
                  </a:cubicBezTo>
                  <a:cubicBezTo>
                    <a:pt x="373" y="199"/>
                    <a:pt x="373" y="199"/>
                    <a:pt x="373" y="199"/>
                  </a:cubicBezTo>
                  <a:cubicBezTo>
                    <a:pt x="374" y="197"/>
                    <a:pt x="374" y="195"/>
                    <a:pt x="373" y="195"/>
                  </a:cubicBezTo>
                  <a:cubicBezTo>
                    <a:pt x="368" y="193"/>
                    <a:pt x="365" y="190"/>
                    <a:pt x="365" y="188"/>
                  </a:cubicBezTo>
                  <a:cubicBezTo>
                    <a:pt x="365" y="187"/>
                    <a:pt x="365" y="185"/>
                    <a:pt x="367" y="184"/>
                  </a:cubicBezTo>
                  <a:cubicBezTo>
                    <a:pt x="376" y="175"/>
                    <a:pt x="376" y="175"/>
                    <a:pt x="376" y="175"/>
                  </a:cubicBezTo>
                  <a:cubicBezTo>
                    <a:pt x="386" y="175"/>
                    <a:pt x="386" y="175"/>
                    <a:pt x="386" y="175"/>
                  </a:cubicBezTo>
                  <a:cubicBezTo>
                    <a:pt x="392" y="166"/>
                    <a:pt x="392" y="166"/>
                    <a:pt x="392" y="166"/>
                  </a:cubicBezTo>
                  <a:cubicBezTo>
                    <a:pt x="392" y="157"/>
                    <a:pt x="392" y="157"/>
                    <a:pt x="392" y="157"/>
                  </a:cubicBezTo>
                  <a:cubicBezTo>
                    <a:pt x="399" y="156"/>
                    <a:pt x="399" y="156"/>
                    <a:pt x="399" y="156"/>
                  </a:cubicBezTo>
                  <a:cubicBezTo>
                    <a:pt x="401" y="150"/>
                    <a:pt x="402" y="147"/>
                    <a:pt x="403" y="145"/>
                  </a:cubicBezTo>
                  <a:cubicBezTo>
                    <a:pt x="406" y="139"/>
                    <a:pt x="406" y="139"/>
                    <a:pt x="406" y="139"/>
                  </a:cubicBezTo>
                  <a:cubicBezTo>
                    <a:pt x="401" y="129"/>
                    <a:pt x="401" y="129"/>
                    <a:pt x="401" y="129"/>
                  </a:cubicBezTo>
                  <a:cubicBezTo>
                    <a:pt x="401" y="128"/>
                    <a:pt x="401" y="128"/>
                    <a:pt x="401" y="128"/>
                  </a:cubicBezTo>
                  <a:cubicBezTo>
                    <a:pt x="401" y="128"/>
                    <a:pt x="401" y="128"/>
                    <a:pt x="401" y="128"/>
                  </a:cubicBezTo>
                  <a:cubicBezTo>
                    <a:pt x="401" y="128"/>
                    <a:pt x="401" y="128"/>
                    <a:pt x="401" y="128"/>
                  </a:cubicBezTo>
                  <a:cubicBezTo>
                    <a:pt x="397" y="114"/>
                    <a:pt x="397" y="114"/>
                    <a:pt x="397" y="114"/>
                  </a:cubicBezTo>
                  <a:cubicBezTo>
                    <a:pt x="397" y="114"/>
                    <a:pt x="397" y="114"/>
                    <a:pt x="397" y="114"/>
                  </a:cubicBezTo>
                  <a:cubicBezTo>
                    <a:pt x="395" y="100"/>
                    <a:pt x="395" y="100"/>
                    <a:pt x="395" y="100"/>
                  </a:cubicBezTo>
                  <a:cubicBezTo>
                    <a:pt x="390" y="92"/>
                    <a:pt x="390" y="92"/>
                    <a:pt x="390" y="92"/>
                  </a:cubicBezTo>
                  <a:cubicBezTo>
                    <a:pt x="383" y="85"/>
                    <a:pt x="383" y="85"/>
                    <a:pt x="383" y="85"/>
                  </a:cubicBezTo>
                  <a:cubicBezTo>
                    <a:pt x="383" y="84"/>
                    <a:pt x="383" y="84"/>
                    <a:pt x="383" y="84"/>
                  </a:cubicBezTo>
                  <a:cubicBezTo>
                    <a:pt x="383" y="84"/>
                    <a:pt x="383" y="84"/>
                    <a:pt x="383" y="84"/>
                  </a:cubicBezTo>
                  <a:cubicBezTo>
                    <a:pt x="382" y="83"/>
                    <a:pt x="382" y="83"/>
                    <a:pt x="382" y="83"/>
                  </a:cubicBezTo>
                  <a:cubicBezTo>
                    <a:pt x="382" y="76"/>
                    <a:pt x="382" y="76"/>
                    <a:pt x="382" y="76"/>
                  </a:cubicBezTo>
                  <a:cubicBezTo>
                    <a:pt x="369" y="80"/>
                    <a:pt x="369" y="80"/>
                    <a:pt x="369" y="80"/>
                  </a:cubicBezTo>
                  <a:cubicBezTo>
                    <a:pt x="368" y="79"/>
                    <a:pt x="368" y="79"/>
                    <a:pt x="368" y="79"/>
                  </a:cubicBezTo>
                  <a:cubicBezTo>
                    <a:pt x="362" y="73"/>
                    <a:pt x="362" y="73"/>
                    <a:pt x="362" y="73"/>
                  </a:cubicBezTo>
                  <a:cubicBezTo>
                    <a:pt x="344" y="59"/>
                    <a:pt x="344" y="59"/>
                    <a:pt x="344" y="59"/>
                  </a:cubicBezTo>
                  <a:cubicBezTo>
                    <a:pt x="344" y="59"/>
                    <a:pt x="344" y="59"/>
                    <a:pt x="344" y="59"/>
                  </a:cubicBezTo>
                  <a:cubicBezTo>
                    <a:pt x="337" y="50"/>
                    <a:pt x="337" y="50"/>
                    <a:pt x="337" y="50"/>
                  </a:cubicBezTo>
                  <a:cubicBezTo>
                    <a:pt x="333" y="47"/>
                    <a:pt x="333" y="47"/>
                    <a:pt x="333" y="47"/>
                  </a:cubicBezTo>
                  <a:cubicBezTo>
                    <a:pt x="330" y="52"/>
                    <a:pt x="330" y="52"/>
                    <a:pt x="330" y="52"/>
                  </a:cubicBezTo>
                  <a:cubicBezTo>
                    <a:pt x="330" y="53"/>
                    <a:pt x="330" y="53"/>
                    <a:pt x="330" y="53"/>
                  </a:cubicBezTo>
                  <a:cubicBezTo>
                    <a:pt x="330" y="53"/>
                    <a:pt x="330" y="53"/>
                    <a:pt x="330" y="53"/>
                  </a:cubicBezTo>
                  <a:cubicBezTo>
                    <a:pt x="329" y="53"/>
                    <a:pt x="329" y="53"/>
                    <a:pt x="329" y="53"/>
                  </a:cubicBezTo>
                  <a:cubicBezTo>
                    <a:pt x="328" y="53"/>
                    <a:pt x="328" y="53"/>
                    <a:pt x="328" y="53"/>
                  </a:cubicBezTo>
                  <a:cubicBezTo>
                    <a:pt x="323" y="53"/>
                    <a:pt x="323" y="53"/>
                    <a:pt x="323" y="53"/>
                  </a:cubicBezTo>
                  <a:cubicBezTo>
                    <a:pt x="322" y="54"/>
                    <a:pt x="322" y="54"/>
                    <a:pt x="322" y="54"/>
                  </a:cubicBezTo>
                  <a:cubicBezTo>
                    <a:pt x="322" y="54"/>
                    <a:pt x="322" y="54"/>
                    <a:pt x="322" y="54"/>
                  </a:cubicBezTo>
                  <a:cubicBezTo>
                    <a:pt x="308" y="39"/>
                    <a:pt x="308" y="39"/>
                    <a:pt x="308" y="39"/>
                  </a:cubicBezTo>
                  <a:cubicBezTo>
                    <a:pt x="306" y="38"/>
                    <a:pt x="303" y="35"/>
                    <a:pt x="299" y="31"/>
                  </a:cubicBezTo>
                  <a:cubicBezTo>
                    <a:pt x="293" y="27"/>
                    <a:pt x="293" y="27"/>
                    <a:pt x="293" y="27"/>
                  </a:cubicBezTo>
                  <a:cubicBezTo>
                    <a:pt x="292" y="27"/>
                    <a:pt x="292" y="27"/>
                    <a:pt x="292" y="27"/>
                  </a:cubicBezTo>
                  <a:cubicBezTo>
                    <a:pt x="286" y="23"/>
                    <a:pt x="286" y="23"/>
                    <a:pt x="286" y="23"/>
                  </a:cubicBezTo>
                  <a:cubicBezTo>
                    <a:pt x="282" y="26"/>
                    <a:pt x="282" y="26"/>
                    <a:pt x="282" y="26"/>
                  </a:cubicBezTo>
                  <a:cubicBezTo>
                    <a:pt x="281" y="27"/>
                    <a:pt x="281" y="27"/>
                    <a:pt x="281" y="27"/>
                  </a:cubicBezTo>
                  <a:cubicBezTo>
                    <a:pt x="281" y="26"/>
                    <a:pt x="281" y="26"/>
                    <a:pt x="281" y="26"/>
                  </a:cubicBezTo>
                  <a:cubicBezTo>
                    <a:pt x="280" y="26"/>
                    <a:pt x="280" y="26"/>
                    <a:pt x="280" y="26"/>
                  </a:cubicBezTo>
                  <a:cubicBezTo>
                    <a:pt x="277" y="25"/>
                    <a:pt x="277" y="25"/>
                    <a:pt x="277" y="25"/>
                  </a:cubicBezTo>
                  <a:cubicBezTo>
                    <a:pt x="273" y="27"/>
                    <a:pt x="273" y="27"/>
                    <a:pt x="273" y="27"/>
                  </a:cubicBezTo>
                  <a:cubicBezTo>
                    <a:pt x="272" y="28"/>
                    <a:pt x="272" y="28"/>
                    <a:pt x="272" y="28"/>
                  </a:cubicBezTo>
                  <a:cubicBezTo>
                    <a:pt x="272" y="28"/>
                    <a:pt x="272" y="28"/>
                    <a:pt x="272" y="28"/>
                  </a:cubicBezTo>
                  <a:cubicBezTo>
                    <a:pt x="272" y="28"/>
                    <a:pt x="272" y="28"/>
                    <a:pt x="272" y="28"/>
                  </a:cubicBezTo>
                  <a:cubicBezTo>
                    <a:pt x="266" y="29"/>
                    <a:pt x="266" y="29"/>
                    <a:pt x="266" y="29"/>
                  </a:cubicBezTo>
                  <a:cubicBezTo>
                    <a:pt x="258" y="25"/>
                    <a:pt x="251" y="20"/>
                    <a:pt x="243" y="15"/>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1" name="Freeform 11"/>
            <p:cNvSpPr/>
            <p:nvPr/>
          </p:nvSpPr>
          <p:spPr bwMode="auto">
            <a:xfrm>
              <a:off x="2675863" y="4237928"/>
              <a:ext cx="1081747" cy="952882"/>
            </a:xfrm>
            <a:custGeom>
              <a:avLst/>
              <a:gdLst>
                <a:gd name="T0" fmla="*/ 10 w 351"/>
                <a:gd name="T1" fmla="*/ 14 h 309"/>
                <a:gd name="T2" fmla="*/ 8 w 351"/>
                <a:gd name="T3" fmla="*/ 35 h 309"/>
                <a:gd name="T4" fmla="*/ 4 w 351"/>
                <a:gd name="T5" fmla="*/ 57 h 309"/>
                <a:gd name="T6" fmla="*/ 19 w 351"/>
                <a:gd name="T7" fmla="*/ 69 h 309"/>
                <a:gd name="T8" fmla="*/ 35 w 351"/>
                <a:gd name="T9" fmla="*/ 97 h 309"/>
                <a:gd name="T10" fmla="*/ 37 w 351"/>
                <a:gd name="T11" fmla="*/ 123 h 309"/>
                <a:gd name="T12" fmla="*/ 45 w 351"/>
                <a:gd name="T13" fmla="*/ 143 h 309"/>
                <a:gd name="T14" fmla="*/ 50 w 351"/>
                <a:gd name="T15" fmla="*/ 175 h 309"/>
                <a:gd name="T16" fmla="*/ 47 w 351"/>
                <a:gd name="T17" fmla="*/ 219 h 309"/>
                <a:gd name="T18" fmla="*/ 55 w 351"/>
                <a:gd name="T19" fmla="*/ 231 h 309"/>
                <a:gd name="T20" fmla="*/ 62 w 351"/>
                <a:gd name="T21" fmla="*/ 213 h 309"/>
                <a:gd name="T22" fmla="*/ 78 w 351"/>
                <a:gd name="T23" fmla="*/ 221 h 309"/>
                <a:gd name="T24" fmla="*/ 85 w 351"/>
                <a:gd name="T25" fmla="*/ 237 h 309"/>
                <a:gd name="T26" fmla="*/ 102 w 351"/>
                <a:gd name="T27" fmla="*/ 239 h 309"/>
                <a:gd name="T28" fmla="*/ 119 w 351"/>
                <a:gd name="T29" fmla="*/ 279 h 309"/>
                <a:gd name="T30" fmla="*/ 122 w 351"/>
                <a:gd name="T31" fmla="*/ 299 h 309"/>
                <a:gd name="T32" fmla="*/ 131 w 351"/>
                <a:gd name="T33" fmla="*/ 308 h 309"/>
                <a:gd name="T34" fmla="*/ 153 w 351"/>
                <a:gd name="T35" fmla="*/ 293 h 309"/>
                <a:gd name="T36" fmla="*/ 164 w 351"/>
                <a:gd name="T37" fmla="*/ 268 h 309"/>
                <a:gd name="T38" fmla="*/ 173 w 351"/>
                <a:gd name="T39" fmla="*/ 255 h 309"/>
                <a:gd name="T40" fmla="*/ 186 w 351"/>
                <a:gd name="T41" fmla="*/ 235 h 309"/>
                <a:gd name="T42" fmla="*/ 195 w 351"/>
                <a:gd name="T43" fmla="*/ 219 h 309"/>
                <a:gd name="T44" fmla="*/ 220 w 351"/>
                <a:gd name="T45" fmla="*/ 226 h 309"/>
                <a:gd name="T46" fmla="*/ 229 w 351"/>
                <a:gd name="T47" fmla="*/ 236 h 309"/>
                <a:gd name="T48" fmla="*/ 240 w 351"/>
                <a:gd name="T49" fmla="*/ 233 h 309"/>
                <a:gd name="T50" fmla="*/ 255 w 351"/>
                <a:gd name="T51" fmla="*/ 249 h 309"/>
                <a:gd name="T52" fmla="*/ 275 w 351"/>
                <a:gd name="T53" fmla="*/ 233 h 309"/>
                <a:gd name="T54" fmla="*/ 264 w 351"/>
                <a:gd name="T55" fmla="*/ 229 h 309"/>
                <a:gd name="T56" fmla="*/ 259 w 351"/>
                <a:gd name="T57" fmla="*/ 211 h 309"/>
                <a:gd name="T58" fmla="*/ 275 w 351"/>
                <a:gd name="T59" fmla="*/ 210 h 309"/>
                <a:gd name="T60" fmla="*/ 258 w 351"/>
                <a:gd name="T61" fmla="*/ 187 h 309"/>
                <a:gd name="T62" fmla="*/ 254 w 351"/>
                <a:gd name="T63" fmla="*/ 163 h 309"/>
                <a:gd name="T64" fmla="*/ 303 w 351"/>
                <a:gd name="T65" fmla="*/ 143 h 309"/>
                <a:gd name="T66" fmla="*/ 327 w 351"/>
                <a:gd name="T67" fmla="*/ 121 h 309"/>
                <a:gd name="T68" fmla="*/ 332 w 351"/>
                <a:gd name="T69" fmla="*/ 112 h 309"/>
                <a:gd name="T70" fmla="*/ 343 w 351"/>
                <a:gd name="T71" fmla="*/ 86 h 309"/>
                <a:gd name="T72" fmla="*/ 325 w 351"/>
                <a:gd name="T73" fmla="*/ 79 h 309"/>
                <a:gd name="T74" fmla="*/ 315 w 351"/>
                <a:gd name="T75" fmla="*/ 69 h 309"/>
                <a:gd name="T76" fmla="*/ 304 w 351"/>
                <a:gd name="T77" fmla="*/ 73 h 309"/>
                <a:gd name="T78" fmla="*/ 298 w 351"/>
                <a:gd name="T79" fmla="*/ 63 h 309"/>
                <a:gd name="T80" fmla="*/ 287 w 351"/>
                <a:gd name="T81" fmla="*/ 62 h 309"/>
                <a:gd name="T82" fmla="*/ 262 w 351"/>
                <a:gd name="T83" fmla="*/ 58 h 309"/>
                <a:gd name="T84" fmla="*/ 252 w 351"/>
                <a:gd name="T85" fmla="*/ 60 h 309"/>
                <a:gd name="T86" fmla="*/ 219 w 351"/>
                <a:gd name="T87" fmla="*/ 56 h 309"/>
                <a:gd name="T88" fmla="*/ 217 w 351"/>
                <a:gd name="T89" fmla="*/ 39 h 309"/>
                <a:gd name="T90" fmla="*/ 180 w 351"/>
                <a:gd name="T91" fmla="*/ 17 h 309"/>
                <a:gd name="T92" fmla="*/ 163 w 351"/>
                <a:gd name="T93" fmla="*/ 6 h 309"/>
                <a:gd name="T94" fmla="*/ 160 w 351"/>
                <a:gd name="T95" fmla="*/ 31 h 309"/>
                <a:gd name="T96" fmla="*/ 140 w 351"/>
                <a:gd name="T97" fmla="*/ 33 h 309"/>
                <a:gd name="T98" fmla="*/ 130 w 351"/>
                <a:gd name="T99" fmla="*/ 42 h 309"/>
                <a:gd name="T100" fmla="*/ 122 w 351"/>
                <a:gd name="T101" fmla="*/ 55 h 309"/>
                <a:gd name="T102" fmla="*/ 94 w 351"/>
                <a:gd name="T103" fmla="*/ 68 h 309"/>
                <a:gd name="T104" fmla="*/ 77 w 351"/>
                <a:gd name="T105" fmla="*/ 51 h 309"/>
                <a:gd name="T106" fmla="*/ 62 w 351"/>
                <a:gd name="T107" fmla="*/ 47 h 309"/>
                <a:gd name="T108" fmla="*/ 49 w 351"/>
                <a:gd name="T109" fmla="*/ 31 h 309"/>
                <a:gd name="T110" fmla="*/ 34 w 351"/>
                <a:gd name="T111" fmla="*/ 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9">
                  <a:moveTo>
                    <a:pt x="32" y="8"/>
                  </a:moveTo>
                  <a:cubicBezTo>
                    <a:pt x="23" y="5"/>
                    <a:pt x="23" y="5"/>
                    <a:pt x="23" y="5"/>
                  </a:cubicBezTo>
                  <a:cubicBezTo>
                    <a:pt x="14" y="4"/>
                    <a:pt x="14" y="4"/>
                    <a:pt x="14" y="4"/>
                  </a:cubicBezTo>
                  <a:cubicBezTo>
                    <a:pt x="10" y="7"/>
                    <a:pt x="10" y="7"/>
                    <a:pt x="10" y="7"/>
                  </a:cubicBezTo>
                  <a:cubicBezTo>
                    <a:pt x="10" y="14"/>
                    <a:pt x="10" y="14"/>
                    <a:pt x="10" y="14"/>
                  </a:cubicBezTo>
                  <a:cubicBezTo>
                    <a:pt x="10" y="15"/>
                    <a:pt x="10" y="15"/>
                    <a:pt x="10" y="15"/>
                  </a:cubicBezTo>
                  <a:cubicBezTo>
                    <a:pt x="13" y="25"/>
                    <a:pt x="13" y="25"/>
                    <a:pt x="13" y="25"/>
                  </a:cubicBezTo>
                  <a:cubicBezTo>
                    <a:pt x="13" y="33"/>
                    <a:pt x="13" y="33"/>
                    <a:pt x="13" y="33"/>
                  </a:cubicBezTo>
                  <a:cubicBezTo>
                    <a:pt x="13" y="35"/>
                    <a:pt x="13" y="35"/>
                    <a:pt x="13" y="35"/>
                  </a:cubicBezTo>
                  <a:cubicBezTo>
                    <a:pt x="8" y="35"/>
                    <a:pt x="8" y="35"/>
                    <a:pt x="8" y="35"/>
                  </a:cubicBezTo>
                  <a:cubicBezTo>
                    <a:pt x="10" y="45"/>
                    <a:pt x="10" y="45"/>
                    <a:pt x="10" y="45"/>
                  </a:cubicBezTo>
                  <a:cubicBezTo>
                    <a:pt x="3" y="48"/>
                    <a:pt x="3" y="48"/>
                    <a:pt x="3" y="48"/>
                  </a:cubicBezTo>
                  <a:cubicBezTo>
                    <a:pt x="0" y="54"/>
                    <a:pt x="0" y="54"/>
                    <a:pt x="0" y="54"/>
                  </a:cubicBezTo>
                  <a:cubicBezTo>
                    <a:pt x="4" y="57"/>
                    <a:pt x="4" y="57"/>
                    <a:pt x="4" y="57"/>
                  </a:cubicBezTo>
                  <a:cubicBezTo>
                    <a:pt x="4" y="57"/>
                    <a:pt x="4" y="57"/>
                    <a:pt x="4" y="57"/>
                  </a:cubicBezTo>
                  <a:cubicBezTo>
                    <a:pt x="4" y="57"/>
                    <a:pt x="4" y="57"/>
                    <a:pt x="4" y="57"/>
                  </a:cubicBezTo>
                  <a:cubicBezTo>
                    <a:pt x="18" y="69"/>
                    <a:pt x="18" y="69"/>
                    <a:pt x="18" y="69"/>
                  </a:cubicBezTo>
                  <a:cubicBezTo>
                    <a:pt x="19" y="69"/>
                    <a:pt x="19" y="69"/>
                    <a:pt x="19" y="69"/>
                  </a:cubicBezTo>
                  <a:cubicBezTo>
                    <a:pt x="19" y="69"/>
                    <a:pt x="19" y="69"/>
                    <a:pt x="19" y="69"/>
                  </a:cubicBezTo>
                  <a:cubicBezTo>
                    <a:pt x="19" y="69"/>
                    <a:pt x="19" y="69"/>
                    <a:pt x="19" y="69"/>
                  </a:cubicBezTo>
                  <a:cubicBezTo>
                    <a:pt x="19" y="70"/>
                    <a:pt x="19" y="70"/>
                    <a:pt x="19" y="70"/>
                  </a:cubicBezTo>
                  <a:cubicBezTo>
                    <a:pt x="21" y="80"/>
                    <a:pt x="21" y="80"/>
                    <a:pt x="21" y="80"/>
                  </a:cubicBezTo>
                  <a:cubicBezTo>
                    <a:pt x="28" y="89"/>
                    <a:pt x="28" y="89"/>
                    <a:pt x="28" y="89"/>
                  </a:cubicBezTo>
                  <a:cubicBezTo>
                    <a:pt x="29" y="91"/>
                    <a:pt x="31" y="94"/>
                    <a:pt x="35" y="97"/>
                  </a:cubicBezTo>
                  <a:cubicBezTo>
                    <a:pt x="35" y="97"/>
                    <a:pt x="35" y="97"/>
                    <a:pt x="35" y="97"/>
                  </a:cubicBezTo>
                  <a:cubicBezTo>
                    <a:pt x="36" y="97"/>
                    <a:pt x="36" y="97"/>
                    <a:pt x="36" y="97"/>
                  </a:cubicBezTo>
                  <a:cubicBezTo>
                    <a:pt x="36" y="98"/>
                    <a:pt x="36" y="98"/>
                    <a:pt x="36" y="98"/>
                  </a:cubicBezTo>
                  <a:cubicBezTo>
                    <a:pt x="35" y="99"/>
                    <a:pt x="35" y="99"/>
                    <a:pt x="35" y="99"/>
                  </a:cubicBezTo>
                  <a:cubicBezTo>
                    <a:pt x="35" y="107"/>
                    <a:pt x="35" y="107"/>
                    <a:pt x="35" y="107"/>
                  </a:cubicBezTo>
                  <a:cubicBezTo>
                    <a:pt x="36" y="110"/>
                    <a:pt x="37" y="115"/>
                    <a:pt x="37" y="123"/>
                  </a:cubicBezTo>
                  <a:cubicBezTo>
                    <a:pt x="40" y="128"/>
                    <a:pt x="42" y="131"/>
                    <a:pt x="42" y="134"/>
                  </a:cubicBezTo>
                  <a:cubicBezTo>
                    <a:pt x="42" y="135"/>
                    <a:pt x="43" y="139"/>
                    <a:pt x="45" y="143"/>
                  </a:cubicBezTo>
                  <a:cubicBezTo>
                    <a:pt x="45" y="143"/>
                    <a:pt x="45" y="143"/>
                    <a:pt x="45" y="143"/>
                  </a:cubicBezTo>
                  <a:cubicBezTo>
                    <a:pt x="45" y="143"/>
                    <a:pt x="45" y="143"/>
                    <a:pt x="45" y="143"/>
                  </a:cubicBezTo>
                  <a:cubicBezTo>
                    <a:pt x="45" y="143"/>
                    <a:pt x="45" y="143"/>
                    <a:pt x="45" y="143"/>
                  </a:cubicBezTo>
                  <a:cubicBezTo>
                    <a:pt x="46" y="149"/>
                    <a:pt x="46" y="154"/>
                    <a:pt x="44" y="158"/>
                  </a:cubicBezTo>
                  <a:cubicBezTo>
                    <a:pt x="43" y="161"/>
                    <a:pt x="45" y="166"/>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4" y="192"/>
                    <a:pt x="45" y="195"/>
                    <a:pt x="45" y="196"/>
                  </a:cubicBezTo>
                  <a:cubicBezTo>
                    <a:pt x="43" y="209"/>
                    <a:pt x="43" y="209"/>
                    <a:pt x="43" y="209"/>
                  </a:cubicBezTo>
                  <a:cubicBezTo>
                    <a:pt x="42" y="214"/>
                    <a:pt x="42" y="216"/>
                    <a:pt x="44" y="217"/>
                  </a:cubicBezTo>
                  <a:cubicBezTo>
                    <a:pt x="47" y="219"/>
                    <a:pt x="47" y="219"/>
                    <a:pt x="47" y="219"/>
                  </a:cubicBezTo>
                  <a:cubicBezTo>
                    <a:pt x="50" y="220"/>
                    <a:pt x="52" y="222"/>
                    <a:pt x="52" y="224"/>
                  </a:cubicBezTo>
                  <a:cubicBezTo>
                    <a:pt x="51" y="231"/>
                    <a:pt x="51" y="231"/>
                    <a:pt x="51" y="231"/>
                  </a:cubicBezTo>
                  <a:cubicBezTo>
                    <a:pt x="53" y="232"/>
                    <a:pt x="53" y="232"/>
                    <a:pt x="53" y="232"/>
                  </a:cubicBezTo>
                  <a:cubicBezTo>
                    <a:pt x="54" y="232"/>
                    <a:pt x="54" y="232"/>
                    <a:pt x="54" y="232"/>
                  </a:cubicBezTo>
                  <a:cubicBezTo>
                    <a:pt x="55" y="231"/>
                    <a:pt x="55" y="231"/>
                    <a:pt x="55" y="231"/>
                  </a:cubicBezTo>
                  <a:cubicBezTo>
                    <a:pt x="56" y="230"/>
                    <a:pt x="57" y="228"/>
                    <a:pt x="58" y="226"/>
                  </a:cubicBezTo>
                  <a:cubicBezTo>
                    <a:pt x="58" y="225"/>
                    <a:pt x="58" y="225"/>
                    <a:pt x="58" y="225"/>
                  </a:cubicBezTo>
                  <a:cubicBezTo>
                    <a:pt x="59" y="224"/>
                    <a:pt x="59" y="224"/>
                    <a:pt x="59" y="224"/>
                  </a:cubicBezTo>
                  <a:cubicBezTo>
                    <a:pt x="60" y="223"/>
                    <a:pt x="61" y="222"/>
                    <a:pt x="62" y="221"/>
                  </a:cubicBezTo>
                  <a:cubicBezTo>
                    <a:pt x="63" y="218"/>
                    <a:pt x="63" y="216"/>
                    <a:pt x="62" y="213"/>
                  </a:cubicBezTo>
                  <a:cubicBezTo>
                    <a:pt x="61" y="211"/>
                    <a:pt x="61" y="211"/>
                    <a:pt x="61" y="211"/>
                  </a:cubicBezTo>
                  <a:cubicBezTo>
                    <a:pt x="63" y="211"/>
                    <a:pt x="63" y="211"/>
                    <a:pt x="63" y="211"/>
                  </a:cubicBezTo>
                  <a:cubicBezTo>
                    <a:pt x="70" y="209"/>
                    <a:pt x="73" y="209"/>
                    <a:pt x="74" y="212"/>
                  </a:cubicBezTo>
                  <a:cubicBezTo>
                    <a:pt x="78" y="220"/>
                    <a:pt x="78" y="220"/>
                    <a:pt x="78" y="220"/>
                  </a:cubicBezTo>
                  <a:cubicBezTo>
                    <a:pt x="78" y="221"/>
                    <a:pt x="78" y="221"/>
                    <a:pt x="78" y="221"/>
                  </a:cubicBezTo>
                  <a:cubicBezTo>
                    <a:pt x="78" y="221"/>
                    <a:pt x="78" y="221"/>
                    <a:pt x="78" y="221"/>
                  </a:cubicBezTo>
                  <a:cubicBezTo>
                    <a:pt x="79" y="234"/>
                    <a:pt x="79" y="234"/>
                    <a:pt x="79" y="234"/>
                  </a:cubicBezTo>
                  <a:cubicBezTo>
                    <a:pt x="84" y="237"/>
                    <a:pt x="84" y="237"/>
                    <a:pt x="84" y="237"/>
                  </a:cubicBezTo>
                  <a:cubicBezTo>
                    <a:pt x="85" y="237"/>
                    <a:pt x="85" y="237"/>
                    <a:pt x="85" y="237"/>
                  </a:cubicBezTo>
                  <a:cubicBezTo>
                    <a:pt x="85" y="237"/>
                    <a:pt x="85" y="237"/>
                    <a:pt x="85" y="237"/>
                  </a:cubicBezTo>
                  <a:cubicBezTo>
                    <a:pt x="88" y="240"/>
                    <a:pt x="88" y="240"/>
                    <a:pt x="88" y="240"/>
                  </a:cubicBezTo>
                  <a:cubicBezTo>
                    <a:pt x="92" y="236"/>
                    <a:pt x="92" y="236"/>
                    <a:pt x="92" y="236"/>
                  </a:cubicBezTo>
                  <a:cubicBezTo>
                    <a:pt x="95" y="233"/>
                    <a:pt x="95" y="233"/>
                    <a:pt x="95" y="233"/>
                  </a:cubicBezTo>
                  <a:cubicBezTo>
                    <a:pt x="96" y="233"/>
                    <a:pt x="96" y="233"/>
                    <a:pt x="96" y="233"/>
                  </a:cubicBezTo>
                  <a:cubicBezTo>
                    <a:pt x="99" y="234"/>
                    <a:pt x="101" y="236"/>
                    <a:pt x="102" y="239"/>
                  </a:cubicBezTo>
                  <a:cubicBezTo>
                    <a:pt x="103" y="249"/>
                    <a:pt x="103" y="249"/>
                    <a:pt x="103" y="249"/>
                  </a:cubicBezTo>
                  <a:cubicBezTo>
                    <a:pt x="104" y="251"/>
                    <a:pt x="104" y="251"/>
                    <a:pt x="104" y="251"/>
                  </a:cubicBezTo>
                  <a:cubicBezTo>
                    <a:pt x="114" y="274"/>
                    <a:pt x="114" y="274"/>
                    <a:pt x="114" y="274"/>
                  </a:cubicBezTo>
                  <a:cubicBezTo>
                    <a:pt x="119" y="279"/>
                    <a:pt x="119" y="279"/>
                    <a:pt x="119" y="279"/>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2" y="299"/>
                    <a:pt x="122" y="299"/>
                    <a:pt x="122" y="299"/>
                  </a:cubicBezTo>
                  <a:cubicBezTo>
                    <a:pt x="125" y="295"/>
                    <a:pt x="128" y="293"/>
                    <a:pt x="129" y="294"/>
                  </a:cubicBezTo>
                  <a:cubicBezTo>
                    <a:pt x="131" y="294"/>
                    <a:pt x="131" y="295"/>
                    <a:pt x="131" y="297"/>
                  </a:cubicBezTo>
                  <a:cubicBezTo>
                    <a:pt x="131" y="299"/>
                    <a:pt x="131" y="299"/>
                    <a:pt x="131" y="299"/>
                  </a:cubicBezTo>
                  <a:cubicBezTo>
                    <a:pt x="131" y="306"/>
                    <a:pt x="131" y="306"/>
                    <a:pt x="131" y="306"/>
                  </a:cubicBezTo>
                  <a:cubicBezTo>
                    <a:pt x="131" y="308"/>
                    <a:pt x="131" y="308"/>
                    <a:pt x="131" y="308"/>
                  </a:cubicBezTo>
                  <a:cubicBezTo>
                    <a:pt x="133" y="309"/>
                    <a:pt x="135" y="308"/>
                    <a:pt x="135" y="307"/>
                  </a:cubicBezTo>
                  <a:cubicBezTo>
                    <a:pt x="139" y="301"/>
                    <a:pt x="139" y="301"/>
                    <a:pt x="139" y="301"/>
                  </a:cubicBezTo>
                  <a:cubicBezTo>
                    <a:pt x="144" y="297"/>
                    <a:pt x="144" y="297"/>
                    <a:pt x="144" y="297"/>
                  </a:cubicBezTo>
                  <a:cubicBezTo>
                    <a:pt x="146" y="295"/>
                    <a:pt x="149" y="293"/>
                    <a:pt x="152" y="293"/>
                  </a:cubicBezTo>
                  <a:cubicBezTo>
                    <a:pt x="153" y="293"/>
                    <a:pt x="153" y="293"/>
                    <a:pt x="153" y="293"/>
                  </a:cubicBezTo>
                  <a:cubicBezTo>
                    <a:pt x="161" y="295"/>
                    <a:pt x="161" y="295"/>
                    <a:pt x="161" y="295"/>
                  </a:cubicBezTo>
                  <a:cubicBezTo>
                    <a:pt x="164" y="294"/>
                    <a:pt x="164" y="294"/>
                    <a:pt x="164" y="294"/>
                  </a:cubicBezTo>
                  <a:cubicBezTo>
                    <a:pt x="168" y="289"/>
                    <a:pt x="168" y="289"/>
                    <a:pt x="168" y="289"/>
                  </a:cubicBezTo>
                  <a:cubicBezTo>
                    <a:pt x="167" y="280"/>
                    <a:pt x="167" y="280"/>
                    <a:pt x="167" y="280"/>
                  </a:cubicBezTo>
                  <a:cubicBezTo>
                    <a:pt x="164"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6" y="235"/>
                    <a:pt x="186" y="235"/>
                    <a:pt x="186" y="235"/>
                  </a:cubicBezTo>
                  <a:cubicBezTo>
                    <a:pt x="179" y="219"/>
                    <a:pt x="179" y="219"/>
                    <a:pt x="179" y="219"/>
                  </a:cubicBezTo>
                  <a:cubicBezTo>
                    <a:pt x="195" y="226"/>
                    <a:pt x="195" y="226"/>
                    <a:pt x="195" y="226"/>
                  </a:cubicBezTo>
                  <a:cubicBezTo>
                    <a:pt x="195" y="219"/>
                    <a:pt x="195" y="219"/>
                    <a:pt x="195" y="219"/>
                  </a:cubicBezTo>
                  <a:cubicBezTo>
                    <a:pt x="195" y="219"/>
                    <a:pt x="195" y="219"/>
                    <a:pt x="195" y="219"/>
                  </a:cubicBezTo>
                  <a:cubicBezTo>
                    <a:pt x="195" y="219"/>
                    <a:pt x="195" y="219"/>
                    <a:pt x="195" y="219"/>
                  </a:cubicBezTo>
                  <a:cubicBezTo>
                    <a:pt x="201" y="213"/>
                    <a:pt x="201" y="213"/>
                    <a:pt x="201" y="213"/>
                  </a:cubicBezTo>
                  <a:cubicBezTo>
                    <a:pt x="213" y="210"/>
                    <a:pt x="213" y="210"/>
                    <a:pt x="213" y="210"/>
                  </a:cubicBezTo>
                  <a:cubicBezTo>
                    <a:pt x="214" y="210"/>
                    <a:pt x="214" y="210"/>
                    <a:pt x="214" y="210"/>
                  </a:cubicBezTo>
                  <a:cubicBezTo>
                    <a:pt x="220" y="225"/>
                    <a:pt x="220" y="225"/>
                    <a:pt x="220" y="225"/>
                  </a:cubicBezTo>
                  <a:cubicBezTo>
                    <a:pt x="220" y="226"/>
                    <a:pt x="220" y="226"/>
                    <a:pt x="220" y="226"/>
                  </a:cubicBezTo>
                  <a:cubicBezTo>
                    <a:pt x="220" y="231"/>
                    <a:pt x="220" y="231"/>
                    <a:pt x="220" y="231"/>
                  </a:cubicBezTo>
                  <a:cubicBezTo>
                    <a:pt x="220" y="237"/>
                    <a:pt x="220" y="237"/>
                    <a:pt x="220" y="237"/>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8" y="237"/>
                  </a:cubicBezTo>
                  <a:cubicBezTo>
                    <a:pt x="249" y="247"/>
                    <a:pt x="249" y="247"/>
                    <a:pt x="249" y="247"/>
                  </a:cubicBezTo>
                  <a:cubicBezTo>
                    <a:pt x="249" y="248"/>
                    <a:pt x="249" y="248"/>
                    <a:pt x="249" y="248"/>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7"/>
                    <a:pt x="278" y="237"/>
                    <a:pt x="278" y="237"/>
                  </a:cubicBezTo>
                  <a:cubicBezTo>
                    <a:pt x="275" y="233"/>
                    <a:pt x="275" y="233"/>
                    <a:pt x="275" y="233"/>
                  </a:cubicBezTo>
                  <a:cubicBezTo>
                    <a:pt x="264" y="230"/>
                    <a:pt x="264" y="230"/>
                    <a:pt x="264" y="230"/>
                  </a:cubicBezTo>
                  <a:cubicBezTo>
                    <a:pt x="264" y="230"/>
                    <a:pt x="264" y="230"/>
                    <a:pt x="264" y="230"/>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1"/>
                    <a:pt x="259" y="211"/>
                    <a:pt x="259" y="211"/>
                  </a:cubicBezTo>
                  <a:cubicBezTo>
                    <a:pt x="259" y="211"/>
                    <a:pt x="259" y="211"/>
                    <a:pt x="259" y="211"/>
                  </a:cubicBezTo>
                  <a:cubicBezTo>
                    <a:pt x="265" y="208"/>
                    <a:pt x="265" y="208"/>
                    <a:pt x="265" y="208"/>
                  </a:cubicBezTo>
                  <a:cubicBezTo>
                    <a:pt x="265" y="208"/>
                    <a:pt x="265" y="208"/>
                    <a:pt x="265" y="208"/>
                  </a:cubicBezTo>
                  <a:cubicBezTo>
                    <a:pt x="266" y="208"/>
                    <a:pt x="266" y="208"/>
                    <a:pt x="266" y="208"/>
                  </a:cubicBezTo>
                  <a:cubicBezTo>
                    <a:pt x="274" y="210"/>
                    <a:pt x="274" y="210"/>
                    <a:pt x="274" y="210"/>
                  </a:cubicBezTo>
                  <a:cubicBezTo>
                    <a:pt x="275" y="210"/>
                    <a:pt x="275" y="210"/>
                    <a:pt x="275" y="210"/>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8" y="187"/>
                    <a:pt x="258" y="187"/>
                    <a:pt x="258" y="187"/>
                  </a:cubicBezTo>
                  <a:cubicBezTo>
                    <a:pt x="258" y="187"/>
                    <a:pt x="258" y="187"/>
                    <a:pt x="258" y="187"/>
                  </a:cubicBezTo>
                  <a:cubicBezTo>
                    <a:pt x="258" y="187"/>
                    <a:pt x="258" y="187"/>
                    <a:pt x="258" y="187"/>
                  </a:cubicBezTo>
                  <a:cubicBezTo>
                    <a:pt x="258" y="186"/>
                    <a:pt x="258" y="186"/>
                    <a:pt x="258" y="186"/>
                  </a:cubicBezTo>
                  <a:cubicBezTo>
                    <a:pt x="254" y="173"/>
                    <a:pt x="254" y="173"/>
                    <a:pt x="254" y="173"/>
                  </a:cubicBezTo>
                  <a:cubicBezTo>
                    <a:pt x="254" y="163"/>
                    <a:pt x="254" y="163"/>
                    <a:pt x="254" y="163"/>
                  </a:cubicBezTo>
                  <a:cubicBezTo>
                    <a:pt x="261" y="157"/>
                    <a:pt x="261" y="157"/>
                    <a:pt x="261" y="157"/>
                  </a:cubicBezTo>
                  <a:cubicBezTo>
                    <a:pt x="270" y="157"/>
                    <a:pt x="270" y="157"/>
                    <a:pt x="270"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2" y="139"/>
                    <a:pt x="312" y="139"/>
                    <a:pt x="312" y="139"/>
                  </a:cubicBezTo>
                  <a:cubicBezTo>
                    <a:pt x="317" y="130"/>
                    <a:pt x="317" y="130"/>
                    <a:pt x="317" y="130"/>
                  </a:cubicBezTo>
                  <a:cubicBezTo>
                    <a:pt x="317" y="130"/>
                    <a:pt x="317" y="130"/>
                    <a:pt x="317" y="130"/>
                  </a:cubicBezTo>
                  <a:cubicBezTo>
                    <a:pt x="327" y="121"/>
                    <a:pt x="327" y="121"/>
                    <a:pt x="327" y="121"/>
                  </a:cubicBezTo>
                  <a:cubicBezTo>
                    <a:pt x="332" y="113"/>
                    <a:pt x="332" y="113"/>
                    <a:pt x="332" y="113"/>
                  </a:cubicBezTo>
                  <a:cubicBezTo>
                    <a:pt x="332" y="112"/>
                    <a:pt x="332" y="112"/>
                    <a:pt x="332" y="112"/>
                  </a:cubicBezTo>
                  <a:cubicBezTo>
                    <a:pt x="332" y="112"/>
                    <a:pt x="332" y="112"/>
                    <a:pt x="332" y="112"/>
                  </a:cubicBezTo>
                  <a:cubicBezTo>
                    <a:pt x="332" y="112"/>
                    <a:pt x="332" y="112"/>
                    <a:pt x="332" y="112"/>
                  </a:cubicBezTo>
                  <a:cubicBezTo>
                    <a:pt x="332" y="112"/>
                    <a:pt x="332" y="112"/>
                    <a:pt x="332" y="112"/>
                  </a:cubicBezTo>
                  <a:cubicBezTo>
                    <a:pt x="336" y="108"/>
                    <a:pt x="336" y="108"/>
                    <a:pt x="336" y="108"/>
                  </a:cubicBezTo>
                  <a:cubicBezTo>
                    <a:pt x="341" y="100"/>
                    <a:pt x="341" y="100"/>
                    <a:pt x="341" y="100"/>
                  </a:cubicBezTo>
                  <a:cubicBezTo>
                    <a:pt x="343" y="87"/>
                    <a:pt x="343" y="87"/>
                    <a:pt x="343" y="87"/>
                  </a:cubicBezTo>
                  <a:cubicBezTo>
                    <a:pt x="343" y="86"/>
                    <a:pt x="343" y="86"/>
                    <a:pt x="343" y="86"/>
                  </a:cubicBezTo>
                  <a:cubicBezTo>
                    <a:pt x="343" y="86"/>
                    <a:pt x="343" y="86"/>
                    <a:pt x="343" y="86"/>
                  </a:cubicBezTo>
                  <a:cubicBezTo>
                    <a:pt x="350" y="81"/>
                    <a:pt x="350" y="81"/>
                    <a:pt x="350" y="81"/>
                  </a:cubicBezTo>
                  <a:cubicBezTo>
                    <a:pt x="351" y="80"/>
                    <a:pt x="351" y="80"/>
                    <a:pt x="351" y="80"/>
                  </a:cubicBezTo>
                  <a:cubicBezTo>
                    <a:pt x="342" y="78"/>
                    <a:pt x="342" y="78"/>
                    <a:pt x="342" y="78"/>
                  </a:cubicBezTo>
                  <a:cubicBezTo>
                    <a:pt x="326" y="79"/>
                    <a:pt x="326" y="79"/>
                    <a:pt x="326" y="79"/>
                  </a:cubicBezTo>
                  <a:cubicBezTo>
                    <a:pt x="325" y="79"/>
                    <a:pt x="325" y="79"/>
                    <a:pt x="325" y="79"/>
                  </a:cubicBezTo>
                  <a:cubicBezTo>
                    <a:pt x="319" y="74"/>
                    <a:pt x="319" y="74"/>
                    <a:pt x="319" y="74"/>
                  </a:cubicBezTo>
                  <a:cubicBezTo>
                    <a:pt x="318" y="74"/>
                    <a:pt x="318" y="74"/>
                    <a:pt x="318" y="74"/>
                  </a:cubicBezTo>
                  <a:cubicBezTo>
                    <a:pt x="318" y="73"/>
                    <a:pt x="318" y="73"/>
                    <a:pt x="318" y="73"/>
                  </a:cubicBezTo>
                  <a:cubicBezTo>
                    <a:pt x="318" y="73"/>
                    <a:pt x="318" y="73"/>
                    <a:pt x="318" y="73"/>
                  </a:cubicBezTo>
                  <a:cubicBezTo>
                    <a:pt x="315" y="69"/>
                    <a:pt x="315" y="69"/>
                    <a:pt x="315" y="69"/>
                  </a:cubicBezTo>
                  <a:cubicBezTo>
                    <a:pt x="314" y="69"/>
                    <a:pt x="314" y="69"/>
                    <a:pt x="314" y="69"/>
                  </a:cubicBezTo>
                  <a:cubicBezTo>
                    <a:pt x="314" y="70"/>
                    <a:pt x="314" y="70"/>
                    <a:pt x="314" y="70"/>
                  </a:cubicBezTo>
                  <a:cubicBezTo>
                    <a:pt x="313" y="71"/>
                    <a:pt x="311" y="71"/>
                    <a:pt x="309" y="71"/>
                  </a:cubicBezTo>
                  <a:cubicBezTo>
                    <a:pt x="306" y="73"/>
                    <a:pt x="306" y="73"/>
                    <a:pt x="306" y="73"/>
                  </a:cubicBezTo>
                  <a:cubicBezTo>
                    <a:pt x="306" y="73"/>
                    <a:pt x="305" y="73"/>
                    <a:pt x="304" y="73"/>
                  </a:cubicBezTo>
                  <a:cubicBezTo>
                    <a:pt x="303" y="73"/>
                    <a:pt x="303" y="72"/>
                    <a:pt x="302" y="70"/>
                  </a:cubicBezTo>
                  <a:cubicBezTo>
                    <a:pt x="302" y="68"/>
                    <a:pt x="301" y="66"/>
                    <a:pt x="298" y="64"/>
                  </a:cubicBezTo>
                  <a:cubicBezTo>
                    <a:pt x="298" y="63"/>
                    <a:pt x="298" y="63"/>
                    <a:pt x="298" y="63"/>
                  </a:cubicBezTo>
                  <a:cubicBezTo>
                    <a:pt x="298" y="63"/>
                    <a:pt x="298" y="63"/>
                    <a:pt x="298" y="63"/>
                  </a:cubicBezTo>
                  <a:cubicBezTo>
                    <a:pt x="298" y="63"/>
                    <a:pt x="298" y="63"/>
                    <a:pt x="298" y="63"/>
                  </a:cubicBezTo>
                  <a:cubicBezTo>
                    <a:pt x="296" y="58"/>
                    <a:pt x="296" y="58"/>
                    <a:pt x="296" y="58"/>
                  </a:cubicBezTo>
                  <a:cubicBezTo>
                    <a:pt x="294" y="58"/>
                    <a:pt x="294" y="58"/>
                    <a:pt x="294" y="58"/>
                  </a:cubicBezTo>
                  <a:cubicBezTo>
                    <a:pt x="288" y="62"/>
                    <a:pt x="288" y="62"/>
                    <a:pt x="288" y="62"/>
                  </a:cubicBezTo>
                  <a:cubicBezTo>
                    <a:pt x="288" y="62"/>
                    <a:pt x="288" y="62"/>
                    <a:pt x="288" y="62"/>
                  </a:cubicBezTo>
                  <a:cubicBezTo>
                    <a:pt x="287" y="62"/>
                    <a:pt x="287" y="62"/>
                    <a:pt x="287" y="62"/>
                  </a:cubicBezTo>
                  <a:cubicBezTo>
                    <a:pt x="273" y="65"/>
                    <a:pt x="273" y="65"/>
                    <a:pt x="273" y="65"/>
                  </a:cubicBezTo>
                  <a:cubicBezTo>
                    <a:pt x="272" y="65"/>
                    <a:pt x="272" y="65"/>
                    <a:pt x="272" y="65"/>
                  </a:cubicBezTo>
                  <a:cubicBezTo>
                    <a:pt x="272" y="65"/>
                    <a:pt x="272" y="65"/>
                    <a:pt x="272" y="65"/>
                  </a:cubicBezTo>
                  <a:cubicBezTo>
                    <a:pt x="262" y="58"/>
                    <a:pt x="262" y="58"/>
                    <a:pt x="262" y="58"/>
                  </a:cubicBezTo>
                  <a:cubicBezTo>
                    <a:pt x="262" y="58"/>
                    <a:pt x="262" y="58"/>
                    <a:pt x="262" y="58"/>
                  </a:cubicBezTo>
                  <a:cubicBezTo>
                    <a:pt x="262" y="58"/>
                    <a:pt x="262" y="58"/>
                    <a:pt x="262" y="58"/>
                  </a:cubicBezTo>
                  <a:cubicBezTo>
                    <a:pt x="262" y="57"/>
                    <a:pt x="262" y="57"/>
                    <a:pt x="262" y="57"/>
                  </a:cubicBezTo>
                  <a:cubicBezTo>
                    <a:pt x="262" y="57"/>
                    <a:pt x="262" y="57"/>
                    <a:pt x="262" y="57"/>
                  </a:cubicBezTo>
                  <a:cubicBezTo>
                    <a:pt x="259" y="53"/>
                    <a:pt x="259" y="53"/>
                    <a:pt x="259" y="53"/>
                  </a:cubicBezTo>
                  <a:cubicBezTo>
                    <a:pt x="252" y="60"/>
                    <a:pt x="252" y="60"/>
                    <a:pt x="252" y="60"/>
                  </a:cubicBezTo>
                  <a:cubicBezTo>
                    <a:pt x="248" y="65"/>
                    <a:pt x="244" y="67"/>
                    <a:pt x="242" y="65"/>
                  </a:cubicBezTo>
                  <a:cubicBezTo>
                    <a:pt x="232" y="61"/>
                    <a:pt x="232" y="61"/>
                    <a:pt x="232" y="61"/>
                  </a:cubicBezTo>
                  <a:cubicBezTo>
                    <a:pt x="226" y="60"/>
                    <a:pt x="226" y="60"/>
                    <a:pt x="226" y="60"/>
                  </a:cubicBezTo>
                  <a:cubicBezTo>
                    <a:pt x="225" y="60"/>
                    <a:pt x="225" y="60"/>
                    <a:pt x="225" y="60"/>
                  </a:cubicBezTo>
                  <a:cubicBezTo>
                    <a:pt x="219" y="56"/>
                    <a:pt x="219" y="56"/>
                    <a:pt x="219" y="56"/>
                  </a:cubicBezTo>
                  <a:cubicBezTo>
                    <a:pt x="219" y="55"/>
                    <a:pt x="219" y="55"/>
                    <a:pt x="219" y="55"/>
                  </a:cubicBezTo>
                  <a:cubicBezTo>
                    <a:pt x="218" y="55"/>
                    <a:pt x="218" y="55"/>
                    <a:pt x="218" y="55"/>
                  </a:cubicBezTo>
                  <a:cubicBezTo>
                    <a:pt x="220" y="44"/>
                    <a:pt x="220" y="44"/>
                    <a:pt x="220" y="44"/>
                  </a:cubicBezTo>
                  <a:cubicBezTo>
                    <a:pt x="220" y="41"/>
                    <a:pt x="220" y="41"/>
                    <a:pt x="220" y="41"/>
                  </a:cubicBezTo>
                  <a:cubicBezTo>
                    <a:pt x="217" y="39"/>
                    <a:pt x="217" y="39"/>
                    <a:pt x="217" y="39"/>
                  </a:cubicBezTo>
                  <a:cubicBezTo>
                    <a:pt x="216" y="39"/>
                    <a:pt x="216" y="39"/>
                    <a:pt x="216" y="39"/>
                  </a:cubicBezTo>
                  <a:cubicBezTo>
                    <a:pt x="208" y="30"/>
                    <a:pt x="208" y="30"/>
                    <a:pt x="208" y="30"/>
                  </a:cubicBezTo>
                  <a:cubicBezTo>
                    <a:pt x="208" y="23"/>
                    <a:pt x="208" y="23"/>
                    <a:pt x="208" y="23"/>
                  </a:cubicBezTo>
                  <a:cubicBezTo>
                    <a:pt x="188" y="21"/>
                    <a:pt x="188" y="21"/>
                    <a:pt x="188" y="21"/>
                  </a:cubicBezTo>
                  <a:cubicBezTo>
                    <a:pt x="180" y="17"/>
                    <a:pt x="180" y="17"/>
                    <a:pt x="180" y="17"/>
                  </a:cubicBezTo>
                  <a:cubicBezTo>
                    <a:pt x="178" y="15"/>
                    <a:pt x="176" y="13"/>
                    <a:pt x="175" y="9"/>
                  </a:cubicBezTo>
                  <a:cubicBezTo>
                    <a:pt x="174" y="6"/>
                    <a:pt x="174" y="6"/>
                    <a:pt x="174" y="6"/>
                  </a:cubicBezTo>
                  <a:cubicBezTo>
                    <a:pt x="172" y="0"/>
                    <a:pt x="172" y="0"/>
                    <a:pt x="172" y="0"/>
                  </a:cubicBezTo>
                  <a:cubicBezTo>
                    <a:pt x="169" y="1"/>
                    <a:pt x="169" y="1"/>
                    <a:pt x="169" y="1"/>
                  </a:cubicBezTo>
                  <a:cubicBezTo>
                    <a:pt x="163" y="6"/>
                    <a:pt x="163" y="6"/>
                    <a:pt x="163" y="6"/>
                  </a:cubicBezTo>
                  <a:cubicBezTo>
                    <a:pt x="155" y="15"/>
                    <a:pt x="155" y="15"/>
                    <a:pt x="155" y="15"/>
                  </a:cubicBezTo>
                  <a:cubicBezTo>
                    <a:pt x="157" y="22"/>
                    <a:pt x="157" y="22"/>
                    <a:pt x="157" y="22"/>
                  </a:cubicBezTo>
                  <a:cubicBezTo>
                    <a:pt x="159" y="31"/>
                    <a:pt x="159" y="31"/>
                    <a:pt x="159" y="31"/>
                  </a:cubicBezTo>
                  <a:cubicBezTo>
                    <a:pt x="159" y="31"/>
                    <a:pt x="159" y="31"/>
                    <a:pt x="159" y="31"/>
                  </a:cubicBezTo>
                  <a:cubicBezTo>
                    <a:pt x="160" y="31"/>
                    <a:pt x="160" y="31"/>
                    <a:pt x="160" y="31"/>
                  </a:cubicBezTo>
                  <a:cubicBezTo>
                    <a:pt x="159" y="31"/>
                    <a:pt x="159" y="31"/>
                    <a:pt x="159" y="31"/>
                  </a:cubicBezTo>
                  <a:cubicBezTo>
                    <a:pt x="159" y="32"/>
                    <a:pt x="159" y="32"/>
                    <a:pt x="159" y="32"/>
                  </a:cubicBezTo>
                  <a:cubicBezTo>
                    <a:pt x="158" y="34"/>
                    <a:pt x="156" y="35"/>
                    <a:pt x="152" y="35"/>
                  </a:cubicBezTo>
                  <a:cubicBezTo>
                    <a:pt x="144" y="35"/>
                    <a:pt x="144" y="35"/>
                    <a:pt x="144" y="35"/>
                  </a:cubicBezTo>
                  <a:cubicBezTo>
                    <a:pt x="140" y="33"/>
                    <a:pt x="140" y="33"/>
                    <a:pt x="140" y="33"/>
                  </a:cubicBezTo>
                  <a:cubicBezTo>
                    <a:pt x="134" y="35"/>
                    <a:pt x="134" y="35"/>
                    <a:pt x="134" y="35"/>
                  </a:cubicBezTo>
                  <a:cubicBezTo>
                    <a:pt x="132" y="36"/>
                    <a:pt x="132" y="36"/>
                    <a:pt x="132" y="36"/>
                  </a:cubicBezTo>
                  <a:cubicBezTo>
                    <a:pt x="132" y="35"/>
                    <a:pt x="132" y="35"/>
                    <a:pt x="132" y="35"/>
                  </a:cubicBezTo>
                  <a:cubicBezTo>
                    <a:pt x="131" y="41"/>
                    <a:pt x="131" y="41"/>
                    <a:pt x="131" y="41"/>
                  </a:cubicBezTo>
                  <a:cubicBezTo>
                    <a:pt x="130" y="42"/>
                    <a:pt x="130" y="42"/>
                    <a:pt x="130" y="42"/>
                  </a:cubicBezTo>
                  <a:cubicBezTo>
                    <a:pt x="130" y="43"/>
                    <a:pt x="130" y="43"/>
                    <a:pt x="130" y="43"/>
                  </a:cubicBezTo>
                  <a:cubicBezTo>
                    <a:pt x="129" y="43"/>
                    <a:pt x="129" y="43"/>
                    <a:pt x="129" y="43"/>
                  </a:cubicBezTo>
                  <a:cubicBezTo>
                    <a:pt x="119" y="40"/>
                    <a:pt x="119" y="40"/>
                    <a:pt x="119" y="40"/>
                  </a:cubicBezTo>
                  <a:cubicBezTo>
                    <a:pt x="119" y="43"/>
                    <a:pt x="120" y="45"/>
                    <a:pt x="121" y="48"/>
                  </a:cubicBezTo>
                  <a:cubicBezTo>
                    <a:pt x="122" y="51"/>
                    <a:pt x="123" y="53"/>
                    <a:pt x="122" y="55"/>
                  </a:cubicBezTo>
                  <a:cubicBezTo>
                    <a:pt x="120" y="59"/>
                    <a:pt x="120" y="59"/>
                    <a:pt x="120" y="59"/>
                  </a:cubicBezTo>
                  <a:cubicBezTo>
                    <a:pt x="119" y="60"/>
                    <a:pt x="116" y="60"/>
                    <a:pt x="110" y="60"/>
                  </a:cubicBezTo>
                  <a:cubicBezTo>
                    <a:pt x="104" y="60"/>
                    <a:pt x="104" y="60"/>
                    <a:pt x="104" y="60"/>
                  </a:cubicBezTo>
                  <a:cubicBezTo>
                    <a:pt x="103" y="71"/>
                    <a:pt x="103" y="71"/>
                    <a:pt x="103" y="71"/>
                  </a:cubicBezTo>
                  <a:cubicBezTo>
                    <a:pt x="94" y="68"/>
                    <a:pt x="94" y="68"/>
                    <a:pt x="94" y="68"/>
                  </a:cubicBezTo>
                  <a:cubicBezTo>
                    <a:pt x="94" y="68"/>
                    <a:pt x="94" y="68"/>
                    <a:pt x="94" y="68"/>
                  </a:cubicBezTo>
                  <a:cubicBezTo>
                    <a:pt x="94" y="67"/>
                    <a:pt x="94" y="67"/>
                    <a:pt x="94" y="67"/>
                  </a:cubicBezTo>
                  <a:cubicBezTo>
                    <a:pt x="89" y="59"/>
                    <a:pt x="89" y="59"/>
                    <a:pt x="89" y="59"/>
                  </a:cubicBezTo>
                  <a:cubicBezTo>
                    <a:pt x="80" y="56"/>
                    <a:pt x="80" y="56"/>
                    <a:pt x="80" y="56"/>
                  </a:cubicBezTo>
                  <a:cubicBezTo>
                    <a:pt x="77" y="51"/>
                    <a:pt x="77" y="51"/>
                    <a:pt x="77" y="51"/>
                  </a:cubicBezTo>
                  <a:cubicBezTo>
                    <a:pt x="74" y="53"/>
                    <a:pt x="74" y="53"/>
                    <a:pt x="74" y="53"/>
                  </a:cubicBezTo>
                  <a:cubicBezTo>
                    <a:pt x="73" y="53"/>
                    <a:pt x="73" y="53"/>
                    <a:pt x="73" y="53"/>
                  </a:cubicBezTo>
                  <a:cubicBezTo>
                    <a:pt x="67" y="55"/>
                    <a:pt x="67" y="55"/>
                    <a:pt x="67" y="55"/>
                  </a:cubicBezTo>
                  <a:cubicBezTo>
                    <a:pt x="66" y="55"/>
                    <a:pt x="66" y="55"/>
                    <a:pt x="66" y="55"/>
                  </a:cubicBezTo>
                  <a:cubicBezTo>
                    <a:pt x="62" y="47"/>
                    <a:pt x="62" y="47"/>
                    <a:pt x="62" y="47"/>
                  </a:cubicBezTo>
                  <a:cubicBezTo>
                    <a:pt x="59" y="43"/>
                    <a:pt x="59" y="43"/>
                    <a:pt x="59" y="43"/>
                  </a:cubicBezTo>
                  <a:cubicBezTo>
                    <a:pt x="59" y="43"/>
                    <a:pt x="59" y="43"/>
                    <a:pt x="59" y="43"/>
                  </a:cubicBezTo>
                  <a:cubicBezTo>
                    <a:pt x="56" y="39"/>
                    <a:pt x="54" y="35"/>
                    <a:pt x="53" y="33"/>
                  </a:cubicBezTo>
                  <a:cubicBezTo>
                    <a:pt x="53" y="33"/>
                    <a:pt x="52" y="32"/>
                    <a:pt x="50" y="31"/>
                  </a:cubicBezTo>
                  <a:cubicBezTo>
                    <a:pt x="49" y="31"/>
                    <a:pt x="49" y="31"/>
                    <a:pt x="49" y="31"/>
                  </a:cubicBezTo>
                  <a:cubicBezTo>
                    <a:pt x="46" y="30"/>
                    <a:pt x="44" y="27"/>
                    <a:pt x="43" y="24"/>
                  </a:cubicBezTo>
                  <a:cubicBezTo>
                    <a:pt x="41" y="17"/>
                    <a:pt x="41" y="17"/>
                    <a:pt x="41" y="17"/>
                  </a:cubicBezTo>
                  <a:cubicBezTo>
                    <a:pt x="41" y="11"/>
                    <a:pt x="41" y="11"/>
                    <a:pt x="41" y="11"/>
                  </a:cubicBezTo>
                  <a:cubicBezTo>
                    <a:pt x="38" y="6"/>
                    <a:pt x="38" y="6"/>
                    <a:pt x="38" y="6"/>
                  </a:cubicBezTo>
                  <a:cubicBezTo>
                    <a:pt x="34" y="8"/>
                    <a:pt x="34" y="8"/>
                    <a:pt x="34" y="8"/>
                  </a:cubicBezTo>
                  <a:cubicBezTo>
                    <a:pt x="33" y="8"/>
                    <a:pt x="33" y="8"/>
                    <a:pt x="33" y="8"/>
                  </a:cubicBezTo>
                  <a:cubicBezTo>
                    <a:pt x="33" y="8"/>
                    <a:pt x="33" y="8"/>
                    <a:pt x="33" y="8"/>
                  </a:cubicBezTo>
                  <a:lnTo>
                    <a:pt x="32" y="8"/>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srgbClr val="C00000"/>
                </a:solidFill>
                <a:latin typeface="+mn-lt"/>
                <a:ea typeface="+mn-ea"/>
              </a:endParaRPr>
            </a:p>
          </p:txBody>
        </p:sp>
        <p:sp>
          <p:nvSpPr>
            <p:cNvPr id="42" name="Freeform 12"/>
            <p:cNvSpPr/>
            <p:nvPr/>
          </p:nvSpPr>
          <p:spPr bwMode="auto">
            <a:xfrm>
              <a:off x="875373" y="3855566"/>
              <a:ext cx="1939037" cy="1177943"/>
            </a:xfrm>
            <a:custGeom>
              <a:avLst/>
              <a:gdLst>
                <a:gd name="T0" fmla="*/ 66 w 629"/>
                <a:gd name="T1" fmla="*/ 17 h 382"/>
                <a:gd name="T2" fmla="*/ 34 w 629"/>
                <a:gd name="T3" fmla="*/ 29 h 382"/>
                <a:gd name="T4" fmla="*/ 21 w 629"/>
                <a:gd name="T5" fmla="*/ 53 h 382"/>
                <a:gd name="T6" fmla="*/ 10 w 629"/>
                <a:gd name="T7" fmla="*/ 104 h 382"/>
                <a:gd name="T8" fmla="*/ 8 w 629"/>
                <a:gd name="T9" fmla="*/ 119 h 382"/>
                <a:gd name="T10" fmla="*/ 30 w 629"/>
                <a:gd name="T11" fmla="*/ 165 h 382"/>
                <a:gd name="T12" fmla="*/ 64 w 629"/>
                <a:gd name="T13" fmla="*/ 203 h 382"/>
                <a:gd name="T14" fmla="*/ 92 w 629"/>
                <a:gd name="T15" fmla="*/ 195 h 382"/>
                <a:gd name="T16" fmla="*/ 118 w 629"/>
                <a:gd name="T17" fmla="*/ 229 h 382"/>
                <a:gd name="T18" fmla="*/ 145 w 629"/>
                <a:gd name="T19" fmla="*/ 249 h 382"/>
                <a:gd name="T20" fmla="*/ 157 w 629"/>
                <a:gd name="T21" fmla="*/ 270 h 382"/>
                <a:gd name="T22" fmla="*/ 189 w 629"/>
                <a:gd name="T23" fmla="*/ 292 h 382"/>
                <a:gd name="T24" fmla="*/ 204 w 629"/>
                <a:gd name="T25" fmla="*/ 301 h 382"/>
                <a:gd name="T26" fmla="*/ 236 w 629"/>
                <a:gd name="T27" fmla="*/ 313 h 382"/>
                <a:gd name="T28" fmla="*/ 299 w 629"/>
                <a:gd name="T29" fmla="*/ 324 h 382"/>
                <a:gd name="T30" fmla="*/ 297 w 629"/>
                <a:gd name="T31" fmla="*/ 349 h 382"/>
                <a:gd name="T32" fmla="*/ 387 w 629"/>
                <a:gd name="T33" fmla="*/ 339 h 382"/>
                <a:gd name="T34" fmla="*/ 397 w 629"/>
                <a:gd name="T35" fmla="*/ 368 h 382"/>
                <a:gd name="T36" fmla="*/ 479 w 629"/>
                <a:gd name="T37" fmla="*/ 357 h 382"/>
                <a:gd name="T38" fmla="*/ 513 w 629"/>
                <a:gd name="T39" fmla="*/ 339 h 382"/>
                <a:gd name="T40" fmla="*/ 569 w 629"/>
                <a:gd name="T41" fmla="*/ 359 h 382"/>
                <a:gd name="T42" fmla="*/ 570 w 629"/>
                <a:gd name="T43" fmla="*/ 357 h 382"/>
                <a:gd name="T44" fmla="*/ 596 w 629"/>
                <a:gd name="T45" fmla="*/ 348 h 382"/>
                <a:gd name="T46" fmla="*/ 608 w 629"/>
                <a:gd name="T47" fmla="*/ 331 h 382"/>
                <a:gd name="T48" fmla="*/ 624 w 629"/>
                <a:gd name="T49" fmla="*/ 280 h 382"/>
                <a:gd name="T50" fmla="*/ 616 w 629"/>
                <a:gd name="T51" fmla="*/ 247 h 382"/>
                <a:gd name="T52" fmla="*/ 601 w 629"/>
                <a:gd name="T53" fmla="*/ 207 h 382"/>
                <a:gd name="T54" fmla="*/ 593 w 629"/>
                <a:gd name="T55" fmla="*/ 191 h 382"/>
                <a:gd name="T56" fmla="*/ 583 w 629"/>
                <a:gd name="T57" fmla="*/ 197 h 382"/>
                <a:gd name="T58" fmla="*/ 558 w 629"/>
                <a:gd name="T59" fmla="*/ 203 h 382"/>
                <a:gd name="T60" fmla="*/ 532 w 629"/>
                <a:gd name="T61" fmla="*/ 213 h 382"/>
                <a:gd name="T62" fmla="*/ 513 w 629"/>
                <a:gd name="T63" fmla="*/ 190 h 382"/>
                <a:gd name="T64" fmla="*/ 496 w 629"/>
                <a:gd name="T65" fmla="*/ 172 h 382"/>
                <a:gd name="T66" fmla="*/ 443 w 629"/>
                <a:gd name="T67" fmla="*/ 166 h 382"/>
                <a:gd name="T68" fmla="*/ 403 w 629"/>
                <a:gd name="T69" fmla="*/ 149 h 382"/>
                <a:gd name="T70" fmla="*/ 389 w 629"/>
                <a:gd name="T71" fmla="*/ 133 h 382"/>
                <a:gd name="T72" fmla="*/ 368 w 629"/>
                <a:gd name="T73" fmla="*/ 135 h 382"/>
                <a:gd name="T74" fmla="*/ 347 w 629"/>
                <a:gd name="T75" fmla="*/ 97 h 382"/>
                <a:gd name="T76" fmla="*/ 356 w 629"/>
                <a:gd name="T77" fmla="*/ 73 h 382"/>
                <a:gd name="T78" fmla="*/ 357 w 629"/>
                <a:gd name="T79" fmla="*/ 39 h 382"/>
                <a:gd name="T80" fmla="*/ 357 w 629"/>
                <a:gd name="T81" fmla="*/ 21 h 382"/>
                <a:gd name="T82" fmla="*/ 354 w 629"/>
                <a:gd name="T83" fmla="*/ 20 h 382"/>
                <a:gd name="T84" fmla="*/ 346 w 629"/>
                <a:gd name="T85" fmla="*/ 15 h 382"/>
                <a:gd name="T86" fmla="*/ 305 w 629"/>
                <a:gd name="T87" fmla="*/ 2 h 382"/>
                <a:gd name="T88" fmla="*/ 260 w 629"/>
                <a:gd name="T89" fmla="*/ 11 h 382"/>
                <a:gd name="T90" fmla="*/ 221 w 629"/>
                <a:gd name="T91" fmla="*/ 18 h 382"/>
                <a:gd name="T92" fmla="*/ 206 w 629"/>
                <a:gd name="T93" fmla="*/ 20 h 382"/>
                <a:gd name="T94" fmla="*/ 171 w 629"/>
                <a:gd name="T95" fmla="*/ 18 h 382"/>
                <a:gd name="T96" fmla="*/ 152 w 629"/>
                <a:gd name="T97" fmla="*/ 0 h 382"/>
                <a:gd name="T98" fmla="*/ 134 w 629"/>
                <a:gd name="T99" fmla="*/ 9 h 382"/>
                <a:gd name="T100" fmla="*/ 92 w 629"/>
                <a:gd name="T101" fmla="*/ 5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1"/>
                  </a:moveTo>
                  <a:cubicBezTo>
                    <a:pt x="77" y="1"/>
                    <a:pt x="77" y="1"/>
                    <a:pt x="77" y="1"/>
                  </a:cubicBezTo>
                  <a:cubicBezTo>
                    <a:pt x="76" y="5"/>
                    <a:pt x="73" y="7"/>
                    <a:pt x="70" y="10"/>
                  </a:cubicBezTo>
                  <a:cubicBezTo>
                    <a:pt x="67" y="11"/>
                    <a:pt x="66" y="13"/>
                    <a:pt x="66" y="16"/>
                  </a:cubicBezTo>
                  <a:cubicBezTo>
                    <a:pt x="66" y="17"/>
                    <a:pt x="66" y="17"/>
                    <a:pt x="66" y="17"/>
                  </a:cubicBezTo>
                  <a:cubicBezTo>
                    <a:pt x="66" y="19"/>
                    <a:pt x="65" y="22"/>
                    <a:pt x="62" y="27"/>
                  </a:cubicBezTo>
                  <a:cubicBezTo>
                    <a:pt x="62" y="29"/>
                    <a:pt x="62" y="29"/>
                    <a:pt x="62" y="29"/>
                  </a:cubicBezTo>
                  <a:cubicBezTo>
                    <a:pt x="61" y="30"/>
                    <a:pt x="59" y="31"/>
                    <a:pt x="56" y="31"/>
                  </a:cubicBezTo>
                  <a:cubicBezTo>
                    <a:pt x="34" y="28"/>
                    <a:pt x="34" y="28"/>
                    <a:pt x="34" y="28"/>
                  </a:cubicBezTo>
                  <a:cubicBezTo>
                    <a:pt x="34" y="29"/>
                    <a:pt x="34" y="29"/>
                    <a:pt x="34" y="29"/>
                  </a:cubicBezTo>
                  <a:cubicBezTo>
                    <a:pt x="32" y="34"/>
                    <a:pt x="32" y="34"/>
                    <a:pt x="32" y="34"/>
                  </a:cubicBezTo>
                  <a:cubicBezTo>
                    <a:pt x="32" y="34"/>
                    <a:pt x="32" y="34"/>
                    <a:pt x="32" y="34"/>
                  </a:cubicBezTo>
                  <a:cubicBezTo>
                    <a:pt x="32" y="35"/>
                    <a:pt x="32" y="35"/>
                    <a:pt x="32" y="35"/>
                  </a:cubicBezTo>
                  <a:cubicBezTo>
                    <a:pt x="32" y="35"/>
                    <a:pt x="32" y="35"/>
                    <a:pt x="32" y="35"/>
                  </a:cubicBezTo>
                  <a:cubicBezTo>
                    <a:pt x="26" y="43"/>
                    <a:pt x="22" y="49"/>
                    <a:pt x="21" y="53"/>
                  </a:cubicBezTo>
                  <a:cubicBezTo>
                    <a:pt x="21" y="55"/>
                    <a:pt x="23" y="62"/>
                    <a:pt x="28" y="75"/>
                  </a:cubicBezTo>
                  <a:cubicBezTo>
                    <a:pt x="32" y="83"/>
                    <a:pt x="32" y="83"/>
                    <a:pt x="32" y="83"/>
                  </a:cubicBezTo>
                  <a:cubicBezTo>
                    <a:pt x="34" y="87"/>
                    <a:pt x="32" y="92"/>
                    <a:pt x="29" y="97"/>
                  </a:cubicBezTo>
                  <a:cubicBezTo>
                    <a:pt x="22" y="104"/>
                    <a:pt x="22" y="104"/>
                    <a:pt x="22" y="104"/>
                  </a:cubicBezTo>
                  <a:cubicBezTo>
                    <a:pt x="10" y="104"/>
                    <a:pt x="10" y="104"/>
                    <a:pt x="10" y="104"/>
                  </a:cubicBezTo>
                  <a:cubicBezTo>
                    <a:pt x="7" y="91"/>
                    <a:pt x="7" y="91"/>
                    <a:pt x="7" y="91"/>
                  </a:cubicBezTo>
                  <a:cubicBezTo>
                    <a:pt x="4" y="107"/>
                    <a:pt x="4" y="107"/>
                    <a:pt x="4" y="107"/>
                  </a:cubicBezTo>
                  <a:cubicBezTo>
                    <a:pt x="9" y="115"/>
                    <a:pt x="9" y="115"/>
                    <a:pt x="9" y="115"/>
                  </a:cubicBezTo>
                  <a:cubicBezTo>
                    <a:pt x="10" y="117"/>
                    <a:pt x="10" y="117"/>
                    <a:pt x="9" y="118"/>
                  </a:cubicBezTo>
                  <a:cubicBezTo>
                    <a:pt x="8" y="119"/>
                    <a:pt x="8" y="119"/>
                    <a:pt x="8" y="119"/>
                  </a:cubicBezTo>
                  <a:cubicBezTo>
                    <a:pt x="7" y="120"/>
                    <a:pt x="4" y="124"/>
                    <a:pt x="2" y="131"/>
                  </a:cubicBezTo>
                  <a:cubicBezTo>
                    <a:pt x="0" y="137"/>
                    <a:pt x="1" y="143"/>
                    <a:pt x="6" y="149"/>
                  </a:cubicBezTo>
                  <a:cubicBezTo>
                    <a:pt x="15" y="149"/>
                    <a:pt x="15" y="149"/>
                    <a:pt x="15" y="149"/>
                  </a:cubicBezTo>
                  <a:cubicBezTo>
                    <a:pt x="18" y="150"/>
                    <a:pt x="23" y="155"/>
                    <a:pt x="30" y="164"/>
                  </a:cubicBezTo>
                  <a:cubicBezTo>
                    <a:pt x="30" y="165"/>
                    <a:pt x="30" y="165"/>
                    <a:pt x="30" y="165"/>
                  </a:cubicBezTo>
                  <a:cubicBezTo>
                    <a:pt x="30" y="165"/>
                    <a:pt x="30" y="165"/>
                    <a:pt x="30" y="165"/>
                  </a:cubicBezTo>
                  <a:cubicBezTo>
                    <a:pt x="30" y="168"/>
                    <a:pt x="32" y="170"/>
                    <a:pt x="34" y="171"/>
                  </a:cubicBezTo>
                  <a:cubicBezTo>
                    <a:pt x="55" y="191"/>
                    <a:pt x="55" y="191"/>
                    <a:pt x="55" y="191"/>
                  </a:cubicBezTo>
                  <a:cubicBezTo>
                    <a:pt x="55" y="191"/>
                    <a:pt x="55" y="191"/>
                    <a:pt x="55" y="191"/>
                  </a:cubicBezTo>
                  <a:cubicBezTo>
                    <a:pt x="64" y="203"/>
                    <a:pt x="64" y="203"/>
                    <a:pt x="64" y="203"/>
                  </a:cubicBezTo>
                  <a:cubicBezTo>
                    <a:pt x="70" y="203"/>
                    <a:pt x="70" y="203"/>
                    <a:pt x="70" y="203"/>
                  </a:cubicBezTo>
                  <a:cubicBezTo>
                    <a:pt x="76" y="193"/>
                    <a:pt x="76" y="193"/>
                    <a:pt x="76" y="193"/>
                  </a:cubicBezTo>
                  <a:cubicBezTo>
                    <a:pt x="77" y="192"/>
                    <a:pt x="77" y="192"/>
                    <a:pt x="77" y="192"/>
                  </a:cubicBezTo>
                  <a:cubicBezTo>
                    <a:pt x="77" y="191"/>
                    <a:pt x="77" y="191"/>
                    <a:pt x="77" y="191"/>
                  </a:cubicBezTo>
                  <a:cubicBezTo>
                    <a:pt x="92" y="195"/>
                    <a:pt x="92" y="195"/>
                    <a:pt x="92" y="195"/>
                  </a:cubicBezTo>
                  <a:cubicBezTo>
                    <a:pt x="92" y="195"/>
                    <a:pt x="92" y="195"/>
                    <a:pt x="92" y="195"/>
                  </a:cubicBezTo>
                  <a:cubicBezTo>
                    <a:pt x="92" y="196"/>
                    <a:pt x="92" y="196"/>
                    <a:pt x="92" y="196"/>
                  </a:cubicBezTo>
                  <a:cubicBezTo>
                    <a:pt x="94" y="206"/>
                    <a:pt x="94" y="206"/>
                    <a:pt x="94" y="206"/>
                  </a:cubicBezTo>
                  <a:cubicBezTo>
                    <a:pt x="112" y="227"/>
                    <a:pt x="112" y="227"/>
                    <a:pt x="112" y="227"/>
                  </a:cubicBezTo>
                  <a:cubicBezTo>
                    <a:pt x="118" y="229"/>
                    <a:pt x="118" y="229"/>
                    <a:pt x="118" y="229"/>
                  </a:cubicBezTo>
                  <a:cubicBezTo>
                    <a:pt x="118" y="229"/>
                    <a:pt x="118" y="229"/>
                    <a:pt x="118" y="229"/>
                  </a:cubicBezTo>
                  <a:cubicBezTo>
                    <a:pt x="121" y="231"/>
                    <a:pt x="121" y="231"/>
                    <a:pt x="121" y="231"/>
                  </a:cubicBezTo>
                  <a:cubicBezTo>
                    <a:pt x="121" y="231"/>
                    <a:pt x="121" y="231"/>
                    <a:pt x="121" y="231"/>
                  </a:cubicBezTo>
                  <a:cubicBezTo>
                    <a:pt x="134" y="251"/>
                    <a:pt x="134" y="251"/>
                    <a:pt x="134" y="251"/>
                  </a:cubicBezTo>
                  <a:cubicBezTo>
                    <a:pt x="145" y="249"/>
                    <a:pt x="145" y="249"/>
                    <a:pt x="145" y="249"/>
                  </a:cubicBezTo>
                  <a:cubicBezTo>
                    <a:pt x="146" y="249"/>
                    <a:pt x="146" y="249"/>
                    <a:pt x="146" y="249"/>
                  </a:cubicBezTo>
                  <a:cubicBezTo>
                    <a:pt x="146" y="249"/>
                    <a:pt x="146" y="249"/>
                    <a:pt x="146" y="249"/>
                  </a:cubicBezTo>
                  <a:cubicBezTo>
                    <a:pt x="147" y="250"/>
                    <a:pt x="147" y="250"/>
                    <a:pt x="147" y="250"/>
                  </a:cubicBezTo>
                  <a:cubicBezTo>
                    <a:pt x="148" y="251"/>
                    <a:pt x="148" y="251"/>
                    <a:pt x="148" y="251"/>
                  </a:cubicBezTo>
                  <a:cubicBezTo>
                    <a:pt x="157" y="270"/>
                    <a:pt x="157" y="270"/>
                    <a:pt x="157" y="270"/>
                  </a:cubicBezTo>
                  <a:cubicBezTo>
                    <a:pt x="168" y="277"/>
                    <a:pt x="168" y="277"/>
                    <a:pt x="168" y="277"/>
                  </a:cubicBezTo>
                  <a:cubicBezTo>
                    <a:pt x="177" y="279"/>
                    <a:pt x="177" y="279"/>
                    <a:pt x="177" y="279"/>
                  </a:cubicBezTo>
                  <a:cubicBezTo>
                    <a:pt x="182" y="292"/>
                    <a:pt x="182" y="292"/>
                    <a:pt x="182" y="292"/>
                  </a:cubicBezTo>
                  <a:cubicBezTo>
                    <a:pt x="188" y="292"/>
                    <a:pt x="188" y="292"/>
                    <a:pt x="188" y="292"/>
                  </a:cubicBezTo>
                  <a:cubicBezTo>
                    <a:pt x="189" y="292"/>
                    <a:pt x="189" y="292"/>
                    <a:pt x="189" y="292"/>
                  </a:cubicBezTo>
                  <a:cubicBezTo>
                    <a:pt x="189" y="292"/>
                    <a:pt x="189" y="292"/>
                    <a:pt x="189" y="292"/>
                  </a:cubicBezTo>
                  <a:cubicBezTo>
                    <a:pt x="203" y="300"/>
                    <a:pt x="203" y="300"/>
                    <a:pt x="203" y="300"/>
                  </a:cubicBezTo>
                  <a:cubicBezTo>
                    <a:pt x="203" y="301"/>
                    <a:pt x="203" y="301"/>
                    <a:pt x="203" y="301"/>
                  </a:cubicBezTo>
                  <a:cubicBezTo>
                    <a:pt x="203" y="301"/>
                    <a:pt x="203" y="301"/>
                    <a:pt x="203" y="301"/>
                  </a:cubicBezTo>
                  <a:cubicBezTo>
                    <a:pt x="204" y="301"/>
                    <a:pt x="204" y="301"/>
                    <a:pt x="204" y="301"/>
                  </a:cubicBezTo>
                  <a:cubicBezTo>
                    <a:pt x="214" y="314"/>
                    <a:pt x="214" y="314"/>
                    <a:pt x="214" y="314"/>
                  </a:cubicBezTo>
                  <a:cubicBezTo>
                    <a:pt x="229" y="311"/>
                    <a:pt x="229" y="311"/>
                    <a:pt x="229" y="311"/>
                  </a:cubicBezTo>
                  <a:cubicBezTo>
                    <a:pt x="230" y="311"/>
                    <a:pt x="230" y="311"/>
                    <a:pt x="230" y="311"/>
                  </a:cubicBezTo>
                  <a:cubicBezTo>
                    <a:pt x="236" y="313"/>
                    <a:pt x="236" y="313"/>
                    <a:pt x="236" y="313"/>
                  </a:cubicBezTo>
                  <a:cubicBezTo>
                    <a:pt x="236" y="313"/>
                    <a:pt x="236" y="313"/>
                    <a:pt x="236" y="313"/>
                  </a:cubicBezTo>
                  <a:cubicBezTo>
                    <a:pt x="246" y="322"/>
                    <a:pt x="246" y="322"/>
                    <a:pt x="246" y="322"/>
                  </a:cubicBezTo>
                  <a:cubicBezTo>
                    <a:pt x="263" y="323"/>
                    <a:pt x="263" y="323"/>
                    <a:pt x="263" y="323"/>
                  </a:cubicBezTo>
                  <a:cubicBezTo>
                    <a:pt x="273" y="321"/>
                    <a:pt x="273" y="321"/>
                    <a:pt x="273" y="321"/>
                  </a:cubicBezTo>
                  <a:cubicBezTo>
                    <a:pt x="273" y="321"/>
                    <a:pt x="273" y="321"/>
                    <a:pt x="273" y="321"/>
                  </a:cubicBezTo>
                  <a:cubicBezTo>
                    <a:pt x="287" y="319"/>
                    <a:pt x="296" y="320"/>
                    <a:pt x="299" y="324"/>
                  </a:cubicBezTo>
                  <a:cubicBezTo>
                    <a:pt x="301" y="327"/>
                    <a:pt x="300" y="330"/>
                    <a:pt x="295" y="334"/>
                  </a:cubicBezTo>
                  <a:cubicBezTo>
                    <a:pt x="291" y="338"/>
                    <a:pt x="291" y="338"/>
                    <a:pt x="291" y="338"/>
                  </a:cubicBezTo>
                  <a:cubicBezTo>
                    <a:pt x="290" y="340"/>
                    <a:pt x="292" y="343"/>
                    <a:pt x="297" y="348"/>
                  </a:cubicBezTo>
                  <a:cubicBezTo>
                    <a:pt x="297" y="349"/>
                    <a:pt x="297" y="349"/>
                    <a:pt x="297" y="349"/>
                  </a:cubicBezTo>
                  <a:cubicBezTo>
                    <a:pt x="297" y="349"/>
                    <a:pt x="297" y="349"/>
                    <a:pt x="297" y="349"/>
                  </a:cubicBezTo>
                  <a:cubicBezTo>
                    <a:pt x="300" y="351"/>
                    <a:pt x="300" y="351"/>
                    <a:pt x="300" y="351"/>
                  </a:cubicBezTo>
                  <a:cubicBezTo>
                    <a:pt x="301" y="350"/>
                    <a:pt x="301" y="350"/>
                    <a:pt x="301" y="350"/>
                  </a:cubicBezTo>
                  <a:cubicBezTo>
                    <a:pt x="311" y="331"/>
                    <a:pt x="319" y="321"/>
                    <a:pt x="325" y="319"/>
                  </a:cubicBezTo>
                  <a:cubicBezTo>
                    <a:pt x="331" y="317"/>
                    <a:pt x="343" y="322"/>
                    <a:pt x="363" y="334"/>
                  </a:cubicBezTo>
                  <a:cubicBezTo>
                    <a:pt x="387" y="339"/>
                    <a:pt x="387" y="339"/>
                    <a:pt x="387" y="339"/>
                  </a:cubicBezTo>
                  <a:cubicBezTo>
                    <a:pt x="386" y="339"/>
                    <a:pt x="386" y="339"/>
                    <a:pt x="386" y="339"/>
                  </a:cubicBezTo>
                  <a:cubicBezTo>
                    <a:pt x="386" y="340"/>
                    <a:pt x="386" y="340"/>
                    <a:pt x="386" y="340"/>
                  </a:cubicBezTo>
                  <a:cubicBezTo>
                    <a:pt x="385" y="351"/>
                    <a:pt x="385" y="351"/>
                    <a:pt x="385" y="351"/>
                  </a:cubicBezTo>
                  <a:cubicBezTo>
                    <a:pt x="397" y="353"/>
                    <a:pt x="397" y="353"/>
                    <a:pt x="397" y="353"/>
                  </a:cubicBezTo>
                  <a:cubicBezTo>
                    <a:pt x="397" y="368"/>
                    <a:pt x="397" y="368"/>
                    <a:pt x="397" y="368"/>
                  </a:cubicBezTo>
                  <a:cubicBezTo>
                    <a:pt x="400" y="375"/>
                    <a:pt x="403" y="379"/>
                    <a:pt x="405" y="380"/>
                  </a:cubicBezTo>
                  <a:cubicBezTo>
                    <a:pt x="407" y="382"/>
                    <a:pt x="419" y="382"/>
                    <a:pt x="440" y="380"/>
                  </a:cubicBezTo>
                  <a:cubicBezTo>
                    <a:pt x="453" y="374"/>
                    <a:pt x="453" y="374"/>
                    <a:pt x="453" y="374"/>
                  </a:cubicBezTo>
                  <a:cubicBezTo>
                    <a:pt x="465" y="357"/>
                    <a:pt x="465" y="357"/>
                    <a:pt x="465" y="357"/>
                  </a:cubicBezTo>
                  <a:cubicBezTo>
                    <a:pt x="479" y="357"/>
                    <a:pt x="479" y="357"/>
                    <a:pt x="479" y="357"/>
                  </a:cubicBezTo>
                  <a:cubicBezTo>
                    <a:pt x="486" y="355"/>
                    <a:pt x="486" y="355"/>
                    <a:pt x="486" y="355"/>
                  </a:cubicBezTo>
                  <a:cubicBezTo>
                    <a:pt x="512" y="339"/>
                    <a:pt x="512" y="339"/>
                    <a:pt x="512" y="339"/>
                  </a:cubicBezTo>
                  <a:cubicBezTo>
                    <a:pt x="512" y="339"/>
                    <a:pt x="512" y="339"/>
                    <a:pt x="512" y="339"/>
                  </a:cubicBezTo>
                  <a:cubicBezTo>
                    <a:pt x="513" y="339"/>
                    <a:pt x="513" y="339"/>
                    <a:pt x="513" y="339"/>
                  </a:cubicBezTo>
                  <a:cubicBezTo>
                    <a:pt x="513" y="339"/>
                    <a:pt x="513" y="339"/>
                    <a:pt x="513" y="339"/>
                  </a:cubicBezTo>
                  <a:cubicBezTo>
                    <a:pt x="528" y="337"/>
                    <a:pt x="537" y="337"/>
                    <a:pt x="539" y="339"/>
                  </a:cubicBezTo>
                  <a:cubicBezTo>
                    <a:pt x="556" y="353"/>
                    <a:pt x="556" y="353"/>
                    <a:pt x="556" y="353"/>
                  </a:cubicBezTo>
                  <a:cubicBezTo>
                    <a:pt x="562" y="355"/>
                    <a:pt x="562" y="355"/>
                    <a:pt x="562" y="355"/>
                  </a:cubicBezTo>
                  <a:cubicBezTo>
                    <a:pt x="562" y="356"/>
                    <a:pt x="562" y="356"/>
                    <a:pt x="562" y="356"/>
                  </a:cubicBezTo>
                  <a:cubicBezTo>
                    <a:pt x="569" y="359"/>
                    <a:pt x="569" y="359"/>
                    <a:pt x="569" y="359"/>
                  </a:cubicBezTo>
                  <a:cubicBezTo>
                    <a:pt x="570" y="359"/>
                    <a:pt x="570" y="359"/>
                    <a:pt x="570" y="359"/>
                  </a:cubicBezTo>
                  <a:cubicBezTo>
                    <a:pt x="570" y="358"/>
                    <a:pt x="570" y="358"/>
                    <a:pt x="570" y="358"/>
                  </a:cubicBezTo>
                  <a:cubicBezTo>
                    <a:pt x="570" y="358"/>
                    <a:pt x="570" y="358"/>
                    <a:pt x="570" y="358"/>
                  </a:cubicBezTo>
                  <a:cubicBezTo>
                    <a:pt x="570" y="357"/>
                    <a:pt x="570" y="357"/>
                    <a:pt x="570" y="357"/>
                  </a:cubicBezTo>
                  <a:cubicBezTo>
                    <a:pt x="570" y="357"/>
                    <a:pt x="570" y="357"/>
                    <a:pt x="570" y="357"/>
                  </a:cubicBezTo>
                  <a:cubicBezTo>
                    <a:pt x="572" y="345"/>
                    <a:pt x="572" y="345"/>
                    <a:pt x="572" y="345"/>
                  </a:cubicBezTo>
                  <a:cubicBezTo>
                    <a:pt x="571" y="341"/>
                    <a:pt x="571" y="339"/>
                    <a:pt x="572" y="336"/>
                  </a:cubicBezTo>
                  <a:cubicBezTo>
                    <a:pt x="573" y="334"/>
                    <a:pt x="575" y="333"/>
                    <a:pt x="578" y="332"/>
                  </a:cubicBezTo>
                  <a:cubicBezTo>
                    <a:pt x="584" y="331"/>
                    <a:pt x="590" y="336"/>
                    <a:pt x="596" y="347"/>
                  </a:cubicBezTo>
                  <a:cubicBezTo>
                    <a:pt x="596" y="348"/>
                    <a:pt x="596" y="348"/>
                    <a:pt x="596" y="348"/>
                  </a:cubicBezTo>
                  <a:cubicBezTo>
                    <a:pt x="597" y="348"/>
                    <a:pt x="597" y="348"/>
                    <a:pt x="597" y="348"/>
                  </a:cubicBezTo>
                  <a:cubicBezTo>
                    <a:pt x="607" y="343"/>
                    <a:pt x="607" y="343"/>
                    <a:pt x="607" y="343"/>
                  </a:cubicBezTo>
                  <a:cubicBezTo>
                    <a:pt x="609" y="343"/>
                    <a:pt x="610" y="341"/>
                    <a:pt x="610" y="339"/>
                  </a:cubicBezTo>
                  <a:cubicBezTo>
                    <a:pt x="608" y="332"/>
                    <a:pt x="608" y="332"/>
                    <a:pt x="608" y="332"/>
                  </a:cubicBezTo>
                  <a:cubicBezTo>
                    <a:pt x="608" y="331"/>
                    <a:pt x="608" y="331"/>
                    <a:pt x="608" y="331"/>
                  </a:cubicBezTo>
                  <a:cubicBezTo>
                    <a:pt x="607" y="328"/>
                    <a:pt x="608" y="325"/>
                    <a:pt x="611" y="324"/>
                  </a:cubicBezTo>
                  <a:cubicBezTo>
                    <a:pt x="614" y="321"/>
                    <a:pt x="614" y="321"/>
                    <a:pt x="614" y="321"/>
                  </a:cubicBezTo>
                  <a:cubicBezTo>
                    <a:pt x="623" y="312"/>
                    <a:pt x="623" y="312"/>
                    <a:pt x="623" y="312"/>
                  </a:cubicBezTo>
                  <a:cubicBezTo>
                    <a:pt x="629" y="299"/>
                    <a:pt x="629" y="299"/>
                    <a:pt x="629" y="299"/>
                  </a:cubicBezTo>
                  <a:cubicBezTo>
                    <a:pt x="624" y="290"/>
                    <a:pt x="622" y="284"/>
                    <a:pt x="624" y="280"/>
                  </a:cubicBezTo>
                  <a:cubicBezTo>
                    <a:pt x="625" y="269"/>
                    <a:pt x="625" y="269"/>
                    <a:pt x="625" y="269"/>
                  </a:cubicBezTo>
                  <a:cubicBezTo>
                    <a:pt x="623" y="264"/>
                    <a:pt x="622" y="261"/>
                    <a:pt x="622" y="258"/>
                  </a:cubicBezTo>
                  <a:cubicBezTo>
                    <a:pt x="622" y="257"/>
                    <a:pt x="620" y="253"/>
                    <a:pt x="617" y="249"/>
                  </a:cubicBezTo>
                  <a:cubicBezTo>
                    <a:pt x="616" y="249"/>
                    <a:pt x="616" y="249"/>
                    <a:pt x="616" y="249"/>
                  </a:cubicBezTo>
                  <a:cubicBezTo>
                    <a:pt x="616" y="247"/>
                    <a:pt x="616" y="247"/>
                    <a:pt x="616" y="247"/>
                  </a:cubicBezTo>
                  <a:cubicBezTo>
                    <a:pt x="615" y="233"/>
                    <a:pt x="615" y="233"/>
                    <a:pt x="615" y="233"/>
                  </a:cubicBezTo>
                  <a:cubicBezTo>
                    <a:pt x="615" y="231"/>
                    <a:pt x="614" y="227"/>
                    <a:pt x="615" y="223"/>
                  </a:cubicBezTo>
                  <a:cubicBezTo>
                    <a:pt x="612" y="221"/>
                    <a:pt x="609" y="218"/>
                    <a:pt x="608" y="215"/>
                  </a:cubicBezTo>
                  <a:cubicBezTo>
                    <a:pt x="602" y="207"/>
                    <a:pt x="602" y="207"/>
                    <a:pt x="602" y="207"/>
                  </a:cubicBezTo>
                  <a:cubicBezTo>
                    <a:pt x="601" y="207"/>
                    <a:pt x="601" y="207"/>
                    <a:pt x="601" y="207"/>
                  </a:cubicBezTo>
                  <a:cubicBezTo>
                    <a:pt x="601" y="206"/>
                    <a:pt x="601" y="206"/>
                    <a:pt x="601" y="206"/>
                  </a:cubicBezTo>
                  <a:cubicBezTo>
                    <a:pt x="601" y="205"/>
                    <a:pt x="601" y="205"/>
                    <a:pt x="601" y="205"/>
                  </a:cubicBezTo>
                  <a:cubicBezTo>
                    <a:pt x="599" y="195"/>
                    <a:pt x="599" y="195"/>
                    <a:pt x="599" y="195"/>
                  </a:cubicBezTo>
                  <a:cubicBezTo>
                    <a:pt x="593" y="191"/>
                    <a:pt x="593" y="191"/>
                    <a:pt x="593" y="191"/>
                  </a:cubicBezTo>
                  <a:cubicBezTo>
                    <a:pt x="593" y="191"/>
                    <a:pt x="593" y="191"/>
                    <a:pt x="593" y="191"/>
                  </a:cubicBezTo>
                  <a:cubicBezTo>
                    <a:pt x="582" y="182"/>
                    <a:pt x="582" y="182"/>
                    <a:pt x="582" y="182"/>
                  </a:cubicBezTo>
                  <a:cubicBezTo>
                    <a:pt x="582" y="183"/>
                    <a:pt x="582" y="183"/>
                    <a:pt x="582" y="183"/>
                  </a:cubicBezTo>
                  <a:cubicBezTo>
                    <a:pt x="583" y="195"/>
                    <a:pt x="583" y="195"/>
                    <a:pt x="583" y="195"/>
                  </a:cubicBezTo>
                  <a:cubicBezTo>
                    <a:pt x="583" y="195"/>
                    <a:pt x="583" y="195"/>
                    <a:pt x="583" y="195"/>
                  </a:cubicBezTo>
                  <a:cubicBezTo>
                    <a:pt x="583" y="197"/>
                    <a:pt x="583" y="197"/>
                    <a:pt x="583" y="197"/>
                  </a:cubicBezTo>
                  <a:cubicBezTo>
                    <a:pt x="577" y="199"/>
                    <a:pt x="577" y="199"/>
                    <a:pt x="577" y="199"/>
                  </a:cubicBezTo>
                  <a:cubicBezTo>
                    <a:pt x="576" y="207"/>
                    <a:pt x="576" y="207"/>
                    <a:pt x="576" y="207"/>
                  </a:cubicBezTo>
                  <a:cubicBezTo>
                    <a:pt x="576" y="208"/>
                    <a:pt x="576" y="208"/>
                    <a:pt x="576" y="208"/>
                  </a:cubicBezTo>
                  <a:cubicBezTo>
                    <a:pt x="562" y="214"/>
                    <a:pt x="562" y="214"/>
                    <a:pt x="562" y="214"/>
                  </a:cubicBezTo>
                  <a:cubicBezTo>
                    <a:pt x="558" y="203"/>
                    <a:pt x="558" y="203"/>
                    <a:pt x="558" y="203"/>
                  </a:cubicBezTo>
                  <a:cubicBezTo>
                    <a:pt x="555" y="202"/>
                    <a:pt x="555" y="202"/>
                    <a:pt x="555" y="202"/>
                  </a:cubicBezTo>
                  <a:cubicBezTo>
                    <a:pt x="550" y="206"/>
                    <a:pt x="550" y="206"/>
                    <a:pt x="550" y="206"/>
                  </a:cubicBezTo>
                  <a:cubicBezTo>
                    <a:pt x="548" y="214"/>
                    <a:pt x="548" y="214"/>
                    <a:pt x="548" y="214"/>
                  </a:cubicBezTo>
                  <a:cubicBezTo>
                    <a:pt x="538" y="217"/>
                    <a:pt x="538" y="217"/>
                    <a:pt x="538" y="217"/>
                  </a:cubicBezTo>
                  <a:cubicBezTo>
                    <a:pt x="532" y="213"/>
                    <a:pt x="532" y="213"/>
                    <a:pt x="532" y="213"/>
                  </a:cubicBezTo>
                  <a:cubicBezTo>
                    <a:pt x="524" y="211"/>
                    <a:pt x="524" y="211"/>
                    <a:pt x="524" y="211"/>
                  </a:cubicBezTo>
                  <a:cubicBezTo>
                    <a:pt x="522" y="199"/>
                    <a:pt x="522" y="199"/>
                    <a:pt x="522" y="199"/>
                  </a:cubicBezTo>
                  <a:cubicBezTo>
                    <a:pt x="518" y="193"/>
                    <a:pt x="518" y="193"/>
                    <a:pt x="518" y="193"/>
                  </a:cubicBezTo>
                  <a:cubicBezTo>
                    <a:pt x="514" y="191"/>
                    <a:pt x="514" y="191"/>
                    <a:pt x="514" y="191"/>
                  </a:cubicBezTo>
                  <a:cubicBezTo>
                    <a:pt x="513" y="190"/>
                    <a:pt x="513" y="190"/>
                    <a:pt x="513" y="190"/>
                  </a:cubicBezTo>
                  <a:cubicBezTo>
                    <a:pt x="510" y="185"/>
                    <a:pt x="510" y="185"/>
                    <a:pt x="510" y="185"/>
                  </a:cubicBezTo>
                  <a:cubicBezTo>
                    <a:pt x="510" y="185"/>
                    <a:pt x="510" y="185"/>
                    <a:pt x="510" y="185"/>
                  </a:cubicBezTo>
                  <a:cubicBezTo>
                    <a:pt x="506" y="179"/>
                    <a:pt x="506" y="179"/>
                    <a:pt x="506" y="179"/>
                  </a:cubicBezTo>
                  <a:cubicBezTo>
                    <a:pt x="500" y="172"/>
                    <a:pt x="500" y="172"/>
                    <a:pt x="500" y="172"/>
                  </a:cubicBezTo>
                  <a:cubicBezTo>
                    <a:pt x="496" y="172"/>
                    <a:pt x="496" y="172"/>
                    <a:pt x="496" y="172"/>
                  </a:cubicBezTo>
                  <a:cubicBezTo>
                    <a:pt x="488" y="175"/>
                    <a:pt x="488" y="175"/>
                    <a:pt x="488" y="175"/>
                  </a:cubicBezTo>
                  <a:cubicBezTo>
                    <a:pt x="487" y="175"/>
                    <a:pt x="487" y="175"/>
                    <a:pt x="487" y="175"/>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59"/>
                    <a:pt x="416" y="157"/>
                    <a:pt x="415" y="155"/>
                  </a:cubicBezTo>
                  <a:cubicBezTo>
                    <a:pt x="413" y="154"/>
                    <a:pt x="413" y="154"/>
                    <a:pt x="413" y="154"/>
                  </a:cubicBezTo>
                  <a:cubicBezTo>
                    <a:pt x="410" y="153"/>
                    <a:pt x="410" y="153"/>
                    <a:pt x="410" y="153"/>
                  </a:cubicBezTo>
                  <a:cubicBezTo>
                    <a:pt x="403" y="149"/>
                    <a:pt x="403" y="149"/>
                    <a:pt x="403" y="149"/>
                  </a:cubicBezTo>
                  <a:cubicBezTo>
                    <a:pt x="402" y="149"/>
                    <a:pt x="402" y="149"/>
                    <a:pt x="402" y="149"/>
                  </a:cubicBezTo>
                  <a:cubicBezTo>
                    <a:pt x="401" y="147"/>
                    <a:pt x="400" y="146"/>
                    <a:pt x="399" y="144"/>
                  </a:cubicBezTo>
                  <a:cubicBezTo>
                    <a:pt x="398" y="141"/>
                    <a:pt x="398" y="141"/>
                    <a:pt x="398" y="141"/>
                  </a:cubicBezTo>
                  <a:cubicBezTo>
                    <a:pt x="394" y="136"/>
                    <a:pt x="394" y="136"/>
                    <a:pt x="394" y="136"/>
                  </a:cubicBezTo>
                  <a:cubicBezTo>
                    <a:pt x="389" y="133"/>
                    <a:pt x="389" y="133"/>
                    <a:pt x="389" y="133"/>
                  </a:cubicBezTo>
                  <a:cubicBezTo>
                    <a:pt x="387" y="135"/>
                    <a:pt x="387" y="135"/>
                    <a:pt x="387" y="135"/>
                  </a:cubicBezTo>
                  <a:cubicBezTo>
                    <a:pt x="385" y="136"/>
                    <a:pt x="385" y="136"/>
                    <a:pt x="385" y="136"/>
                  </a:cubicBezTo>
                  <a:cubicBezTo>
                    <a:pt x="384" y="137"/>
                    <a:pt x="384" y="137"/>
                    <a:pt x="384" y="137"/>
                  </a:cubicBezTo>
                  <a:cubicBezTo>
                    <a:pt x="382" y="139"/>
                    <a:pt x="380" y="139"/>
                    <a:pt x="378" y="140"/>
                  </a:cubicBezTo>
                  <a:cubicBezTo>
                    <a:pt x="375" y="141"/>
                    <a:pt x="372" y="139"/>
                    <a:pt x="368" y="135"/>
                  </a:cubicBezTo>
                  <a:cubicBezTo>
                    <a:pt x="361" y="127"/>
                    <a:pt x="361" y="127"/>
                    <a:pt x="361" y="127"/>
                  </a:cubicBezTo>
                  <a:cubicBezTo>
                    <a:pt x="358" y="123"/>
                    <a:pt x="356" y="121"/>
                    <a:pt x="355" y="119"/>
                  </a:cubicBezTo>
                  <a:cubicBezTo>
                    <a:pt x="353" y="115"/>
                    <a:pt x="353" y="115"/>
                    <a:pt x="353" y="115"/>
                  </a:cubicBezTo>
                  <a:cubicBezTo>
                    <a:pt x="350" y="113"/>
                    <a:pt x="348" y="110"/>
                    <a:pt x="347" y="107"/>
                  </a:cubicBezTo>
                  <a:cubicBezTo>
                    <a:pt x="346" y="104"/>
                    <a:pt x="346" y="101"/>
                    <a:pt x="347" y="97"/>
                  </a:cubicBezTo>
                  <a:cubicBezTo>
                    <a:pt x="347" y="97"/>
                    <a:pt x="347" y="97"/>
                    <a:pt x="347" y="97"/>
                  </a:cubicBezTo>
                  <a:cubicBezTo>
                    <a:pt x="347" y="97"/>
                    <a:pt x="347" y="97"/>
                    <a:pt x="347" y="97"/>
                  </a:cubicBezTo>
                  <a:cubicBezTo>
                    <a:pt x="352" y="88"/>
                    <a:pt x="352" y="88"/>
                    <a:pt x="352" y="88"/>
                  </a:cubicBezTo>
                  <a:cubicBezTo>
                    <a:pt x="355" y="79"/>
                    <a:pt x="355" y="79"/>
                    <a:pt x="355" y="79"/>
                  </a:cubicBezTo>
                  <a:cubicBezTo>
                    <a:pt x="356" y="73"/>
                    <a:pt x="356" y="73"/>
                    <a:pt x="356" y="73"/>
                  </a:cubicBezTo>
                  <a:cubicBezTo>
                    <a:pt x="354" y="64"/>
                    <a:pt x="354" y="64"/>
                    <a:pt x="354" y="64"/>
                  </a:cubicBezTo>
                  <a:cubicBezTo>
                    <a:pt x="348" y="59"/>
                    <a:pt x="348" y="59"/>
                    <a:pt x="348" y="59"/>
                  </a:cubicBezTo>
                  <a:cubicBezTo>
                    <a:pt x="349" y="51"/>
                    <a:pt x="349" y="51"/>
                    <a:pt x="349" y="51"/>
                  </a:cubicBezTo>
                  <a:cubicBezTo>
                    <a:pt x="349" y="45"/>
                    <a:pt x="351" y="43"/>
                    <a:pt x="355" y="42"/>
                  </a:cubicBezTo>
                  <a:cubicBezTo>
                    <a:pt x="356" y="41"/>
                    <a:pt x="357" y="41"/>
                    <a:pt x="357" y="39"/>
                  </a:cubicBezTo>
                  <a:cubicBezTo>
                    <a:pt x="357" y="39"/>
                    <a:pt x="357" y="39"/>
                    <a:pt x="357" y="39"/>
                  </a:cubicBezTo>
                  <a:cubicBezTo>
                    <a:pt x="357" y="31"/>
                    <a:pt x="357" y="31"/>
                    <a:pt x="357" y="31"/>
                  </a:cubicBezTo>
                  <a:cubicBezTo>
                    <a:pt x="357" y="30"/>
                    <a:pt x="357" y="30"/>
                    <a:pt x="357" y="30"/>
                  </a:cubicBezTo>
                  <a:cubicBezTo>
                    <a:pt x="357" y="30"/>
                    <a:pt x="357" y="30"/>
                    <a:pt x="357" y="30"/>
                  </a:cubicBezTo>
                  <a:cubicBezTo>
                    <a:pt x="357" y="21"/>
                    <a:pt x="357" y="21"/>
                    <a:pt x="357" y="21"/>
                  </a:cubicBezTo>
                  <a:cubicBezTo>
                    <a:pt x="356" y="21"/>
                    <a:pt x="356" y="21"/>
                    <a:pt x="356" y="21"/>
                  </a:cubicBezTo>
                  <a:cubicBezTo>
                    <a:pt x="356" y="21"/>
                    <a:pt x="356" y="21"/>
                    <a:pt x="356" y="21"/>
                  </a:cubicBezTo>
                  <a:cubicBezTo>
                    <a:pt x="356" y="21"/>
                    <a:pt x="356" y="21"/>
                    <a:pt x="356" y="21"/>
                  </a:cubicBezTo>
                  <a:cubicBezTo>
                    <a:pt x="356" y="21"/>
                    <a:pt x="356" y="21"/>
                    <a:pt x="356" y="21"/>
                  </a:cubicBezTo>
                  <a:cubicBezTo>
                    <a:pt x="354" y="20"/>
                    <a:pt x="354" y="20"/>
                    <a:pt x="354" y="20"/>
                  </a:cubicBezTo>
                  <a:cubicBezTo>
                    <a:pt x="354" y="19"/>
                    <a:pt x="354" y="19"/>
                    <a:pt x="354" y="19"/>
                  </a:cubicBezTo>
                  <a:cubicBezTo>
                    <a:pt x="354" y="19"/>
                    <a:pt x="354" y="19"/>
                    <a:pt x="354" y="19"/>
                  </a:cubicBezTo>
                  <a:cubicBezTo>
                    <a:pt x="347" y="15"/>
                    <a:pt x="347" y="15"/>
                    <a:pt x="347" y="15"/>
                  </a:cubicBezTo>
                  <a:cubicBezTo>
                    <a:pt x="347" y="15"/>
                    <a:pt x="347" y="15"/>
                    <a:pt x="347" y="15"/>
                  </a:cubicBezTo>
                  <a:cubicBezTo>
                    <a:pt x="346" y="15"/>
                    <a:pt x="346" y="15"/>
                    <a:pt x="346" y="15"/>
                  </a:cubicBezTo>
                  <a:cubicBezTo>
                    <a:pt x="341" y="10"/>
                    <a:pt x="341" y="10"/>
                    <a:pt x="341" y="10"/>
                  </a:cubicBezTo>
                  <a:cubicBezTo>
                    <a:pt x="322" y="6"/>
                    <a:pt x="322" y="6"/>
                    <a:pt x="322" y="6"/>
                  </a:cubicBezTo>
                  <a:cubicBezTo>
                    <a:pt x="322" y="6"/>
                    <a:pt x="322" y="6"/>
                    <a:pt x="322" y="6"/>
                  </a:cubicBezTo>
                  <a:cubicBezTo>
                    <a:pt x="316" y="2"/>
                    <a:pt x="316" y="2"/>
                    <a:pt x="316" y="2"/>
                  </a:cubicBezTo>
                  <a:cubicBezTo>
                    <a:pt x="305" y="2"/>
                    <a:pt x="305" y="2"/>
                    <a:pt x="305" y="2"/>
                  </a:cubicBezTo>
                  <a:cubicBezTo>
                    <a:pt x="303" y="2"/>
                    <a:pt x="301" y="3"/>
                    <a:pt x="298" y="5"/>
                  </a:cubicBezTo>
                  <a:cubicBezTo>
                    <a:pt x="298" y="5"/>
                    <a:pt x="298" y="5"/>
                    <a:pt x="298" y="5"/>
                  </a:cubicBezTo>
                  <a:cubicBezTo>
                    <a:pt x="289" y="8"/>
                    <a:pt x="289" y="8"/>
                    <a:pt x="289" y="8"/>
                  </a:cubicBezTo>
                  <a:cubicBezTo>
                    <a:pt x="267" y="8"/>
                    <a:pt x="267" y="8"/>
                    <a:pt x="267" y="8"/>
                  </a:cubicBezTo>
                  <a:cubicBezTo>
                    <a:pt x="264" y="9"/>
                    <a:pt x="261" y="9"/>
                    <a:pt x="260" y="11"/>
                  </a:cubicBezTo>
                  <a:cubicBezTo>
                    <a:pt x="257" y="13"/>
                    <a:pt x="253" y="15"/>
                    <a:pt x="247" y="17"/>
                  </a:cubicBezTo>
                  <a:cubicBezTo>
                    <a:pt x="236" y="19"/>
                    <a:pt x="236" y="19"/>
                    <a:pt x="236" y="19"/>
                  </a:cubicBezTo>
                  <a:cubicBezTo>
                    <a:pt x="236" y="19"/>
                    <a:pt x="236" y="19"/>
                    <a:pt x="236" y="19"/>
                  </a:cubicBezTo>
                  <a:cubicBezTo>
                    <a:pt x="236" y="19"/>
                    <a:pt x="236" y="19"/>
                    <a:pt x="236" y="19"/>
                  </a:cubicBezTo>
                  <a:cubicBezTo>
                    <a:pt x="221" y="18"/>
                    <a:pt x="221" y="18"/>
                    <a:pt x="221" y="18"/>
                  </a:cubicBezTo>
                  <a:cubicBezTo>
                    <a:pt x="220" y="17"/>
                    <a:pt x="220" y="17"/>
                    <a:pt x="220" y="17"/>
                  </a:cubicBezTo>
                  <a:cubicBezTo>
                    <a:pt x="220" y="18"/>
                    <a:pt x="220" y="18"/>
                    <a:pt x="220" y="18"/>
                  </a:cubicBezTo>
                  <a:cubicBezTo>
                    <a:pt x="220" y="17"/>
                    <a:pt x="220" y="17"/>
                    <a:pt x="220" y="17"/>
                  </a:cubicBezTo>
                  <a:cubicBezTo>
                    <a:pt x="214" y="17"/>
                    <a:pt x="214" y="17"/>
                    <a:pt x="214" y="17"/>
                  </a:cubicBezTo>
                  <a:cubicBezTo>
                    <a:pt x="206" y="20"/>
                    <a:pt x="206" y="20"/>
                    <a:pt x="206" y="20"/>
                  </a:cubicBezTo>
                  <a:cubicBezTo>
                    <a:pt x="188" y="21"/>
                    <a:pt x="188" y="21"/>
                    <a:pt x="188" y="21"/>
                  </a:cubicBezTo>
                  <a:cubicBezTo>
                    <a:pt x="188" y="21"/>
                    <a:pt x="188" y="21"/>
                    <a:pt x="188" y="21"/>
                  </a:cubicBezTo>
                  <a:cubicBezTo>
                    <a:pt x="187" y="21"/>
                    <a:pt x="187" y="21"/>
                    <a:pt x="187" y="21"/>
                  </a:cubicBezTo>
                  <a:cubicBezTo>
                    <a:pt x="178" y="18"/>
                    <a:pt x="178" y="18"/>
                    <a:pt x="178" y="18"/>
                  </a:cubicBezTo>
                  <a:cubicBezTo>
                    <a:pt x="171" y="18"/>
                    <a:pt x="171" y="18"/>
                    <a:pt x="171" y="18"/>
                  </a:cubicBezTo>
                  <a:cubicBezTo>
                    <a:pt x="168" y="17"/>
                    <a:pt x="164" y="15"/>
                    <a:pt x="160" y="10"/>
                  </a:cubicBezTo>
                  <a:cubicBezTo>
                    <a:pt x="160" y="9"/>
                    <a:pt x="160" y="9"/>
                    <a:pt x="160" y="9"/>
                  </a:cubicBezTo>
                  <a:cubicBezTo>
                    <a:pt x="159" y="5"/>
                    <a:pt x="158" y="4"/>
                    <a:pt x="158" y="3"/>
                  </a:cubicBezTo>
                  <a:cubicBezTo>
                    <a:pt x="156" y="2"/>
                    <a:pt x="156" y="2"/>
                    <a:pt x="156" y="2"/>
                  </a:cubicBezTo>
                  <a:cubicBezTo>
                    <a:pt x="152" y="0"/>
                    <a:pt x="152" y="0"/>
                    <a:pt x="152" y="0"/>
                  </a:cubicBezTo>
                  <a:cubicBezTo>
                    <a:pt x="149" y="3"/>
                    <a:pt x="149" y="3"/>
                    <a:pt x="149" y="3"/>
                  </a:cubicBezTo>
                  <a:cubicBezTo>
                    <a:pt x="148" y="4"/>
                    <a:pt x="148" y="4"/>
                    <a:pt x="148" y="4"/>
                  </a:cubicBezTo>
                  <a:cubicBezTo>
                    <a:pt x="136" y="9"/>
                    <a:pt x="136" y="9"/>
                    <a:pt x="136" y="9"/>
                  </a:cubicBezTo>
                  <a:cubicBezTo>
                    <a:pt x="135" y="9"/>
                    <a:pt x="135" y="9"/>
                    <a:pt x="135" y="9"/>
                  </a:cubicBezTo>
                  <a:cubicBezTo>
                    <a:pt x="134" y="9"/>
                    <a:pt x="134" y="9"/>
                    <a:pt x="134" y="9"/>
                  </a:cubicBezTo>
                  <a:cubicBezTo>
                    <a:pt x="119" y="11"/>
                    <a:pt x="119" y="11"/>
                    <a:pt x="119" y="11"/>
                  </a:cubicBezTo>
                  <a:cubicBezTo>
                    <a:pt x="116" y="11"/>
                    <a:pt x="112" y="9"/>
                    <a:pt x="106" y="8"/>
                  </a:cubicBezTo>
                  <a:cubicBezTo>
                    <a:pt x="92" y="5"/>
                    <a:pt x="92" y="5"/>
                    <a:pt x="92" y="5"/>
                  </a:cubicBezTo>
                  <a:cubicBezTo>
                    <a:pt x="92" y="5"/>
                    <a:pt x="92" y="5"/>
                    <a:pt x="92" y="5"/>
                  </a:cubicBezTo>
                  <a:cubicBezTo>
                    <a:pt x="92" y="5"/>
                    <a:pt x="92" y="5"/>
                    <a:pt x="92" y="5"/>
                  </a:cubicBezTo>
                  <a:cubicBezTo>
                    <a:pt x="84" y="1"/>
                    <a:pt x="84" y="1"/>
                    <a:pt x="84" y="1"/>
                  </a:cubicBezTo>
                  <a:lnTo>
                    <a:pt x="77" y="1"/>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3" name="Freeform 13"/>
            <p:cNvSpPr/>
            <p:nvPr/>
          </p:nvSpPr>
          <p:spPr bwMode="auto">
            <a:xfrm>
              <a:off x="2641984" y="4833251"/>
              <a:ext cx="875441" cy="915371"/>
            </a:xfrm>
            <a:custGeom>
              <a:avLst/>
              <a:gdLst>
                <a:gd name="T0" fmla="*/ 9 w 284"/>
                <a:gd name="T1" fmla="*/ 183 h 297"/>
                <a:gd name="T2" fmla="*/ 41 w 284"/>
                <a:gd name="T3" fmla="*/ 181 h 297"/>
                <a:gd name="T4" fmla="*/ 42 w 284"/>
                <a:gd name="T5" fmla="*/ 195 h 297"/>
                <a:gd name="T6" fmla="*/ 67 w 284"/>
                <a:gd name="T7" fmla="*/ 222 h 297"/>
                <a:gd name="T8" fmla="*/ 72 w 284"/>
                <a:gd name="T9" fmla="*/ 260 h 297"/>
                <a:gd name="T10" fmla="*/ 110 w 284"/>
                <a:gd name="T11" fmla="*/ 271 h 297"/>
                <a:gd name="T12" fmla="*/ 118 w 284"/>
                <a:gd name="T13" fmla="*/ 282 h 297"/>
                <a:gd name="T14" fmla="*/ 135 w 284"/>
                <a:gd name="T15" fmla="*/ 297 h 297"/>
                <a:gd name="T16" fmla="*/ 136 w 284"/>
                <a:gd name="T17" fmla="*/ 285 h 297"/>
                <a:gd name="T18" fmla="*/ 135 w 284"/>
                <a:gd name="T19" fmla="*/ 244 h 297"/>
                <a:gd name="T20" fmla="*/ 161 w 284"/>
                <a:gd name="T21" fmla="*/ 236 h 297"/>
                <a:gd name="T22" fmla="*/ 190 w 284"/>
                <a:gd name="T23" fmla="*/ 236 h 297"/>
                <a:gd name="T24" fmla="*/ 219 w 284"/>
                <a:gd name="T25" fmla="*/ 233 h 297"/>
                <a:gd name="T26" fmla="*/ 256 w 284"/>
                <a:gd name="T27" fmla="*/ 211 h 297"/>
                <a:gd name="T28" fmla="*/ 265 w 284"/>
                <a:gd name="T29" fmla="*/ 214 h 297"/>
                <a:gd name="T30" fmla="*/ 270 w 284"/>
                <a:gd name="T31" fmla="*/ 216 h 297"/>
                <a:gd name="T32" fmla="*/ 284 w 284"/>
                <a:gd name="T33" fmla="*/ 206 h 297"/>
                <a:gd name="T34" fmla="*/ 274 w 284"/>
                <a:gd name="T35" fmla="*/ 195 h 297"/>
                <a:gd name="T36" fmla="*/ 251 w 284"/>
                <a:gd name="T37" fmla="*/ 181 h 297"/>
                <a:gd name="T38" fmla="*/ 236 w 284"/>
                <a:gd name="T39" fmla="*/ 182 h 297"/>
                <a:gd name="T40" fmla="*/ 230 w 284"/>
                <a:gd name="T41" fmla="*/ 170 h 297"/>
                <a:gd name="T42" fmla="*/ 234 w 284"/>
                <a:gd name="T43" fmla="*/ 155 h 297"/>
                <a:gd name="T44" fmla="*/ 226 w 284"/>
                <a:gd name="T45" fmla="*/ 137 h 297"/>
                <a:gd name="T46" fmla="*/ 232 w 284"/>
                <a:gd name="T47" fmla="*/ 106 h 297"/>
                <a:gd name="T48" fmla="*/ 216 w 284"/>
                <a:gd name="T49" fmla="*/ 102 h 297"/>
                <a:gd name="T50" fmla="*/ 200 w 284"/>
                <a:gd name="T51" fmla="*/ 84 h 297"/>
                <a:gd name="T52" fmla="*/ 198 w 284"/>
                <a:gd name="T53" fmla="*/ 75 h 297"/>
                <a:gd name="T54" fmla="*/ 206 w 284"/>
                <a:gd name="T55" fmla="*/ 66 h 297"/>
                <a:gd name="T56" fmla="*/ 235 w 284"/>
                <a:gd name="T57" fmla="*/ 63 h 297"/>
                <a:gd name="T58" fmla="*/ 243 w 284"/>
                <a:gd name="T59" fmla="*/ 66 h 297"/>
                <a:gd name="T60" fmla="*/ 256 w 284"/>
                <a:gd name="T61" fmla="*/ 54 h 297"/>
                <a:gd name="T62" fmla="*/ 235 w 284"/>
                <a:gd name="T63" fmla="*/ 52 h 297"/>
                <a:gd name="T64" fmla="*/ 227 w 284"/>
                <a:gd name="T65" fmla="*/ 45 h 297"/>
                <a:gd name="T66" fmla="*/ 222 w 284"/>
                <a:gd name="T67" fmla="*/ 22 h 297"/>
                <a:gd name="T68" fmla="*/ 198 w 284"/>
                <a:gd name="T69" fmla="*/ 34 h 297"/>
                <a:gd name="T70" fmla="*/ 201 w 284"/>
                <a:gd name="T71" fmla="*/ 50 h 297"/>
                <a:gd name="T72" fmla="*/ 193 w 284"/>
                <a:gd name="T73" fmla="*/ 62 h 297"/>
                <a:gd name="T74" fmla="*/ 183 w 284"/>
                <a:gd name="T75" fmla="*/ 86 h 297"/>
                <a:gd name="T76" fmla="*/ 183 w 284"/>
                <a:gd name="T77" fmla="*/ 98 h 297"/>
                <a:gd name="T78" fmla="*/ 177 w 284"/>
                <a:gd name="T79" fmla="*/ 105 h 297"/>
                <a:gd name="T80" fmla="*/ 173 w 284"/>
                <a:gd name="T81" fmla="*/ 107 h 297"/>
                <a:gd name="T82" fmla="*/ 153 w 284"/>
                <a:gd name="T83" fmla="*/ 112 h 297"/>
                <a:gd name="T84" fmla="*/ 138 w 284"/>
                <a:gd name="T85" fmla="*/ 110 h 297"/>
                <a:gd name="T86" fmla="*/ 129 w 284"/>
                <a:gd name="T87" fmla="*/ 106 h 297"/>
                <a:gd name="T88" fmla="*/ 122 w 284"/>
                <a:gd name="T89" fmla="*/ 84 h 297"/>
                <a:gd name="T90" fmla="*/ 113 w 284"/>
                <a:gd name="T91" fmla="*/ 64 h 297"/>
                <a:gd name="T92" fmla="*/ 110 w 284"/>
                <a:gd name="T93" fmla="*/ 58 h 297"/>
                <a:gd name="T94" fmla="*/ 100 w 284"/>
                <a:gd name="T95" fmla="*/ 52 h 297"/>
                <a:gd name="T96" fmla="*/ 86 w 284"/>
                <a:gd name="T97" fmla="*/ 44 h 297"/>
                <a:gd name="T98" fmla="*/ 85 w 284"/>
                <a:gd name="T99" fmla="*/ 35 h 297"/>
                <a:gd name="T100" fmla="*/ 77 w 284"/>
                <a:gd name="T101" fmla="*/ 29 h 297"/>
                <a:gd name="T102" fmla="*/ 61 w 284"/>
                <a:gd name="T103" fmla="*/ 42 h 297"/>
                <a:gd name="T104" fmla="*/ 49 w 284"/>
                <a:gd name="T105" fmla="*/ 21 h 297"/>
                <a:gd name="T106" fmla="*/ 40 w 284"/>
                <a:gd name="T107" fmla="*/ 11 h 297"/>
                <a:gd name="T108" fmla="*/ 28 w 284"/>
                <a:gd name="T109" fmla="*/ 33 h 297"/>
                <a:gd name="T110" fmla="*/ 28 w 284"/>
                <a:gd name="T111" fmla="*/ 54 h 297"/>
                <a:gd name="T112" fmla="*/ 45 w 284"/>
                <a:gd name="T113" fmla="*/ 70 h 297"/>
                <a:gd name="T114" fmla="*/ 31 w 284"/>
                <a:gd name="T115" fmla="*/ 128 h 297"/>
                <a:gd name="T116" fmla="*/ 1 w 284"/>
                <a:gd name="T117" fmla="*/ 174 h 297"/>
                <a:gd name="T118" fmla="*/ 2 w 284"/>
                <a:gd name="T119" fmla="*/ 18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7">
                  <a:moveTo>
                    <a:pt x="2" y="182"/>
                  </a:moveTo>
                  <a:cubicBezTo>
                    <a:pt x="0" y="187"/>
                    <a:pt x="0" y="187"/>
                    <a:pt x="0" y="187"/>
                  </a:cubicBezTo>
                  <a:cubicBezTo>
                    <a:pt x="3" y="187"/>
                    <a:pt x="6" y="186"/>
                    <a:pt x="9" y="183"/>
                  </a:cubicBezTo>
                  <a:cubicBezTo>
                    <a:pt x="9" y="183"/>
                    <a:pt x="9" y="183"/>
                    <a:pt x="9" y="183"/>
                  </a:cubicBezTo>
                  <a:cubicBezTo>
                    <a:pt x="10" y="183"/>
                    <a:pt x="10" y="183"/>
                    <a:pt x="10" y="183"/>
                  </a:cubicBezTo>
                  <a:cubicBezTo>
                    <a:pt x="26" y="181"/>
                    <a:pt x="26" y="181"/>
                    <a:pt x="26" y="181"/>
                  </a:cubicBezTo>
                  <a:cubicBezTo>
                    <a:pt x="37" y="176"/>
                    <a:pt x="37" y="176"/>
                    <a:pt x="37" y="176"/>
                  </a:cubicBezTo>
                  <a:cubicBezTo>
                    <a:pt x="41" y="181"/>
                    <a:pt x="41" y="181"/>
                    <a:pt x="41" y="181"/>
                  </a:cubicBezTo>
                  <a:cubicBezTo>
                    <a:pt x="41" y="182"/>
                    <a:pt x="41" y="182"/>
                    <a:pt x="41" y="182"/>
                  </a:cubicBezTo>
                  <a:cubicBezTo>
                    <a:pt x="37" y="189"/>
                    <a:pt x="37" y="189"/>
                    <a:pt x="37" y="189"/>
                  </a:cubicBezTo>
                  <a:cubicBezTo>
                    <a:pt x="42" y="195"/>
                    <a:pt x="42" y="195"/>
                    <a:pt x="42" y="195"/>
                  </a:cubicBezTo>
                  <a:cubicBezTo>
                    <a:pt x="42" y="195"/>
                    <a:pt x="42" y="195"/>
                    <a:pt x="42" y="195"/>
                  </a:cubicBezTo>
                  <a:cubicBezTo>
                    <a:pt x="42" y="196"/>
                    <a:pt x="42" y="196"/>
                    <a:pt x="42" y="196"/>
                  </a:cubicBezTo>
                  <a:cubicBezTo>
                    <a:pt x="38" y="213"/>
                    <a:pt x="38" y="213"/>
                    <a:pt x="38" y="213"/>
                  </a:cubicBezTo>
                  <a:cubicBezTo>
                    <a:pt x="49" y="221"/>
                    <a:pt x="49" y="221"/>
                    <a:pt x="49" y="221"/>
                  </a:cubicBezTo>
                  <a:cubicBezTo>
                    <a:pt x="67" y="222"/>
                    <a:pt x="67" y="222"/>
                    <a:pt x="67" y="222"/>
                  </a:cubicBezTo>
                  <a:cubicBezTo>
                    <a:pt x="65" y="225"/>
                    <a:pt x="65" y="225"/>
                    <a:pt x="65" y="225"/>
                  </a:cubicBezTo>
                  <a:cubicBezTo>
                    <a:pt x="53" y="240"/>
                    <a:pt x="47" y="249"/>
                    <a:pt x="47" y="252"/>
                  </a:cubicBezTo>
                  <a:cubicBezTo>
                    <a:pt x="55" y="253"/>
                    <a:pt x="55" y="253"/>
                    <a:pt x="55" y="253"/>
                  </a:cubicBezTo>
                  <a:cubicBezTo>
                    <a:pt x="64" y="254"/>
                    <a:pt x="70" y="257"/>
                    <a:pt x="72" y="260"/>
                  </a:cubicBezTo>
                  <a:cubicBezTo>
                    <a:pt x="74" y="265"/>
                    <a:pt x="77" y="270"/>
                    <a:pt x="79" y="276"/>
                  </a:cubicBezTo>
                  <a:cubicBezTo>
                    <a:pt x="89" y="282"/>
                    <a:pt x="89" y="282"/>
                    <a:pt x="89" y="282"/>
                  </a:cubicBezTo>
                  <a:cubicBezTo>
                    <a:pt x="96" y="283"/>
                    <a:pt x="96" y="283"/>
                    <a:pt x="96" y="283"/>
                  </a:cubicBezTo>
                  <a:cubicBezTo>
                    <a:pt x="110" y="271"/>
                    <a:pt x="110" y="271"/>
                    <a:pt x="110" y="271"/>
                  </a:cubicBezTo>
                  <a:cubicBezTo>
                    <a:pt x="117" y="282"/>
                    <a:pt x="117" y="282"/>
                    <a:pt x="117" y="282"/>
                  </a:cubicBezTo>
                  <a:cubicBezTo>
                    <a:pt x="117" y="282"/>
                    <a:pt x="117" y="282"/>
                    <a:pt x="117" y="282"/>
                  </a:cubicBezTo>
                  <a:cubicBezTo>
                    <a:pt x="117" y="282"/>
                    <a:pt x="117" y="282"/>
                    <a:pt x="117" y="282"/>
                  </a:cubicBezTo>
                  <a:cubicBezTo>
                    <a:pt x="118" y="282"/>
                    <a:pt x="118" y="282"/>
                    <a:pt x="118" y="282"/>
                  </a:cubicBezTo>
                  <a:cubicBezTo>
                    <a:pt x="120" y="292"/>
                    <a:pt x="120" y="292"/>
                    <a:pt x="120" y="292"/>
                  </a:cubicBezTo>
                  <a:cubicBezTo>
                    <a:pt x="126" y="294"/>
                    <a:pt x="126" y="294"/>
                    <a:pt x="126" y="294"/>
                  </a:cubicBezTo>
                  <a:cubicBezTo>
                    <a:pt x="126" y="294"/>
                    <a:pt x="126" y="294"/>
                    <a:pt x="126" y="294"/>
                  </a:cubicBezTo>
                  <a:cubicBezTo>
                    <a:pt x="135" y="297"/>
                    <a:pt x="135" y="297"/>
                    <a:pt x="135" y="297"/>
                  </a:cubicBezTo>
                  <a:cubicBezTo>
                    <a:pt x="138" y="296"/>
                    <a:pt x="138" y="296"/>
                    <a:pt x="138" y="296"/>
                  </a:cubicBezTo>
                  <a:cubicBezTo>
                    <a:pt x="138" y="296"/>
                    <a:pt x="138" y="296"/>
                    <a:pt x="138" y="296"/>
                  </a:cubicBezTo>
                  <a:cubicBezTo>
                    <a:pt x="136" y="285"/>
                    <a:pt x="136" y="285"/>
                    <a:pt x="136" y="285"/>
                  </a:cubicBezTo>
                  <a:cubicBezTo>
                    <a:pt x="136" y="285"/>
                    <a:pt x="136" y="285"/>
                    <a:pt x="136" y="285"/>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1" y="236"/>
                    <a:pt x="161" y="236"/>
                    <a:pt x="161" y="236"/>
                  </a:cubicBezTo>
                  <a:cubicBezTo>
                    <a:pt x="169" y="242"/>
                    <a:pt x="173" y="246"/>
                    <a:pt x="176" y="249"/>
                  </a:cubicBezTo>
                  <a:cubicBezTo>
                    <a:pt x="178" y="248"/>
                    <a:pt x="183" y="244"/>
                    <a:pt x="189" y="237"/>
                  </a:cubicBezTo>
                  <a:cubicBezTo>
                    <a:pt x="189" y="237"/>
                    <a:pt x="189" y="237"/>
                    <a:pt x="189" y="237"/>
                  </a:cubicBezTo>
                  <a:cubicBezTo>
                    <a:pt x="190" y="236"/>
                    <a:pt x="190" y="236"/>
                    <a:pt x="190" y="236"/>
                  </a:cubicBezTo>
                  <a:cubicBezTo>
                    <a:pt x="210" y="241"/>
                    <a:pt x="210" y="241"/>
                    <a:pt x="210" y="241"/>
                  </a:cubicBezTo>
                  <a:cubicBezTo>
                    <a:pt x="219" y="234"/>
                    <a:pt x="219" y="234"/>
                    <a:pt x="219" y="234"/>
                  </a:cubicBezTo>
                  <a:cubicBezTo>
                    <a:pt x="219" y="234"/>
                    <a:pt x="219" y="234"/>
                    <a:pt x="219" y="234"/>
                  </a:cubicBezTo>
                  <a:cubicBezTo>
                    <a:pt x="219" y="233"/>
                    <a:pt x="219" y="233"/>
                    <a:pt x="219" y="233"/>
                  </a:cubicBezTo>
                  <a:cubicBezTo>
                    <a:pt x="220" y="233"/>
                    <a:pt x="220" y="233"/>
                    <a:pt x="220" y="233"/>
                  </a:cubicBezTo>
                  <a:cubicBezTo>
                    <a:pt x="220" y="234"/>
                    <a:pt x="220" y="234"/>
                    <a:pt x="220" y="234"/>
                  </a:cubicBezTo>
                  <a:cubicBezTo>
                    <a:pt x="229" y="235"/>
                    <a:pt x="229" y="235"/>
                    <a:pt x="229" y="235"/>
                  </a:cubicBezTo>
                  <a:cubicBezTo>
                    <a:pt x="256" y="211"/>
                    <a:pt x="256" y="211"/>
                    <a:pt x="256" y="211"/>
                  </a:cubicBezTo>
                  <a:cubicBezTo>
                    <a:pt x="264" y="214"/>
                    <a:pt x="264" y="214"/>
                    <a:pt x="264" y="214"/>
                  </a:cubicBezTo>
                  <a:cubicBezTo>
                    <a:pt x="264" y="214"/>
                    <a:pt x="264" y="214"/>
                    <a:pt x="264" y="214"/>
                  </a:cubicBezTo>
                  <a:cubicBezTo>
                    <a:pt x="265" y="214"/>
                    <a:pt x="265" y="214"/>
                    <a:pt x="265" y="214"/>
                  </a:cubicBezTo>
                  <a:cubicBezTo>
                    <a:pt x="265" y="214"/>
                    <a:pt x="265" y="214"/>
                    <a:pt x="265" y="214"/>
                  </a:cubicBezTo>
                  <a:cubicBezTo>
                    <a:pt x="265" y="215"/>
                    <a:pt x="265" y="215"/>
                    <a:pt x="265" y="215"/>
                  </a:cubicBezTo>
                  <a:cubicBezTo>
                    <a:pt x="267" y="218"/>
                    <a:pt x="267" y="218"/>
                    <a:pt x="267" y="218"/>
                  </a:cubicBezTo>
                  <a:cubicBezTo>
                    <a:pt x="269" y="216"/>
                    <a:pt x="269" y="216"/>
                    <a:pt x="269" y="216"/>
                  </a:cubicBezTo>
                  <a:cubicBezTo>
                    <a:pt x="270" y="216"/>
                    <a:pt x="270" y="216"/>
                    <a:pt x="270" y="216"/>
                  </a:cubicBezTo>
                  <a:cubicBezTo>
                    <a:pt x="270" y="216"/>
                    <a:pt x="270" y="216"/>
                    <a:pt x="270" y="216"/>
                  </a:cubicBezTo>
                  <a:cubicBezTo>
                    <a:pt x="270" y="216"/>
                    <a:pt x="270" y="216"/>
                    <a:pt x="270" y="216"/>
                  </a:cubicBezTo>
                  <a:cubicBezTo>
                    <a:pt x="278" y="211"/>
                    <a:pt x="278" y="211"/>
                    <a:pt x="278" y="211"/>
                  </a:cubicBezTo>
                  <a:cubicBezTo>
                    <a:pt x="284" y="206"/>
                    <a:pt x="284" y="206"/>
                    <a:pt x="284" y="206"/>
                  </a:cubicBezTo>
                  <a:cubicBezTo>
                    <a:pt x="283" y="193"/>
                    <a:pt x="283" y="193"/>
                    <a:pt x="283" y="193"/>
                  </a:cubicBezTo>
                  <a:cubicBezTo>
                    <a:pt x="281" y="192"/>
                    <a:pt x="281" y="192"/>
                    <a:pt x="281" y="192"/>
                  </a:cubicBezTo>
                  <a:cubicBezTo>
                    <a:pt x="274" y="195"/>
                    <a:pt x="274" y="195"/>
                    <a:pt x="274" y="195"/>
                  </a:cubicBezTo>
                  <a:cubicBezTo>
                    <a:pt x="274" y="195"/>
                    <a:pt x="274" y="195"/>
                    <a:pt x="274" y="195"/>
                  </a:cubicBezTo>
                  <a:cubicBezTo>
                    <a:pt x="271" y="196"/>
                    <a:pt x="269" y="196"/>
                    <a:pt x="267" y="196"/>
                  </a:cubicBezTo>
                  <a:cubicBezTo>
                    <a:pt x="258" y="196"/>
                    <a:pt x="258" y="196"/>
                    <a:pt x="258" y="196"/>
                  </a:cubicBezTo>
                  <a:cubicBezTo>
                    <a:pt x="255" y="196"/>
                    <a:pt x="253" y="195"/>
                    <a:pt x="252" y="194"/>
                  </a:cubicBezTo>
                  <a:cubicBezTo>
                    <a:pt x="251" y="181"/>
                    <a:pt x="251" y="181"/>
                    <a:pt x="251" y="181"/>
                  </a:cubicBezTo>
                  <a:cubicBezTo>
                    <a:pt x="249" y="179"/>
                    <a:pt x="247" y="178"/>
                    <a:pt x="246" y="178"/>
                  </a:cubicBezTo>
                  <a:cubicBezTo>
                    <a:pt x="244" y="179"/>
                    <a:pt x="244" y="179"/>
                    <a:pt x="244" y="179"/>
                  </a:cubicBezTo>
                  <a:cubicBezTo>
                    <a:pt x="241" y="181"/>
                    <a:pt x="241" y="181"/>
                    <a:pt x="241" y="181"/>
                  </a:cubicBezTo>
                  <a:cubicBezTo>
                    <a:pt x="236" y="182"/>
                    <a:pt x="236" y="182"/>
                    <a:pt x="236" y="182"/>
                  </a:cubicBezTo>
                  <a:cubicBezTo>
                    <a:pt x="234" y="182"/>
                    <a:pt x="234" y="182"/>
                    <a:pt x="234" y="182"/>
                  </a:cubicBezTo>
                  <a:cubicBezTo>
                    <a:pt x="234" y="181"/>
                    <a:pt x="234" y="181"/>
                    <a:pt x="234" y="181"/>
                  </a:cubicBezTo>
                  <a:cubicBezTo>
                    <a:pt x="231" y="176"/>
                    <a:pt x="231" y="176"/>
                    <a:pt x="231" y="176"/>
                  </a:cubicBezTo>
                  <a:cubicBezTo>
                    <a:pt x="230" y="170"/>
                    <a:pt x="230" y="170"/>
                    <a:pt x="230" y="170"/>
                  </a:cubicBezTo>
                  <a:cubicBezTo>
                    <a:pt x="230" y="170"/>
                    <a:pt x="230" y="170"/>
                    <a:pt x="230" y="170"/>
                  </a:cubicBezTo>
                  <a:cubicBezTo>
                    <a:pt x="233" y="155"/>
                    <a:pt x="233" y="155"/>
                    <a:pt x="233" y="155"/>
                  </a:cubicBezTo>
                  <a:cubicBezTo>
                    <a:pt x="233" y="155"/>
                    <a:pt x="233" y="155"/>
                    <a:pt x="233" y="155"/>
                  </a:cubicBezTo>
                  <a:cubicBezTo>
                    <a:pt x="234" y="155"/>
                    <a:pt x="234" y="155"/>
                    <a:pt x="234" y="155"/>
                  </a:cubicBezTo>
                  <a:cubicBezTo>
                    <a:pt x="234" y="155"/>
                    <a:pt x="234" y="155"/>
                    <a:pt x="234" y="155"/>
                  </a:cubicBezTo>
                  <a:cubicBezTo>
                    <a:pt x="237" y="147"/>
                    <a:pt x="237" y="147"/>
                    <a:pt x="237" y="147"/>
                  </a:cubicBezTo>
                  <a:cubicBezTo>
                    <a:pt x="226" y="137"/>
                    <a:pt x="226" y="137"/>
                    <a:pt x="226" y="137"/>
                  </a:cubicBezTo>
                  <a:cubicBezTo>
                    <a:pt x="226" y="137"/>
                    <a:pt x="226" y="137"/>
                    <a:pt x="226" y="137"/>
                  </a:cubicBezTo>
                  <a:cubicBezTo>
                    <a:pt x="225" y="136"/>
                    <a:pt x="225" y="136"/>
                    <a:pt x="225" y="136"/>
                  </a:cubicBezTo>
                  <a:cubicBezTo>
                    <a:pt x="225" y="125"/>
                    <a:pt x="225" y="125"/>
                    <a:pt x="225" y="125"/>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6"/>
                    <a:pt x="220" y="96"/>
                    <a:pt x="220" y="96"/>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5"/>
                    <a:pt x="198" y="75"/>
                    <a:pt x="198" y="75"/>
                  </a:cubicBezTo>
                  <a:cubicBezTo>
                    <a:pt x="199" y="74"/>
                    <a:pt x="199" y="74"/>
                    <a:pt x="199" y="74"/>
                  </a:cubicBezTo>
                  <a:cubicBezTo>
                    <a:pt x="205" y="67"/>
                    <a:pt x="205" y="67"/>
                    <a:pt x="205" y="67"/>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5" y="63"/>
                    <a:pt x="235" y="63"/>
                    <a:pt x="235" y="63"/>
                  </a:cubicBezTo>
                  <a:cubicBezTo>
                    <a:pt x="236" y="63"/>
                    <a:pt x="236" y="63"/>
                    <a:pt x="236" y="63"/>
                  </a:cubicBezTo>
                  <a:cubicBezTo>
                    <a:pt x="239" y="64"/>
                    <a:pt x="239" y="64"/>
                    <a:pt x="239" y="64"/>
                  </a:cubicBezTo>
                  <a:cubicBezTo>
                    <a:pt x="239" y="65"/>
                    <a:pt x="239" y="65"/>
                    <a:pt x="239" y="65"/>
                  </a:cubicBezTo>
                  <a:cubicBezTo>
                    <a:pt x="243" y="66"/>
                    <a:pt x="243" y="66"/>
                    <a:pt x="243" y="66"/>
                  </a:cubicBezTo>
                  <a:cubicBezTo>
                    <a:pt x="248" y="64"/>
                    <a:pt x="248" y="64"/>
                    <a:pt x="248" y="64"/>
                  </a:cubicBezTo>
                  <a:cubicBezTo>
                    <a:pt x="253" y="60"/>
                    <a:pt x="253" y="60"/>
                    <a:pt x="253" y="60"/>
                  </a:cubicBezTo>
                  <a:cubicBezTo>
                    <a:pt x="255" y="56"/>
                    <a:pt x="255" y="56"/>
                    <a:pt x="255" y="56"/>
                  </a:cubicBezTo>
                  <a:cubicBezTo>
                    <a:pt x="256" y="54"/>
                    <a:pt x="256" y="54"/>
                    <a:pt x="256" y="54"/>
                  </a:cubicBezTo>
                  <a:cubicBezTo>
                    <a:pt x="255" y="45"/>
                    <a:pt x="255" y="45"/>
                    <a:pt x="255" y="45"/>
                  </a:cubicBezTo>
                  <a:cubicBezTo>
                    <a:pt x="251" y="44"/>
                    <a:pt x="251" y="44"/>
                    <a:pt x="251" y="44"/>
                  </a:cubicBezTo>
                  <a:cubicBezTo>
                    <a:pt x="243" y="47"/>
                    <a:pt x="243" y="47"/>
                    <a:pt x="243" y="47"/>
                  </a:cubicBezTo>
                  <a:cubicBezTo>
                    <a:pt x="240" y="50"/>
                    <a:pt x="237" y="52"/>
                    <a:pt x="235" y="52"/>
                  </a:cubicBezTo>
                  <a:cubicBezTo>
                    <a:pt x="232" y="52"/>
                    <a:pt x="229" y="50"/>
                    <a:pt x="227" y="45"/>
                  </a:cubicBezTo>
                  <a:cubicBezTo>
                    <a:pt x="227" y="45"/>
                    <a:pt x="227" y="45"/>
                    <a:pt x="227" y="45"/>
                  </a:cubicBezTo>
                  <a:cubicBezTo>
                    <a:pt x="227" y="45"/>
                    <a:pt x="227" y="45"/>
                    <a:pt x="227" y="45"/>
                  </a:cubicBezTo>
                  <a:cubicBezTo>
                    <a:pt x="227" y="45"/>
                    <a:pt x="227" y="45"/>
                    <a:pt x="227" y="45"/>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5"/>
                    <a:pt x="214" y="25"/>
                    <a:pt x="214" y="25"/>
                  </a:cubicBezTo>
                  <a:cubicBezTo>
                    <a:pt x="210" y="28"/>
                    <a:pt x="210" y="28"/>
                    <a:pt x="210" y="28"/>
                  </a:cubicBezTo>
                  <a:cubicBezTo>
                    <a:pt x="211" y="40"/>
                    <a:pt x="211" y="40"/>
                    <a:pt x="211" y="40"/>
                  </a:cubicBezTo>
                  <a:cubicBezTo>
                    <a:pt x="198" y="34"/>
                    <a:pt x="198" y="34"/>
                    <a:pt x="198" y="34"/>
                  </a:cubicBezTo>
                  <a:cubicBezTo>
                    <a:pt x="201" y="41"/>
                    <a:pt x="201" y="41"/>
                    <a:pt x="201" y="41"/>
                  </a:cubicBezTo>
                  <a:cubicBezTo>
                    <a:pt x="202" y="42"/>
                    <a:pt x="202" y="42"/>
                    <a:pt x="202" y="42"/>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70"/>
                    <a:pt x="180" y="70"/>
                    <a:pt x="180" y="70"/>
                  </a:cubicBezTo>
                  <a:cubicBezTo>
                    <a:pt x="179" y="77"/>
                    <a:pt x="179" y="77"/>
                    <a:pt x="179" y="77"/>
                  </a:cubicBezTo>
                  <a:cubicBezTo>
                    <a:pt x="179" y="78"/>
                    <a:pt x="180" y="81"/>
                    <a:pt x="182" y="85"/>
                  </a:cubicBezTo>
                  <a:cubicBezTo>
                    <a:pt x="183" y="86"/>
                    <a:pt x="183" y="86"/>
                    <a:pt x="183" y="86"/>
                  </a:cubicBezTo>
                  <a:cubicBezTo>
                    <a:pt x="183" y="86"/>
                    <a:pt x="183" y="86"/>
                    <a:pt x="183" y="86"/>
                  </a:cubicBezTo>
                  <a:cubicBezTo>
                    <a:pt x="183" y="96"/>
                    <a:pt x="183" y="96"/>
                    <a:pt x="183" y="96"/>
                  </a:cubicBezTo>
                  <a:cubicBezTo>
                    <a:pt x="183" y="98"/>
                    <a:pt x="183" y="98"/>
                    <a:pt x="183" y="98"/>
                  </a:cubicBezTo>
                  <a:cubicBezTo>
                    <a:pt x="183" y="98"/>
                    <a:pt x="183" y="98"/>
                    <a:pt x="183" y="98"/>
                  </a:cubicBezTo>
                  <a:cubicBezTo>
                    <a:pt x="178" y="104"/>
                    <a:pt x="178" y="104"/>
                    <a:pt x="178" y="104"/>
                  </a:cubicBezTo>
                  <a:cubicBezTo>
                    <a:pt x="178" y="104"/>
                    <a:pt x="178" y="104"/>
                    <a:pt x="178" y="104"/>
                  </a:cubicBezTo>
                  <a:cubicBezTo>
                    <a:pt x="178" y="105"/>
                    <a:pt x="178" y="105"/>
                    <a:pt x="178" y="105"/>
                  </a:cubicBezTo>
                  <a:cubicBezTo>
                    <a:pt x="177" y="105"/>
                    <a:pt x="177" y="105"/>
                    <a:pt x="177" y="105"/>
                  </a:cubicBezTo>
                  <a:cubicBezTo>
                    <a:pt x="174" y="107"/>
                    <a:pt x="174" y="107"/>
                    <a:pt x="174" y="107"/>
                  </a:cubicBezTo>
                  <a:cubicBezTo>
                    <a:pt x="173" y="107"/>
                    <a:pt x="173" y="107"/>
                    <a:pt x="173"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1" y="105"/>
                    <a:pt x="159" y="106"/>
                    <a:pt x="157" y="108"/>
                  </a:cubicBezTo>
                  <a:cubicBezTo>
                    <a:pt x="153" y="112"/>
                    <a:pt x="153" y="112"/>
                    <a:pt x="153" y="112"/>
                  </a:cubicBezTo>
                  <a:cubicBezTo>
                    <a:pt x="150" y="116"/>
                    <a:pt x="150" y="116"/>
                    <a:pt x="150" y="116"/>
                  </a:cubicBezTo>
                  <a:cubicBezTo>
                    <a:pt x="148" y="120"/>
                    <a:pt x="145" y="120"/>
                    <a:pt x="141" y="120"/>
                  </a:cubicBezTo>
                  <a:cubicBezTo>
                    <a:pt x="138" y="119"/>
                    <a:pt x="137" y="116"/>
                    <a:pt x="138" y="113"/>
                  </a:cubicBezTo>
                  <a:cubicBezTo>
                    <a:pt x="138" y="110"/>
                    <a:pt x="138" y="110"/>
                    <a:pt x="138" y="110"/>
                  </a:cubicBezTo>
                  <a:cubicBezTo>
                    <a:pt x="138" y="107"/>
                    <a:pt x="138" y="107"/>
                    <a:pt x="138" y="107"/>
                  </a:cubicBezTo>
                  <a:cubicBezTo>
                    <a:pt x="136" y="109"/>
                    <a:pt x="136" y="109"/>
                    <a:pt x="136" y="109"/>
                  </a:cubicBezTo>
                  <a:cubicBezTo>
                    <a:pt x="135" y="111"/>
                    <a:pt x="134" y="111"/>
                    <a:pt x="132" y="111"/>
                  </a:cubicBezTo>
                  <a:cubicBezTo>
                    <a:pt x="131" y="111"/>
                    <a:pt x="129" y="109"/>
                    <a:pt x="129" y="106"/>
                  </a:cubicBezTo>
                  <a:cubicBezTo>
                    <a:pt x="129" y="106"/>
                    <a:pt x="129" y="106"/>
                    <a:pt x="129" y="106"/>
                  </a:cubicBezTo>
                  <a:cubicBezTo>
                    <a:pt x="128" y="97"/>
                    <a:pt x="128" y="97"/>
                    <a:pt x="128" y="97"/>
                  </a:cubicBezTo>
                  <a:cubicBezTo>
                    <a:pt x="126" y="88"/>
                    <a:pt x="126" y="88"/>
                    <a:pt x="126" y="88"/>
                  </a:cubicBezTo>
                  <a:cubicBezTo>
                    <a:pt x="122" y="84"/>
                    <a:pt x="122" y="84"/>
                    <a:pt x="122" y="84"/>
                  </a:cubicBezTo>
                  <a:cubicBezTo>
                    <a:pt x="122" y="84"/>
                    <a:pt x="122" y="84"/>
                    <a:pt x="122" y="84"/>
                  </a:cubicBezTo>
                  <a:cubicBezTo>
                    <a:pt x="121" y="84"/>
                    <a:pt x="121" y="84"/>
                    <a:pt x="121" y="84"/>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8"/>
                    <a:pt x="110" y="58"/>
                    <a:pt x="110" y="58"/>
                  </a:cubicBezTo>
                  <a:cubicBezTo>
                    <a:pt x="108" y="47"/>
                    <a:pt x="108" y="47"/>
                    <a:pt x="108" y="47"/>
                  </a:cubicBezTo>
                  <a:cubicBezTo>
                    <a:pt x="107" y="46"/>
                    <a:pt x="107" y="46"/>
                    <a:pt x="107" y="46"/>
                  </a:cubicBezTo>
                  <a:cubicBezTo>
                    <a:pt x="105" y="47"/>
                    <a:pt x="105" y="47"/>
                    <a:pt x="105" y="47"/>
                  </a:cubicBezTo>
                  <a:cubicBezTo>
                    <a:pt x="103" y="50"/>
                    <a:pt x="101" y="52"/>
                    <a:pt x="100" y="52"/>
                  </a:cubicBezTo>
                  <a:cubicBezTo>
                    <a:pt x="99" y="52"/>
                    <a:pt x="97" y="50"/>
                    <a:pt x="93" y="48"/>
                  </a:cubicBezTo>
                  <a:cubicBezTo>
                    <a:pt x="87" y="45"/>
                    <a:pt x="87" y="45"/>
                    <a:pt x="87" y="45"/>
                  </a:cubicBezTo>
                  <a:cubicBezTo>
                    <a:pt x="87" y="45"/>
                    <a:pt x="87" y="45"/>
                    <a:pt x="87" y="45"/>
                  </a:cubicBezTo>
                  <a:cubicBezTo>
                    <a:pt x="86" y="44"/>
                    <a:pt x="86" y="44"/>
                    <a:pt x="86" y="44"/>
                  </a:cubicBezTo>
                  <a:cubicBezTo>
                    <a:pt x="86" y="44"/>
                    <a:pt x="86" y="44"/>
                    <a:pt x="86" y="44"/>
                  </a:cubicBezTo>
                  <a:cubicBezTo>
                    <a:pt x="86" y="43"/>
                    <a:pt x="86" y="43"/>
                    <a:pt x="86" y="43"/>
                  </a:cubicBezTo>
                  <a:cubicBezTo>
                    <a:pt x="85" y="35"/>
                    <a:pt x="85" y="35"/>
                    <a:pt x="85" y="35"/>
                  </a:cubicBezTo>
                  <a:cubicBezTo>
                    <a:pt x="85" y="35"/>
                    <a:pt x="85" y="35"/>
                    <a:pt x="85" y="35"/>
                  </a:cubicBezTo>
                  <a:cubicBezTo>
                    <a:pt x="84" y="29"/>
                    <a:pt x="84" y="29"/>
                    <a:pt x="84" y="29"/>
                  </a:cubicBezTo>
                  <a:cubicBezTo>
                    <a:pt x="81" y="21"/>
                    <a:pt x="81" y="21"/>
                    <a:pt x="81" y="21"/>
                  </a:cubicBezTo>
                  <a:cubicBezTo>
                    <a:pt x="78" y="21"/>
                    <a:pt x="78" y="21"/>
                    <a:pt x="78" y="21"/>
                  </a:cubicBezTo>
                  <a:cubicBezTo>
                    <a:pt x="78" y="24"/>
                    <a:pt x="78" y="27"/>
                    <a:pt x="77" y="29"/>
                  </a:cubicBezTo>
                  <a:cubicBezTo>
                    <a:pt x="76" y="32"/>
                    <a:pt x="75" y="33"/>
                    <a:pt x="72" y="35"/>
                  </a:cubicBezTo>
                  <a:cubicBezTo>
                    <a:pt x="71" y="38"/>
                    <a:pt x="70" y="40"/>
                    <a:pt x="69" y="42"/>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5"/>
                    <a:pt x="49" y="21"/>
                  </a:cubicBezTo>
                  <a:cubicBezTo>
                    <a:pt x="51" y="3"/>
                    <a:pt x="51" y="3"/>
                    <a:pt x="51" y="3"/>
                  </a:cubicBezTo>
                  <a:cubicBezTo>
                    <a:pt x="51" y="0"/>
                    <a:pt x="51" y="0"/>
                    <a:pt x="51" y="0"/>
                  </a:cubicBezTo>
                  <a:cubicBezTo>
                    <a:pt x="44" y="8"/>
                    <a:pt x="44" y="8"/>
                    <a:pt x="44" y="8"/>
                  </a:cubicBezTo>
                  <a:cubicBezTo>
                    <a:pt x="40" y="11"/>
                    <a:pt x="40" y="11"/>
                    <a:pt x="40" y="11"/>
                  </a:cubicBezTo>
                  <a:cubicBezTo>
                    <a:pt x="39" y="14"/>
                    <a:pt x="39" y="14"/>
                    <a:pt x="39" y="14"/>
                  </a:cubicBezTo>
                  <a:cubicBezTo>
                    <a:pt x="40" y="17"/>
                    <a:pt x="41" y="20"/>
                    <a:pt x="41" y="22"/>
                  </a:cubicBezTo>
                  <a:cubicBezTo>
                    <a:pt x="41" y="26"/>
                    <a:pt x="39" y="29"/>
                    <a:pt x="35"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5" y="53"/>
                  </a:cubicBezTo>
                  <a:cubicBezTo>
                    <a:pt x="38" y="52"/>
                    <a:pt x="38" y="52"/>
                    <a:pt x="38" y="52"/>
                  </a:cubicBezTo>
                  <a:cubicBezTo>
                    <a:pt x="45" y="70"/>
                    <a:pt x="45" y="70"/>
                    <a:pt x="45" y="70"/>
                  </a:cubicBezTo>
                  <a:cubicBezTo>
                    <a:pt x="45" y="70"/>
                    <a:pt x="45" y="70"/>
                    <a:pt x="45" y="70"/>
                  </a:cubicBezTo>
                  <a:cubicBezTo>
                    <a:pt x="45" y="70"/>
                    <a:pt x="45" y="70"/>
                    <a:pt x="45" y="70"/>
                  </a:cubicBezTo>
                  <a:cubicBezTo>
                    <a:pt x="45" y="71"/>
                    <a:pt x="45" y="71"/>
                    <a:pt x="45" y="71"/>
                  </a:cubicBezTo>
                  <a:cubicBezTo>
                    <a:pt x="43" y="102"/>
                    <a:pt x="40" y="120"/>
                    <a:pt x="36" y="125"/>
                  </a:cubicBezTo>
                  <a:cubicBezTo>
                    <a:pt x="35" y="127"/>
                    <a:pt x="33" y="128"/>
                    <a:pt x="31" y="128"/>
                  </a:cubicBezTo>
                  <a:cubicBezTo>
                    <a:pt x="28" y="128"/>
                    <a:pt x="26" y="128"/>
                    <a:pt x="23" y="126"/>
                  </a:cubicBezTo>
                  <a:cubicBezTo>
                    <a:pt x="13" y="147"/>
                    <a:pt x="6" y="158"/>
                    <a:pt x="3" y="159"/>
                  </a:cubicBezTo>
                  <a:cubicBezTo>
                    <a:pt x="3" y="159"/>
                    <a:pt x="3" y="159"/>
                    <a:pt x="3" y="159"/>
                  </a:cubicBezTo>
                  <a:cubicBezTo>
                    <a:pt x="2" y="160"/>
                    <a:pt x="1" y="165"/>
                    <a:pt x="1" y="174"/>
                  </a:cubicBezTo>
                  <a:cubicBezTo>
                    <a:pt x="4" y="176"/>
                    <a:pt x="4" y="176"/>
                    <a:pt x="4" y="176"/>
                  </a:cubicBezTo>
                  <a:cubicBezTo>
                    <a:pt x="5" y="177"/>
                    <a:pt x="5" y="177"/>
                    <a:pt x="5" y="177"/>
                  </a:cubicBezTo>
                  <a:cubicBezTo>
                    <a:pt x="5" y="178"/>
                    <a:pt x="5" y="178"/>
                    <a:pt x="5" y="178"/>
                  </a:cubicBezTo>
                  <a:lnTo>
                    <a:pt x="2" y="182"/>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4" name="Freeform 14"/>
            <p:cNvSpPr/>
            <p:nvPr/>
          </p:nvSpPr>
          <p:spPr bwMode="auto">
            <a:xfrm>
              <a:off x="3267558" y="4820546"/>
              <a:ext cx="592300" cy="511832"/>
            </a:xfrm>
            <a:custGeom>
              <a:avLst/>
              <a:gdLst>
                <a:gd name="T0" fmla="*/ 143 w 192"/>
                <a:gd name="T1" fmla="*/ 8 h 166"/>
                <a:gd name="T2" fmla="*/ 132 w 192"/>
                <a:gd name="T3" fmla="*/ 10 h 166"/>
                <a:gd name="T4" fmla="*/ 130 w 192"/>
                <a:gd name="T5" fmla="*/ 0 h 166"/>
                <a:gd name="T6" fmla="*/ 126 w 192"/>
                <a:gd name="T7" fmla="*/ 10 h 166"/>
                <a:gd name="T8" fmla="*/ 120 w 192"/>
                <a:gd name="T9" fmla="*/ 18 h 166"/>
                <a:gd name="T10" fmla="*/ 108 w 192"/>
                <a:gd name="T11" fmla="*/ 18 h 166"/>
                <a:gd name="T12" fmla="*/ 106 w 192"/>
                <a:gd name="T13" fmla="*/ 25 h 166"/>
                <a:gd name="T14" fmla="*/ 95 w 192"/>
                <a:gd name="T15" fmla="*/ 28 h 166"/>
                <a:gd name="T16" fmla="*/ 91 w 192"/>
                <a:gd name="T17" fmla="*/ 30 h 166"/>
                <a:gd name="T18" fmla="*/ 81 w 192"/>
                <a:gd name="T19" fmla="*/ 26 h 166"/>
                <a:gd name="T20" fmla="*/ 74 w 192"/>
                <a:gd name="T21" fmla="*/ 24 h 166"/>
                <a:gd name="T22" fmla="*/ 85 w 192"/>
                <a:gd name="T23" fmla="*/ 40 h 166"/>
                <a:gd name="T24" fmla="*/ 91 w 192"/>
                <a:gd name="T25" fmla="*/ 46 h 166"/>
                <a:gd name="T26" fmla="*/ 88 w 192"/>
                <a:gd name="T27" fmla="*/ 55 h 166"/>
                <a:gd name="T28" fmla="*/ 70 w 192"/>
                <a:gd name="T29" fmla="*/ 64 h 166"/>
                <a:gd name="T30" fmla="*/ 63 w 192"/>
                <a:gd name="T31" fmla="*/ 65 h 166"/>
                <a:gd name="T32" fmla="*/ 56 w 192"/>
                <a:gd name="T33" fmla="*/ 63 h 166"/>
                <a:gd name="T34" fmla="*/ 48 w 192"/>
                <a:gd name="T35" fmla="*/ 71 h 166"/>
                <a:gd name="T36" fmla="*/ 40 w 192"/>
                <a:gd name="T37" fmla="*/ 74 h 166"/>
                <a:gd name="T38" fmla="*/ 8 w 192"/>
                <a:gd name="T39" fmla="*/ 74 h 166"/>
                <a:gd name="T40" fmla="*/ 5 w 192"/>
                <a:gd name="T41" fmla="*/ 96 h 166"/>
                <a:gd name="T42" fmla="*/ 12 w 192"/>
                <a:gd name="T43" fmla="*/ 100 h 166"/>
                <a:gd name="T44" fmla="*/ 16 w 192"/>
                <a:gd name="T45" fmla="*/ 95 h 166"/>
                <a:gd name="T46" fmla="*/ 28 w 192"/>
                <a:gd name="T47" fmla="*/ 96 h 166"/>
                <a:gd name="T48" fmla="*/ 32 w 192"/>
                <a:gd name="T49" fmla="*/ 118 h 166"/>
                <a:gd name="T50" fmla="*/ 27 w 192"/>
                <a:gd name="T51" fmla="*/ 130 h 166"/>
                <a:gd name="T52" fmla="*/ 38 w 192"/>
                <a:gd name="T53" fmla="*/ 149 h 166"/>
                <a:gd name="T54" fmla="*/ 34 w 192"/>
                <a:gd name="T55" fmla="*/ 166 h 166"/>
                <a:gd name="T56" fmla="*/ 47 w 192"/>
                <a:gd name="T57" fmla="*/ 160 h 166"/>
                <a:gd name="T58" fmla="*/ 56 w 192"/>
                <a:gd name="T59" fmla="*/ 161 h 166"/>
                <a:gd name="T60" fmla="*/ 85 w 192"/>
                <a:gd name="T61" fmla="*/ 160 h 166"/>
                <a:gd name="T62" fmla="*/ 99 w 192"/>
                <a:gd name="T63" fmla="*/ 151 h 166"/>
                <a:gd name="T64" fmla="*/ 115 w 192"/>
                <a:gd name="T65" fmla="*/ 137 h 166"/>
                <a:gd name="T66" fmla="*/ 125 w 192"/>
                <a:gd name="T67" fmla="*/ 142 h 166"/>
                <a:gd name="T68" fmla="*/ 138 w 192"/>
                <a:gd name="T69" fmla="*/ 147 h 166"/>
                <a:gd name="T70" fmla="*/ 147 w 192"/>
                <a:gd name="T71" fmla="*/ 150 h 166"/>
                <a:gd name="T72" fmla="*/ 149 w 192"/>
                <a:gd name="T73" fmla="*/ 145 h 166"/>
                <a:gd name="T74" fmla="*/ 152 w 192"/>
                <a:gd name="T75" fmla="*/ 142 h 166"/>
                <a:gd name="T76" fmla="*/ 158 w 192"/>
                <a:gd name="T77" fmla="*/ 138 h 166"/>
                <a:gd name="T78" fmla="*/ 174 w 192"/>
                <a:gd name="T79" fmla="*/ 127 h 166"/>
                <a:gd name="T80" fmla="*/ 176 w 192"/>
                <a:gd name="T81" fmla="*/ 124 h 166"/>
                <a:gd name="T82" fmla="*/ 184 w 192"/>
                <a:gd name="T83" fmla="*/ 122 h 166"/>
                <a:gd name="T84" fmla="*/ 190 w 192"/>
                <a:gd name="T85" fmla="*/ 118 h 166"/>
                <a:gd name="T86" fmla="*/ 186 w 192"/>
                <a:gd name="T87" fmla="*/ 103 h 166"/>
                <a:gd name="T88" fmla="*/ 188 w 192"/>
                <a:gd name="T89" fmla="*/ 94 h 166"/>
                <a:gd name="T90" fmla="*/ 174 w 192"/>
                <a:gd name="T91" fmla="*/ 83 h 166"/>
                <a:gd name="T92" fmla="*/ 187 w 192"/>
                <a:gd name="T93" fmla="*/ 34 h 166"/>
                <a:gd name="T94" fmla="*/ 179 w 192"/>
                <a:gd name="T95" fmla="*/ 38 h 166"/>
                <a:gd name="T96" fmla="*/ 169 w 192"/>
                <a:gd name="T97" fmla="*/ 38 h 166"/>
                <a:gd name="T98" fmla="*/ 168 w 192"/>
                <a:gd name="T99" fmla="*/ 34 h 166"/>
                <a:gd name="T100" fmla="*/ 166 w 192"/>
                <a:gd name="T101" fmla="*/ 32 h 166"/>
                <a:gd name="T102" fmla="*/ 157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1" y="3"/>
                  </a:moveTo>
                  <a:cubicBezTo>
                    <a:pt x="148" y="2"/>
                    <a:pt x="148" y="2"/>
                    <a:pt x="148" y="2"/>
                  </a:cubicBezTo>
                  <a:cubicBezTo>
                    <a:pt x="145" y="4"/>
                    <a:pt x="145" y="4"/>
                    <a:pt x="145" y="4"/>
                  </a:cubicBezTo>
                  <a:cubicBezTo>
                    <a:pt x="143" y="8"/>
                    <a:pt x="143" y="8"/>
                    <a:pt x="143" y="8"/>
                  </a:cubicBezTo>
                  <a:cubicBezTo>
                    <a:pt x="142" y="11"/>
                    <a:pt x="140" y="13"/>
                    <a:pt x="137" y="13"/>
                  </a:cubicBezTo>
                  <a:cubicBezTo>
                    <a:pt x="136" y="13"/>
                    <a:pt x="134" y="12"/>
                    <a:pt x="132" y="11"/>
                  </a:cubicBezTo>
                  <a:cubicBezTo>
                    <a:pt x="132" y="10"/>
                    <a:pt x="132" y="10"/>
                    <a:pt x="132" y="10"/>
                  </a:cubicBezTo>
                  <a:cubicBezTo>
                    <a:pt x="132" y="10"/>
                    <a:pt x="132" y="10"/>
                    <a:pt x="132" y="10"/>
                  </a:cubicBezTo>
                  <a:cubicBezTo>
                    <a:pt x="132" y="10"/>
                    <a:pt x="132" y="10"/>
                    <a:pt x="132" y="10"/>
                  </a:cubicBezTo>
                  <a:cubicBezTo>
                    <a:pt x="130" y="6"/>
                    <a:pt x="130" y="6"/>
                    <a:pt x="130" y="6"/>
                  </a:cubicBezTo>
                  <a:cubicBezTo>
                    <a:pt x="130" y="6"/>
                    <a:pt x="130" y="6"/>
                    <a:pt x="130" y="6"/>
                  </a:cubicBezTo>
                  <a:cubicBezTo>
                    <a:pt x="130" y="0"/>
                    <a:pt x="130" y="0"/>
                    <a:pt x="130" y="0"/>
                  </a:cubicBezTo>
                  <a:cubicBezTo>
                    <a:pt x="128" y="0"/>
                    <a:pt x="128" y="0"/>
                    <a:pt x="128" y="0"/>
                  </a:cubicBezTo>
                  <a:cubicBezTo>
                    <a:pt x="127" y="0"/>
                    <a:pt x="127" y="0"/>
                    <a:pt x="127" y="0"/>
                  </a:cubicBezTo>
                  <a:cubicBezTo>
                    <a:pt x="126" y="4"/>
                    <a:pt x="126" y="4"/>
                    <a:pt x="126" y="4"/>
                  </a:cubicBezTo>
                  <a:cubicBezTo>
                    <a:pt x="126" y="10"/>
                    <a:pt x="126" y="10"/>
                    <a:pt x="126" y="10"/>
                  </a:cubicBezTo>
                  <a:cubicBezTo>
                    <a:pt x="126" y="10"/>
                    <a:pt x="126" y="10"/>
                    <a:pt x="126" y="10"/>
                  </a:cubicBezTo>
                  <a:cubicBezTo>
                    <a:pt x="125" y="11"/>
                    <a:pt x="125" y="11"/>
                    <a:pt x="125" y="11"/>
                  </a:cubicBezTo>
                  <a:cubicBezTo>
                    <a:pt x="120" y="17"/>
                    <a:pt x="120" y="17"/>
                    <a:pt x="120" y="17"/>
                  </a:cubicBezTo>
                  <a:cubicBezTo>
                    <a:pt x="120" y="18"/>
                    <a:pt x="120" y="18"/>
                    <a:pt x="120" y="18"/>
                  </a:cubicBezTo>
                  <a:cubicBezTo>
                    <a:pt x="119" y="18"/>
                    <a:pt x="119" y="18"/>
                    <a:pt x="119" y="18"/>
                  </a:cubicBezTo>
                  <a:cubicBezTo>
                    <a:pt x="109" y="17"/>
                    <a:pt x="109" y="17"/>
                    <a:pt x="109" y="17"/>
                  </a:cubicBezTo>
                  <a:cubicBezTo>
                    <a:pt x="108" y="17"/>
                    <a:pt x="108" y="17"/>
                    <a:pt x="108" y="17"/>
                  </a:cubicBezTo>
                  <a:cubicBezTo>
                    <a:pt x="108" y="18"/>
                    <a:pt x="108" y="18"/>
                    <a:pt x="108" y="18"/>
                  </a:cubicBezTo>
                  <a:cubicBezTo>
                    <a:pt x="108" y="18"/>
                    <a:pt x="108" y="18"/>
                    <a:pt x="108" y="18"/>
                  </a:cubicBezTo>
                  <a:cubicBezTo>
                    <a:pt x="108" y="18"/>
                    <a:pt x="108" y="18"/>
                    <a:pt x="108" y="18"/>
                  </a:cubicBezTo>
                  <a:cubicBezTo>
                    <a:pt x="105" y="22"/>
                    <a:pt x="105" y="22"/>
                    <a:pt x="105" y="22"/>
                  </a:cubicBezTo>
                  <a:cubicBezTo>
                    <a:pt x="106" y="25"/>
                    <a:pt x="106" y="25"/>
                    <a:pt x="106" y="25"/>
                  </a:cubicBezTo>
                  <a:cubicBezTo>
                    <a:pt x="107" y="25"/>
                    <a:pt x="107" y="25"/>
                    <a:pt x="107" y="25"/>
                  </a:cubicBezTo>
                  <a:cubicBezTo>
                    <a:pt x="104" y="30"/>
                    <a:pt x="104" y="30"/>
                    <a:pt x="104" y="30"/>
                  </a:cubicBezTo>
                  <a:cubicBezTo>
                    <a:pt x="95" y="30"/>
                    <a:pt x="95" y="30"/>
                    <a:pt x="95" y="30"/>
                  </a:cubicBezTo>
                  <a:cubicBezTo>
                    <a:pt x="95" y="28"/>
                    <a:pt x="95" y="28"/>
                    <a:pt x="95" y="28"/>
                  </a:cubicBezTo>
                  <a:cubicBezTo>
                    <a:pt x="94" y="27"/>
                    <a:pt x="94" y="27"/>
                    <a:pt x="94" y="27"/>
                  </a:cubicBezTo>
                  <a:cubicBezTo>
                    <a:pt x="93" y="26"/>
                    <a:pt x="93" y="26"/>
                    <a:pt x="93" y="26"/>
                  </a:cubicBezTo>
                  <a:cubicBezTo>
                    <a:pt x="92" y="29"/>
                    <a:pt x="92" y="29"/>
                    <a:pt x="92" y="29"/>
                  </a:cubicBezTo>
                  <a:cubicBezTo>
                    <a:pt x="91" y="30"/>
                    <a:pt x="91" y="30"/>
                    <a:pt x="91" y="30"/>
                  </a:cubicBezTo>
                  <a:cubicBezTo>
                    <a:pt x="85" y="30"/>
                    <a:pt x="85" y="30"/>
                    <a:pt x="85" y="30"/>
                  </a:cubicBezTo>
                  <a:cubicBezTo>
                    <a:pt x="85" y="30"/>
                    <a:pt x="85" y="30"/>
                    <a:pt x="85" y="30"/>
                  </a:cubicBezTo>
                  <a:cubicBezTo>
                    <a:pt x="81" y="27"/>
                    <a:pt x="81" y="27"/>
                    <a:pt x="81" y="27"/>
                  </a:cubicBezTo>
                  <a:cubicBezTo>
                    <a:pt x="81" y="26"/>
                    <a:pt x="81" y="26"/>
                    <a:pt x="81" y="26"/>
                  </a:cubicBezTo>
                  <a:cubicBezTo>
                    <a:pt x="81" y="26"/>
                    <a:pt x="81" y="26"/>
                    <a:pt x="81" y="26"/>
                  </a:cubicBezTo>
                  <a:cubicBezTo>
                    <a:pt x="80" y="26"/>
                    <a:pt x="80" y="26"/>
                    <a:pt x="80" y="26"/>
                  </a:cubicBezTo>
                  <a:cubicBezTo>
                    <a:pt x="80" y="25"/>
                    <a:pt x="80" y="25"/>
                    <a:pt x="80" y="25"/>
                  </a:cubicBezTo>
                  <a:cubicBezTo>
                    <a:pt x="74" y="24"/>
                    <a:pt x="74" y="24"/>
                    <a:pt x="74" y="24"/>
                  </a:cubicBezTo>
                  <a:cubicBezTo>
                    <a:pt x="69" y="26"/>
                    <a:pt x="69" y="26"/>
                    <a:pt x="69" y="26"/>
                  </a:cubicBezTo>
                  <a:cubicBezTo>
                    <a:pt x="66" y="28"/>
                    <a:pt x="66" y="28"/>
                    <a:pt x="66" y="28"/>
                  </a:cubicBezTo>
                  <a:cubicBezTo>
                    <a:pt x="74" y="37"/>
                    <a:pt x="74" y="37"/>
                    <a:pt x="74" y="37"/>
                  </a:cubicBezTo>
                  <a:cubicBezTo>
                    <a:pt x="85" y="40"/>
                    <a:pt x="85" y="40"/>
                    <a:pt x="85" y="40"/>
                  </a:cubicBezTo>
                  <a:cubicBezTo>
                    <a:pt x="85" y="41"/>
                    <a:pt x="85" y="41"/>
                    <a:pt x="85" y="41"/>
                  </a:cubicBezTo>
                  <a:cubicBezTo>
                    <a:pt x="85" y="41"/>
                    <a:pt x="85" y="41"/>
                    <a:pt x="85" y="41"/>
                  </a:cubicBezTo>
                  <a:cubicBezTo>
                    <a:pt x="86" y="41"/>
                    <a:pt x="86" y="41"/>
                    <a:pt x="86" y="41"/>
                  </a:cubicBezTo>
                  <a:cubicBezTo>
                    <a:pt x="91" y="46"/>
                    <a:pt x="91" y="46"/>
                    <a:pt x="91" y="46"/>
                  </a:cubicBezTo>
                  <a:cubicBezTo>
                    <a:pt x="89" y="54"/>
                    <a:pt x="89" y="54"/>
                    <a:pt x="89" y="54"/>
                  </a:cubicBezTo>
                  <a:cubicBezTo>
                    <a:pt x="89" y="54"/>
                    <a:pt x="89" y="54"/>
                    <a:pt x="89" y="54"/>
                  </a:cubicBezTo>
                  <a:cubicBezTo>
                    <a:pt x="89" y="55"/>
                    <a:pt x="89" y="55"/>
                    <a:pt x="89" y="55"/>
                  </a:cubicBezTo>
                  <a:cubicBezTo>
                    <a:pt x="88" y="55"/>
                    <a:pt x="88" y="55"/>
                    <a:pt x="88" y="55"/>
                  </a:cubicBezTo>
                  <a:cubicBezTo>
                    <a:pt x="82" y="61"/>
                    <a:pt x="82" y="61"/>
                    <a:pt x="82" y="61"/>
                  </a:cubicBezTo>
                  <a:cubicBezTo>
                    <a:pt x="82" y="61"/>
                    <a:pt x="82" y="61"/>
                    <a:pt x="82" y="61"/>
                  </a:cubicBezTo>
                  <a:cubicBezTo>
                    <a:pt x="81" y="61"/>
                    <a:pt x="81" y="61"/>
                    <a:pt x="81" y="61"/>
                  </a:cubicBezTo>
                  <a:cubicBezTo>
                    <a:pt x="70" y="64"/>
                    <a:pt x="70" y="64"/>
                    <a:pt x="70" y="64"/>
                  </a:cubicBezTo>
                  <a:cubicBezTo>
                    <a:pt x="70" y="64"/>
                    <a:pt x="70" y="64"/>
                    <a:pt x="70" y="64"/>
                  </a:cubicBezTo>
                  <a:cubicBezTo>
                    <a:pt x="63" y="65"/>
                    <a:pt x="63" y="65"/>
                    <a:pt x="63" y="65"/>
                  </a:cubicBezTo>
                  <a:cubicBezTo>
                    <a:pt x="63" y="65"/>
                    <a:pt x="63" y="65"/>
                    <a:pt x="63" y="65"/>
                  </a:cubicBezTo>
                  <a:cubicBezTo>
                    <a:pt x="63" y="65"/>
                    <a:pt x="63" y="65"/>
                    <a:pt x="63" y="65"/>
                  </a:cubicBezTo>
                  <a:cubicBezTo>
                    <a:pt x="63" y="65"/>
                    <a:pt x="63" y="65"/>
                    <a:pt x="63" y="65"/>
                  </a:cubicBezTo>
                  <a:cubicBezTo>
                    <a:pt x="62" y="65"/>
                    <a:pt x="62" y="65"/>
                    <a:pt x="62" y="65"/>
                  </a:cubicBezTo>
                  <a:cubicBezTo>
                    <a:pt x="58" y="64"/>
                    <a:pt x="58" y="64"/>
                    <a:pt x="58" y="64"/>
                  </a:cubicBezTo>
                  <a:cubicBezTo>
                    <a:pt x="56" y="63"/>
                    <a:pt x="56" y="63"/>
                    <a:pt x="56" y="63"/>
                  </a:cubicBezTo>
                  <a:cubicBezTo>
                    <a:pt x="53" y="67"/>
                    <a:pt x="53" y="67"/>
                    <a:pt x="53" y="67"/>
                  </a:cubicBezTo>
                  <a:cubicBezTo>
                    <a:pt x="53" y="67"/>
                    <a:pt x="53" y="67"/>
                    <a:pt x="53" y="67"/>
                  </a:cubicBezTo>
                  <a:cubicBezTo>
                    <a:pt x="53" y="68"/>
                    <a:pt x="53" y="68"/>
                    <a:pt x="53" y="68"/>
                  </a:cubicBezTo>
                  <a:cubicBezTo>
                    <a:pt x="48" y="71"/>
                    <a:pt x="48" y="71"/>
                    <a:pt x="48" y="71"/>
                  </a:cubicBezTo>
                  <a:cubicBezTo>
                    <a:pt x="47" y="71"/>
                    <a:pt x="47" y="71"/>
                    <a:pt x="47" y="71"/>
                  </a:cubicBezTo>
                  <a:cubicBezTo>
                    <a:pt x="47" y="71"/>
                    <a:pt x="47" y="71"/>
                    <a:pt x="47" y="71"/>
                  </a:cubicBezTo>
                  <a:cubicBezTo>
                    <a:pt x="40" y="74"/>
                    <a:pt x="40" y="74"/>
                    <a:pt x="40" y="74"/>
                  </a:cubicBezTo>
                  <a:cubicBezTo>
                    <a:pt x="40" y="74"/>
                    <a:pt x="40" y="74"/>
                    <a:pt x="40" y="74"/>
                  </a:cubicBezTo>
                  <a:cubicBezTo>
                    <a:pt x="31" y="72"/>
                    <a:pt x="31" y="72"/>
                    <a:pt x="31" y="72"/>
                  </a:cubicBezTo>
                  <a:cubicBezTo>
                    <a:pt x="13" y="72"/>
                    <a:pt x="13" y="72"/>
                    <a:pt x="13" y="72"/>
                  </a:cubicBezTo>
                  <a:cubicBezTo>
                    <a:pt x="9" y="74"/>
                    <a:pt x="9" y="74"/>
                    <a:pt x="9" y="74"/>
                  </a:cubicBezTo>
                  <a:cubicBezTo>
                    <a:pt x="8" y="74"/>
                    <a:pt x="8" y="74"/>
                    <a:pt x="8" y="74"/>
                  </a:cubicBezTo>
                  <a:cubicBezTo>
                    <a:pt x="5" y="74"/>
                    <a:pt x="5" y="74"/>
                    <a:pt x="5" y="74"/>
                  </a:cubicBezTo>
                  <a:cubicBezTo>
                    <a:pt x="0" y="80"/>
                    <a:pt x="0" y="80"/>
                    <a:pt x="0" y="80"/>
                  </a:cubicBezTo>
                  <a:cubicBezTo>
                    <a:pt x="1" y="87"/>
                    <a:pt x="1" y="87"/>
                    <a:pt x="1" y="87"/>
                  </a:cubicBezTo>
                  <a:cubicBezTo>
                    <a:pt x="5" y="96"/>
                    <a:pt x="5" y="96"/>
                    <a:pt x="5" y="96"/>
                  </a:cubicBezTo>
                  <a:cubicBezTo>
                    <a:pt x="10" y="98"/>
                    <a:pt x="10" y="98"/>
                    <a:pt x="10" y="98"/>
                  </a:cubicBezTo>
                  <a:cubicBezTo>
                    <a:pt x="10" y="98"/>
                    <a:pt x="10" y="98"/>
                    <a:pt x="10" y="98"/>
                  </a:cubicBezTo>
                  <a:cubicBezTo>
                    <a:pt x="10" y="99"/>
                    <a:pt x="10" y="99"/>
                    <a:pt x="10" y="99"/>
                  </a:cubicBezTo>
                  <a:cubicBezTo>
                    <a:pt x="12" y="100"/>
                    <a:pt x="12" y="100"/>
                    <a:pt x="12" y="100"/>
                  </a:cubicBezTo>
                  <a:cubicBezTo>
                    <a:pt x="14" y="96"/>
                    <a:pt x="14" y="96"/>
                    <a:pt x="14" y="96"/>
                  </a:cubicBezTo>
                  <a:cubicBezTo>
                    <a:pt x="15" y="96"/>
                    <a:pt x="15" y="96"/>
                    <a:pt x="15" y="96"/>
                  </a:cubicBezTo>
                  <a:cubicBezTo>
                    <a:pt x="15" y="95"/>
                    <a:pt x="15" y="95"/>
                    <a:pt x="15" y="95"/>
                  </a:cubicBezTo>
                  <a:cubicBezTo>
                    <a:pt x="16" y="95"/>
                    <a:pt x="16" y="95"/>
                    <a:pt x="16" y="95"/>
                  </a:cubicBezTo>
                  <a:cubicBezTo>
                    <a:pt x="22" y="94"/>
                    <a:pt x="22" y="94"/>
                    <a:pt x="22" y="94"/>
                  </a:cubicBezTo>
                  <a:cubicBezTo>
                    <a:pt x="22" y="94"/>
                    <a:pt x="22" y="94"/>
                    <a:pt x="22" y="94"/>
                  </a:cubicBezTo>
                  <a:cubicBezTo>
                    <a:pt x="22" y="95"/>
                    <a:pt x="22" y="95"/>
                    <a:pt x="22" y="95"/>
                  </a:cubicBezTo>
                  <a:cubicBezTo>
                    <a:pt x="28" y="96"/>
                    <a:pt x="28" y="96"/>
                    <a:pt x="28" y="96"/>
                  </a:cubicBezTo>
                  <a:cubicBezTo>
                    <a:pt x="34" y="110"/>
                    <a:pt x="34" y="110"/>
                    <a:pt x="34" y="110"/>
                  </a:cubicBezTo>
                  <a:cubicBezTo>
                    <a:pt x="34" y="110"/>
                    <a:pt x="34" y="110"/>
                    <a:pt x="34" y="110"/>
                  </a:cubicBezTo>
                  <a:cubicBezTo>
                    <a:pt x="34" y="110"/>
                    <a:pt x="34" y="110"/>
                    <a:pt x="34" y="110"/>
                  </a:cubicBezTo>
                  <a:cubicBezTo>
                    <a:pt x="32" y="118"/>
                    <a:pt x="32" y="118"/>
                    <a:pt x="32" y="118"/>
                  </a:cubicBezTo>
                  <a:cubicBezTo>
                    <a:pt x="32" y="118"/>
                    <a:pt x="32" y="118"/>
                    <a:pt x="32" y="118"/>
                  </a:cubicBezTo>
                  <a:cubicBezTo>
                    <a:pt x="30" y="123"/>
                    <a:pt x="30" y="123"/>
                    <a:pt x="30" y="123"/>
                  </a:cubicBezTo>
                  <a:cubicBezTo>
                    <a:pt x="30" y="123"/>
                    <a:pt x="30" y="123"/>
                    <a:pt x="30" y="123"/>
                  </a:cubicBezTo>
                  <a:cubicBezTo>
                    <a:pt x="27" y="130"/>
                    <a:pt x="27" y="130"/>
                    <a:pt x="27" y="130"/>
                  </a:cubicBezTo>
                  <a:cubicBezTo>
                    <a:pt x="27" y="138"/>
                    <a:pt x="27" y="138"/>
                    <a:pt x="27" y="138"/>
                  </a:cubicBezTo>
                  <a:cubicBezTo>
                    <a:pt x="32" y="143"/>
                    <a:pt x="32" y="143"/>
                    <a:pt x="32" y="143"/>
                  </a:cubicBezTo>
                  <a:cubicBezTo>
                    <a:pt x="32" y="143"/>
                    <a:pt x="32" y="143"/>
                    <a:pt x="32" y="143"/>
                  </a:cubicBezTo>
                  <a:cubicBezTo>
                    <a:pt x="38" y="149"/>
                    <a:pt x="38" y="149"/>
                    <a:pt x="38" y="149"/>
                  </a:cubicBezTo>
                  <a:cubicBezTo>
                    <a:pt x="39" y="149"/>
                    <a:pt x="39" y="149"/>
                    <a:pt x="39" y="149"/>
                  </a:cubicBezTo>
                  <a:cubicBezTo>
                    <a:pt x="40" y="150"/>
                    <a:pt x="40" y="150"/>
                    <a:pt x="40" y="150"/>
                  </a:cubicBezTo>
                  <a:cubicBezTo>
                    <a:pt x="35" y="161"/>
                    <a:pt x="35" y="161"/>
                    <a:pt x="35" y="161"/>
                  </a:cubicBezTo>
                  <a:cubicBezTo>
                    <a:pt x="34" y="166"/>
                    <a:pt x="34" y="166"/>
                    <a:pt x="34" y="166"/>
                  </a:cubicBezTo>
                  <a:cubicBezTo>
                    <a:pt x="35" y="165"/>
                    <a:pt x="35" y="165"/>
                    <a:pt x="35" y="165"/>
                  </a:cubicBezTo>
                  <a:cubicBezTo>
                    <a:pt x="36" y="165"/>
                    <a:pt x="36" y="165"/>
                    <a:pt x="36" y="165"/>
                  </a:cubicBezTo>
                  <a:cubicBezTo>
                    <a:pt x="40" y="164"/>
                    <a:pt x="40" y="164"/>
                    <a:pt x="40" y="164"/>
                  </a:cubicBezTo>
                  <a:cubicBezTo>
                    <a:pt x="47" y="160"/>
                    <a:pt x="47" y="160"/>
                    <a:pt x="47" y="160"/>
                  </a:cubicBezTo>
                  <a:cubicBezTo>
                    <a:pt x="47" y="160"/>
                    <a:pt x="47" y="160"/>
                    <a:pt x="47" y="160"/>
                  </a:cubicBezTo>
                  <a:cubicBezTo>
                    <a:pt x="55" y="161"/>
                    <a:pt x="55" y="161"/>
                    <a:pt x="55" y="161"/>
                  </a:cubicBezTo>
                  <a:cubicBezTo>
                    <a:pt x="56" y="161"/>
                    <a:pt x="56" y="161"/>
                    <a:pt x="56" y="161"/>
                  </a:cubicBezTo>
                  <a:cubicBezTo>
                    <a:pt x="56" y="161"/>
                    <a:pt x="56" y="161"/>
                    <a:pt x="56" y="161"/>
                  </a:cubicBezTo>
                  <a:cubicBezTo>
                    <a:pt x="68" y="166"/>
                    <a:pt x="68" y="166"/>
                    <a:pt x="68" y="166"/>
                  </a:cubicBezTo>
                  <a:cubicBezTo>
                    <a:pt x="81" y="166"/>
                    <a:pt x="81" y="166"/>
                    <a:pt x="81" y="166"/>
                  </a:cubicBezTo>
                  <a:cubicBezTo>
                    <a:pt x="84" y="161"/>
                    <a:pt x="84" y="161"/>
                    <a:pt x="84" y="161"/>
                  </a:cubicBezTo>
                  <a:cubicBezTo>
                    <a:pt x="85" y="160"/>
                    <a:pt x="85" y="160"/>
                    <a:pt x="85" y="160"/>
                  </a:cubicBezTo>
                  <a:cubicBezTo>
                    <a:pt x="85" y="160"/>
                    <a:pt x="85" y="160"/>
                    <a:pt x="85" y="160"/>
                  </a:cubicBezTo>
                  <a:cubicBezTo>
                    <a:pt x="92" y="157"/>
                    <a:pt x="92" y="157"/>
                    <a:pt x="92" y="157"/>
                  </a:cubicBezTo>
                  <a:cubicBezTo>
                    <a:pt x="98" y="151"/>
                    <a:pt x="98" y="151"/>
                    <a:pt x="98" y="151"/>
                  </a:cubicBezTo>
                  <a:cubicBezTo>
                    <a:pt x="99" y="151"/>
                    <a:pt x="99" y="151"/>
                    <a:pt x="99" y="151"/>
                  </a:cubicBezTo>
                  <a:cubicBezTo>
                    <a:pt x="99" y="151"/>
                    <a:pt x="99" y="151"/>
                    <a:pt x="99" y="151"/>
                  </a:cubicBezTo>
                  <a:cubicBezTo>
                    <a:pt x="104" y="149"/>
                    <a:pt x="104" y="149"/>
                    <a:pt x="104" y="149"/>
                  </a:cubicBezTo>
                  <a:cubicBezTo>
                    <a:pt x="109" y="145"/>
                    <a:pt x="109" y="145"/>
                    <a:pt x="109" y="145"/>
                  </a:cubicBezTo>
                  <a:cubicBezTo>
                    <a:pt x="115" y="137"/>
                    <a:pt x="115" y="137"/>
                    <a:pt x="115" y="137"/>
                  </a:cubicBezTo>
                  <a:cubicBezTo>
                    <a:pt x="124" y="140"/>
                    <a:pt x="124" y="140"/>
                    <a:pt x="124" y="140"/>
                  </a:cubicBezTo>
                  <a:cubicBezTo>
                    <a:pt x="125" y="141"/>
                    <a:pt x="125" y="141"/>
                    <a:pt x="125" y="141"/>
                  </a:cubicBezTo>
                  <a:cubicBezTo>
                    <a:pt x="125" y="141"/>
                    <a:pt x="125" y="141"/>
                    <a:pt x="125" y="141"/>
                  </a:cubicBezTo>
                  <a:cubicBezTo>
                    <a:pt x="125" y="142"/>
                    <a:pt x="125" y="142"/>
                    <a:pt x="125" y="142"/>
                  </a:cubicBezTo>
                  <a:cubicBezTo>
                    <a:pt x="126" y="145"/>
                    <a:pt x="128" y="146"/>
                    <a:pt x="129" y="147"/>
                  </a:cubicBezTo>
                  <a:cubicBezTo>
                    <a:pt x="134" y="146"/>
                    <a:pt x="134" y="146"/>
                    <a:pt x="134" y="146"/>
                  </a:cubicBezTo>
                  <a:cubicBezTo>
                    <a:pt x="135" y="146"/>
                    <a:pt x="135" y="146"/>
                    <a:pt x="135" y="146"/>
                  </a:cubicBezTo>
                  <a:cubicBezTo>
                    <a:pt x="138" y="147"/>
                    <a:pt x="138" y="147"/>
                    <a:pt x="138" y="147"/>
                  </a:cubicBezTo>
                  <a:cubicBezTo>
                    <a:pt x="138" y="147"/>
                    <a:pt x="138" y="147"/>
                    <a:pt x="138" y="147"/>
                  </a:cubicBezTo>
                  <a:cubicBezTo>
                    <a:pt x="138" y="147"/>
                    <a:pt x="138" y="147"/>
                    <a:pt x="138" y="147"/>
                  </a:cubicBezTo>
                  <a:cubicBezTo>
                    <a:pt x="145" y="150"/>
                    <a:pt x="145" y="150"/>
                    <a:pt x="145" y="150"/>
                  </a:cubicBezTo>
                  <a:cubicBezTo>
                    <a:pt x="147" y="150"/>
                    <a:pt x="147" y="150"/>
                    <a:pt x="147" y="150"/>
                  </a:cubicBezTo>
                  <a:cubicBezTo>
                    <a:pt x="148" y="148"/>
                    <a:pt x="148" y="148"/>
                    <a:pt x="148" y="148"/>
                  </a:cubicBezTo>
                  <a:cubicBezTo>
                    <a:pt x="148" y="146"/>
                    <a:pt x="148" y="146"/>
                    <a:pt x="148" y="146"/>
                  </a:cubicBezTo>
                  <a:cubicBezTo>
                    <a:pt x="148" y="145"/>
                    <a:pt x="148" y="145"/>
                    <a:pt x="148" y="145"/>
                  </a:cubicBezTo>
                  <a:cubicBezTo>
                    <a:pt x="149" y="145"/>
                    <a:pt x="149" y="145"/>
                    <a:pt x="149" y="145"/>
                  </a:cubicBezTo>
                  <a:cubicBezTo>
                    <a:pt x="149" y="144"/>
                    <a:pt x="149" y="144"/>
                    <a:pt x="149" y="144"/>
                  </a:cubicBezTo>
                  <a:cubicBezTo>
                    <a:pt x="149" y="144"/>
                    <a:pt x="149" y="144"/>
                    <a:pt x="149" y="144"/>
                  </a:cubicBezTo>
                  <a:cubicBezTo>
                    <a:pt x="152" y="142"/>
                    <a:pt x="152" y="142"/>
                    <a:pt x="152" y="142"/>
                  </a:cubicBezTo>
                  <a:cubicBezTo>
                    <a:pt x="152" y="142"/>
                    <a:pt x="152" y="142"/>
                    <a:pt x="152" y="142"/>
                  </a:cubicBezTo>
                  <a:cubicBezTo>
                    <a:pt x="156" y="138"/>
                    <a:pt x="156" y="138"/>
                    <a:pt x="156" y="138"/>
                  </a:cubicBezTo>
                  <a:cubicBezTo>
                    <a:pt x="157" y="138"/>
                    <a:pt x="157" y="138"/>
                    <a:pt x="157" y="138"/>
                  </a:cubicBezTo>
                  <a:cubicBezTo>
                    <a:pt x="157" y="138"/>
                    <a:pt x="157" y="138"/>
                    <a:pt x="157" y="138"/>
                  </a:cubicBezTo>
                  <a:cubicBezTo>
                    <a:pt x="158" y="138"/>
                    <a:pt x="158" y="138"/>
                    <a:pt x="158" y="138"/>
                  </a:cubicBezTo>
                  <a:cubicBezTo>
                    <a:pt x="162" y="138"/>
                    <a:pt x="162" y="138"/>
                    <a:pt x="162" y="138"/>
                  </a:cubicBezTo>
                  <a:cubicBezTo>
                    <a:pt x="162" y="136"/>
                    <a:pt x="163" y="134"/>
                    <a:pt x="166" y="131"/>
                  </a:cubicBezTo>
                  <a:cubicBezTo>
                    <a:pt x="168" y="129"/>
                    <a:pt x="170" y="128"/>
                    <a:pt x="172" y="128"/>
                  </a:cubicBezTo>
                  <a:cubicBezTo>
                    <a:pt x="174" y="127"/>
                    <a:pt x="174" y="127"/>
                    <a:pt x="174" y="127"/>
                  </a:cubicBezTo>
                  <a:cubicBezTo>
                    <a:pt x="174" y="127"/>
                    <a:pt x="174" y="127"/>
                    <a:pt x="174" y="127"/>
                  </a:cubicBezTo>
                  <a:cubicBezTo>
                    <a:pt x="174" y="126"/>
                    <a:pt x="174" y="126"/>
                    <a:pt x="174" y="126"/>
                  </a:cubicBezTo>
                  <a:cubicBezTo>
                    <a:pt x="176" y="124"/>
                    <a:pt x="176" y="124"/>
                    <a:pt x="176" y="124"/>
                  </a:cubicBezTo>
                  <a:cubicBezTo>
                    <a:pt x="176" y="124"/>
                    <a:pt x="176" y="124"/>
                    <a:pt x="176" y="124"/>
                  </a:cubicBezTo>
                  <a:cubicBezTo>
                    <a:pt x="177" y="124"/>
                    <a:pt x="177" y="124"/>
                    <a:pt x="177" y="124"/>
                  </a:cubicBezTo>
                  <a:cubicBezTo>
                    <a:pt x="177" y="124"/>
                    <a:pt x="177" y="124"/>
                    <a:pt x="177" y="124"/>
                  </a:cubicBezTo>
                  <a:cubicBezTo>
                    <a:pt x="178" y="124"/>
                    <a:pt x="178" y="124"/>
                    <a:pt x="178" y="124"/>
                  </a:cubicBezTo>
                  <a:cubicBezTo>
                    <a:pt x="184" y="122"/>
                    <a:pt x="184" y="122"/>
                    <a:pt x="184" y="122"/>
                  </a:cubicBezTo>
                  <a:cubicBezTo>
                    <a:pt x="188" y="122"/>
                    <a:pt x="188" y="122"/>
                    <a:pt x="188" y="122"/>
                  </a:cubicBezTo>
                  <a:cubicBezTo>
                    <a:pt x="189" y="121"/>
                    <a:pt x="189" y="121"/>
                    <a:pt x="189" y="121"/>
                  </a:cubicBezTo>
                  <a:cubicBezTo>
                    <a:pt x="190" y="118"/>
                    <a:pt x="190" y="118"/>
                    <a:pt x="190" y="118"/>
                  </a:cubicBezTo>
                  <a:cubicBezTo>
                    <a:pt x="190" y="118"/>
                    <a:pt x="190" y="118"/>
                    <a:pt x="190" y="118"/>
                  </a:cubicBezTo>
                  <a:cubicBezTo>
                    <a:pt x="192" y="114"/>
                    <a:pt x="192" y="114"/>
                    <a:pt x="192" y="114"/>
                  </a:cubicBezTo>
                  <a:cubicBezTo>
                    <a:pt x="192" y="114"/>
                    <a:pt x="192" y="114"/>
                    <a:pt x="192" y="114"/>
                  </a:cubicBezTo>
                  <a:cubicBezTo>
                    <a:pt x="189" y="111"/>
                    <a:pt x="188" y="108"/>
                    <a:pt x="187" y="104"/>
                  </a:cubicBezTo>
                  <a:cubicBezTo>
                    <a:pt x="186" y="103"/>
                    <a:pt x="186" y="103"/>
                    <a:pt x="186" y="103"/>
                  </a:cubicBezTo>
                  <a:cubicBezTo>
                    <a:pt x="186" y="103"/>
                    <a:pt x="186" y="103"/>
                    <a:pt x="186" y="103"/>
                  </a:cubicBezTo>
                  <a:cubicBezTo>
                    <a:pt x="187" y="103"/>
                    <a:pt x="187" y="103"/>
                    <a:pt x="187" y="103"/>
                  </a:cubicBezTo>
                  <a:cubicBezTo>
                    <a:pt x="187" y="103"/>
                    <a:pt x="187" y="103"/>
                    <a:pt x="187" y="103"/>
                  </a:cubicBezTo>
                  <a:cubicBezTo>
                    <a:pt x="188" y="94"/>
                    <a:pt x="188" y="94"/>
                    <a:pt x="188" y="94"/>
                  </a:cubicBezTo>
                  <a:cubicBezTo>
                    <a:pt x="188" y="91"/>
                    <a:pt x="189" y="89"/>
                    <a:pt x="191" y="87"/>
                  </a:cubicBezTo>
                  <a:cubicBezTo>
                    <a:pt x="190" y="80"/>
                    <a:pt x="190" y="80"/>
                    <a:pt x="190" y="80"/>
                  </a:cubicBezTo>
                  <a:cubicBezTo>
                    <a:pt x="190" y="79"/>
                    <a:pt x="189" y="78"/>
                    <a:pt x="187" y="78"/>
                  </a:cubicBezTo>
                  <a:cubicBezTo>
                    <a:pt x="174" y="83"/>
                    <a:pt x="174" y="83"/>
                    <a:pt x="174" y="83"/>
                  </a:cubicBezTo>
                  <a:cubicBezTo>
                    <a:pt x="175" y="70"/>
                    <a:pt x="175" y="70"/>
                    <a:pt x="175" y="70"/>
                  </a:cubicBezTo>
                  <a:cubicBezTo>
                    <a:pt x="176" y="68"/>
                    <a:pt x="180" y="64"/>
                    <a:pt x="187" y="60"/>
                  </a:cubicBezTo>
                  <a:cubicBezTo>
                    <a:pt x="184" y="46"/>
                    <a:pt x="184" y="46"/>
                    <a:pt x="184" y="46"/>
                  </a:cubicBezTo>
                  <a:cubicBezTo>
                    <a:pt x="183" y="41"/>
                    <a:pt x="184" y="38"/>
                    <a:pt x="187" y="34"/>
                  </a:cubicBezTo>
                  <a:cubicBezTo>
                    <a:pt x="186" y="32"/>
                    <a:pt x="186" y="32"/>
                    <a:pt x="186" y="32"/>
                  </a:cubicBezTo>
                  <a:cubicBezTo>
                    <a:pt x="182" y="32"/>
                    <a:pt x="182" y="32"/>
                    <a:pt x="182" y="32"/>
                  </a:cubicBezTo>
                  <a:cubicBezTo>
                    <a:pt x="181" y="32"/>
                    <a:pt x="181" y="32"/>
                    <a:pt x="181" y="32"/>
                  </a:cubicBezTo>
                  <a:cubicBezTo>
                    <a:pt x="179" y="38"/>
                    <a:pt x="179" y="38"/>
                    <a:pt x="179" y="38"/>
                  </a:cubicBezTo>
                  <a:cubicBezTo>
                    <a:pt x="178" y="40"/>
                    <a:pt x="176" y="41"/>
                    <a:pt x="174" y="41"/>
                  </a:cubicBezTo>
                  <a:cubicBezTo>
                    <a:pt x="174" y="41"/>
                    <a:pt x="174" y="41"/>
                    <a:pt x="174" y="41"/>
                  </a:cubicBezTo>
                  <a:cubicBezTo>
                    <a:pt x="170" y="38"/>
                    <a:pt x="170" y="38"/>
                    <a:pt x="170" y="38"/>
                  </a:cubicBezTo>
                  <a:cubicBezTo>
                    <a:pt x="169" y="38"/>
                    <a:pt x="169" y="38"/>
                    <a:pt x="169" y="38"/>
                  </a:cubicBezTo>
                  <a:cubicBezTo>
                    <a:pt x="169" y="38"/>
                    <a:pt x="169" y="38"/>
                    <a:pt x="169" y="38"/>
                  </a:cubicBezTo>
                  <a:cubicBezTo>
                    <a:pt x="169" y="38"/>
                    <a:pt x="169" y="38"/>
                    <a:pt x="169" y="38"/>
                  </a:cubicBezTo>
                  <a:cubicBezTo>
                    <a:pt x="169" y="37"/>
                    <a:pt x="169" y="37"/>
                    <a:pt x="169" y="37"/>
                  </a:cubicBezTo>
                  <a:cubicBezTo>
                    <a:pt x="168" y="34"/>
                    <a:pt x="168" y="34"/>
                    <a:pt x="168" y="34"/>
                  </a:cubicBezTo>
                  <a:cubicBezTo>
                    <a:pt x="167" y="30"/>
                    <a:pt x="167" y="30"/>
                    <a:pt x="167" y="30"/>
                  </a:cubicBezTo>
                  <a:cubicBezTo>
                    <a:pt x="167" y="30"/>
                    <a:pt x="167" y="30"/>
                    <a:pt x="167" y="30"/>
                  </a:cubicBezTo>
                  <a:cubicBezTo>
                    <a:pt x="167" y="31"/>
                    <a:pt x="167" y="31"/>
                    <a:pt x="167" y="31"/>
                  </a:cubicBezTo>
                  <a:cubicBezTo>
                    <a:pt x="166" y="32"/>
                    <a:pt x="166" y="32"/>
                    <a:pt x="166" y="32"/>
                  </a:cubicBezTo>
                  <a:cubicBezTo>
                    <a:pt x="159" y="32"/>
                    <a:pt x="159" y="32"/>
                    <a:pt x="159" y="32"/>
                  </a:cubicBezTo>
                  <a:cubicBezTo>
                    <a:pt x="158" y="30"/>
                    <a:pt x="158" y="30"/>
                    <a:pt x="158" y="30"/>
                  </a:cubicBezTo>
                  <a:cubicBezTo>
                    <a:pt x="157" y="26"/>
                    <a:pt x="157" y="26"/>
                    <a:pt x="157" y="26"/>
                  </a:cubicBezTo>
                  <a:cubicBezTo>
                    <a:pt x="157" y="20"/>
                    <a:pt x="157" y="20"/>
                    <a:pt x="157" y="20"/>
                  </a:cubicBezTo>
                  <a:cubicBezTo>
                    <a:pt x="153" y="12"/>
                    <a:pt x="153" y="12"/>
                    <a:pt x="153" y="12"/>
                  </a:cubicBezTo>
                  <a:cubicBezTo>
                    <a:pt x="153" y="6"/>
                    <a:pt x="153" y="6"/>
                    <a:pt x="153" y="6"/>
                  </a:cubicBezTo>
                  <a:lnTo>
                    <a:pt x="151" y="3"/>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5" name="Freeform 15"/>
            <p:cNvSpPr/>
            <p:nvPr/>
          </p:nvSpPr>
          <p:spPr bwMode="auto">
            <a:xfrm>
              <a:off x="3366174" y="5135147"/>
              <a:ext cx="770774" cy="591695"/>
            </a:xfrm>
            <a:custGeom>
              <a:avLst/>
              <a:gdLst>
                <a:gd name="T0" fmla="*/ 202 w 250"/>
                <a:gd name="T1" fmla="*/ 6 h 192"/>
                <a:gd name="T2" fmla="*/ 188 w 250"/>
                <a:gd name="T3" fmla="*/ 18 h 192"/>
                <a:gd name="T4" fmla="*/ 172 w 250"/>
                <a:gd name="T5" fmla="*/ 22 h 192"/>
                <a:gd name="T6" fmla="*/ 161 w 250"/>
                <a:gd name="T7" fmla="*/ 21 h 192"/>
                <a:gd name="T8" fmla="*/ 160 w 250"/>
                <a:gd name="T9" fmla="*/ 22 h 192"/>
                <a:gd name="T10" fmla="*/ 147 w 250"/>
                <a:gd name="T11" fmla="*/ 26 h 192"/>
                <a:gd name="T12" fmla="*/ 136 w 250"/>
                <a:gd name="T13" fmla="*/ 32 h 192"/>
                <a:gd name="T14" fmla="*/ 126 w 250"/>
                <a:gd name="T15" fmla="*/ 40 h 192"/>
                <a:gd name="T16" fmla="*/ 120 w 250"/>
                <a:gd name="T17" fmla="*/ 48 h 192"/>
                <a:gd name="T18" fmla="*/ 118 w 250"/>
                <a:gd name="T19" fmla="*/ 52 h 192"/>
                <a:gd name="T20" fmla="*/ 102 w 250"/>
                <a:gd name="T21" fmla="*/ 48 h 192"/>
                <a:gd name="T22" fmla="*/ 84 w 250"/>
                <a:gd name="T23" fmla="*/ 40 h 192"/>
                <a:gd name="T24" fmla="*/ 80 w 250"/>
                <a:gd name="T25" fmla="*/ 46 h 192"/>
                <a:gd name="T26" fmla="*/ 74 w 250"/>
                <a:gd name="T27" fmla="*/ 51 h 192"/>
                <a:gd name="T28" fmla="*/ 62 w 250"/>
                <a:gd name="T29" fmla="*/ 58 h 192"/>
                <a:gd name="T30" fmla="*/ 51 w 250"/>
                <a:gd name="T31" fmla="*/ 68 h 192"/>
                <a:gd name="T32" fmla="*/ 22 w 250"/>
                <a:gd name="T33" fmla="*/ 63 h 192"/>
                <a:gd name="T34" fmla="*/ 9 w 250"/>
                <a:gd name="T35" fmla="*/ 65 h 192"/>
                <a:gd name="T36" fmla="*/ 0 w 250"/>
                <a:gd name="T37" fmla="*/ 69 h 192"/>
                <a:gd name="T38" fmla="*/ 2 w 250"/>
                <a:gd name="T39" fmla="*/ 79 h 192"/>
                <a:gd name="T40" fmla="*/ 20 w 250"/>
                <a:gd name="T41" fmla="*/ 80 h 192"/>
                <a:gd name="T42" fmla="*/ 23 w 250"/>
                <a:gd name="T43" fmla="*/ 94 h 192"/>
                <a:gd name="T44" fmla="*/ 38 w 250"/>
                <a:gd name="T45" fmla="*/ 92 h 192"/>
                <a:gd name="T46" fmla="*/ 50 w 250"/>
                <a:gd name="T47" fmla="*/ 90 h 192"/>
                <a:gd name="T48" fmla="*/ 53 w 250"/>
                <a:gd name="T49" fmla="*/ 108 h 192"/>
                <a:gd name="T50" fmla="*/ 46 w 250"/>
                <a:gd name="T51" fmla="*/ 117 h 192"/>
                <a:gd name="T52" fmla="*/ 34 w 250"/>
                <a:gd name="T53" fmla="*/ 124 h 192"/>
                <a:gd name="T54" fmla="*/ 53 w 250"/>
                <a:gd name="T55" fmla="*/ 129 h 192"/>
                <a:gd name="T56" fmla="*/ 60 w 250"/>
                <a:gd name="T57" fmla="*/ 133 h 192"/>
                <a:gd name="T58" fmla="*/ 76 w 250"/>
                <a:gd name="T59" fmla="*/ 142 h 192"/>
                <a:gd name="T60" fmla="*/ 70 w 250"/>
                <a:gd name="T61" fmla="*/ 150 h 192"/>
                <a:gd name="T62" fmla="*/ 97 w 250"/>
                <a:gd name="T63" fmla="*/ 179 h 192"/>
                <a:gd name="T64" fmla="*/ 107 w 250"/>
                <a:gd name="T65" fmla="*/ 174 h 192"/>
                <a:gd name="T66" fmla="*/ 122 w 250"/>
                <a:gd name="T67" fmla="*/ 185 h 192"/>
                <a:gd name="T68" fmla="*/ 127 w 250"/>
                <a:gd name="T69" fmla="*/ 180 h 192"/>
                <a:gd name="T70" fmla="*/ 135 w 250"/>
                <a:gd name="T71" fmla="*/ 181 h 192"/>
                <a:gd name="T72" fmla="*/ 154 w 250"/>
                <a:gd name="T73" fmla="*/ 185 h 192"/>
                <a:gd name="T74" fmla="*/ 156 w 250"/>
                <a:gd name="T75" fmla="*/ 186 h 192"/>
                <a:gd name="T76" fmla="*/ 173 w 250"/>
                <a:gd name="T77" fmla="*/ 173 h 192"/>
                <a:gd name="T78" fmla="*/ 178 w 250"/>
                <a:gd name="T79" fmla="*/ 179 h 192"/>
                <a:gd name="T80" fmla="*/ 182 w 250"/>
                <a:gd name="T81" fmla="*/ 170 h 192"/>
                <a:gd name="T82" fmla="*/ 198 w 250"/>
                <a:gd name="T83" fmla="*/ 153 h 192"/>
                <a:gd name="T84" fmla="*/ 207 w 250"/>
                <a:gd name="T85" fmla="*/ 154 h 192"/>
                <a:gd name="T86" fmla="*/ 205 w 250"/>
                <a:gd name="T87" fmla="*/ 143 h 192"/>
                <a:gd name="T88" fmla="*/ 207 w 250"/>
                <a:gd name="T89" fmla="*/ 138 h 192"/>
                <a:gd name="T90" fmla="*/ 228 w 250"/>
                <a:gd name="T91" fmla="*/ 126 h 192"/>
                <a:gd name="T92" fmla="*/ 228 w 250"/>
                <a:gd name="T93" fmla="*/ 115 h 192"/>
                <a:gd name="T94" fmla="*/ 232 w 250"/>
                <a:gd name="T95" fmla="*/ 105 h 192"/>
                <a:gd name="T96" fmla="*/ 239 w 250"/>
                <a:gd name="T97" fmla="*/ 90 h 192"/>
                <a:gd name="T98" fmla="*/ 248 w 250"/>
                <a:gd name="T99" fmla="*/ 78 h 192"/>
                <a:gd name="T100" fmla="*/ 248 w 250"/>
                <a:gd name="T101" fmla="*/ 67 h 192"/>
                <a:gd name="T102" fmla="*/ 248 w 250"/>
                <a:gd name="T103" fmla="*/ 60 h 192"/>
                <a:gd name="T104" fmla="*/ 226 w 250"/>
                <a:gd name="T105" fmla="*/ 61 h 192"/>
                <a:gd name="T106" fmla="*/ 221 w 250"/>
                <a:gd name="T107" fmla="*/ 51 h 192"/>
                <a:gd name="T108" fmla="*/ 210 w 250"/>
                <a:gd name="T109" fmla="*/ 51 h 192"/>
                <a:gd name="T110" fmla="*/ 222 w 250"/>
                <a:gd name="T111" fmla="*/ 29 h 192"/>
                <a:gd name="T112" fmla="*/ 220 w 250"/>
                <a:gd name="T113" fmla="*/ 14 h 192"/>
                <a:gd name="T114" fmla="*/ 217 w 250"/>
                <a:gd name="T115" fmla="*/ 0 h 192"/>
                <a:gd name="T116" fmla="*/ 208 w 250"/>
                <a:gd name="T117" fmla="*/ 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0" h="192">
                  <a:moveTo>
                    <a:pt x="200" y="5"/>
                  </a:moveTo>
                  <a:cubicBezTo>
                    <a:pt x="201" y="5"/>
                    <a:pt x="201" y="5"/>
                    <a:pt x="201" y="5"/>
                  </a:cubicBezTo>
                  <a:cubicBezTo>
                    <a:pt x="202" y="6"/>
                    <a:pt x="202" y="6"/>
                    <a:pt x="202" y="6"/>
                  </a:cubicBezTo>
                  <a:cubicBezTo>
                    <a:pt x="196" y="14"/>
                    <a:pt x="196" y="14"/>
                    <a:pt x="196" y="14"/>
                  </a:cubicBezTo>
                  <a:cubicBezTo>
                    <a:pt x="194" y="16"/>
                    <a:pt x="192" y="18"/>
                    <a:pt x="188" y="18"/>
                  </a:cubicBezTo>
                  <a:cubicBezTo>
                    <a:pt x="188" y="18"/>
                    <a:pt x="188" y="18"/>
                    <a:pt x="188" y="18"/>
                  </a:cubicBezTo>
                  <a:cubicBezTo>
                    <a:pt x="184" y="16"/>
                    <a:pt x="184" y="16"/>
                    <a:pt x="184" y="16"/>
                  </a:cubicBezTo>
                  <a:cubicBezTo>
                    <a:pt x="180" y="16"/>
                    <a:pt x="180" y="16"/>
                    <a:pt x="180" y="16"/>
                  </a:cubicBezTo>
                  <a:cubicBezTo>
                    <a:pt x="172" y="22"/>
                    <a:pt x="172" y="22"/>
                    <a:pt x="172" y="22"/>
                  </a:cubicBezTo>
                  <a:cubicBezTo>
                    <a:pt x="170" y="23"/>
                    <a:pt x="167" y="21"/>
                    <a:pt x="164" y="16"/>
                  </a:cubicBezTo>
                  <a:cubicBezTo>
                    <a:pt x="161" y="21"/>
                    <a:pt x="161" y="21"/>
                    <a:pt x="161" y="21"/>
                  </a:cubicBezTo>
                  <a:cubicBezTo>
                    <a:pt x="161" y="21"/>
                    <a:pt x="161" y="21"/>
                    <a:pt x="161" y="21"/>
                  </a:cubicBezTo>
                  <a:cubicBezTo>
                    <a:pt x="161" y="21"/>
                    <a:pt x="161" y="21"/>
                    <a:pt x="161" y="21"/>
                  </a:cubicBezTo>
                  <a:cubicBezTo>
                    <a:pt x="160" y="22"/>
                    <a:pt x="160" y="22"/>
                    <a:pt x="160" y="22"/>
                  </a:cubicBezTo>
                  <a:cubicBezTo>
                    <a:pt x="160" y="22"/>
                    <a:pt x="160" y="22"/>
                    <a:pt x="160" y="22"/>
                  </a:cubicBezTo>
                  <a:cubicBezTo>
                    <a:pt x="158" y="24"/>
                    <a:pt x="158" y="24"/>
                    <a:pt x="158" y="24"/>
                  </a:cubicBezTo>
                  <a:cubicBezTo>
                    <a:pt x="152" y="24"/>
                    <a:pt x="152" y="24"/>
                    <a:pt x="152" y="24"/>
                  </a:cubicBezTo>
                  <a:cubicBezTo>
                    <a:pt x="147" y="26"/>
                    <a:pt x="147" y="26"/>
                    <a:pt x="147" y="26"/>
                  </a:cubicBezTo>
                  <a:cubicBezTo>
                    <a:pt x="141" y="31"/>
                    <a:pt x="141" y="31"/>
                    <a:pt x="141" y="31"/>
                  </a:cubicBezTo>
                  <a:cubicBezTo>
                    <a:pt x="139" y="31"/>
                    <a:pt x="139" y="31"/>
                    <a:pt x="139" y="31"/>
                  </a:cubicBezTo>
                  <a:cubicBezTo>
                    <a:pt x="136" y="32"/>
                    <a:pt x="136" y="32"/>
                    <a:pt x="136" y="32"/>
                  </a:cubicBezTo>
                  <a:cubicBezTo>
                    <a:pt x="134" y="34"/>
                    <a:pt x="134" y="36"/>
                    <a:pt x="135" y="38"/>
                  </a:cubicBezTo>
                  <a:cubicBezTo>
                    <a:pt x="138" y="42"/>
                    <a:pt x="138" y="42"/>
                    <a:pt x="138" y="42"/>
                  </a:cubicBezTo>
                  <a:cubicBezTo>
                    <a:pt x="126" y="40"/>
                    <a:pt x="126" y="40"/>
                    <a:pt x="126" y="40"/>
                  </a:cubicBezTo>
                  <a:cubicBezTo>
                    <a:pt x="120" y="45"/>
                    <a:pt x="120" y="45"/>
                    <a:pt x="120" y="45"/>
                  </a:cubicBezTo>
                  <a:cubicBezTo>
                    <a:pt x="120" y="47"/>
                    <a:pt x="120" y="47"/>
                    <a:pt x="120" y="47"/>
                  </a:cubicBezTo>
                  <a:cubicBezTo>
                    <a:pt x="120" y="48"/>
                    <a:pt x="120" y="48"/>
                    <a:pt x="120" y="48"/>
                  </a:cubicBezTo>
                  <a:cubicBezTo>
                    <a:pt x="118" y="51"/>
                    <a:pt x="118" y="51"/>
                    <a:pt x="118" y="51"/>
                  </a:cubicBezTo>
                  <a:cubicBezTo>
                    <a:pt x="118" y="51"/>
                    <a:pt x="118" y="51"/>
                    <a:pt x="118" y="51"/>
                  </a:cubicBezTo>
                  <a:cubicBezTo>
                    <a:pt x="118" y="52"/>
                    <a:pt x="118" y="52"/>
                    <a:pt x="118" y="52"/>
                  </a:cubicBezTo>
                  <a:cubicBezTo>
                    <a:pt x="112" y="52"/>
                    <a:pt x="112" y="52"/>
                    <a:pt x="112" y="52"/>
                  </a:cubicBezTo>
                  <a:cubicBezTo>
                    <a:pt x="105" y="49"/>
                    <a:pt x="105" y="49"/>
                    <a:pt x="105" y="49"/>
                  </a:cubicBezTo>
                  <a:cubicBezTo>
                    <a:pt x="102" y="48"/>
                    <a:pt x="102" y="48"/>
                    <a:pt x="102" y="48"/>
                  </a:cubicBezTo>
                  <a:cubicBezTo>
                    <a:pt x="97" y="49"/>
                    <a:pt x="97" y="49"/>
                    <a:pt x="97" y="49"/>
                  </a:cubicBezTo>
                  <a:cubicBezTo>
                    <a:pt x="94" y="49"/>
                    <a:pt x="92" y="46"/>
                    <a:pt x="89" y="42"/>
                  </a:cubicBezTo>
                  <a:cubicBezTo>
                    <a:pt x="84" y="40"/>
                    <a:pt x="84" y="40"/>
                    <a:pt x="84" y="40"/>
                  </a:cubicBezTo>
                  <a:cubicBezTo>
                    <a:pt x="80" y="46"/>
                    <a:pt x="80" y="46"/>
                    <a:pt x="80" y="46"/>
                  </a:cubicBezTo>
                  <a:cubicBezTo>
                    <a:pt x="80" y="46"/>
                    <a:pt x="80" y="46"/>
                    <a:pt x="80" y="46"/>
                  </a:cubicBezTo>
                  <a:cubicBezTo>
                    <a:pt x="80" y="46"/>
                    <a:pt x="80" y="46"/>
                    <a:pt x="80" y="46"/>
                  </a:cubicBezTo>
                  <a:cubicBezTo>
                    <a:pt x="74" y="51"/>
                    <a:pt x="74" y="51"/>
                    <a:pt x="74" y="51"/>
                  </a:cubicBezTo>
                  <a:cubicBezTo>
                    <a:pt x="74" y="51"/>
                    <a:pt x="74" y="51"/>
                    <a:pt x="74" y="51"/>
                  </a:cubicBezTo>
                  <a:cubicBezTo>
                    <a:pt x="74" y="51"/>
                    <a:pt x="74" y="51"/>
                    <a:pt x="74" y="51"/>
                  </a:cubicBezTo>
                  <a:cubicBezTo>
                    <a:pt x="73" y="51"/>
                    <a:pt x="73" y="51"/>
                    <a:pt x="73" y="51"/>
                  </a:cubicBezTo>
                  <a:cubicBezTo>
                    <a:pt x="69" y="52"/>
                    <a:pt x="69" y="52"/>
                    <a:pt x="69" y="52"/>
                  </a:cubicBezTo>
                  <a:cubicBezTo>
                    <a:pt x="62" y="58"/>
                    <a:pt x="62" y="58"/>
                    <a:pt x="62" y="58"/>
                  </a:cubicBezTo>
                  <a:cubicBezTo>
                    <a:pt x="62" y="58"/>
                    <a:pt x="62" y="58"/>
                    <a:pt x="62" y="58"/>
                  </a:cubicBezTo>
                  <a:cubicBezTo>
                    <a:pt x="56" y="61"/>
                    <a:pt x="56" y="61"/>
                    <a:pt x="56" y="61"/>
                  </a:cubicBezTo>
                  <a:cubicBezTo>
                    <a:pt x="51" y="68"/>
                    <a:pt x="51" y="68"/>
                    <a:pt x="51" y="68"/>
                  </a:cubicBezTo>
                  <a:cubicBezTo>
                    <a:pt x="35" y="68"/>
                    <a:pt x="35" y="68"/>
                    <a:pt x="35" y="68"/>
                  </a:cubicBezTo>
                  <a:cubicBezTo>
                    <a:pt x="35" y="68"/>
                    <a:pt x="35" y="68"/>
                    <a:pt x="35" y="68"/>
                  </a:cubicBezTo>
                  <a:cubicBezTo>
                    <a:pt x="22" y="63"/>
                    <a:pt x="22" y="63"/>
                    <a:pt x="22" y="63"/>
                  </a:cubicBezTo>
                  <a:cubicBezTo>
                    <a:pt x="16" y="62"/>
                    <a:pt x="16" y="62"/>
                    <a:pt x="16" y="62"/>
                  </a:cubicBezTo>
                  <a:cubicBezTo>
                    <a:pt x="10" y="65"/>
                    <a:pt x="10" y="65"/>
                    <a:pt x="10" y="65"/>
                  </a:cubicBezTo>
                  <a:cubicBezTo>
                    <a:pt x="9" y="65"/>
                    <a:pt x="9" y="65"/>
                    <a:pt x="9" y="65"/>
                  </a:cubicBezTo>
                  <a:cubicBezTo>
                    <a:pt x="9" y="65"/>
                    <a:pt x="9" y="65"/>
                    <a:pt x="9" y="65"/>
                  </a:cubicBezTo>
                  <a:cubicBezTo>
                    <a:pt x="5" y="67"/>
                    <a:pt x="5" y="67"/>
                    <a:pt x="5" y="67"/>
                  </a:cubicBezTo>
                  <a:cubicBezTo>
                    <a:pt x="3" y="68"/>
                    <a:pt x="2" y="69"/>
                    <a:pt x="0"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0" y="80"/>
                    <a:pt x="20" y="80"/>
                    <a:pt x="20" y="80"/>
                  </a:cubicBezTo>
                  <a:cubicBezTo>
                    <a:pt x="21" y="80"/>
                    <a:pt x="21" y="80"/>
                    <a:pt x="21" y="80"/>
                  </a:cubicBezTo>
                  <a:cubicBezTo>
                    <a:pt x="21" y="94"/>
                    <a:pt x="21" y="94"/>
                    <a:pt x="21" y="94"/>
                  </a:cubicBezTo>
                  <a:cubicBezTo>
                    <a:pt x="23" y="94"/>
                    <a:pt x="23" y="94"/>
                    <a:pt x="23" y="94"/>
                  </a:cubicBezTo>
                  <a:cubicBezTo>
                    <a:pt x="32" y="94"/>
                    <a:pt x="32" y="94"/>
                    <a:pt x="32" y="94"/>
                  </a:cubicBezTo>
                  <a:cubicBezTo>
                    <a:pt x="37" y="93"/>
                    <a:pt x="37" y="93"/>
                    <a:pt x="37" y="93"/>
                  </a:cubicBezTo>
                  <a:cubicBezTo>
                    <a:pt x="38" y="92"/>
                    <a:pt x="38" y="92"/>
                    <a:pt x="38" y="92"/>
                  </a:cubicBezTo>
                  <a:cubicBezTo>
                    <a:pt x="41" y="90"/>
                    <a:pt x="44" y="89"/>
                    <a:pt x="47" y="89"/>
                  </a:cubicBezTo>
                  <a:cubicBezTo>
                    <a:pt x="49" y="88"/>
                    <a:pt x="49" y="88"/>
                    <a:pt x="49" y="88"/>
                  </a:cubicBezTo>
                  <a:cubicBezTo>
                    <a:pt x="50" y="90"/>
                    <a:pt x="50" y="90"/>
                    <a:pt x="50" y="90"/>
                  </a:cubicBezTo>
                  <a:cubicBezTo>
                    <a:pt x="52" y="94"/>
                    <a:pt x="52" y="94"/>
                    <a:pt x="52" y="94"/>
                  </a:cubicBezTo>
                  <a:cubicBezTo>
                    <a:pt x="52" y="95"/>
                    <a:pt x="52" y="95"/>
                    <a:pt x="52" y="95"/>
                  </a:cubicBezTo>
                  <a:cubicBezTo>
                    <a:pt x="53" y="108"/>
                    <a:pt x="53" y="108"/>
                    <a:pt x="53" y="108"/>
                  </a:cubicBezTo>
                  <a:cubicBezTo>
                    <a:pt x="53" y="109"/>
                    <a:pt x="53" y="109"/>
                    <a:pt x="53" y="109"/>
                  </a:cubicBezTo>
                  <a:cubicBezTo>
                    <a:pt x="46" y="117"/>
                    <a:pt x="46" y="117"/>
                    <a:pt x="46" y="117"/>
                  </a:cubicBezTo>
                  <a:cubicBezTo>
                    <a:pt x="46" y="117"/>
                    <a:pt x="46" y="117"/>
                    <a:pt x="46" y="117"/>
                  </a:cubicBezTo>
                  <a:cubicBezTo>
                    <a:pt x="46" y="117"/>
                    <a:pt x="46" y="117"/>
                    <a:pt x="46" y="117"/>
                  </a:cubicBezTo>
                  <a:cubicBezTo>
                    <a:pt x="37" y="121"/>
                    <a:pt x="37" y="121"/>
                    <a:pt x="37" y="121"/>
                  </a:cubicBezTo>
                  <a:cubicBezTo>
                    <a:pt x="34" y="124"/>
                    <a:pt x="34" y="124"/>
                    <a:pt x="34" y="124"/>
                  </a:cubicBezTo>
                  <a:cubicBezTo>
                    <a:pt x="36" y="127"/>
                    <a:pt x="36" y="127"/>
                    <a:pt x="36" y="127"/>
                  </a:cubicBezTo>
                  <a:cubicBezTo>
                    <a:pt x="53" y="128"/>
                    <a:pt x="53" y="128"/>
                    <a:pt x="53" y="128"/>
                  </a:cubicBezTo>
                  <a:cubicBezTo>
                    <a:pt x="53" y="129"/>
                    <a:pt x="53" y="129"/>
                    <a:pt x="53" y="129"/>
                  </a:cubicBezTo>
                  <a:cubicBezTo>
                    <a:pt x="53" y="129"/>
                    <a:pt x="53" y="129"/>
                    <a:pt x="53" y="129"/>
                  </a:cubicBezTo>
                  <a:cubicBezTo>
                    <a:pt x="54" y="129"/>
                    <a:pt x="54" y="129"/>
                    <a:pt x="54" y="129"/>
                  </a:cubicBezTo>
                  <a:cubicBezTo>
                    <a:pt x="60" y="133"/>
                    <a:pt x="60" y="133"/>
                    <a:pt x="60" y="133"/>
                  </a:cubicBezTo>
                  <a:cubicBezTo>
                    <a:pt x="76" y="133"/>
                    <a:pt x="76" y="133"/>
                    <a:pt x="76" y="133"/>
                  </a:cubicBezTo>
                  <a:cubicBezTo>
                    <a:pt x="76" y="135"/>
                    <a:pt x="76" y="135"/>
                    <a:pt x="76" y="135"/>
                  </a:cubicBezTo>
                  <a:cubicBezTo>
                    <a:pt x="76" y="142"/>
                    <a:pt x="76" y="142"/>
                    <a:pt x="76" y="142"/>
                  </a:cubicBezTo>
                  <a:cubicBezTo>
                    <a:pt x="76" y="143"/>
                    <a:pt x="76" y="143"/>
                    <a:pt x="76" y="143"/>
                  </a:cubicBezTo>
                  <a:cubicBezTo>
                    <a:pt x="77" y="143"/>
                    <a:pt x="77" y="143"/>
                    <a:pt x="77" y="143"/>
                  </a:cubicBezTo>
                  <a:cubicBezTo>
                    <a:pt x="70" y="150"/>
                    <a:pt x="70" y="150"/>
                    <a:pt x="70" y="150"/>
                  </a:cubicBezTo>
                  <a:cubicBezTo>
                    <a:pt x="69" y="159"/>
                    <a:pt x="71" y="164"/>
                    <a:pt x="74" y="165"/>
                  </a:cubicBezTo>
                  <a:cubicBezTo>
                    <a:pt x="87" y="172"/>
                    <a:pt x="87" y="172"/>
                    <a:pt x="87" y="172"/>
                  </a:cubicBezTo>
                  <a:cubicBezTo>
                    <a:pt x="97" y="179"/>
                    <a:pt x="97" y="179"/>
                    <a:pt x="97" y="179"/>
                  </a:cubicBezTo>
                  <a:cubicBezTo>
                    <a:pt x="106" y="175"/>
                    <a:pt x="106" y="175"/>
                    <a:pt x="106" y="175"/>
                  </a:cubicBezTo>
                  <a:cubicBezTo>
                    <a:pt x="106" y="174"/>
                    <a:pt x="106" y="174"/>
                    <a:pt x="106" y="174"/>
                  </a:cubicBezTo>
                  <a:cubicBezTo>
                    <a:pt x="107" y="174"/>
                    <a:pt x="107" y="174"/>
                    <a:pt x="107" y="174"/>
                  </a:cubicBezTo>
                  <a:cubicBezTo>
                    <a:pt x="108" y="174"/>
                    <a:pt x="108" y="174"/>
                    <a:pt x="108" y="174"/>
                  </a:cubicBezTo>
                  <a:cubicBezTo>
                    <a:pt x="120" y="184"/>
                    <a:pt x="120" y="184"/>
                    <a:pt x="120" y="184"/>
                  </a:cubicBezTo>
                  <a:cubicBezTo>
                    <a:pt x="122" y="185"/>
                    <a:pt x="122" y="185"/>
                    <a:pt x="122" y="185"/>
                  </a:cubicBezTo>
                  <a:cubicBezTo>
                    <a:pt x="126" y="181"/>
                    <a:pt x="126" y="181"/>
                    <a:pt x="126" y="181"/>
                  </a:cubicBezTo>
                  <a:cubicBezTo>
                    <a:pt x="126" y="180"/>
                    <a:pt x="126" y="180"/>
                    <a:pt x="126" y="180"/>
                  </a:cubicBezTo>
                  <a:cubicBezTo>
                    <a:pt x="127" y="180"/>
                    <a:pt x="127" y="180"/>
                    <a:pt x="127" y="180"/>
                  </a:cubicBezTo>
                  <a:cubicBezTo>
                    <a:pt x="127" y="180"/>
                    <a:pt x="127" y="180"/>
                    <a:pt x="127" y="180"/>
                  </a:cubicBezTo>
                  <a:cubicBezTo>
                    <a:pt x="128" y="180"/>
                    <a:pt x="128" y="180"/>
                    <a:pt x="128" y="180"/>
                  </a:cubicBezTo>
                  <a:cubicBezTo>
                    <a:pt x="135" y="181"/>
                    <a:pt x="135" y="181"/>
                    <a:pt x="135" y="181"/>
                  </a:cubicBezTo>
                  <a:cubicBezTo>
                    <a:pt x="137" y="168"/>
                    <a:pt x="137" y="168"/>
                    <a:pt x="137" y="168"/>
                  </a:cubicBezTo>
                  <a:cubicBezTo>
                    <a:pt x="146" y="185"/>
                    <a:pt x="146" y="185"/>
                    <a:pt x="146" y="185"/>
                  </a:cubicBezTo>
                  <a:cubicBezTo>
                    <a:pt x="154" y="185"/>
                    <a:pt x="154" y="185"/>
                    <a:pt x="154" y="185"/>
                  </a:cubicBezTo>
                  <a:cubicBezTo>
                    <a:pt x="156" y="186"/>
                    <a:pt x="156" y="186"/>
                    <a:pt x="156" y="186"/>
                  </a:cubicBezTo>
                  <a:cubicBezTo>
                    <a:pt x="156" y="186"/>
                    <a:pt x="156" y="186"/>
                    <a:pt x="156" y="186"/>
                  </a:cubicBezTo>
                  <a:cubicBezTo>
                    <a:pt x="156" y="186"/>
                    <a:pt x="156" y="186"/>
                    <a:pt x="156" y="186"/>
                  </a:cubicBezTo>
                  <a:cubicBezTo>
                    <a:pt x="156" y="192"/>
                    <a:pt x="156" y="192"/>
                    <a:pt x="156" y="192"/>
                  </a:cubicBezTo>
                  <a:cubicBezTo>
                    <a:pt x="160" y="191"/>
                    <a:pt x="160" y="191"/>
                    <a:pt x="160" y="191"/>
                  </a:cubicBezTo>
                  <a:cubicBezTo>
                    <a:pt x="173" y="173"/>
                    <a:pt x="173" y="173"/>
                    <a:pt x="173" y="173"/>
                  </a:cubicBezTo>
                  <a:cubicBezTo>
                    <a:pt x="178" y="182"/>
                    <a:pt x="178" y="182"/>
                    <a:pt x="178" y="182"/>
                  </a:cubicBezTo>
                  <a:cubicBezTo>
                    <a:pt x="178" y="179"/>
                    <a:pt x="178" y="179"/>
                    <a:pt x="178" y="179"/>
                  </a:cubicBezTo>
                  <a:cubicBezTo>
                    <a:pt x="178" y="179"/>
                    <a:pt x="178" y="179"/>
                    <a:pt x="178" y="179"/>
                  </a:cubicBezTo>
                  <a:cubicBezTo>
                    <a:pt x="178" y="178"/>
                    <a:pt x="178" y="178"/>
                    <a:pt x="178" y="178"/>
                  </a:cubicBezTo>
                  <a:cubicBezTo>
                    <a:pt x="178" y="178"/>
                    <a:pt x="178" y="178"/>
                    <a:pt x="178" y="178"/>
                  </a:cubicBezTo>
                  <a:cubicBezTo>
                    <a:pt x="182" y="170"/>
                    <a:pt x="182" y="170"/>
                    <a:pt x="182" y="170"/>
                  </a:cubicBezTo>
                  <a:cubicBezTo>
                    <a:pt x="186" y="164"/>
                    <a:pt x="186" y="164"/>
                    <a:pt x="186" y="164"/>
                  </a:cubicBezTo>
                  <a:cubicBezTo>
                    <a:pt x="196" y="164"/>
                    <a:pt x="196" y="164"/>
                    <a:pt x="196" y="164"/>
                  </a:cubicBezTo>
                  <a:cubicBezTo>
                    <a:pt x="198" y="153"/>
                    <a:pt x="198" y="153"/>
                    <a:pt x="198" y="153"/>
                  </a:cubicBezTo>
                  <a:cubicBezTo>
                    <a:pt x="199" y="153"/>
                    <a:pt x="199" y="153"/>
                    <a:pt x="199" y="153"/>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9"/>
                    <a:pt x="207" y="139"/>
                    <a:pt x="207" y="139"/>
                  </a:cubicBezTo>
                  <a:cubicBezTo>
                    <a:pt x="207" y="138"/>
                    <a:pt x="207" y="138"/>
                    <a:pt x="207" y="138"/>
                  </a:cubicBezTo>
                  <a:cubicBezTo>
                    <a:pt x="207" y="138"/>
                    <a:pt x="207" y="138"/>
                    <a:pt x="207" y="138"/>
                  </a:cubicBezTo>
                  <a:cubicBezTo>
                    <a:pt x="208" y="138"/>
                    <a:pt x="208" y="138"/>
                    <a:pt x="208" y="138"/>
                  </a:cubicBezTo>
                  <a:cubicBezTo>
                    <a:pt x="208" y="137"/>
                    <a:pt x="208" y="137"/>
                    <a:pt x="208" y="137"/>
                  </a:cubicBezTo>
                  <a:cubicBezTo>
                    <a:pt x="228" y="126"/>
                    <a:pt x="228" y="126"/>
                    <a:pt x="228" y="126"/>
                  </a:cubicBezTo>
                  <a:cubicBezTo>
                    <a:pt x="228" y="115"/>
                    <a:pt x="228" y="115"/>
                    <a:pt x="228" y="115"/>
                  </a:cubicBezTo>
                  <a:cubicBezTo>
                    <a:pt x="228" y="115"/>
                    <a:pt x="228" y="115"/>
                    <a:pt x="228" y="115"/>
                  </a:cubicBezTo>
                  <a:cubicBezTo>
                    <a:pt x="228" y="115"/>
                    <a:pt x="228" y="115"/>
                    <a:pt x="228" y="115"/>
                  </a:cubicBezTo>
                  <a:cubicBezTo>
                    <a:pt x="232" y="107"/>
                    <a:pt x="232" y="107"/>
                    <a:pt x="232" y="107"/>
                  </a:cubicBezTo>
                  <a:cubicBezTo>
                    <a:pt x="232" y="105"/>
                    <a:pt x="232" y="105"/>
                    <a:pt x="232" y="105"/>
                  </a:cubicBezTo>
                  <a:cubicBezTo>
                    <a:pt x="232" y="105"/>
                    <a:pt x="232" y="105"/>
                    <a:pt x="232" y="105"/>
                  </a:cubicBezTo>
                  <a:cubicBezTo>
                    <a:pt x="239" y="90"/>
                    <a:pt x="239" y="90"/>
                    <a:pt x="239" y="90"/>
                  </a:cubicBezTo>
                  <a:cubicBezTo>
                    <a:pt x="239" y="90"/>
                    <a:pt x="239" y="90"/>
                    <a:pt x="239" y="90"/>
                  </a:cubicBezTo>
                  <a:cubicBezTo>
                    <a:pt x="239" y="90"/>
                    <a:pt x="239" y="90"/>
                    <a:pt x="239" y="90"/>
                  </a:cubicBezTo>
                  <a:cubicBezTo>
                    <a:pt x="244" y="85"/>
                    <a:pt x="244" y="85"/>
                    <a:pt x="244" y="85"/>
                  </a:cubicBezTo>
                  <a:cubicBezTo>
                    <a:pt x="248" y="79"/>
                    <a:pt x="248" y="79"/>
                    <a:pt x="248" y="79"/>
                  </a:cubicBezTo>
                  <a:cubicBezTo>
                    <a:pt x="248" y="78"/>
                    <a:pt x="248" y="78"/>
                    <a:pt x="248" y="78"/>
                  </a:cubicBezTo>
                  <a:cubicBezTo>
                    <a:pt x="248" y="78"/>
                    <a:pt x="248" y="78"/>
                    <a:pt x="248" y="78"/>
                  </a:cubicBezTo>
                  <a:cubicBezTo>
                    <a:pt x="250" y="73"/>
                    <a:pt x="250" y="73"/>
                    <a:pt x="250" y="73"/>
                  </a:cubicBezTo>
                  <a:cubicBezTo>
                    <a:pt x="248" y="67"/>
                    <a:pt x="248" y="67"/>
                    <a:pt x="248" y="67"/>
                  </a:cubicBezTo>
                  <a:cubicBezTo>
                    <a:pt x="248" y="67"/>
                    <a:pt x="248" y="67"/>
                    <a:pt x="248" y="67"/>
                  </a:cubicBezTo>
                  <a:cubicBezTo>
                    <a:pt x="248" y="67"/>
                    <a:pt x="248" y="67"/>
                    <a:pt x="248" y="67"/>
                  </a:cubicBezTo>
                  <a:cubicBezTo>
                    <a:pt x="248" y="60"/>
                    <a:pt x="248" y="60"/>
                    <a:pt x="248" y="60"/>
                  </a:cubicBezTo>
                  <a:cubicBezTo>
                    <a:pt x="244" y="60"/>
                    <a:pt x="244" y="60"/>
                    <a:pt x="244" y="60"/>
                  </a:cubicBezTo>
                  <a:cubicBezTo>
                    <a:pt x="238" y="63"/>
                    <a:pt x="238" y="63"/>
                    <a:pt x="238" y="63"/>
                  </a:cubicBezTo>
                  <a:cubicBezTo>
                    <a:pt x="236" y="65"/>
                    <a:pt x="232" y="64"/>
                    <a:pt x="226" y="61"/>
                  </a:cubicBezTo>
                  <a:cubicBezTo>
                    <a:pt x="224" y="60"/>
                    <a:pt x="224" y="56"/>
                    <a:pt x="226" y="50"/>
                  </a:cubicBezTo>
                  <a:cubicBezTo>
                    <a:pt x="222" y="49"/>
                    <a:pt x="222" y="49"/>
                    <a:pt x="222" y="49"/>
                  </a:cubicBezTo>
                  <a:cubicBezTo>
                    <a:pt x="221" y="51"/>
                    <a:pt x="221" y="51"/>
                    <a:pt x="221" y="51"/>
                  </a:cubicBezTo>
                  <a:cubicBezTo>
                    <a:pt x="217" y="55"/>
                    <a:pt x="214" y="58"/>
                    <a:pt x="214" y="58"/>
                  </a:cubicBezTo>
                  <a:cubicBezTo>
                    <a:pt x="213" y="58"/>
                    <a:pt x="212" y="58"/>
                    <a:pt x="212" y="57"/>
                  </a:cubicBezTo>
                  <a:cubicBezTo>
                    <a:pt x="211" y="56"/>
                    <a:pt x="210" y="54"/>
                    <a:pt x="210" y="51"/>
                  </a:cubicBezTo>
                  <a:cubicBezTo>
                    <a:pt x="210" y="47"/>
                    <a:pt x="210" y="45"/>
                    <a:pt x="212" y="44"/>
                  </a:cubicBezTo>
                  <a:cubicBezTo>
                    <a:pt x="212" y="43"/>
                    <a:pt x="213" y="42"/>
                    <a:pt x="214" y="43"/>
                  </a:cubicBezTo>
                  <a:cubicBezTo>
                    <a:pt x="222" y="29"/>
                    <a:pt x="222" y="29"/>
                    <a:pt x="222" y="29"/>
                  </a:cubicBezTo>
                  <a:cubicBezTo>
                    <a:pt x="224" y="24"/>
                    <a:pt x="224" y="24"/>
                    <a:pt x="224" y="24"/>
                  </a:cubicBezTo>
                  <a:cubicBezTo>
                    <a:pt x="225" y="18"/>
                    <a:pt x="225" y="18"/>
                    <a:pt x="225" y="18"/>
                  </a:cubicBezTo>
                  <a:cubicBezTo>
                    <a:pt x="220" y="14"/>
                    <a:pt x="220" y="14"/>
                    <a:pt x="220" y="14"/>
                  </a:cubicBezTo>
                  <a:cubicBezTo>
                    <a:pt x="219" y="13"/>
                    <a:pt x="219" y="10"/>
                    <a:pt x="220" y="6"/>
                  </a:cubicBezTo>
                  <a:cubicBezTo>
                    <a:pt x="220" y="4"/>
                    <a:pt x="220" y="4"/>
                    <a:pt x="220" y="4"/>
                  </a:cubicBezTo>
                  <a:cubicBezTo>
                    <a:pt x="220" y="3"/>
                    <a:pt x="219" y="1"/>
                    <a:pt x="217" y="0"/>
                  </a:cubicBezTo>
                  <a:cubicBezTo>
                    <a:pt x="216" y="0"/>
                    <a:pt x="216" y="0"/>
                    <a:pt x="216" y="0"/>
                  </a:cubicBezTo>
                  <a:cubicBezTo>
                    <a:pt x="216" y="1"/>
                    <a:pt x="216" y="1"/>
                    <a:pt x="216" y="1"/>
                  </a:cubicBezTo>
                  <a:cubicBezTo>
                    <a:pt x="215" y="4"/>
                    <a:pt x="212" y="6"/>
                    <a:pt x="208" y="5"/>
                  </a:cubicBezTo>
                  <a:cubicBezTo>
                    <a:pt x="206" y="4"/>
                    <a:pt x="203" y="4"/>
                    <a:pt x="200" y="5"/>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6" name="Freeform 16"/>
            <p:cNvSpPr/>
            <p:nvPr/>
          </p:nvSpPr>
          <p:spPr bwMode="auto">
            <a:xfrm>
              <a:off x="3474470" y="4487793"/>
              <a:ext cx="434392" cy="444073"/>
            </a:xfrm>
            <a:custGeom>
              <a:avLst/>
              <a:gdLst>
                <a:gd name="T0" fmla="*/ 134 w 141"/>
                <a:gd name="T1" fmla="*/ 16 h 144"/>
                <a:gd name="T2" fmla="*/ 129 w 141"/>
                <a:gd name="T3" fmla="*/ 15 h 144"/>
                <a:gd name="T4" fmla="*/ 125 w 141"/>
                <a:gd name="T5" fmla="*/ 13 h 144"/>
                <a:gd name="T6" fmla="*/ 117 w 141"/>
                <a:gd name="T7" fmla="*/ 14 h 144"/>
                <a:gd name="T8" fmla="*/ 111 w 141"/>
                <a:gd name="T9" fmla="*/ 12 h 144"/>
                <a:gd name="T10" fmla="*/ 110 w 141"/>
                <a:gd name="T11" fmla="*/ 11 h 144"/>
                <a:gd name="T12" fmla="*/ 102 w 141"/>
                <a:gd name="T13" fmla="*/ 2 h 144"/>
                <a:gd name="T14" fmla="*/ 88 w 141"/>
                <a:gd name="T15" fmla="*/ 8 h 144"/>
                <a:gd name="T16" fmla="*/ 86 w 141"/>
                <a:gd name="T17" fmla="*/ 20 h 144"/>
                <a:gd name="T18" fmla="*/ 81 w 141"/>
                <a:gd name="T19" fmla="*/ 30 h 144"/>
                <a:gd name="T20" fmla="*/ 72 w 141"/>
                <a:gd name="T21" fmla="*/ 43 h 144"/>
                <a:gd name="T22" fmla="*/ 57 w 141"/>
                <a:gd name="T23" fmla="*/ 59 h 144"/>
                <a:gd name="T24" fmla="*/ 43 w 141"/>
                <a:gd name="T25" fmla="*/ 73 h 144"/>
                <a:gd name="T26" fmla="*/ 36 w 141"/>
                <a:gd name="T27" fmla="*/ 82 h 144"/>
                <a:gd name="T28" fmla="*/ 0 w 141"/>
                <a:gd name="T29" fmla="*/ 84 h 144"/>
                <a:gd name="T30" fmla="*/ 10 w 141"/>
                <a:gd name="T31" fmla="*/ 114 h 144"/>
                <a:gd name="T32" fmla="*/ 16 w 141"/>
                <a:gd name="T33" fmla="*/ 117 h 144"/>
                <a:gd name="T34" fmla="*/ 21 w 141"/>
                <a:gd name="T35" fmla="*/ 131 h 144"/>
                <a:gd name="T36" fmla="*/ 21 w 141"/>
                <a:gd name="T37" fmla="*/ 134 h 144"/>
                <a:gd name="T38" fmla="*/ 31 w 141"/>
                <a:gd name="T39" fmla="*/ 131 h 144"/>
                <a:gd name="T40" fmla="*/ 35 w 141"/>
                <a:gd name="T41" fmla="*/ 133 h 144"/>
                <a:gd name="T42" fmla="*/ 38 w 141"/>
                <a:gd name="T43" fmla="*/ 123 h 144"/>
                <a:gd name="T44" fmla="*/ 55 w 141"/>
                <a:gd name="T45" fmla="*/ 116 h 144"/>
                <a:gd name="T46" fmla="*/ 56 w 141"/>
                <a:gd name="T47" fmla="*/ 106 h 144"/>
                <a:gd name="T48" fmla="*/ 60 w 141"/>
                <a:gd name="T49" fmla="*/ 104 h 144"/>
                <a:gd name="T50" fmla="*/ 61 w 141"/>
                <a:gd name="T51" fmla="*/ 104 h 144"/>
                <a:gd name="T52" fmla="*/ 68 w 141"/>
                <a:gd name="T53" fmla="*/ 110 h 144"/>
                <a:gd name="T54" fmla="*/ 70 w 141"/>
                <a:gd name="T55" fmla="*/ 116 h 144"/>
                <a:gd name="T56" fmla="*/ 75 w 141"/>
                <a:gd name="T57" fmla="*/ 109 h 144"/>
                <a:gd name="T58" fmla="*/ 81 w 141"/>
                <a:gd name="T59" fmla="*/ 106 h 144"/>
                <a:gd name="T60" fmla="*/ 87 w 141"/>
                <a:gd name="T61" fmla="*/ 107 h 144"/>
                <a:gd name="T62" fmla="*/ 90 w 141"/>
                <a:gd name="T63" fmla="*/ 119 h 144"/>
                <a:gd name="T64" fmla="*/ 94 w 141"/>
                <a:gd name="T65" fmla="*/ 127 h 144"/>
                <a:gd name="T66" fmla="*/ 97 w 141"/>
                <a:gd name="T67" fmla="*/ 135 h 144"/>
                <a:gd name="T68" fmla="*/ 103 w 141"/>
                <a:gd name="T69" fmla="*/ 135 h 144"/>
                <a:gd name="T70" fmla="*/ 104 w 141"/>
                <a:gd name="T71" fmla="*/ 136 h 144"/>
                <a:gd name="T72" fmla="*/ 108 w 141"/>
                <a:gd name="T73" fmla="*/ 144 h 144"/>
                <a:gd name="T74" fmla="*/ 110 w 141"/>
                <a:gd name="T75" fmla="*/ 138 h 144"/>
                <a:gd name="T76" fmla="*/ 111 w 141"/>
                <a:gd name="T77" fmla="*/ 137 h 144"/>
                <a:gd name="T78" fmla="*/ 115 w 141"/>
                <a:gd name="T79" fmla="*/ 135 h 144"/>
                <a:gd name="T80" fmla="*/ 117 w 141"/>
                <a:gd name="T81" fmla="*/ 132 h 144"/>
                <a:gd name="T82" fmla="*/ 93 w 141"/>
                <a:gd name="T83" fmla="*/ 84 h 144"/>
                <a:gd name="T84" fmla="*/ 87 w 141"/>
                <a:gd name="T85" fmla="*/ 65 h 144"/>
                <a:gd name="T86" fmla="*/ 87 w 141"/>
                <a:gd name="T87" fmla="*/ 64 h 144"/>
                <a:gd name="T88" fmla="*/ 91 w 141"/>
                <a:gd name="T89" fmla="*/ 53 h 144"/>
                <a:gd name="T90" fmla="*/ 130 w 141"/>
                <a:gd name="T91" fmla="*/ 44 h 144"/>
                <a:gd name="T92" fmla="*/ 139 w 141"/>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144">
                  <a:moveTo>
                    <a:pt x="141" y="29"/>
                  </a:moveTo>
                  <a:cubicBezTo>
                    <a:pt x="139" y="23"/>
                    <a:pt x="139" y="23"/>
                    <a:pt x="139" y="23"/>
                  </a:cubicBezTo>
                  <a:cubicBezTo>
                    <a:pt x="134" y="16"/>
                    <a:pt x="134" y="16"/>
                    <a:pt x="134" y="16"/>
                  </a:cubicBezTo>
                  <a:cubicBezTo>
                    <a:pt x="129" y="15"/>
                    <a:pt x="129" y="15"/>
                    <a:pt x="129" y="15"/>
                  </a:cubicBezTo>
                  <a:cubicBezTo>
                    <a:pt x="129" y="15"/>
                    <a:pt x="129" y="15"/>
                    <a:pt x="129" y="15"/>
                  </a:cubicBezTo>
                  <a:cubicBezTo>
                    <a:pt x="129" y="15"/>
                    <a:pt x="129" y="15"/>
                    <a:pt x="129" y="15"/>
                  </a:cubicBezTo>
                  <a:cubicBezTo>
                    <a:pt x="129" y="15"/>
                    <a:pt x="129" y="15"/>
                    <a:pt x="129" y="15"/>
                  </a:cubicBezTo>
                  <a:cubicBezTo>
                    <a:pt x="125" y="13"/>
                    <a:pt x="125" y="13"/>
                    <a:pt x="125" y="13"/>
                  </a:cubicBezTo>
                  <a:cubicBezTo>
                    <a:pt x="125" y="13"/>
                    <a:pt x="125" y="13"/>
                    <a:pt x="125" y="13"/>
                  </a:cubicBezTo>
                  <a:cubicBezTo>
                    <a:pt x="124" y="13"/>
                    <a:pt x="124" y="13"/>
                    <a:pt x="124" y="13"/>
                  </a:cubicBezTo>
                  <a:cubicBezTo>
                    <a:pt x="122" y="13"/>
                    <a:pt x="122" y="13"/>
                    <a:pt x="122" y="13"/>
                  </a:cubicBezTo>
                  <a:cubicBezTo>
                    <a:pt x="117" y="14"/>
                    <a:pt x="117" y="14"/>
                    <a:pt x="117" y="14"/>
                  </a:cubicBezTo>
                  <a:cubicBezTo>
                    <a:pt x="117" y="14"/>
                    <a:pt x="117" y="14"/>
                    <a:pt x="117" y="14"/>
                  </a:cubicBezTo>
                  <a:cubicBezTo>
                    <a:pt x="116" y="14"/>
                    <a:pt x="116" y="14"/>
                    <a:pt x="116" y="14"/>
                  </a:cubicBezTo>
                  <a:cubicBezTo>
                    <a:pt x="111" y="12"/>
                    <a:pt x="111" y="12"/>
                    <a:pt x="111" y="12"/>
                  </a:cubicBezTo>
                  <a:cubicBezTo>
                    <a:pt x="111" y="11"/>
                    <a:pt x="111" y="11"/>
                    <a:pt x="111" y="11"/>
                  </a:cubicBezTo>
                  <a:cubicBezTo>
                    <a:pt x="110" y="11"/>
                    <a:pt x="110" y="11"/>
                    <a:pt x="110" y="11"/>
                  </a:cubicBezTo>
                  <a:cubicBezTo>
                    <a:pt x="110" y="11"/>
                    <a:pt x="110" y="11"/>
                    <a:pt x="110" y="11"/>
                  </a:cubicBezTo>
                  <a:cubicBezTo>
                    <a:pt x="110" y="11"/>
                    <a:pt x="110" y="11"/>
                    <a:pt x="110" y="11"/>
                  </a:cubicBezTo>
                  <a:cubicBezTo>
                    <a:pt x="106" y="7"/>
                    <a:pt x="106" y="7"/>
                    <a:pt x="106" y="7"/>
                  </a:cubicBezTo>
                  <a:cubicBezTo>
                    <a:pt x="102" y="2"/>
                    <a:pt x="102" y="2"/>
                    <a:pt x="102" y="2"/>
                  </a:cubicBezTo>
                  <a:cubicBezTo>
                    <a:pt x="98" y="0"/>
                    <a:pt x="98" y="0"/>
                    <a:pt x="98" y="0"/>
                  </a:cubicBezTo>
                  <a:cubicBezTo>
                    <a:pt x="93" y="4"/>
                    <a:pt x="93" y="4"/>
                    <a:pt x="93"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1" y="44"/>
                    <a:pt x="71" y="44"/>
                    <a:pt x="71" y="44"/>
                  </a:cubicBezTo>
                  <a:cubicBezTo>
                    <a:pt x="68" y="47"/>
                    <a:pt x="65" y="50"/>
                    <a:pt x="61" y="52"/>
                  </a:cubicBezTo>
                  <a:cubicBezTo>
                    <a:pt x="57" y="59"/>
                    <a:pt x="57" y="59"/>
                    <a:pt x="57" y="59"/>
                  </a:cubicBezTo>
                  <a:cubicBezTo>
                    <a:pt x="57" y="61"/>
                    <a:pt x="53" y="64"/>
                    <a:pt x="47" y="66"/>
                  </a:cubicBezTo>
                  <a:cubicBezTo>
                    <a:pt x="43" y="73"/>
                    <a:pt x="43" y="73"/>
                    <a:pt x="43" y="73"/>
                  </a:cubicBezTo>
                  <a:cubicBezTo>
                    <a:pt x="43" y="73"/>
                    <a:pt x="43" y="73"/>
                    <a:pt x="43" y="73"/>
                  </a:cubicBezTo>
                  <a:cubicBezTo>
                    <a:pt x="37" y="82"/>
                    <a:pt x="37" y="82"/>
                    <a:pt x="37" y="82"/>
                  </a:cubicBezTo>
                  <a:cubicBezTo>
                    <a:pt x="36" y="82"/>
                    <a:pt x="36" y="82"/>
                    <a:pt x="36" y="82"/>
                  </a:cubicBezTo>
                  <a:cubicBezTo>
                    <a:pt x="36" y="82"/>
                    <a:pt x="36" y="82"/>
                    <a:pt x="36" y="82"/>
                  </a:cubicBezTo>
                  <a:cubicBezTo>
                    <a:pt x="35" y="82"/>
                    <a:pt x="35" y="82"/>
                    <a:pt x="35" y="82"/>
                  </a:cubicBezTo>
                  <a:cubicBezTo>
                    <a:pt x="3" y="80"/>
                    <a:pt x="3" y="80"/>
                    <a:pt x="3" y="80"/>
                  </a:cubicBezTo>
                  <a:cubicBezTo>
                    <a:pt x="0" y="84"/>
                    <a:pt x="0" y="84"/>
                    <a:pt x="0" y="84"/>
                  </a:cubicBezTo>
                  <a:cubicBezTo>
                    <a:pt x="0" y="91"/>
                    <a:pt x="0" y="91"/>
                    <a:pt x="0" y="91"/>
                  </a:cubicBezTo>
                  <a:cubicBezTo>
                    <a:pt x="3" y="104"/>
                    <a:pt x="3" y="104"/>
                    <a:pt x="3" y="104"/>
                  </a:cubicBezTo>
                  <a:cubicBezTo>
                    <a:pt x="10" y="114"/>
                    <a:pt x="10" y="114"/>
                    <a:pt x="10" y="114"/>
                  </a:cubicBezTo>
                  <a:cubicBezTo>
                    <a:pt x="15" y="117"/>
                    <a:pt x="15" y="117"/>
                    <a:pt x="15" y="117"/>
                  </a:cubicBezTo>
                  <a:cubicBezTo>
                    <a:pt x="15" y="117"/>
                    <a:pt x="15" y="117"/>
                    <a:pt x="15"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1" y="134"/>
                    <a:pt x="21" y="134"/>
                    <a:pt x="21" y="134"/>
                  </a:cubicBezTo>
                  <a:cubicBezTo>
                    <a:pt x="24" y="129"/>
                    <a:pt x="24" y="129"/>
                    <a:pt x="24" y="129"/>
                  </a:cubicBezTo>
                  <a:cubicBezTo>
                    <a:pt x="25" y="129"/>
                    <a:pt x="25" y="129"/>
                    <a:pt x="25" y="129"/>
                  </a:cubicBezTo>
                  <a:cubicBezTo>
                    <a:pt x="31" y="131"/>
                    <a:pt x="31" y="131"/>
                    <a:pt x="31" y="131"/>
                  </a:cubicBezTo>
                  <a:cubicBezTo>
                    <a:pt x="31" y="133"/>
                    <a:pt x="31" y="133"/>
                    <a:pt x="31" y="133"/>
                  </a:cubicBezTo>
                  <a:cubicBezTo>
                    <a:pt x="35" y="133"/>
                    <a:pt x="35" y="133"/>
                    <a:pt x="35" y="133"/>
                  </a:cubicBezTo>
                  <a:cubicBezTo>
                    <a:pt x="35" y="133"/>
                    <a:pt x="35" y="133"/>
                    <a:pt x="35" y="133"/>
                  </a:cubicBezTo>
                  <a:cubicBezTo>
                    <a:pt x="34" y="131"/>
                    <a:pt x="34" y="131"/>
                    <a:pt x="34" y="131"/>
                  </a:cubicBezTo>
                  <a:cubicBezTo>
                    <a:pt x="33" y="130"/>
                    <a:pt x="33" y="130"/>
                    <a:pt x="33" y="130"/>
                  </a:cubicBezTo>
                  <a:cubicBezTo>
                    <a:pt x="38" y="123"/>
                    <a:pt x="38" y="123"/>
                    <a:pt x="38" y="123"/>
                  </a:cubicBezTo>
                  <a:cubicBezTo>
                    <a:pt x="39" y="121"/>
                    <a:pt x="41" y="120"/>
                    <a:pt x="43" y="121"/>
                  </a:cubicBezTo>
                  <a:cubicBezTo>
                    <a:pt x="51" y="122"/>
                    <a:pt x="51" y="122"/>
                    <a:pt x="51" y="122"/>
                  </a:cubicBezTo>
                  <a:cubicBezTo>
                    <a:pt x="55" y="116"/>
                    <a:pt x="55" y="116"/>
                    <a:pt x="55" y="116"/>
                  </a:cubicBezTo>
                  <a:cubicBezTo>
                    <a:pt x="55" y="112"/>
                    <a:pt x="55" y="112"/>
                    <a:pt x="55" y="112"/>
                  </a:cubicBezTo>
                  <a:cubicBezTo>
                    <a:pt x="56" y="106"/>
                    <a:pt x="56" y="106"/>
                    <a:pt x="56" y="106"/>
                  </a:cubicBezTo>
                  <a:cubicBezTo>
                    <a:pt x="56" y="106"/>
                    <a:pt x="56" y="106"/>
                    <a:pt x="56" y="106"/>
                  </a:cubicBezTo>
                  <a:cubicBezTo>
                    <a:pt x="57" y="106"/>
                    <a:pt x="57" y="106"/>
                    <a:pt x="57" y="106"/>
                  </a:cubicBezTo>
                  <a:cubicBezTo>
                    <a:pt x="57" y="105"/>
                    <a:pt x="57" y="105"/>
                    <a:pt x="57" y="105"/>
                  </a:cubicBezTo>
                  <a:cubicBezTo>
                    <a:pt x="60" y="104"/>
                    <a:pt x="60" y="104"/>
                    <a:pt x="60" y="104"/>
                  </a:cubicBezTo>
                  <a:cubicBezTo>
                    <a:pt x="60" y="103"/>
                    <a:pt x="60" y="103"/>
                    <a:pt x="60" y="103"/>
                  </a:cubicBezTo>
                  <a:cubicBezTo>
                    <a:pt x="60" y="103"/>
                    <a:pt x="60" y="103"/>
                    <a:pt x="60" y="103"/>
                  </a:cubicBezTo>
                  <a:cubicBezTo>
                    <a:pt x="61" y="104"/>
                    <a:pt x="61" y="104"/>
                    <a:pt x="61" y="104"/>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4"/>
                    <a:pt x="72" y="114"/>
                    <a:pt x="72" y="114"/>
                  </a:cubicBezTo>
                  <a:cubicBezTo>
                    <a:pt x="72" y="113"/>
                    <a:pt x="72" y="113"/>
                    <a:pt x="72" y="113"/>
                  </a:cubicBezTo>
                  <a:cubicBezTo>
                    <a:pt x="75" y="109"/>
                    <a:pt x="75" y="109"/>
                    <a:pt x="75" y="109"/>
                  </a:cubicBezTo>
                  <a:cubicBezTo>
                    <a:pt x="76" y="108"/>
                    <a:pt x="76" y="108"/>
                    <a:pt x="76" y="108"/>
                  </a:cubicBezTo>
                  <a:cubicBezTo>
                    <a:pt x="80" y="106"/>
                    <a:pt x="80" y="106"/>
                    <a:pt x="80" y="106"/>
                  </a:cubicBezTo>
                  <a:cubicBezTo>
                    <a:pt x="81" y="106"/>
                    <a:pt x="81" y="106"/>
                    <a:pt x="81" y="106"/>
                  </a:cubicBezTo>
                  <a:cubicBezTo>
                    <a:pt x="81" y="106"/>
                    <a:pt x="81" y="106"/>
                    <a:pt x="81" y="106"/>
                  </a:cubicBezTo>
                  <a:cubicBezTo>
                    <a:pt x="86" y="107"/>
                    <a:pt x="86" y="107"/>
                    <a:pt x="86" y="107"/>
                  </a:cubicBezTo>
                  <a:cubicBezTo>
                    <a:pt x="87" y="107"/>
                    <a:pt x="87" y="107"/>
                    <a:pt x="87" y="107"/>
                  </a:cubicBezTo>
                  <a:cubicBezTo>
                    <a:pt x="87" y="108"/>
                    <a:pt x="87" y="108"/>
                    <a:pt x="87" y="108"/>
                  </a:cubicBezTo>
                  <a:cubicBezTo>
                    <a:pt x="90" y="113"/>
                    <a:pt x="90" y="113"/>
                    <a:pt x="90" y="113"/>
                  </a:cubicBezTo>
                  <a:cubicBezTo>
                    <a:pt x="90" y="119"/>
                    <a:pt x="90" y="119"/>
                    <a:pt x="90" y="119"/>
                  </a:cubicBezTo>
                  <a:cubicBezTo>
                    <a:pt x="94" y="126"/>
                    <a:pt x="94" y="126"/>
                    <a:pt x="94" y="126"/>
                  </a:cubicBezTo>
                  <a:cubicBezTo>
                    <a:pt x="94" y="126"/>
                    <a:pt x="94" y="126"/>
                    <a:pt x="94" y="126"/>
                  </a:cubicBezTo>
                  <a:cubicBezTo>
                    <a:pt x="94" y="127"/>
                    <a:pt x="94" y="127"/>
                    <a:pt x="94" y="127"/>
                  </a:cubicBezTo>
                  <a:cubicBezTo>
                    <a:pt x="94" y="133"/>
                    <a:pt x="94" y="133"/>
                    <a:pt x="94" y="133"/>
                  </a:cubicBezTo>
                  <a:cubicBezTo>
                    <a:pt x="95" y="135"/>
                    <a:pt x="95" y="135"/>
                    <a:pt x="95" y="135"/>
                  </a:cubicBezTo>
                  <a:cubicBezTo>
                    <a:pt x="97" y="135"/>
                    <a:pt x="97" y="135"/>
                    <a:pt x="97" y="135"/>
                  </a:cubicBezTo>
                  <a:cubicBezTo>
                    <a:pt x="98" y="133"/>
                    <a:pt x="98" y="133"/>
                    <a:pt x="98" y="133"/>
                  </a:cubicBezTo>
                  <a:cubicBezTo>
                    <a:pt x="99" y="132"/>
                    <a:pt x="99" y="132"/>
                    <a:pt x="99" y="132"/>
                  </a:cubicBezTo>
                  <a:cubicBezTo>
                    <a:pt x="103" y="135"/>
                    <a:pt x="103" y="135"/>
                    <a:pt x="103"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4"/>
                    <a:pt x="108" y="144"/>
                    <a:pt x="108" y="144"/>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1" y="137"/>
                    <a:pt x="111" y="137"/>
                    <a:pt x="111" y="137"/>
                  </a:cubicBezTo>
                  <a:cubicBezTo>
                    <a:pt x="114" y="136"/>
                    <a:pt x="114" y="136"/>
                    <a:pt x="114" y="136"/>
                  </a:cubicBezTo>
                  <a:cubicBezTo>
                    <a:pt x="115" y="136"/>
                    <a:pt x="115" y="136"/>
                    <a:pt x="115" y="136"/>
                  </a:cubicBezTo>
                  <a:cubicBezTo>
                    <a:pt x="115" y="135"/>
                    <a:pt x="115" y="135"/>
                    <a:pt x="115" y="135"/>
                  </a:cubicBezTo>
                  <a:cubicBezTo>
                    <a:pt x="118" y="135"/>
                    <a:pt x="118" y="135"/>
                    <a:pt x="118" y="135"/>
                  </a:cubicBezTo>
                  <a:cubicBezTo>
                    <a:pt x="117" y="133"/>
                    <a:pt x="117" y="133"/>
                    <a:pt x="117" y="133"/>
                  </a:cubicBezTo>
                  <a:cubicBezTo>
                    <a:pt x="117" y="132"/>
                    <a:pt x="117" y="132"/>
                    <a:pt x="117" y="132"/>
                  </a:cubicBezTo>
                  <a:cubicBezTo>
                    <a:pt x="115" y="114"/>
                    <a:pt x="115" y="114"/>
                    <a:pt x="115" y="114"/>
                  </a:cubicBezTo>
                  <a:cubicBezTo>
                    <a:pt x="108" y="101"/>
                    <a:pt x="108" y="101"/>
                    <a:pt x="108" y="101"/>
                  </a:cubicBezTo>
                  <a:cubicBezTo>
                    <a:pt x="93" y="84"/>
                    <a:pt x="93" y="84"/>
                    <a:pt x="93" y="84"/>
                  </a:cubicBezTo>
                  <a:cubicBezTo>
                    <a:pt x="93" y="84"/>
                    <a:pt x="93" y="84"/>
                    <a:pt x="93" y="84"/>
                  </a:cubicBezTo>
                  <a:cubicBezTo>
                    <a:pt x="92" y="73"/>
                    <a:pt x="92" y="73"/>
                    <a:pt x="92" y="73"/>
                  </a:cubicBezTo>
                  <a:cubicBezTo>
                    <a:pt x="87" y="65"/>
                    <a:pt x="87" y="65"/>
                    <a:pt x="87" y="65"/>
                  </a:cubicBezTo>
                  <a:cubicBezTo>
                    <a:pt x="87" y="64"/>
                    <a:pt x="87" y="64"/>
                    <a:pt x="87" y="64"/>
                  </a:cubicBezTo>
                  <a:cubicBezTo>
                    <a:pt x="87" y="64"/>
                    <a:pt x="87" y="64"/>
                    <a:pt x="87" y="64"/>
                  </a:cubicBezTo>
                  <a:cubicBezTo>
                    <a:pt x="87" y="64"/>
                    <a:pt x="87" y="64"/>
                    <a:pt x="87" y="64"/>
                  </a:cubicBezTo>
                  <a:cubicBezTo>
                    <a:pt x="87" y="63"/>
                    <a:pt x="87" y="63"/>
                    <a:pt x="87" y="63"/>
                  </a:cubicBezTo>
                  <a:cubicBezTo>
                    <a:pt x="90" y="53"/>
                    <a:pt x="90" y="53"/>
                    <a:pt x="90" y="53"/>
                  </a:cubicBezTo>
                  <a:cubicBezTo>
                    <a:pt x="91" y="53"/>
                    <a:pt x="91" y="53"/>
                    <a:pt x="91" y="53"/>
                  </a:cubicBezTo>
                  <a:cubicBezTo>
                    <a:pt x="91" y="53"/>
                    <a:pt x="91" y="53"/>
                    <a:pt x="91" y="53"/>
                  </a:cubicBezTo>
                  <a:cubicBezTo>
                    <a:pt x="117" y="51"/>
                    <a:pt x="117" y="51"/>
                    <a:pt x="117" y="51"/>
                  </a:cubicBezTo>
                  <a:cubicBezTo>
                    <a:pt x="130" y="44"/>
                    <a:pt x="130" y="44"/>
                    <a:pt x="130" y="44"/>
                  </a:cubicBezTo>
                  <a:cubicBezTo>
                    <a:pt x="130" y="44"/>
                    <a:pt x="130" y="44"/>
                    <a:pt x="130" y="44"/>
                  </a:cubicBezTo>
                  <a:cubicBezTo>
                    <a:pt x="131" y="44"/>
                    <a:pt x="131" y="44"/>
                    <a:pt x="131" y="44"/>
                  </a:cubicBezTo>
                  <a:cubicBezTo>
                    <a:pt x="135" y="42"/>
                    <a:pt x="139" y="40"/>
                    <a:pt x="139" y="38"/>
                  </a:cubicBezTo>
                  <a:cubicBezTo>
                    <a:pt x="141" y="36"/>
                    <a:pt x="141" y="33"/>
                    <a:pt x="141" y="29"/>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7" name="Freeform 17"/>
            <p:cNvSpPr/>
            <p:nvPr/>
          </p:nvSpPr>
          <p:spPr bwMode="auto">
            <a:xfrm>
              <a:off x="3474470" y="3624454"/>
              <a:ext cx="496102" cy="891172"/>
            </a:xfrm>
            <a:custGeom>
              <a:avLst/>
              <a:gdLst>
                <a:gd name="T0" fmla="*/ 47 w 161"/>
                <a:gd name="T1" fmla="*/ 90 h 289"/>
                <a:gd name="T2" fmla="*/ 61 w 161"/>
                <a:gd name="T3" fmla="*/ 101 h 289"/>
                <a:gd name="T4" fmla="*/ 70 w 161"/>
                <a:gd name="T5" fmla="*/ 108 h 289"/>
                <a:gd name="T6" fmla="*/ 88 w 161"/>
                <a:gd name="T7" fmla="*/ 115 h 289"/>
                <a:gd name="T8" fmla="*/ 88 w 161"/>
                <a:gd name="T9" fmla="*/ 116 h 289"/>
                <a:gd name="T10" fmla="*/ 93 w 161"/>
                <a:gd name="T11" fmla="*/ 124 h 289"/>
                <a:gd name="T12" fmla="*/ 89 w 161"/>
                <a:gd name="T13" fmla="*/ 136 h 289"/>
                <a:gd name="T14" fmla="*/ 88 w 161"/>
                <a:gd name="T15" fmla="*/ 144 h 289"/>
                <a:gd name="T16" fmla="*/ 83 w 161"/>
                <a:gd name="T17" fmla="*/ 158 h 289"/>
                <a:gd name="T18" fmla="*/ 70 w 161"/>
                <a:gd name="T19" fmla="*/ 157 h 289"/>
                <a:gd name="T20" fmla="*/ 56 w 161"/>
                <a:gd name="T21" fmla="*/ 166 h 289"/>
                <a:gd name="T22" fmla="*/ 58 w 161"/>
                <a:gd name="T23" fmla="*/ 177 h 289"/>
                <a:gd name="T24" fmla="*/ 43 w 161"/>
                <a:gd name="T25" fmla="*/ 174 h 289"/>
                <a:gd name="T26" fmla="*/ 31 w 161"/>
                <a:gd name="T27" fmla="*/ 169 h 289"/>
                <a:gd name="T28" fmla="*/ 19 w 161"/>
                <a:gd name="T29" fmla="*/ 197 h 289"/>
                <a:gd name="T30" fmla="*/ 23 w 161"/>
                <a:gd name="T31" fmla="*/ 204 h 289"/>
                <a:gd name="T32" fmla="*/ 26 w 161"/>
                <a:gd name="T33" fmla="*/ 211 h 289"/>
                <a:gd name="T34" fmla="*/ 27 w 161"/>
                <a:gd name="T35" fmla="*/ 222 h 289"/>
                <a:gd name="T36" fmla="*/ 3 w 161"/>
                <a:gd name="T37" fmla="*/ 227 h 289"/>
                <a:gd name="T38" fmla="*/ 3 w 161"/>
                <a:gd name="T39" fmla="*/ 244 h 289"/>
                <a:gd name="T40" fmla="*/ 6 w 161"/>
                <a:gd name="T41" fmla="*/ 254 h 289"/>
                <a:gd name="T42" fmla="*/ 33 w 161"/>
                <a:gd name="T43" fmla="*/ 253 h 289"/>
                <a:gd name="T44" fmla="*/ 43 w 161"/>
                <a:gd name="T45" fmla="*/ 260 h 289"/>
                <a:gd name="T46" fmla="*/ 51 w 161"/>
                <a:gd name="T47" fmla="*/ 266 h 289"/>
                <a:gd name="T48" fmla="*/ 57 w 161"/>
                <a:gd name="T49" fmla="*/ 261 h 289"/>
                <a:gd name="T50" fmla="*/ 76 w 161"/>
                <a:gd name="T51" fmla="*/ 274 h 289"/>
                <a:gd name="T52" fmla="*/ 98 w 161"/>
                <a:gd name="T53" fmla="*/ 275 h 289"/>
                <a:gd name="T54" fmla="*/ 104 w 161"/>
                <a:gd name="T55" fmla="*/ 279 h 289"/>
                <a:gd name="T56" fmla="*/ 104 w 161"/>
                <a:gd name="T57" fmla="*/ 279 h 289"/>
                <a:gd name="T58" fmla="*/ 113 w 161"/>
                <a:gd name="T59" fmla="*/ 288 h 289"/>
                <a:gd name="T60" fmla="*/ 123 w 161"/>
                <a:gd name="T61" fmla="*/ 280 h 289"/>
                <a:gd name="T62" fmla="*/ 120 w 161"/>
                <a:gd name="T63" fmla="*/ 274 h 289"/>
                <a:gd name="T64" fmla="*/ 123 w 161"/>
                <a:gd name="T65" fmla="*/ 258 h 289"/>
                <a:gd name="T66" fmla="*/ 134 w 161"/>
                <a:gd name="T67" fmla="*/ 257 h 289"/>
                <a:gd name="T68" fmla="*/ 121 w 161"/>
                <a:gd name="T69" fmla="*/ 243 h 289"/>
                <a:gd name="T70" fmla="*/ 117 w 161"/>
                <a:gd name="T71" fmla="*/ 238 h 289"/>
                <a:gd name="T72" fmla="*/ 121 w 161"/>
                <a:gd name="T73" fmla="*/ 232 h 289"/>
                <a:gd name="T74" fmla="*/ 151 w 161"/>
                <a:gd name="T75" fmla="*/ 233 h 289"/>
                <a:gd name="T76" fmla="*/ 161 w 161"/>
                <a:gd name="T77" fmla="*/ 232 h 289"/>
                <a:gd name="T78" fmla="*/ 145 w 161"/>
                <a:gd name="T79" fmla="*/ 188 h 289"/>
                <a:gd name="T80" fmla="*/ 137 w 161"/>
                <a:gd name="T81" fmla="*/ 184 h 289"/>
                <a:gd name="T82" fmla="*/ 135 w 161"/>
                <a:gd name="T83" fmla="*/ 172 h 289"/>
                <a:gd name="T84" fmla="*/ 138 w 161"/>
                <a:gd name="T85" fmla="*/ 96 h 289"/>
                <a:gd name="T86" fmla="*/ 139 w 161"/>
                <a:gd name="T87" fmla="*/ 81 h 289"/>
                <a:gd name="T88" fmla="*/ 147 w 161"/>
                <a:gd name="T89" fmla="*/ 68 h 289"/>
                <a:gd name="T90" fmla="*/ 139 w 161"/>
                <a:gd name="T91" fmla="*/ 56 h 289"/>
                <a:gd name="T92" fmla="*/ 138 w 161"/>
                <a:gd name="T93" fmla="*/ 44 h 289"/>
                <a:gd name="T94" fmla="*/ 138 w 161"/>
                <a:gd name="T95" fmla="*/ 43 h 289"/>
                <a:gd name="T96" fmla="*/ 145 w 161"/>
                <a:gd name="T97" fmla="*/ 18 h 289"/>
                <a:gd name="T98" fmla="*/ 150 w 161"/>
                <a:gd name="T99" fmla="*/ 11 h 289"/>
                <a:gd name="T100" fmla="*/ 156 w 161"/>
                <a:gd name="T101" fmla="*/ 6 h 289"/>
                <a:gd name="T102" fmla="*/ 148 w 161"/>
                <a:gd name="T103" fmla="*/ 0 h 289"/>
                <a:gd name="T104" fmla="*/ 134 w 161"/>
                <a:gd name="T105" fmla="*/ 5 h 289"/>
                <a:gd name="T106" fmla="*/ 121 w 161"/>
                <a:gd name="T107" fmla="*/ 17 h 289"/>
                <a:gd name="T108" fmla="*/ 105 w 161"/>
                <a:gd name="T109" fmla="*/ 29 h 289"/>
                <a:gd name="T110" fmla="*/ 97 w 161"/>
                <a:gd name="T111" fmla="*/ 35 h 289"/>
                <a:gd name="T112" fmla="*/ 93 w 161"/>
                <a:gd name="T113" fmla="*/ 59 h 289"/>
                <a:gd name="T114" fmla="*/ 91 w 161"/>
                <a:gd name="T115" fmla="*/ 66 h 289"/>
                <a:gd name="T116" fmla="*/ 87 w 161"/>
                <a:gd name="T117" fmla="*/ 72 h 289"/>
                <a:gd name="T118" fmla="*/ 86 w 161"/>
                <a:gd name="T119" fmla="*/ 73 h 289"/>
                <a:gd name="T120" fmla="*/ 76 w 161"/>
                <a:gd name="T121" fmla="*/ 74 h 289"/>
                <a:gd name="T122" fmla="*/ 75 w 161"/>
                <a:gd name="T123" fmla="*/ 74 h 289"/>
                <a:gd name="T124" fmla="*/ 54 w 161"/>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289">
                  <a:moveTo>
                    <a:pt x="54" y="66"/>
                  </a:moveTo>
                  <a:cubicBezTo>
                    <a:pt x="51" y="66"/>
                    <a:pt x="51" y="66"/>
                    <a:pt x="51" y="66"/>
                  </a:cubicBezTo>
                  <a:cubicBezTo>
                    <a:pt x="47" y="90"/>
                    <a:pt x="47" y="90"/>
                    <a:pt x="47" y="90"/>
                  </a:cubicBezTo>
                  <a:cubicBezTo>
                    <a:pt x="54" y="98"/>
                    <a:pt x="54" y="98"/>
                    <a:pt x="54" y="98"/>
                  </a:cubicBezTo>
                  <a:cubicBezTo>
                    <a:pt x="61" y="101"/>
                    <a:pt x="61" y="101"/>
                    <a:pt x="61" y="101"/>
                  </a:cubicBezTo>
                  <a:cubicBezTo>
                    <a:pt x="61" y="101"/>
                    <a:pt x="61" y="101"/>
                    <a:pt x="61" y="101"/>
                  </a:cubicBezTo>
                  <a:cubicBezTo>
                    <a:pt x="61" y="101"/>
                    <a:pt x="61" y="101"/>
                    <a:pt x="61" y="101"/>
                  </a:cubicBezTo>
                  <a:cubicBezTo>
                    <a:pt x="61" y="101"/>
                    <a:pt x="61" y="101"/>
                    <a:pt x="61" y="101"/>
                  </a:cubicBezTo>
                  <a:cubicBezTo>
                    <a:pt x="70" y="108"/>
                    <a:pt x="70" y="108"/>
                    <a:pt x="70" y="108"/>
                  </a:cubicBezTo>
                  <a:cubicBezTo>
                    <a:pt x="81" y="111"/>
                    <a:pt x="81" y="111"/>
                    <a:pt x="81" y="111"/>
                  </a:cubicBezTo>
                  <a:cubicBezTo>
                    <a:pt x="82" y="111"/>
                    <a:pt x="82" y="111"/>
                    <a:pt x="82" y="111"/>
                  </a:cubicBezTo>
                  <a:cubicBezTo>
                    <a:pt x="88" y="115"/>
                    <a:pt x="88" y="115"/>
                    <a:pt x="88" y="115"/>
                  </a:cubicBezTo>
                  <a:cubicBezTo>
                    <a:pt x="88" y="115"/>
                    <a:pt x="88" y="115"/>
                    <a:pt x="88" y="115"/>
                  </a:cubicBezTo>
                  <a:cubicBezTo>
                    <a:pt x="88" y="115"/>
                    <a:pt x="88" y="115"/>
                    <a:pt x="88" y="115"/>
                  </a:cubicBezTo>
                  <a:cubicBezTo>
                    <a:pt x="88" y="116"/>
                    <a:pt x="88" y="116"/>
                    <a:pt x="88" y="116"/>
                  </a:cubicBezTo>
                  <a:cubicBezTo>
                    <a:pt x="93" y="122"/>
                    <a:pt x="93" y="122"/>
                    <a:pt x="93" y="122"/>
                  </a:cubicBezTo>
                  <a:cubicBezTo>
                    <a:pt x="93" y="123"/>
                    <a:pt x="93" y="123"/>
                    <a:pt x="93" y="123"/>
                  </a:cubicBezTo>
                  <a:cubicBezTo>
                    <a:pt x="93" y="124"/>
                    <a:pt x="93" y="124"/>
                    <a:pt x="93" y="124"/>
                  </a:cubicBezTo>
                  <a:cubicBezTo>
                    <a:pt x="89" y="130"/>
                    <a:pt x="89" y="130"/>
                    <a:pt x="89" y="130"/>
                  </a:cubicBezTo>
                  <a:cubicBezTo>
                    <a:pt x="88" y="131"/>
                    <a:pt x="88" y="133"/>
                    <a:pt x="88" y="136"/>
                  </a:cubicBezTo>
                  <a:cubicBezTo>
                    <a:pt x="89" y="136"/>
                    <a:pt x="89" y="136"/>
                    <a:pt x="89" y="136"/>
                  </a:cubicBezTo>
                  <a:cubicBezTo>
                    <a:pt x="89" y="144"/>
                    <a:pt x="89" y="144"/>
                    <a:pt x="89" y="144"/>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3" y="158"/>
                    <a:pt x="83" y="158"/>
                    <a:pt x="83" y="158"/>
                  </a:cubicBezTo>
                  <a:cubicBezTo>
                    <a:pt x="82" y="158"/>
                    <a:pt x="82" y="158"/>
                    <a:pt x="82" y="158"/>
                  </a:cubicBezTo>
                  <a:cubicBezTo>
                    <a:pt x="77" y="156"/>
                    <a:pt x="77" y="156"/>
                    <a:pt x="77" y="156"/>
                  </a:cubicBezTo>
                  <a:cubicBezTo>
                    <a:pt x="70" y="157"/>
                    <a:pt x="70" y="157"/>
                    <a:pt x="70" y="157"/>
                  </a:cubicBezTo>
                  <a:cubicBezTo>
                    <a:pt x="64" y="159"/>
                    <a:pt x="64" y="159"/>
                    <a:pt x="64" y="159"/>
                  </a:cubicBezTo>
                  <a:cubicBezTo>
                    <a:pt x="57" y="164"/>
                    <a:pt x="57" y="164"/>
                    <a:pt x="57" y="164"/>
                  </a:cubicBezTo>
                  <a:cubicBezTo>
                    <a:pt x="56" y="166"/>
                    <a:pt x="56" y="166"/>
                    <a:pt x="56" y="166"/>
                  </a:cubicBezTo>
                  <a:cubicBezTo>
                    <a:pt x="65" y="170"/>
                    <a:pt x="65" y="170"/>
                    <a:pt x="65" y="170"/>
                  </a:cubicBezTo>
                  <a:cubicBezTo>
                    <a:pt x="64" y="172"/>
                    <a:pt x="64" y="172"/>
                    <a:pt x="64" y="172"/>
                  </a:cubicBezTo>
                  <a:cubicBezTo>
                    <a:pt x="63" y="174"/>
                    <a:pt x="61" y="176"/>
                    <a:pt x="58" y="177"/>
                  </a:cubicBezTo>
                  <a:cubicBezTo>
                    <a:pt x="53" y="178"/>
                    <a:pt x="53" y="178"/>
                    <a:pt x="53" y="178"/>
                  </a:cubicBezTo>
                  <a:cubicBezTo>
                    <a:pt x="43" y="174"/>
                    <a:pt x="43" y="174"/>
                    <a:pt x="43" y="174"/>
                  </a:cubicBezTo>
                  <a:cubicBezTo>
                    <a:pt x="43" y="174"/>
                    <a:pt x="43" y="174"/>
                    <a:pt x="43" y="174"/>
                  </a:cubicBezTo>
                  <a:cubicBezTo>
                    <a:pt x="43" y="174"/>
                    <a:pt x="43" y="174"/>
                    <a:pt x="43" y="174"/>
                  </a:cubicBezTo>
                  <a:cubicBezTo>
                    <a:pt x="35" y="169"/>
                    <a:pt x="35" y="169"/>
                    <a:pt x="35" y="169"/>
                  </a:cubicBezTo>
                  <a:cubicBezTo>
                    <a:pt x="31" y="169"/>
                    <a:pt x="31" y="169"/>
                    <a:pt x="31" y="169"/>
                  </a:cubicBezTo>
                  <a:cubicBezTo>
                    <a:pt x="21" y="184"/>
                    <a:pt x="21" y="184"/>
                    <a:pt x="21" y="184"/>
                  </a:cubicBezTo>
                  <a:cubicBezTo>
                    <a:pt x="19" y="188"/>
                    <a:pt x="19" y="188"/>
                    <a:pt x="19" y="188"/>
                  </a:cubicBezTo>
                  <a:cubicBezTo>
                    <a:pt x="19" y="197"/>
                    <a:pt x="19" y="197"/>
                    <a:pt x="19" y="197"/>
                  </a:cubicBezTo>
                  <a:cubicBezTo>
                    <a:pt x="23" y="204"/>
                    <a:pt x="23" y="204"/>
                    <a:pt x="23" y="204"/>
                  </a:cubicBezTo>
                  <a:cubicBezTo>
                    <a:pt x="23" y="204"/>
                    <a:pt x="23" y="204"/>
                    <a:pt x="23" y="204"/>
                  </a:cubicBezTo>
                  <a:cubicBezTo>
                    <a:pt x="23" y="204"/>
                    <a:pt x="23" y="204"/>
                    <a:pt x="23" y="204"/>
                  </a:cubicBezTo>
                  <a:cubicBezTo>
                    <a:pt x="23" y="204"/>
                    <a:pt x="23" y="204"/>
                    <a:pt x="23" y="204"/>
                  </a:cubicBezTo>
                  <a:cubicBezTo>
                    <a:pt x="26" y="210"/>
                    <a:pt x="26" y="210"/>
                    <a:pt x="26" y="210"/>
                  </a:cubicBezTo>
                  <a:cubicBezTo>
                    <a:pt x="26" y="211"/>
                    <a:pt x="26" y="211"/>
                    <a:pt x="26" y="211"/>
                  </a:cubicBezTo>
                  <a:cubicBezTo>
                    <a:pt x="26" y="220"/>
                    <a:pt x="26" y="220"/>
                    <a:pt x="26" y="220"/>
                  </a:cubicBezTo>
                  <a:cubicBezTo>
                    <a:pt x="26" y="222"/>
                    <a:pt x="26" y="222"/>
                    <a:pt x="26" y="222"/>
                  </a:cubicBezTo>
                  <a:cubicBezTo>
                    <a:pt x="27" y="222"/>
                    <a:pt x="27" y="222"/>
                    <a:pt x="27" y="222"/>
                  </a:cubicBezTo>
                  <a:cubicBezTo>
                    <a:pt x="20" y="224"/>
                    <a:pt x="20" y="224"/>
                    <a:pt x="20" y="224"/>
                  </a:cubicBezTo>
                  <a:cubicBezTo>
                    <a:pt x="8" y="224"/>
                    <a:pt x="8" y="224"/>
                    <a:pt x="8" y="224"/>
                  </a:cubicBezTo>
                  <a:cubicBezTo>
                    <a:pt x="3" y="227"/>
                    <a:pt x="3" y="227"/>
                    <a:pt x="3" y="227"/>
                  </a:cubicBezTo>
                  <a:cubicBezTo>
                    <a:pt x="0" y="231"/>
                    <a:pt x="0" y="231"/>
                    <a:pt x="0" y="231"/>
                  </a:cubicBezTo>
                  <a:cubicBezTo>
                    <a:pt x="1" y="232"/>
                    <a:pt x="1" y="232"/>
                    <a:pt x="1" y="232"/>
                  </a:cubicBezTo>
                  <a:cubicBezTo>
                    <a:pt x="3" y="244"/>
                    <a:pt x="3" y="244"/>
                    <a:pt x="3" y="244"/>
                  </a:cubicBezTo>
                  <a:cubicBezTo>
                    <a:pt x="3" y="244"/>
                    <a:pt x="3" y="244"/>
                    <a:pt x="3" y="244"/>
                  </a:cubicBezTo>
                  <a:cubicBezTo>
                    <a:pt x="3" y="248"/>
                    <a:pt x="3" y="248"/>
                    <a:pt x="3" y="248"/>
                  </a:cubicBezTo>
                  <a:cubicBezTo>
                    <a:pt x="6" y="254"/>
                    <a:pt x="6" y="254"/>
                    <a:pt x="6" y="254"/>
                  </a:cubicBezTo>
                  <a:cubicBezTo>
                    <a:pt x="15" y="260"/>
                    <a:pt x="15" y="260"/>
                    <a:pt x="15" y="260"/>
                  </a:cubicBezTo>
                  <a:cubicBezTo>
                    <a:pt x="27" y="257"/>
                    <a:pt x="27" y="257"/>
                    <a:pt x="27" y="257"/>
                  </a:cubicBezTo>
                  <a:cubicBezTo>
                    <a:pt x="33" y="253"/>
                    <a:pt x="33" y="253"/>
                    <a:pt x="33" y="253"/>
                  </a:cubicBezTo>
                  <a:cubicBezTo>
                    <a:pt x="34" y="252"/>
                    <a:pt x="34" y="252"/>
                    <a:pt x="34" y="252"/>
                  </a:cubicBezTo>
                  <a:cubicBezTo>
                    <a:pt x="39" y="252"/>
                    <a:pt x="39" y="252"/>
                    <a:pt x="39"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1" y="266"/>
                    <a:pt x="51" y="266"/>
                    <a:pt x="51" y="266"/>
                  </a:cubicBezTo>
                  <a:cubicBezTo>
                    <a:pt x="52" y="265"/>
                    <a:pt x="52" y="265"/>
                    <a:pt x="52" y="265"/>
                  </a:cubicBezTo>
                  <a:cubicBezTo>
                    <a:pt x="57" y="261"/>
                    <a:pt x="57" y="261"/>
                    <a:pt x="57" y="261"/>
                  </a:cubicBezTo>
                  <a:cubicBezTo>
                    <a:pt x="63" y="270"/>
                    <a:pt x="63" y="270"/>
                    <a:pt x="63" y="270"/>
                  </a:cubicBezTo>
                  <a:cubicBezTo>
                    <a:pt x="68" y="274"/>
                    <a:pt x="68" y="274"/>
                    <a:pt x="68" y="274"/>
                  </a:cubicBezTo>
                  <a:cubicBezTo>
                    <a:pt x="76" y="274"/>
                    <a:pt x="76" y="274"/>
                    <a:pt x="76" y="274"/>
                  </a:cubicBezTo>
                  <a:cubicBezTo>
                    <a:pt x="82" y="273"/>
                    <a:pt x="82" y="273"/>
                    <a:pt x="82" y="273"/>
                  </a:cubicBezTo>
                  <a:cubicBezTo>
                    <a:pt x="83" y="273"/>
                    <a:pt x="83" y="273"/>
                    <a:pt x="83" y="273"/>
                  </a:cubicBezTo>
                  <a:cubicBezTo>
                    <a:pt x="98" y="275"/>
                    <a:pt x="98" y="275"/>
                    <a:pt x="98" y="275"/>
                  </a:cubicBezTo>
                  <a:cubicBezTo>
                    <a:pt x="98" y="275"/>
                    <a:pt x="98" y="275"/>
                    <a:pt x="98" y="275"/>
                  </a:cubicBezTo>
                  <a:cubicBezTo>
                    <a:pt x="98" y="275"/>
                    <a:pt x="98" y="275"/>
                    <a:pt x="98" y="275"/>
                  </a:cubicBezTo>
                  <a:cubicBezTo>
                    <a:pt x="104" y="279"/>
                    <a:pt x="104" y="279"/>
                    <a:pt x="104" y="279"/>
                  </a:cubicBezTo>
                  <a:cubicBezTo>
                    <a:pt x="104" y="279"/>
                    <a:pt x="104" y="279"/>
                    <a:pt x="104" y="279"/>
                  </a:cubicBezTo>
                  <a:cubicBezTo>
                    <a:pt x="104" y="279"/>
                    <a:pt x="104" y="279"/>
                    <a:pt x="104" y="279"/>
                  </a:cubicBezTo>
                  <a:cubicBezTo>
                    <a:pt x="104" y="279"/>
                    <a:pt x="104" y="279"/>
                    <a:pt x="104" y="279"/>
                  </a:cubicBezTo>
                  <a:cubicBezTo>
                    <a:pt x="109" y="283"/>
                    <a:pt x="109" y="283"/>
                    <a:pt x="109" y="283"/>
                  </a:cubicBezTo>
                  <a:cubicBezTo>
                    <a:pt x="109" y="284"/>
                    <a:pt x="109" y="284"/>
                    <a:pt x="109" y="284"/>
                  </a:cubicBezTo>
                  <a:cubicBezTo>
                    <a:pt x="113" y="288"/>
                    <a:pt x="113" y="288"/>
                    <a:pt x="113" y="288"/>
                  </a:cubicBezTo>
                  <a:cubicBezTo>
                    <a:pt x="117" y="289"/>
                    <a:pt x="117" y="289"/>
                    <a:pt x="117" y="289"/>
                  </a:cubicBezTo>
                  <a:cubicBezTo>
                    <a:pt x="123" y="288"/>
                    <a:pt x="123" y="288"/>
                    <a:pt x="123" y="288"/>
                  </a:cubicBezTo>
                  <a:cubicBezTo>
                    <a:pt x="123" y="280"/>
                    <a:pt x="123" y="280"/>
                    <a:pt x="123" y="280"/>
                  </a:cubicBezTo>
                  <a:cubicBezTo>
                    <a:pt x="120" y="274"/>
                    <a:pt x="120" y="274"/>
                    <a:pt x="120" y="274"/>
                  </a:cubicBezTo>
                  <a:cubicBezTo>
                    <a:pt x="120" y="274"/>
                    <a:pt x="120" y="274"/>
                    <a:pt x="120" y="274"/>
                  </a:cubicBezTo>
                  <a:cubicBezTo>
                    <a:pt x="120" y="274"/>
                    <a:pt x="120" y="274"/>
                    <a:pt x="120" y="274"/>
                  </a:cubicBezTo>
                  <a:cubicBezTo>
                    <a:pt x="117" y="264"/>
                    <a:pt x="117" y="264"/>
                    <a:pt x="117" y="264"/>
                  </a:cubicBezTo>
                  <a:cubicBezTo>
                    <a:pt x="123" y="258"/>
                    <a:pt x="123" y="258"/>
                    <a:pt x="123" y="258"/>
                  </a:cubicBezTo>
                  <a:cubicBezTo>
                    <a:pt x="123" y="258"/>
                    <a:pt x="123" y="258"/>
                    <a:pt x="123" y="258"/>
                  </a:cubicBezTo>
                  <a:cubicBezTo>
                    <a:pt x="124" y="258"/>
                    <a:pt x="124" y="258"/>
                    <a:pt x="124" y="258"/>
                  </a:cubicBezTo>
                  <a:cubicBezTo>
                    <a:pt x="129" y="257"/>
                    <a:pt x="129" y="257"/>
                    <a:pt x="129" y="257"/>
                  </a:cubicBezTo>
                  <a:cubicBezTo>
                    <a:pt x="134" y="257"/>
                    <a:pt x="134" y="257"/>
                    <a:pt x="134" y="257"/>
                  </a:cubicBezTo>
                  <a:cubicBezTo>
                    <a:pt x="135" y="255"/>
                    <a:pt x="135" y="255"/>
                    <a:pt x="135" y="255"/>
                  </a:cubicBezTo>
                  <a:cubicBezTo>
                    <a:pt x="132" y="250"/>
                    <a:pt x="132" y="250"/>
                    <a:pt x="132" y="250"/>
                  </a:cubicBezTo>
                  <a:cubicBezTo>
                    <a:pt x="121" y="243"/>
                    <a:pt x="121" y="243"/>
                    <a:pt x="121" y="243"/>
                  </a:cubicBezTo>
                  <a:cubicBezTo>
                    <a:pt x="118" y="238"/>
                    <a:pt x="118" y="238"/>
                    <a:pt x="118" y="238"/>
                  </a:cubicBezTo>
                  <a:cubicBezTo>
                    <a:pt x="117" y="238"/>
                    <a:pt x="117" y="238"/>
                    <a:pt x="117" y="238"/>
                  </a:cubicBezTo>
                  <a:cubicBezTo>
                    <a:pt x="117" y="238"/>
                    <a:pt x="117" y="238"/>
                    <a:pt x="117" y="238"/>
                  </a:cubicBezTo>
                  <a:cubicBezTo>
                    <a:pt x="117" y="237"/>
                    <a:pt x="117" y="237"/>
                    <a:pt x="117" y="237"/>
                  </a:cubicBezTo>
                  <a:cubicBezTo>
                    <a:pt x="121" y="231"/>
                    <a:pt x="121" y="231"/>
                    <a:pt x="121" y="231"/>
                  </a:cubicBezTo>
                  <a:cubicBezTo>
                    <a:pt x="121" y="232"/>
                    <a:pt x="121" y="232"/>
                    <a:pt x="121" y="232"/>
                  </a:cubicBezTo>
                  <a:cubicBezTo>
                    <a:pt x="129" y="234"/>
                    <a:pt x="129" y="234"/>
                    <a:pt x="129" y="234"/>
                  </a:cubicBezTo>
                  <a:cubicBezTo>
                    <a:pt x="151" y="233"/>
                    <a:pt x="151" y="233"/>
                    <a:pt x="151" y="233"/>
                  </a:cubicBezTo>
                  <a:cubicBezTo>
                    <a:pt x="151" y="233"/>
                    <a:pt x="151" y="233"/>
                    <a:pt x="151" y="233"/>
                  </a:cubicBezTo>
                  <a:cubicBezTo>
                    <a:pt x="151" y="233"/>
                    <a:pt x="151" y="233"/>
                    <a:pt x="151" y="233"/>
                  </a:cubicBezTo>
                  <a:cubicBezTo>
                    <a:pt x="157" y="235"/>
                    <a:pt x="157" y="235"/>
                    <a:pt x="157" y="235"/>
                  </a:cubicBezTo>
                  <a:cubicBezTo>
                    <a:pt x="161" y="232"/>
                    <a:pt x="161" y="232"/>
                    <a:pt x="161" y="232"/>
                  </a:cubicBezTo>
                  <a:cubicBezTo>
                    <a:pt x="159" y="219"/>
                    <a:pt x="159" y="219"/>
                    <a:pt x="159" y="219"/>
                  </a:cubicBezTo>
                  <a:cubicBezTo>
                    <a:pt x="152" y="214"/>
                    <a:pt x="152" y="214"/>
                    <a:pt x="152" y="214"/>
                  </a:cubicBezTo>
                  <a:cubicBezTo>
                    <a:pt x="145" y="211"/>
                    <a:pt x="143" y="202"/>
                    <a:pt x="145" y="188"/>
                  </a:cubicBezTo>
                  <a:cubicBezTo>
                    <a:pt x="138" y="184"/>
                    <a:pt x="138" y="184"/>
                    <a:pt x="138" y="184"/>
                  </a:cubicBezTo>
                  <a:cubicBezTo>
                    <a:pt x="137" y="184"/>
                    <a:pt x="137" y="184"/>
                    <a:pt x="137" y="184"/>
                  </a:cubicBezTo>
                  <a:cubicBezTo>
                    <a:pt x="137" y="184"/>
                    <a:pt x="137" y="184"/>
                    <a:pt x="137" y="184"/>
                  </a:cubicBezTo>
                  <a:cubicBezTo>
                    <a:pt x="137" y="183"/>
                    <a:pt x="137" y="183"/>
                    <a:pt x="137" y="183"/>
                  </a:cubicBezTo>
                  <a:cubicBezTo>
                    <a:pt x="137" y="183"/>
                    <a:pt x="137" y="183"/>
                    <a:pt x="137" y="183"/>
                  </a:cubicBezTo>
                  <a:cubicBezTo>
                    <a:pt x="135" y="172"/>
                    <a:pt x="135" y="172"/>
                    <a:pt x="135" y="172"/>
                  </a:cubicBezTo>
                  <a:cubicBezTo>
                    <a:pt x="144" y="132"/>
                    <a:pt x="144" y="132"/>
                    <a:pt x="144" y="132"/>
                  </a:cubicBezTo>
                  <a:cubicBezTo>
                    <a:pt x="141" y="120"/>
                    <a:pt x="139" y="112"/>
                    <a:pt x="139" y="108"/>
                  </a:cubicBezTo>
                  <a:cubicBezTo>
                    <a:pt x="138" y="96"/>
                    <a:pt x="138" y="96"/>
                    <a:pt x="138" y="96"/>
                  </a:cubicBezTo>
                  <a:cubicBezTo>
                    <a:pt x="139" y="82"/>
                    <a:pt x="139" y="82"/>
                    <a:pt x="139" y="82"/>
                  </a:cubicBezTo>
                  <a:cubicBezTo>
                    <a:pt x="139" y="82"/>
                    <a:pt x="139" y="82"/>
                    <a:pt x="139" y="82"/>
                  </a:cubicBezTo>
                  <a:cubicBezTo>
                    <a:pt x="139" y="81"/>
                    <a:pt x="139" y="81"/>
                    <a:pt x="139" y="81"/>
                  </a:cubicBezTo>
                  <a:cubicBezTo>
                    <a:pt x="139" y="81"/>
                    <a:pt x="139" y="81"/>
                    <a:pt x="139" y="81"/>
                  </a:cubicBezTo>
                  <a:cubicBezTo>
                    <a:pt x="147" y="75"/>
                    <a:pt x="147" y="75"/>
                    <a:pt x="147" y="75"/>
                  </a:cubicBezTo>
                  <a:cubicBezTo>
                    <a:pt x="147" y="68"/>
                    <a:pt x="147" y="68"/>
                    <a:pt x="147" y="68"/>
                  </a:cubicBezTo>
                  <a:cubicBezTo>
                    <a:pt x="147" y="67"/>
                    <a:pt x="147" y="64"/>
                    <a:pt x="145" y="61"/>
                  </a:cubicBezTo>
                  <a:cubicBezTo>
                    <a:pt x="139" y="56"/>
                    <a:pt x="139" y="56"/>
                    <a:pt x="139" y="56"/>
                  </a:cubicBezTo>
                  <a:cubicBezTo>
                    <a:pt x="139" y="56"/>
                    <a:pt x="139" y="56"/>
                    <a:pt x="139" y="56"/>
                  </a:cubicBezTo>
                  <a:cubicBezTo>
                    <a:pt x="139" y="54"/>
                    <a:pt x="139" y="54"/>
                    <a:pt x="139" y="54"/>
                  </a:cubicBezTo>
                  <a:cubicBezTo>
                    <a:pt x="138" y="45"/>
                    <a:pt x="138" y="45"/>
                    <a:pt x="138" y="45"/>
                  </a:cubicBezTo>
                  <a:cubicBezTo>
                    <a:pt x="138" y="44"/>
                    <a:pt x="138" y="44"/>
                    <a:pt x="138" y="44"/>
                  </a:cubicBezTo>
                  <a:cubicBezTo>
                    <a:pt x="137" y="44"/>
                    <a:pt x="137" y="44"/>
                    <a:pt x="137" y="44"/>
                  </a:cubicBezTo>
                  <a:cubicBezTo>
                    <a:pt x="138" y="44"/>
                    <a:pt x="138" y="44"/>
                    <a:pt x="138" y="44"/>
                  </a:cubicBezTo>
                  <a:cubicBezTo>
                    <a:pt x="138" y="43"/>
                    <a:pt x="138" y="43"/>
                    <a:pt x="138" y="43"/>
                  </a:cubicBezTo>
                  <a:cubicBezTo>
                    <a:pt x="149" y="30"/>
                    <a:pt x="149" y="30"/>
                    <a:pt x="149" y="30"/>
                  </a:cubicBezTo>
                  <a:cubicBezTo>
                    <a:pt x="149" y="24"/>
                    <a:pt x="149" y="24"/>
                    <a:pt x="149" y="24"/>
                  </a:cubicBezTo>
                  <a:cubicBezTo>
                    <a:pt x="145" y="18"/>
                    <a:pt x="145" y="18"/>
                    <a:pt x="145" y="18"/>
                  </a:cubicBezTo>
                  <a:cubicBezTo>
                    <a:pt x="145" y="18"/>
                    <a:pt x="145" y="18"/>
                    <a:pt x="145" y="18"/>
                  </a:cubicBezTo>
                  <a:cubicBezTo>
                    <a:pt x="145" y="17"/>
                    <a:pt x="145" y="17"/>
                    <a:pt x="145" y="17"/>
                  </a:cubicBezTo>
                  <a:cubicBezTo>
                    <a:pt x="150" y="11"/>
                    <a:pt x="150" y="11"/>
                    <a:pt x="150" y="11"/>
                  </a:cubicBezTo>
                  <a:cubicBezTo>
                    <a:pt x="150" y="10"/>
                    <a:pt x="150" y="10"/>
                    <a:pt x="150" y="10"/>
                  </a:cubicBezTo>
                  <a:cubicBezTo>
                    <a:pt x="151" y="10"/>
                    <a:pt x="151" y="10"/>
                    <a:pt x="151" y="10"/>
                  </a:cubicBezTo>
                  <a:cubicBezTo>
                    <a:pt x="156" y="6"/>
                    <a:pt x="156" y="6"/>
                    <a:pt x="156" y="6"/>
                  </a:cubicBezTo>
                  <a:cubicBezTo>
                    <a:pt x="155" y="1"/>
                    <a:pt x="155" y="1"/>
                    <a:pt x="155" y="1"/>
                  </a:cubicBezTo>
                  <a:cubicBezTo>
                    <a:pt x="153" y="1"/>
                    <a:pt x="153" y="1"/>
                    <a:pt x="153" y="1"/>
                  </a:cubicBezTo>
                  <a:cubicBezTo>
                    <a:pt x="148" y="0"/>
                    <a:pt x="148" y="0"/>
                    <a:pt x="148" y="0"/>
                  </a:cubicBezTo>
                  <a:cubicBezTo>
                    <a:pt x="146" y="10"/>
                    <a:pt x="146" y="10"/>
                    <a:pt x="146" y="10"/>
                  </a:cubicBezTo>
                  <a:cubicBezTo>
                    <a:pt x="145" y="9"/>
                    <a:pt x="145" y="9"/>
                    <a:pt x="145" y="9"/>
                  </a:cubicBezTo>
                  <a:cubicBezTo>
                    <a:pt x="134" y="5"/>
                    <a:pt x="134" y="5"/>
                    <a:pt x="134" y="5"/>
                  </a:cubicBezTo>
                  <a:cubicBezTo>
                    <a:pt x="128" y="4"/>
                    <a:pt x="128" y="4"/>
                    <a:pt x="128" y="4"/>
                  </a:cubicBezTo>
                  <a:cubicBezTo>
                    <a:pt x="130" y="14"/>
                    <a:pt x="130" y="14"/>
                    <a:pt x="130" y="14"/>
                  </a:cubicBezTo>
                  <a:cubicBezTo>
                    <a:pt x="121" y="17"/>
                    <a:pt x="121" y="17"/>
                    <a:pt x="121" y="17"/>
                  </a:cubicBezTo>
                  <a:cubicBezTo>
                    <a:pt x="109" y="24"/>
                    <a:pt x="109" y="24"/>
                    <a:pt x="109" y="24"/>
                  </a:cubicBezTo>
                  <a:cubicBezTo>
                    <a:pt x="105" y="29"/>
                    <a:pt x="105" y="29"/>
                    <a:pt x="105" y="29"/>
                  </a:cubicBezTo>
                  <a:cubicBezTo>
                    <a:pt x="105" y="29"/>
                    <a:pt x="105" y="29"/>
                    <a:pt x="105" y="29"/>
                  </a:cubicBezTo>
                  <a:cubicBezTo>
                    <a:pt x="105" y="29"/>
                    <a:pt x="105" y="29"/>
                    <a:pt x="105" y="29"/>
                  </a:cubicBezTo>
                  <a:cubicBezTo>
                    <a:pt x="104" y="29"/>
                    <a:pt x="104" y="29"/>
                    <a:pt x="104" y="29"/>
                  </a:cubicBezTo>
                  <a:cubicBezTo>
                    <a:pt x="97" y="35"/>
                    <a:pt x="97" y="35"/>
                    <a:pt x="97" y="35"/>
                  </a:cubicBezTo>
                  <a:cubicBezTo>
                    <a:pt x="96" y="45"/>
                    <a:pt x="96" y="45"/>
                    <a:pt x="96" y="45"/>
                  </a:cubicBezTo>
                  <a:cubicBezTo>
                    <a:pt x="96" y="46"/>
                    <a:pt x="96" y="46"/>
                    <a:pt x="96" y="46"/>
                  </a:cubicBezTo>
                  <a:cubicBezTo>
                    <a:pt x="93" y="59"/>
                    <a:pt x="93" y="59"/>
                    <a:pt x="93" y="59"/>
                  </a:cubicBezTo>
                  <a:cubicBezTo>
                    <a:pt x="93" y="59"/>
                    <a:pt x="93" y="59"/>
                    <a:pt x="93" y="59"/>
                  </a:cubicBezTo>
                  <a:cubicBezTo>
                    <a:pt x="91" y="66"/>
                    <a:pt x="91" y="66"/>
                    <a:pt x="91" y="66"/>
                  </a:cubicBezTo>
                  <a:cubicBezTo>
                    <a:pt x="91" y="66"/>
                    <a:pt x="91" y="66"/>
                    <a:pt x="91" y="66"/>
                  </a:cubicBezTo>
                  <a:cubicBezTo>
                    <a:pt x="91" y="66"/>
                    <a:pt x="91" y="66"/>
                    <a:pt x="91" y="66"/>
                  </a:cubicBezTo>
                  <a:cubicBezTo>
                    <a:pt x="91" y="66"/>
                    <a:pt x="91" y="66"/>
                    <a:pt x="91" y="66"/>
                  </a:cubicBezTo>
                  <a:cubicBezTo>
                    <a:pt x="87" y="72"/>
                    <a:pt x="87" y="72"/>
                    <a:pt x="87" y="72"/>
                  </a:cubicBezTo>
                  <a:cubicBezTo>
                    <a:pt x="86" y="72"/>
                    <a:pt x="86" y="72"/>
                    <a:pt x="86" y="72"/>
                  </a:cubicBezTo>
                  <a:cubicBezTo>
                    <a:pt x="86" y="73"/>
                    <a:pt x="86" y="73"/>
                    <a:pt x="86" y="73"/>
                  </a:cubicBezTo>
                  <a:cubicBezTo>
                    <a:pt x="86" y="73"/>
                    <a:pt x="86" y="73"/>
                    <a:pt x="86" y="73"/>
                  </a:cubicBezTo>
                  <a:cubicBezTo>
                    <a:pt x="85" y="73"/>
                    <a:pt x="85" y="73"/>
                    <a:pt x="85" y="73"/>
                  </a:cubicBezTo>
                  <a:cubicBezTo>
                    <a:pt x="76" y="74"/>
                    <a:pt x="76" y="74"/>
                    <a:pt x="76" y="74"/>
                  </a:cubicBezTo>
                  <a:cubicBezTo>
                    <a:pt x="76" y="74"/>
                    <a:pt x="76" y="74"/>
                    <a:pt x="76" y="74"/>
                  </a:cubicBezTo>
                  <a:cubicBezTo>
                    <a:pt x="76" y="75"/>
                    <a:pt x="76" y="75"/>
                    <a:pt x="76" y="75"/>
                  </a:cubicBezTo>
                  <a:cubicBezTo>
                    <a:pt x="75" y="74"/>
                    <a:pt x="75" y="74"/>
                    <a:pt x="75" y="74"/>
                  </a:cubicBezTo>
                  <a:cubicBezTo>
                    <a:pt x="75" y="74"/>
                    <a:pt x="75" y="74"/>
                    <a:pt x="75" y="74"/>
                  </a:cubicBezTo>
                  <a:cubicBezTo>
                    <a:pt x="61" y="70"/>
                    <a:pt x="61" y="70"/>
                    <a:pt x="61" y="70"/>
                  </a:cubicBezTo>
                  <a:cubicBezTo>
                    <a:pt x="61" y="69"/>
                    <a:pt x="61" y="69"/>
                    <a:pt x="61" y="69"/>
                  </a:cubicBezTo>
                  <a:lnTo>
                    <a:pt x="54" y="66"/>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Freeform 18"/>
            <p:cNvSpPr/>
            <p:nvPr/>
          </p:nvSpPr>
          <p:spPr bwMode="auto">
            <a:xfrm>
              <a:off x="3905835" y="3461102"/>
              <a:ext cx="332752" cy="730846"/>
            </a:xfrm>
            <a:custGeom>
              <a:avLst/>
              <a:gdLst>
                <a:gd name="T0" fmla="*/ 99 w 108"/>
                <a:gd name="T1" fmla="*/ 3 h 237"/>
                <a:gd name="T2" fmla="*/ 93 w 108"/>
                <a:gd name="T3" fmla="*/ 5 h 237"/>
                <a:gd name="T4" fmla="*/ 88 w 108"/>
                <a:gd name="T5" fmla="*/ 11 h 237"/>
                <a:gd name="T6" fmla="*/ 87 w 108"/>
                <a:gd name="T7" fmla="*/ 12 h 237"/>
                <a:gd name="T8" fmla="*/ 67 w 108"/>
                <a:gd name="T9" fmla="*/ 13 h 237"/>
                <a:gd name="T10" fmla="*/ 61 w 108"/>
                <a:gd name="T11" fmla="*/ 19 h 237"/>
                <a:gd name="T12" fmla="*/ 55 w 108"/>
                <a:gd name="T13" fmla="*/ 23 h 237"/>
                <a:gd name="T14" fmla="*/ 46 w 108"/>
                <a:gd name="T15" fmla="*/ 23 h 237"/>
                <a:gd name="T16" fmla="*/ 41 w 108"/>
                <a:gd name="T17" fmla="*/ 37 h 237"/>
                <a:gd name="T18" fmla="*/ 41 w 108"/>
                <a:gd name="T19" fmla="*/ 37 h 237"/>
                <a:gd name="T20" fmla="*/ 33 w 108"/>
                <a:gd name="T21" fmla="*/ 45 h 237"/>
                <a:gd name="T22" fmla="*/ 21 w 108"/>
                <a:gd name="T23" fmla="*/ 59 h 237"/>
                <a:gd name="T24" fmla="*/ 13 w 108"/>
                <a:gd name="T25" fmla="*/ 67 h 237"/>
                <a:gd name="T26" fmla="*/ 13 w 108"/>
                <a:gd name="T27" fmla="*/ 77 h 237"/>
                <a:gd name="T28" fmla="*/ 13 w 108"/>
                <a:gd name="T29" fmla="*/ 85 h 237"/>
                <a:gd name="T30" fmla="*/ 8 w 108"/>
                <a:gd name="T31" fmla="*/ 92 h 237"/>
                <a:gd name="T32" fmla="*/ 8 w 108"/>
                <a:gd name="T33" fmla="*/ 111 h 237"/>
                <a:gd name="T34" fmla="*/ 12 w 108"/>
                <a:gd name="T35" fmla="*/ 122 h 237"/>
                <a:gd name="T36" fmla="*/ 11 w 108"/>
                <a:gd name="T37" fmla="*/ 131 h 237"/>
                <a:gd name="T38" fmla="*/ 3 w 108"/>
                <a:gd name="T39" fmla="*/ 161 h 237"/>
                <a:gd name="T40" fmla="*/ 9 w 108"/>
                <a:gd name="T41" fmla="*/ 185 h 237"/>
                <a:gd name="T42" fmla="*/ 7 w 108"/>
                <a:gd name="T43" fmla="*/ 237 h 237"/>
                <a:gd name="T44" fmla="*/ 17 w 108"/>
                <a:gd name="T45" fmla="*/ 227 h 237"/>
                <a:gd name="T46" fmla="*/ 56 w 108"/>
                <a:gd name="T47" fmla="*/ 207 h 237"/>
                <a:gd name="T48" fmla="*/ 75 w 108"/>
                <a:gd name="T49" fmla="*/ 209 h 237"/>
                <a:gd name="T50" fmla="*/ 91 w 108"/>
                <a:gd name="T51" fmla="*/ 195 h 237"/>
                <a:gd name="T52" fmla="*/ 95 w 108"/>
                <a:gd name="T53" fmla="*/ 185 h 237"/>
                <a:gd name="T54" fmla="*/ 95 w 108"/>
                <a:gd name="T55" fmla="*/ 184 h 237"/>
                <a:gd name="T56" fmla="*/ 97 w 108"/>
                <a:gd name="T57" fmla="*/ 170 h 237"/>
                <a:gd name="T58" fmla="*/ 98 w 108"/>
                <a:gd name="T59" fmla="*/ 161 h 237"/>
                <a:gd name="T60" fmla="*/ 95 w 108"/>
                <a:gd name="T61" fmla="*/ 140 h 237"/>
                <a:gd name="T62" fmla="*/ 96 w 108"/>
                <a:gd name="T63" fmla="*/ 133 h 237"/>
                <a:gd name="T64" fmla="*/ 108 w 108"/>
                <a:gd name="T65" fmla="*/ 107 h 237"/>
                <a:gd name="T66" fmla="*/ 91 w 108"/>
                <a:gd name="T67" fmla="*/ 92 h 237"/>
                <a:gd name="T68" fmla="*/ 88 w 108"/>
                <a:gd name="T69" fmla="*/ 85 h 237"/>
                <a:gd name="T70" fmla="*/ 89 w 108"/>
                <a:gd name="T71" fmla="*/ 73 h 237"/>
                <a:gd name="T72" fmla="*/ 92 w 108"/>
                <a:gd name="T73" fmla="*/ 64 h 237"/>
                <a:gd name="T74" fmla="*/ 104 w 108"/>
                <a:gd name="T75" fmla="*/ 55 h 237"/>
                <a:gd name="T76" fmla="*/ 107 w 108"/>
                <a:gd name="T77" fmla="*/ 33 h 237"/>
                <a:gd name="T78" fmla="*/ 99 w 108"/>
                <a:gd name="T79" fmla="*/ 31 h 237"/>
                <a:gd name="T80" fmla="*/ 91 w 108"/>
                <a:gd name="T81" fmla="*/ 26 h 237"/>
                <a:gd name="T82" fmla="*/ 90 w 108"/>
                <a:gd name="T83" fmla="*/ 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1"/>
                  </a:moveTo>
                  <a:cubicBezTo>
                    <a:pt x="102" y="9"/>
                    <a:pt x="102" y="9"/>
                    <a:pt x="102" y="9"/>
                  </a:cubicBezTo>
                  <a:cubicBezTo>
                    <a:pt x="99" y="3"/>
                    <a:pt x="99" y="3"/>
                    <a:pt x="99" y="3"/>
                  </a:cubicBezTo>
                  <a:cubicBezTo>
                    <a:pt x="97" y="0"/>
                    <a:pt x="97" y="0"/>
                    <a:pt x="97" y="0"/>
                  </a:cubicBezTo>
                  <a:cubicBezTo>
                    <a:pt x="93" y="5"/>
                    <a:pt x="93" y="5"/>
                    <a:pt x="93" y="5"/>
                  </a:cubicBezTo>
                  <a:cubicBezTo>
                    <a:pt x="93" y="5"/>
                    <a:pt x="93" y="5"/>
                    <a:pt x="93" y="5"/>
                  </a:cubicBezTo>
                  <a:cubicBezTo>
                    <a:pt x="93" y="5"/>
                    <a:pt x="93" y="5"/>
                    <a:pt x="93" y="5"/>
                  </a:cubicBezTo>
                  <a:cubicBezTo>
                    <a:pt x="93" y="5"/>
                    <a:pt x="93" y="5"/>
                    <a:pt x="93" y="5"/>
                  </a:cubicBezTo>
                  <a:cubicBezTo>
                    <a:pt x="88" y="11"/>
                    <a:pt x="88" y="11"/>
                    <a:pt x="88" y="11"/>
                  </a:cubicBezTo>
                  <a:cubicBezTo>
                    <a:pt x="88" y="11"/>
                    <a:pt x="88" y="11"/>
                    <a:pt x="88" y="11"/>
                  </a:cubicBezTo>
                  <a:cubicBezTo>
                    <a:pt x="88" y="12"/>
                    <a:pt x="88" y="12"/>
                    <a:pt x="88" y="12"/>
                  </a:cubicBezTo>
                  <a:cubicBezTo>
                    <a:pt x="87" y="12"/>
                    <a:pt x="87" y="12"/>
                    <a:pt x="87" y="12"/>
                  </a:cubicBezTo>
                  <a:cubicBezTo>
                    <a:pt x="77" y="15"/>
                    <a:pt x="77" y="15"/>
                    <a:pt x="77" y="15"/>
                  </a:cubicBezTo>
                  <a:cubicBezTo>
                    <a:pt x="77" y="15"/>
                    <a:pt x="77" y="15"/>
                    <a:pt x="77" y="15"/>
                  </a:cubicBezTo>
                  <a:cubicBezTo>
                    <a:pt x="67" y="13"/>
                    <a:pt x="67" y="13"/>
                    <a:pt x="67" y="13"/>
                  </a:cubicBezTo>
                  <a:cubicBezTo>
                    <a:pt x="62" y="15"/>
                    <a:pt x="62" y="15"/>
                    <a:pt x="62" y="15"/>
                  </a:cubicBezTo>
                  <a:cubicBezTo>
                    <a:pt x="61" y="19"/>
                    <a:pt x="61" y="19"/>
                    <a:pt x="61" y="19"/>
                  </a:cubicBezTo>
                  <a:cubicBezTo>
                    <a:pt x="61" y="19"/>
                    <a:pt x="61" y="19"/>
                    <a:pt x="61" y="19"/>
                  </a:cubicBezTo>
                  <a:cubicBezTo>
                    <a:pt x="61" y="20"/>
                    <a:pt x="61" y="20"/>
                    <a:pt x="61" y="20"/>
                  </a:cubicBezTo>
                  <a:cubicBezTo>
                    <a:pt x="56" y="23"/>
                    <a:pt x="56" y="23"/>
                    <a:pt x="56" y="23"/>
                  </a:cubicBezTo>
                  <a:cubicBezTo>
                    <a:pt x="55" y="23"/>
                    <a:pt x="55" y="23"/>
                    <a:pt x="55" y="23"/>
                  </a:cubicBezTo>
                  <a:cubicBezTo>
                    <a:pt x="55" y="23"/>
                    <a:pt x="55" y="23"/>
                    <a:pt x="55" y="23"/>
                  </a:cubicBezTo>
                  <a:cubicBezTo>
                    <a:pt x="47" y="22"/>
                    <a:pt x="47" y="22"/>
                    <a:pt x="47" y="22"/>
                  </a:cubicBezTo>
                  <a:cubicBezTo>
                    <a:pt x="46" y="23"/>
                    <a:pt x="46" y="23"/>
                    <a:pt x="46" y="23"/>
                  </a:cubicBezTo>
                  <a:cubicBezTo>
                    <a:pt x="46" y="31"/>
                    <a:pt x="46" y="31"/>
                    <a:pt x="46" y="31"/>
                  </a:cubicBezTo>
                  <a:cubicBezTo>
                    <a:pt x="46" y="31"/>
                    <a:pt x="46" y="31"/>
                    <a:pt x="46" y="31"/>
                  </a:cubicBezTo>
                  <a:cubicBezTo>
                    <a:pt x="41" y="37"/>
                    <a:pt x="41" y="37"/>
                    <a:pt x="41" y="37"/>
                  </a:cubicBezTo>
                  <a:cubicBezTo>
                    <a:pt x="41" y="37"/>
                    <a:pt x="41" y="37"/>
                    <a:pt x="41" y="37"/>
                  </a:cubicBezTo>
                  <a:cubicBezTo>
                    <a:pt x="41" y="37"/>
                    <a:pt x="41" y="37"/>
                    <a:pt x="41" y="37"/>
                  </a:cubicBezTo>
                  <a:cubicBezTo>
                    <a:pt x="41" y="37"/>
                    <a:pt x="41" y="37"/>
                    <a:pt x="41" y="37"/>
                  </a:cubicBezTo>
                  <a:cubicBezTo>
                    <a:pt x="33" y="45"/>
                    <a:pt x="33" y="45"/>
                    <a:pt x="33" y="45"/>
                  </a:cubicBezTo>
                  <a:cubicBezTo>
                    <a:pt x="33" y="45"/>
                    <a:pt x="33" y="45"/>
                    <a:pt x="33" y="45"/>
                  </a:cubicBezTo>
                  <a:cubicBezTo>
                    <a:pt x="33" y="45"/>
                    <a:pt x="33" y="45"/>
                    <a:pt x="33" y="45"/>
                  </a:cubicBezTo>
                  <a:cubicBezTo>
                    <a:pt x="25" y="47"/>
                    <a:pt x="25" y="47"/>
                    <a:pt x="25" y="47"/>
                  </a:cubicBezTo>
                  <a:cubicBezTo>
                    <a:pt x="19" y="53"/>
                    <a:pt x="19" y="53"/>
                    <a:pt x="19" y="53"/>
                  </a:cubicBezTo>
                  <a:cubicBezTo>
                    <a:pt x="21" y="59"/>
                    <a:pt x="21" y="59"/>
                    <a:pt x="21" y="59"/>
                  </a:cubicBezTo>
                  <a:cubicBezTo>
                    <a:pt x="21" y="61"/>
                    <a:pt x="21" y="61"/>
                    <a:pt x="21" y="61"/>
                  </a:cubicBezTo>
                  <a:cubicBezTo>
                    <a:pt x="19" y="61"/>
                    <a:pt x="19" y="61"/>
                    <a:pt x="19" y="61"/>
                  </a:cubicBezTo>
                  <a:cubicBezTo>
                    <a:pt x="13" y="67"/>
                    <a:pt x="13" y="67"/>
                    <a:pt x="13" y="67"/>
                  </a:cubicBezTo>
                  <a:cubicBezTo>
                    <a:pt x="10" y="71"/>
                    <a:pt x="10" y="71"/>
                    <a:pt x="10" y="71"/>
                  </a:cubicBezTo>
                  <a:cubicBezTo>
                    <a:pt x="13" y="76"/>
                    <a:pt x="13" y="76"/>
                    <a:pt x="13" y="76"/>
                  </a:cubicBezTo>
                  <a:cubicBezTo>
                    <a:pt x="13" y="77"/>
                    <a:pt x="13" y="77"/>
                    <a:pt x="13" y="77"/>
                  </a:cubicBezTo>
                  <a:cubicBezTo>
                    <a:pt x="13" y="77"/>
                    <a:pt x="13" y="77"/>
                    <a:pt x="13" y="77"/>
                  </a:cubicBezTo>
                  <a:cubicBezTo>
                    <a:pt x="13" y="85"/>
                    <a:pt x="13" y="85"/>
                    <a:pt x="13" y="85"/>
                  </a:cubicBezTo>
                  <a:cubicBezTo>
                    <a:pt x="13" y="85"/>
                    <a:pt x="13" y="85"/>
                    <a:pt x="13" y="85"/>
                  </a:cubicBezTo>
                  <a:cubicBezTo>
                    <a:pt x="13" y="85"/>
                    <a:pt x="13" y="85"/>
                    <a:pt x="13" y="85"/>
                  </a:cubicBezTo>
                  <a:cubicBezTo>
                    <a:pt x="8" y="91"/>
                    <a:pt x="8" y="91"/>
                    <a:pt x="8" y="91"/>
                  </a:cubicBezTo>
                  <a:cubicBezTo>
                    <a:pt x="8" y="92"/>
                    <a:pt x="8" y="92"/>
                    <a:pt x="8" y="92"/>
                  </a:cubicBezTo>
                  <a:cubicBezTo>
                    <a:pt x="2" y="99"/>
                    <a:pt x="2" y="99"/>
                    <a:pt x="2" y="99"/>
                  </a:cubicBezTo>
                  <a:cubicBezTo>
                    <a:pt x="3" y="107"/>
                    <a:pt x="3" y="107"/>
                    <a:pt x="3" y="107"/>
                  </a:cubicBezTo>
                  <a:cubicBezTo>
                    <a:pt x="8" y="111"/>
                    <a:pt x="8" y="111"/>
                    <a:pt x="8" y="111"/>
                  </a:cubicBezTo>
                  <a:cubicBezTo>
                    <a:pt x="8" y="112"/>
                    <a:pt x="8" y="112"/>
                    <a:pt x="8" y="112"/>
                  </a:cubicBezTo>
                  <a:cubicBezTo>
                    <a:pt x="8" y="112"/>
                    <a:pt x="8" y="112"/>
                    <a:pt x="8" y="112"/>
                  </a:cubicBezTo>
                  <a:cubicBezTo>
                    <a:pt x="11" y="116"/>
                    <a:pt x="12" y="119"/>
                    <a:pt x="12" y="122"/>
                  </a:cubicBezTo>
                  <a:cubicBezTo>
                    <a:pt x="12" y="131"/>
                    <a:pt x="12" y="131"/>
                    <a:pt x="12" y="131"/>
                  </a:cubicBezTo>
                  <a:cubicBezTo>
                    <a:pt x="11" y="131"/>
                    <a:pt x="11" y="131"/>
                    <a:pt x="11" y="131"/>
                  </a:cubicBezTo>
                  <a:cubicBezTo>
                    <a:pt x="11" y="131"/>
                    <a:pt x="11" y="131"/>
                    <a:pt x="11" y="131"/>
                  </a:cubicBezTo>
                  <a:cubicBezTo>
                    <a:pt x="3" y="137"/>
                    <a:pt x="3" y="137"/>
                    <a:pt x="3" y="137"/>
                  </a:cubicBezTo>
                  <a:cubicBezTo>
                    <a:pt x="2" y="149"/>
                    <a:pt x="2" y="149"/>
                    <a:pt x="2" y="149"/>
                  </a:cubicBezTo>
                  <a:cubicBezTo>
                    <a:pt x="3" y="161"/>
                    <a:pt x="3" y="161"/>
                    <a:pt x="3" y="161"/>
                  </a:cubicBezTo>
                  <a:cubicBezTo>
                    <a:pt x="3" y="165"/>
                    <a:pt x="5" y="173"/>
                    <a:pt x="9" y="184"/>
                  </a:cubicBezTo>
                  <a:cubicBezTo>
                    <a:pt x="9" y="184"/>
                    <a:pt x="9" y="184"/>
                    <a:pt x="9" y="184"/>
                  </a:cubicBezTo>
                  <a:cubicBezTo>
                    <a:pt x="9" y="185"/>
                    <a:pt x="9" y="185"/>
                    <a:pt x="9" y="185"/>
                  </a:cubicBezTo>
                  <a:cubicBezTo>
                    <a:pt x="0" y="226"/>
                    <a:pt x="0" y="226"/>
                    <a:pt x="0" y="226"/>
                  </a:cubicBezTo>
                  <a:cubicBezTo>
                    <a:pt x="1" y="234"/>
                    <a:pt x="1" y="234"/>
                    <a:pt x="1" y="234"/>
                  </a:cubicBezTo>
                  <a:cubicBezTo>
                    <a:pt x="7" y="237"/>
                    <a:pt x="7" y="237"/>
                    <a:pt x="7" y="237"/>
                  </a:cubicBezTo>
                  <a:cubicBezTo>
                    <a:pt x="16" y="227"/>
                    <a:pt x="16" y="227"/>
                    <a:pt x="16" y="227"/>
                  </a:cubicBezTo>
                  <a:cubicBezTo>
                    <a:pt x="16" y="227"/>
                    <a:pt x="16" y="227"/>
                    <a:pt x="16" y="227"/>
                  </a:cubicBezTo>
                  <a:cubicBezTo>
                    <a:pt x="17" y="227"/>
                    <a:pt x="17" y="227"/>
                    <a:pt x="17" y="227"/>
                  </a:cubicBezTo>
                  <a:cubicBezTo>
                    <a:pt x="47" y="215"/>
                    <a:pt x="47" y="215"/>
                    <a:pt x="47" y="215"/>
                  </a:cubicBezTo>
                  <a:cubicBezTo>
                    <a:pt x="55" y="208"/>
                    <a:pt x="55" y="208"/>
                    <a:pt x="55" y="208"/>
                  </a:cubicBezTo>
                  <a:cubicBezTo>
                    <a:pt x="56" y="207"/>
                    <a:pt x="56" y="207"/>
                    <a:pt x="56" y="207"/>
                  </a:cubicBezTo>
                  <a:cubicBezTo>
                    <a:pt x="57" y="207"/>
                    <a:pt x="57" y="207"/>
                    <a:pt x="57" y="207"/>
                  </a:cubicBezTo>
                  <a:cubicBezTo>
                    <a:pt x="57" y="207"/>
                    <a:pt x="57" y="207"/>
                    <a:pt x="57" y="207"/>
                  </a:cubicBezTo>
                  <a:cubicBezTo>
                    <a:pt x="75" y="209"/>
                    <a:pt x="75" y="209"/>
                    <a:pt x="75" y="209"/>
                  </a:cubicBezTo>
                  <a:cubicBezTo>
                    <a:pt x="77" y="209"/>
                    <a:pt x="83" y="207"/>
                    <a:pt x="90" y="204"/>
                  </a:cubicBezTo>
                  <a:cubicBezTo>
                    <a:pt x="90" y="195"/>
                    <a:pt x="90" y="195"/>
                    <a:pt x="90" y="195"/>
                  </a:cubicBezTo>
                  <a:cubicBezTo>
                    <a:pt x="91" y="195"/>
                    <a:pt x="91" y="195"/>
                    <a:pt x="91" y="195"/>
                  </a:cubicBezTo>
                  <a:cubicBezTo>
                    <a:pt x="91" y="195"/>
                    <a:pt x="91" y="195"/>
                    <a:pt x="91" y="195"/>
                  </a:cubicBezTo>
                  <a:cubicBezTo>
                    <a:pt x="96" y="191"/>
                    <a:pt x="96" y="191"/>
                    <a:pt x="96" y="191"/>
                  </a:cubicBezTo>
                  <a:cubicBezTo>
                    <a:pt x="95" y="185"/>
                    <a:pt x="95" y="185"/>
                    <a:pt x="95" y="185"/>
                  </a:cubicBezTo>
                  <a:cubicBezTo>
                    <a:pt x="95" y="185"/>
                    <a:pt x="95" y="185"/>
                    <a:pt x="95" y="185"/>
                  </a:cubicBezTo>
                  <a:cubicBezTo>
                    <a:pt x="95" y="185"/>
                    <a:pt x="95" y="185"/>
                    <a:pt x="95" y="185"/>
                  </a:cubicBezTo>
                  <a:cubicBezTo>
                    <a:pt x="95" y="184"/>
                    <a:pt x="95" y="184"/>
                    <a:pt x="95" y="184"/>
                  </a:cubicBezTo>
                  <a:cubicBezTo>
                    <a:pt x="95" y="183"/>
                    <a:pt x="95" y="183"/>
                    <a:pt x="95" y="183"/>
                  </a:cubicBezTo>
                  <a:cubicBezTo>
                    <a:pt x="97" y="182"/>
                    <a:pt x="97" y="180"/>
                    <a:pt x="95" y="179"/>
                  </a:cubicBezTo>
                  <a:cubicBezTo>
                    <a:pt x="94" y="177"/>
                    <a:pt x="95" y="173"/>
                    <a:pt x="97" y="170"/>
                  </a:cubicBezTo>
                  <a:cubicBezTo>
                    <a:pt x="99" y="167"/>
                    <a:pt x="99" y="167"/>
                    <a:pt x="99" y="167"/>
                  </a:cubicBezTo>
                  <a:cubicBezTo>
                    <a:pt x="99" y="167"/>
                    <a:pt x="99" y="167"/>
                    <a:pt x="99" y="167"/>
                  </a:cubicBezTo>
                  <a:cubicBezTo>
                    <a:pt x="98" y="161"/>
                    <a:pt x="98" y="161"/>
                    <a:pt x="98" y="161"/>
                  </a:cubicBezTo>
                  <a:cubicBezTo>
                    <a:pt x="92" y="154"/>
                    <a:pt x="92" y="154"/>
                    <a:pt x="92" y="154"/>
                  </a:cubicBezTo>
                  <a:cubicBezTo>
                    <a:pt x="89" y="152"/>
                    <a:pt x="89" y="149"/>
                    <a:pt x="91" y="147"/>
                  </a:cubicBezTo>
                  <a:cubicBezTo>
                    <a:pt x="91" y="144"/>
                    <a:pt x="93" y="142"/>
                    <a:pt x="95" y="140"/>
                  </a:cubicBezTo>
                  <a:cubicBezTo>
                    <a:pt x="96" y="133"/>
                    <a:pt x="96" y="133"/>
                    <a:pt x="96" y="133"/>
                  </a:cubicBezTo>
                  <a:cubicBezTo>
                    <a:pt x="96" y="133"/>
                    <a:pt x="96" y="133"/>
                    <a:pt x="96" y="133"/>
                  </a:cubicBezTo>
                  <a:cubicBezTo>
                    <a:pt x="96" y="133"/>
                    <a:pt x="96" y="133"/>
                    <a:pt x="96" y="133"/>
                  </a:cubicBezTo>
                  <a:cubicBezTo>
                    <a:pt x="101" y="123"/>
                    <a:pt x="101" y="123"/>
                    <a:pt x="101" y="123"/>
                  </a:cubicBezTo>
                  <a:cubicBezTo>
                    <a:pt x="102" y="119"/>
                    <a:pt x="102" y="119"/>
                    <a:pt x="102" y="119"/>
                  </a:cubicBezTo>
                  <a:cubicBezTo>
                    <a:pt x="108" y="107"/>
                    <a:pt x="108" y="107"/>
                    <a:pt x="108" y="107"/>
                  </a:cubicBezTo>
                  <a:cubicBezTo>
                    <a:pt x="104" y="99"/>
                    <a:pt x="104" y="99"/>
                    <a:pt x="104" y="99"/>
                  </a:cubicBezTo>
                  <a:cubicBezTo>
                    <a:pt x="91" y="92"/>
                    <a:pt x="91" y="92"/>
                    <a:pt x="91" y="92"/>
                  </a:cubicBezTo>
                  <a:cubicBezTo>
                    <a:pt x="91" y="92"/>
                    <a:pt x="91" y="92"/>
                    <a:pt x="91" y="92"/>
                  </a:cubicBezTo>
                  <a:cubicBezTo>
                    <a:pt x="91" y="91"/>
                    <a:pt x="91" y="91"/>
                    <a:pt x="91" y="91"/>
                  </a:cubicBezTo>
                  <a:cubicBezTo>
                    <a:pt x="91" y="91"/>
                    <a:pt x="91" y="91"/>
                    <a:pt x="91" y="91"/>
                  </a:cubicBezTo>
                  <a:cubicBezTo>
                    <a:pt x="88" y="85"/>
                    <a:pt x="88" y="85"/>
                    <a:pt x="88" y="85"/>
                  </a:cubicBezTo>
                  <a:cubicBezTo>
                    <a:pt x="88" y="84"/>
                    <a:pt x="88" y="84"/>
                    <a:pt x="88" y="84"/>
                  </a:cubicBezTo>
                  <a:cubicBezTo>
                    <a:pt x="88" y="83"/>
                    <a:pt x="88" y="83"/>
                    <a:pt x="88" y="83"/>
                  </a:cubicBezTo>
                  <a:cubicBezTo>
                    <a:pt x="89" y="73"/>
                    <a:pt x="89" y="73"/>
                    <a:pt x="89" y="73"/>
                  </a:cubicBezTo>
                  <a:cubicBezTo>
                    <a:pt x="89" y="73"/>
                    <a:pt x="89" y="73"/>
                    <a:pt x="89" y="73"/>
                  </a:cubicBezTo>
                  <a:cubicBezTo>
                    <a:pt x="89" y="72"/>
                    <a:pt x="89" y="72"/>
                    <a:pt x="89" y="72"/>
                  </a:cubicBezTo>
                  <a:cubicBezTo>
                    <a:pt x="92" y="64"/>
                    <a:pt x="92" y="64"/>
                    <a:pt x="92" y="64"/>
                  </a:cubicBezTo>
                  <a:cubicBezTo>
                    <a:pt x="92" y="61"/>
                    <a:pt x="92" y="59"/>
                    <a:pt x="93" y="58"/>
                  </a:cubicBezTo>
                  <a:cubicBezTo>
                    <a:pt x="94" y="57"/>
                    <a:pt x="95" y="56"/>
                    <a:pt x="97" y="56"/>
                  </a:cubicBezTo>
                  <a:cubicBezTo>
                    <a:pt x="104" y="55"/>
                    <a:pt x="104" y="55"/>
                    <a:pt x="104" y="55"/>
                  </a:cubicBezTo>
                  <a:cubicBezTo>
                    <a:pt x="106" y="51"/>
                    <a:pt x="106" y="51"/>
                    <a:pt x="106" y="51"/>
                  </a:cubicBezTo>
                  <a:cubicBezTo>
                    <a:pt x="108" y="37"/>
                    <a:pt x="108" y="37"/>
                    <a:pt x="108" y="37"/>
                  </a:cubicBezTo>
                  <a:cubicBezTo>
                    <a:pt x="107" y="33"/>
                    <a:pt x="107" y="33"/>
                    <a:pt x="107" y="33"/>
                  </a:cubicBezTo>
                  <a:cubicBezTo>
                    <a:pt x="100" y="31"/>
                    <a:pt x="100" y="31"/>
                    <a:pt x="100" y="31"/>
                  </a:cubicBezTo>
                  <a:cubicBezTo>
                    <a:pt x="99" y="31"/>
                    <a:pt x="99" y="31"/>
                    <a:pt x="99" y="31"/>
                  </a:cubicBezTo>
                  <a:cubicBezTo>
                    <a:pt x="99" y="31"/>
                    <a:pt x="99" y="31"/>
                    <a:pt x="99" y="31"/>
                  </a:cubicBezTo>
                  <a:cubicBezTo>
                    <a:pt x="91" y="27"/>
                    <a:pt x="91" y="27"/>
                    <a:pt x="91" y="27"/>
                  </a:cubicBezTo>
                  <a:cubicBezTo>
                    <a:pt x="91" y="27"/>
                    <a:pt x="91" y="27"/>
                    <a:pt x="91" y="27"/>
                  </a:cubicBezTo>
                  <a:cubicBezTo>
                    <a:pt x="91" y="26"/>
                    <a:pt x="91" y="26"/>
                    <a:pt x="91" y="26"/>
                  </a:cubicBezTo>
                  <a:cubicBezTo>
                    <a:pt x="91" y="25"/>
                    <a:pt x="91" y="25"/>
                    <a:pt x="91" y="25"/>
                  </a:cubicBezTo>
                  <a:cubicBezTo>
                    <a:pt x="90" y="16"/>
                    <a:pt x="90" y="16"/>
                    <a:pt x="90" y="16"/>
                  </a:cubicBezTo>
                  <a:cubicBezTo>
                    <a:pt x="90" y="15"/>
                    <a:pt x="90" y="15"/>
                    <a:pt x="90" y="15"/>
                  </a:cubicBezTo>
                  <a:cubicBezTo>
                    <a:pt x="90" y="14"/>
                    <a:pt x="90" y="14"/>
                    <a:pt x="90" y="14"/>
                  </a:cubicBezTo>
                  <a:lnTo>
                    <a:pt x="101" y="11"/>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Freeform 19"/>
            <p:cNvSpPr/>
            <p:nvPr/>
          </p:nvSpPr>
          <p:spPr bwMode="auto">
            <a:xfrm>
              <a:off x="3819321" y="4703176"/>
              <a:ext cx="533613" cy="620129"/>
            </a:xfrm>
            <a:custGeom>
              <a:avLst/>
              <a:gdLst>
                <a:gd name="T0" fmla="*/ 149 w 173"/>
                <a:gd name="T1" fmla="*/ 34 h 201"/>
                <a:gd name="T2" fmla="*/ 146 w 173"/>
                <a:gd name="T3" fmla="*/ 27 h 201"/>
                <a:gd name="T4" fmla="*/ 143 w 173"/>
                <a:gd name="T5" fmla="*/ 12 h 201"/>
                <a:gd name="T6" fmla="*/ 136 w 173"/>
                <a:gd name="T7" fmla="*/ 17 h 201"/>
                <a:gd name="T8" fmla="*/ 125 w 173"/>
                <a:gd name="T9" fmla="*/ 15 h 201"/>
                <a:gd name="T10" fmla="*/ 125 w 173"/>
                <a:gd name="T11" fmla="*/ 7 h 201"/>
                <a:gd name="T12" fmla="*/ 121 w 173"/>
                <a:gd name="T13" fmla="*/ 10 h 201"/>
                <a:gd name="T14" fmla="*/ 109 w 173"/>
                <a:gd name="T15" fmla="*/ 22 h 201"/>
                <a:gd name="T16" fmla="*/ 107 w 173"/>
                <a:gd name="T17" fmla="*/ 22 h 201"/>
                <a:gd name="T18" fmla="*/ 99 w 173"/>
                <a:gd name="T19" fmla="*/ 16 h 201"/>
                <a:gd name="T20" fmla="*/ 92 w 173"/>
                <a:gd name="T21" fmla="*/ 14 h 201"/>
                <a:gd name="T22" fmla="*/ 75 w 173"/>
                <a:gd name="T23" fmla="*/ 8 h 201"/>
                <a:gd name="T24" fmla="*/ 65 w 173"/>
                <a:gd name="T25" fmla="*/ 4 h 201"/>
                <a:gd name="T26" fmla="*/ 47 w 173"/>
                <a:gd name="T27" fmla="*/ 0 h 201"/>
                <a:gd name="T28" fmla="*/ 39 w 173"/>
                <a:gd name="T29" fmla="*/ 16 h 201"/>
                <a:gd name="T30" fmla="*/ 34 w 173"/>
                <a:gd name="T31" fmla="*/ 16 h 201"/>
                <a:gd name="T32" fmla="*/ 14 w 173"/>
                <a:gd name="T33" fmla="*/ 26 h 201"/>
                <a:gd name="T34" fmla="*/ 13 w 173"/>
                <a:gd name="T35" fmla="*/ 73 h 201"/>
                <a:gd name="T36" fmla="*/ 9 w 173"/>
                <a:gd name="T37" fmla="*/ 83 h 201"/>
                <a:gd name="T38" fmla="*/ 1 w 173"/>
                <a:gd name="T39" fmla="*/ 109 h 201"/>
                <a:gd name="T40" fmla="*/ 7 w 173"/>
                <a:gd name="T41" fmla="*/ 112 h 201"/>
                <a:gd name="T42" fmla="*/ 17 w 173"/>
                <a:gd name="T43" fmla="*/ 126 h 201"/>
                <a:gd name="T44" fmla="*/ 13 w 173"/>
                <a:gd name="T45" fmla="*/ 132 h 201"/>
                <a:gd name="T46" fmla="*/ 24 w 173"/>
                <a:gd name="T47" fmla="*/ 158 h 201"/>
                <a:gd name="T48" fmla="*/ 38 w 173"/>
                <a:gd name="T49" fmla="*/ 151 h 201"/>
                <a:gd name="T50" fmla="*/ 46 w 173"/>
                <a:gd name="T51" fmla="*/ 152 h 201"/>
                <a:gd name="T52" fmla="*/ 52 w 173"/>
                <a:gd name="T53" fmla="*/ 140 h 201"/>
                <a:gd name="T54" fmla="*/ 68 w 173"/>
                <a:gd name="T55" fmla="*/ 135 h 201"/>
                <a:gd name="T56" fmla="*/ 77 w 173"/>
                <a:gd name="T57" fmla="*/ 151 h 201"/>
                <a:gd name="T58" fmla="*/ 81 w 173"/>
                <a:gd name="T59" fmla="*/ 165 h 201"/>
                <a:gd name="T60" fmla="*/ 71 w 173"/>
                <a:gd name="T61" fmla="*/ 185 h 201"/>
                <a:gd name="T62" fmla="*/ 84 w 173"/>
                <a:gd name="T63" fmla="*/ 187 h 201"/>
                <a:gd name="T64" fmla="*/ 89 w 173"/>
                <a:gd name="T65" fmla="*/ 200 h 201"/>
                <a:gd name="T66" fmla="*/ 102 w 173"/>
                <a:gd name="T67" fmla="*/ 196 h 201"/>
                <a:gd name="T68" fmla="*/ 108 w 173"/>
                <a:gd name="T69" fmla="*/ 178 h 201"/>
                <a:gd name="T70" fmla="*/ 135 w 173"/>
                <a:gd name="T71" fmla="*/ 189 h 201"/>
                <a:gd name="T72" fmla="*/ 127 w 173"/>
                <a:gd name="T73" fmla="*/ 172 h 201"/>
                <a:gd name="T74" fmla="*/ 128 w 173"/>
                <a:gd name="T75" fmla="*/ 170 h 201"/>
                <a:gd name="T76" fmla="*/ 166 w 173"/>
                <a:gd name="T77" fmla="*/ 166 h 201"/>
                <a:gd name="T78" fmla="*/ 167 w 173"/>
                <a:gd name="T79" fmla="*/ 165 h 201"/>
                <a:gd name="T80" fmla="*/ 167 w 173"/>
                <a:gd name="T81" fmla="*/ 163 h 201"/>
                <a:gd name="T82" fmla="*/ 165 w 173"/>
                <a:gd name="T83" fmla="*/ 142 h 201"/>
                <a:gd name="T84" fmla="*/ 170 w 173"/>
                <a:gd name="T85" fmla="*/ 134 h 201"/>
                <a:gd name="T86" fmla="*/ 163 w 173"/>
                <a:gd name="T87" fmla="*/ 126 h 201"/>
                <a:gd name="T88" fmla="*/ 158 w 173"/>
                <a:gd name="T89" fmla="*/ 98 h 201"/>
                <a:gd name="T90" fmla="*/ 151 w 173"/>
                <a:gd name="T91" fmla="*/ 102 h 201"/>
                <a:gd name="T92" fmla="*/ 149 w 173"/>
                <a:gd name="T93" fmla="*/ 84 h 201"/>
                <a:gd name="T94" fmla="*/ 163 w 173"/>
                <a:gd name="T95" fmla="*/ 50 h 201"/>
                <a:gd name="T96" fmla="*/ 150 w 173"/>
                <a:gd name="T97" fmla="*/ 3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1">
                  <a:moveTo>
                    <a:pt x="150" y="34"/>
                  </a:moveTo>
                  <a:cubicBezTo>
                    <a:pt x="150" y="34"/>
                    <a:pt x="150" y="34"/>
                    <a:pt x="150" y="34"/>
                  </a:cubicBezTo>
                  <a:cubicBezTo>
                    <a:pt x="149" y="34"/>
                    <a:pt x="149" y="34"/>
                    <a:pt x="149" y="34"/>
                  </a:cubicBezTo>
                  <a:cubicBezTo>
                    <a:pt x="149" y="33"/>
                    <a:pt x="149" y="33"/>
                    <a:pt x="149" y="33"/>
                  </a:cubicBezTo>
                  <a:cubicBezTo>
                    <a:pt x="146" y="27"/>
                    <a:pt x="146" y="27"/>
                    <a:pt x="146" y="27"/>
                  </a:cubicBezTo>
                  <a:cubicBezTo>
                    <a:pt x="146" y="27"/>
                    <a:pt x="146" y="27"/>
                    <a:pt x="146" y="27"/>
                  </a:cubicBezTo>
                  <a:cubicBezTo>
                    <a:pt x="146" y="26"/>
                    <a:pt x="146" y="26"/>
                    <a:pt x="146" y="26"/>
                  </a:cubicBezTo>
                  <a:cubicBezTo>
                    <a:pt x="147" y="16"/>
                    <a:pt x="147" y="16"/>
                    <a:pt x="147" y="16"/>
                  </a:cubicBezTo>
                  <a:cubicBezTo>
                    <a:pt x="147" y="15"/>
                    <a:pt x="145"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5" y="11"/>
                    <a:pt x="125" y="11"/>
                    <a:pt x="125" y="11"/>
                  </a:cubicBezTo>
                  <a:cubicBezTo>
                    <a:pt x="125" y="7"/>
                    <a:pt x="125" y="7"/>
                    <a:pt x="125" y="7"/>
                  </a:cubicBezTo>
                  <a:cubicBezTo>
                    <a:pt x="123" y="7"/>
                    <a:pt x="123" y="7"/>
                    <a:pt x="123" y="7"/>
                  </a:cubicBezTo>
                  <a:cubicBezTo>
                    <a:pt x="122" y="10"/>
                    <a:pt x="122" y="10"/>
                    <a:pt x="122" y="10"/>
                  </a:cubicBezTo>
                  <a:cubicBezTo>
                    <a:pt x="121" y="10"/>
                    <a:pt x="121" y="10"/>
                    <a:pt x="121" y="10"/>
                  </a:cubicBezTo>
                  <a:cubicBezTo>
                    <a:pt x="121" y="10"/>
                    <a:pt x="121" y="10"/>
                    <a:pt x="121" y="10"/>
                  </a:cubicBezTo>
                  <a:cubicBezTo>
                    <a:pt x="109" y="21"/>
                    <a:pt x="109" y="21"/>
                    <a:pt x="109" y="21"/>
                  </a:cubicBezTo>
                  <a:cubicBezTo>
                    <a:pt x="109" y="22"/>
                    <a:pt x="109" y="22"/>
                    <a:pt x="109" y="22"/>
                  </a:cubicBezTo>
                  <a:cubicBezTo>
                    <a:pt x="108" y="22"/>
                    <a:pt x="108" y="22"/>
                    <a:pt x="108" y="22"/>
                  </a:cubicBezTo>
                  <a:cubicBezTo>
                    <a:pt x="107" y="22"/>
                    <a:pt x="107" y="22"/>
                    <a:pt x="107"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4"/>
                    <a:pt x="92" y="14"/>
                    <a:pt x="92" y="14"/>
                  </a:cubicBezTo>
                  <a:cubicBezTo>
                    <a:pt x="88" y="11"/>
                    <a:pt x="88" y="11"/>
                    <a:pt x="88" y="11"/>
                  </a:cubicBezTo>
                  <a:cubicBezTo>
                    <a:pt x="75" y="8"/>
                    <a:pt x="75" y="8"/>
                    <a:pt x="75" y="8"/>
                  </a:cubicBezTo>
                  <a:cubicBezTo>
                    <a:pt x="75" y="8"/>
                    <a:pt x="75" y="8"/>
                    <a:pt x="75" y="8"/>
                  </a:cubicBezTo>
                  <a:cubicBezTo>
                    <a:pt x="74" y="8"/>
                    <a:pt x="74" y="8"/>
                    <a:pt x="74" y="8"/>
                  </a:cubicBezTo>
                  <a:cubicBezTo>
                    <a:pt x="65" y="4"/>
                    <a:pt x="65" y="4"/>
                    <a:pt x="65" y="4"/>
                  </a:cubicBezTo>
                  <a:cubicBezTo>
                    <a:pt x="65" y="4"/>
                    <a:pt x="65" y="4"/>
                    <a:pt x="65" y="4"/>
                  </a:cubicBezTo>
                  <a:cubicBezTo>
                    <a:pt x="59" y="1"/>
                    <a:pt x="59" y="1"/>
                    <a:pt x="59" y="1"/>
                  </a:cubicBezTo>
                  <a:cubicBezTo>
                    <a:pt x="50" y="0"/>
                    <a:pt x="50" y="0"/>
                    <a:pt x="50" y="0"/>
                  </a:cubicBezTo>
                  <a:cubicBezTo>
                    <a:pt x="47" y="0"/>
                    <a:pt x="47" y="0"/>
                    <a:pt x="47" y="0"/>
                  </a:cubicBezTo>
                  <a:cubicBezTo>
                    <a:pt x="49" y="15"/>
                    <a:pt x="49" y="15"/>
                    <a:pt x="49" y="15"/>
                  </a:cubicBezTo>
                  <a:cubicBezTo>
                    <a:pt x="48" y="15"/>
                    <a:pt x="48" y="15"/>
                    <a:pt x="48" y="15"/>
                  </a:cubicBezTo>
                  <a:cubicBezTo>
                    <a:pt x="39" y="16"/>
                    <a:pt x="39" y="16"/>
                    <a:pt x="39" y="16"/>
                  </a:cubicBezTo>
                  <a:cubicBezTo>
                    <a:pt x="35" y="16"/>
                    <a:pt x="35" y="16"/>
                    <a:pt x="35" y="16"/>
                  </a:cubicBezTo>
                  <a:cubicBezTo>
                    <a:pt x="34" y="16"/>
                    <a:pt x="34" y="16"/>
                    <a:pt x="34" y="16"/>
                  </a:cubicBezTo>
                  <a:cubicBezTo>
                    <a:pt x="34" y="16"/>
                    <a:pt x="34" y="16"/>
                    <a:pt x="34" y="16"/>
                  </a:cubicBezTo>
                  <a:cubicBezTo>
                    <a:pt x="29" y="13"/>
                    <a:pt x="29" y="13"/>
                    <a:pt x="29" y="13"/>
                  </a:cubicBezTo>
                  <a:cubicBezTo>
                    <a:pt x="21" y="16"/>
                    <a:pt x="21" y="16"/>
                    <a:pt x="21" y="16"/>
                  </a:cubicBezTo>
                  <a:cubicBezTo>
                    <a:pt x="14" y="26"/>
                    <a:pt x="14" y="26"/>
                    <a:pt x="14" y="26"/>
                  </a:cubicBezTo>
                  <a:cubicBezTo>
                    <a:pt x="8" y="43"/>
                    <a:pt x="8" y="43"/>
                    <a:pt x="8" y="43"/>
                  </a:cubicBezTo>
                  <a:cubicBezTo>
                    <a:pt x="10" y="62"/>
                    <a:pt x="10" y="62"/>
                    <a:pt x="10" y="62"/>
                  </a:cubicBezTo>
                  <a:cubicBezTo>
                    <a:pt x="13" y="73"/>
                    <a:pt x="13" y="73"/>
                    <a:pt x="13" y="73"/>
                  </a:cubicBezTo>
                  <a:cubicBezTo>
                    <a:pt x="13" y="74"/>
                    <a:pt x="13" y="74"/>
                    <a:pt x="13" y="75"/>
                  </a:cubicBezTo>
                  <a:cubicBezTo>
                    <a:pt x="11" y="75"/>
                    <a:pt x="11" y="75"/>
                    <a:pt x="11" y="75"/>
                  </a:cubicBezTo>
                  <a:cubicBezTo>
                    <a:pt x="9" y="76"/>
                    <a:pt x="9" y="79"/>
                    <a:pt x="9" y="83"/>
                  </a:cubicBezTo>
                  <a:cubicBezTo>
                    <a:pt x="13" y="100"/>
                    <a:pt x="13" y="100"/>
                    <a:pt x="13" y="100"/>
                  </a:cubicBezTo>
                  <a:cubicBezTo>
                    <a:pt x="12" y="100"/>
                    <a:pt x="12" y="100"/>
                    <a:pt x="12" y="100"/>
                  </a:cubicBezTo>
                  <a:cubicBezTo>
                    <a:pt x="5" y="104"/>
                    <a:pt x="1" y="108"/>
                    <a:pt x="1" y="109"/>
                  </a:cubicBezTo>
                  <a:cubicBezTo>
                    <a:pt x="0" y="115"/>
                    <a:pt x="0" y="115"/>
                    <a:pt x="0" y="115"/>
                  </a:cubicBezTo>
                  <a:cubicBezTo>
                    <a:pt x="7" y="112"/>
                    <a:pt x="7" y="112"/>
                    <a:pt x="7" y="112"/>
                  </a:cubicBezTo>
                  <a:cubicBezTo>
                    <a:pt x="7" y="112"/>
                    <a:pt x="7" y="112"/>
                    <a:pt x="7" y="112"/>
                  </a:cubicBezTo>
                  <a:cubicBezTo>
                    <a:pt x="7" y="112"/>
                    <a:pt x="7" y="112"/>
                    <a:pt x="7" y="112"/>
                  </a:cubicBezTo>
                  <a:cubicBezTo>
                    <a:pt x="12" y="112"/>
                    <a:pt x="15" y="113"/>
                    <a:pt x="15" y="117"/>
                  </a:cubicBezTo>
                  <a:cubicBezTo>
                    <a:pt x="17" y="126"/>
                    <a:pt x="17" y="126"/>
                    <a:pt x="17" y="126"/>
                  </a:cubicBezTo>
                  <a:cubicBezTo>
                    <a:pt x="16" y="127"/>
                    <a:pt x="16" y="127"/>
                    <a:pt x="16" y="127"/>
                  </a:cubicBezTo>
                  <a:cubicBezTo>
                    <a:pt x="15" y="128"/>
                    <a:pt x="15" y="128"/>
                    <a:pt x="15" y="128"/>
                  </a:cubicBezTo>
                  <a:cubicBezTo>
                    <a:pt x="14" y="129"/>
                    <a:pt x="13" y="130"/>
                    <a:pt x="13" y="132"/>
                  </a:cubicBezTo>
                  <a:cubicBezTo>
                    <a:pt x="12" y="141"/>
                    <a:pt x="12" y="141"/>
                    <a:pt x="12" y="141"/>
                  </a:cubicBezTo>
                  <a:cubicBezTo>
                    <a:pt x="13" y="144"/>
                    <a:pt x="14" y="147"/>
                    <a:pt x="15" y="148"/>
                  </a:cubicBezTo>
                  <a:cubicBezTo>
                    <a:pt x="24" y="158"/>
                    <a:pt x="24" y="158"/>
                    <a:pt x="24" y="158"/>
                  </a:cubicBezTo>
                  <a:cubicBezTo>
                    <a:pt x="31" y="152"/>
                    <a:pt x="31" y="152"/>
                    <a:pt x="31" y="152"/>
                  </a:cubicBezTo>
                  <a:cubicBezTo>
                    <a:pt x="37" y="151"/>
                    <a:pt x="37" y="151"/>
                    <a:pt x="37" y="151"/>
                  </a:cubicBezTo>
                  <a:cubicBezTo>
                    <a:pt x="38" y="151"/>
                    <a:pt x="38" y="151"/>
                    <a:pt x="38" y="151"/>
                  </a:cubicBezTo>
                  <a:cubicBezTo>
                    <a:pt x="38" y="152"/>
                    <a:pt x="38" y="152"/>
                    <a:pt x="38" y="152"/>
                  </a:cubicBezTo>
                  <a:cubicBezTo>
                    <a:pt x="42" y="153"/>
                    <a:pt x="42" y="153"/>
                    <a:pt x="42" y="153"/>
                  </a:cubicBezTo>
                  <a:cubicBezTo>
                    <a:pt x="43" y="153"/>
                    <a:pt x="45" y="153"/>
                    <a:pt x="46" y="152"/>
                  </a:cubicBezTo>
                  <a:cubicBezTo>
                    <a:pt x="49" y="146"/>
                    <a:pt x="49" y="146"/>
                    <a:pt x="49" y="146"/>
                  </a:cubicBezTo>
                  <a:cubicBezTo>
                    <a:pt x="49" y="143"/>
                    <a:pt x="49" y="143"/>
                    <a:pt x="49" y="143"/>
                  </a:cubicBezTo>
                  <a:cubicBezTo>
                    <a:pt x="49" y="142"/>
                    <a:pt x="51" y="141"/>
                    <a:pt x="52" y="140"/>
                  </a:cubicBezTo>
                  <a:cubicBezTo>
                    <a:pt x="62" y="140"/>
                    <a:pt x="62" y="140"/>
                    <a:pt x="62" y="140"/>
                  </a:cubicBezTo>
                  <a:cubicBezTo>
                    <a:pt x="63" y="141"/>
                    <a:pt x="65" y="141"/>
                    <a:pt x="65" y="140"/>
                  </a:cubicBezTo>
                  <a:cubicBezTo>
                    <a:pt x="66" y="137"/>
                    <a:pt x="67" y="136"/>
                    <a:pt x="68" y="135"/>
                  </a:cubicBezTo>
                  <a:cubicBezTo>
                    <a:pt x="69" y="135"/>
                    <a:pt x="71" y="136"/>
                    <a:pt x="73" y="137"/>
                  </a:cubicBezTo>
                  <a:cubicBezTo>
                    <a:pt x="75" y="139"/>
                    <a:pt x="77" y="141"/>
                    <a:pt x="77"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79" y="169"/>
                    <a:pt x="78" y="172"/>
                    <a:pt x="77" y="173"/>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3" y="189"/>
                    <a:pt x="83" y="189"/>
                    <a:pt x="83" y="189"/>
                  </a:cubicBezTo>
                  <a:cubicBezTo>
                    <a:pt x="82" y="193"/>
                    <a:pt x="82" y="196"/>
                    <a:pt x="82" y="198"/>
                  </a:cubicBezTo>
                  <a:cubicBezTo>
                    <a:pt x="85" y="200"/>
                    <a:pt x="87" y="201"/>
                    <a:pt x="89" y="200"/>
                  </a:cubicBezTo>
                  <a:cubicBezTo>
                    <a:pt x="94" y="197"/>
                    <a:pt x="94" y="197"/>
                    <a:pt x="94" y="197"/>
                  </a:cubicBezTo>
                  <a:cubicBezTo>
                    <a:pt x="97" y="196"/>
                    <a:pt x="97" y="196"/>
                    <a:pt x="97" y="196"/>
                  </a:cubicBezTo>
                  <a:cubicBezTo>
                    <a:pt x="102" y="196"/>
                    <a:pt x="102" y="196"/>
                    <a:pt x="102" y="196"/>
                  </a:cubicBezTo>
                  <a:cubicBezTo>
                    <a:pt x="107" y="190"/>
                    <a:pt x="107" y="190"/>
                    <a:pt x="107" y="190"/>
                  </a:cubicBezTo>
                  <a:cubicBezTo>
                    <a:pt x="107" y="184"/>
                    <a:pt x="107" y="184"/>
                    <a:pt x="107" y="184"/>
                  </a:cubicBezTo>
                  <a:cubicBezTo>
                    <a:pt x="107" y="181"/>
                    <a:pt x="107" y="180"/>
                    <a:pt x="108" y="178"/>
                  </a:cubicBezTo>
                  <a:cubicBezTo>
                    <a:pt x="110" y="177"/>
                    <a:pt x="113" y="177"/>
                    <a:pt x="118" y="180"/>
                  </a:cubicBezTo>
                  <a:cubicBezTo>
                    <a:pt x="127" y="186"/>
                    <a:pt x="127" y="186"/>
                    <a:pt x="127" y="186"/>
                  </a:cubicBezTo>
                  <a:cubicBezTo>
                    <a:pt x="131" y="188"/>
                    <a:pt x="133" y="189"/>
                    <a:pt x="135" y="189"/>
                  </a:cubicBezTo>
                  <a:cubicBezTo>
                    <a:pt x="135" y="189"/>
                    <a:pt x="135" y="189"/>
                    <a:pt x="135" y="189"/>
                  </a:cubicBezTo>
                  <a:cubicBezTo>
                    <a:pt x="135" y="187"/>
                    <a:pt x="135" y="184"/>
                    <a:pt x="133" y="180"/>
                  </a:cubicBezTo>
                  <a:cubicBezTo>
                    <a:pt x="127" y="172"/>
                    <a:pt x="127" y="172"/>
                    <a:pt x="127" y="172"/>
                  </a:cubicBezTo>
                  <a:cubicBezTo>
                    <a:pt x="127" y="171"/>
                    <a:pt x="127" y="171"/>
                    <a:pt x="127" y="171"/>
                  </a:cubicBezTo>
                  <a:cubicBezTo>
                    <a:pt x="128" y="171"/>
                    <a:pt x="128" y="171"/>
                    <a:pt x="128" y="171"/>
                  </a:cubicBezTo>
                  <a:cubicBezTo>
                    <a:pt x="128" y="170"/>
                    <a:pt x="128" y="170"/>
                    <a:pt x="128" y="170"/>
                  </a:cubicBezTo>
                  <a:cubicBezTo>
                    <a:pt x="133" y="163"/>
                    <a:pt x="139" y="161"/>
                    <a:pt x="145" y="163"/>
                  </a:cubicBezTo>
                  <a:cubicBezTo>
                    <a:pt x="160" y="170"/>
                    <a:pt x="160" y="170"/>
                    <a:pt x="160" y="170"/>
                  </a:cubicBezTo>
                  <a:cubicBezTo>
                    <a:pt x="166" y="166"/>
                    <a:pt x="166" y="166"/>
                    <a:pt x="166" y="166"/>
                  </a:cubicBezTo>
                  <a:cubicBezTo>
                    <a:pt x="167" y="166"/>
                    <a:pt x="167" y="166"/>
                    <a:pt x="167" y="166"/>
                  </a:cubicBezTo>
                  <a:cubicBezTo>
                    <a:pt x="167" y="166"/>
                    <a:pt x="167" y="166"/>
                    <a:pt x="167" y="166"/>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1" y="155"/>
                    <a:pt x="173" y="149"/>
                    <a:pt x="171" y="146"/>
                  </a:cubicBezTo>
                  <a:cubicBezTo>
                    <a:pt x="170" y="143"/>
                    <a:pt x="168" y="142"/>
                    <a:pt x="167" y="142"/>
                  </a:cubicBezTo>
                  <a:cubicBezTo>
                    <a:pt x="165" y="142"/>
                    <a:pt x="165" y="142"/>
                    <a:pt x="165" y="142"/>
                  </a:cubicBezTo>
                  <a:cubicBezTo>
                    <a:pt x="165" y="138"/>
                    <a:pt x="165" y="138"/>
                    <a:pt x="165" y="138"/>
                  </a:cubicBezTo>
                  <a:cubicBezTo>
                    <a:pt x="165" y="138"/>
                    <a:pt x="165" y="138"/>
                    <a:pt x="165" y="138"/>
                  </a:cubicBezTo>
                  <a:cubicBezTo>
                    <a:pt x="168" y="137"/>
                    <a:pt x="170" y="136"/>
                    <a:pt x="170" y="134"/>
                  </a:cubicBezTo>
                  <a:cubicBezTo>
                    <a:pt x="169" y="132"/>
                    <a:pt x="169" y="132"/>
                    <a:pt x="169" y="132"/>
                  </a:cubicBezTo>
                  <a:cubicBezTo>
                    <a:pt x="163" y="126"/>
                    <a:pt x="163" y="126"/>
                    <a:pt x="163" y="126"/>
                  </a:cubicBezTo>
                  <a:cubicBezTo>
                    <a:pt x="163" y="126"/>
                    <a:pt x="163" y="126"/>
                    <a:pt x="163" y="126"/>
                  </a:cubicBezTo>
                  <a:cubicBezTo>
                    <a:pt x="163" y="126"/>
                    <a:pt x="163" y="126"/>
                    <a:pt x="163" y="126"/>
                  </a:cubicBezTo>
                  <a:cubicBezTo>
                    <a:pt x="159" y="117"/>
                    <a:pt x="159" y="117"/>
                    <a:pt x="159" y="117"/>
                  </a:cubicBezTo>
                  <a:cubicBezTo>
                    <a:pt x="158" y="110"/>
                    <a:pt x="157" y="104"/>
                    <a:pt x="158" y="98"/>
                  </a:cubicBezTo>
                  <a:cubicBezTo>
                    <a:pt x="158" y="94"/>
                    <a:pt x="158" y="94"/>
                    <a:pt x="158" y="94"/>
                  </a:cubicBezTo>
                  <a:cubicBezTo>
                    <a:pt x="154" y="98"/>
                    <a:pt x="154" y="98"/>
                    <a:pt x="154" y="98"/>
                  </a:cubicBezTo>
                  <a:cubicBezTo>
                    <a:pt x="151" y="102"/>
                    <a:pt x="151" y="102"/>
                    <a:pt x="151" y="102"/>
                  </a:cubicBezTo>
                  <a:cubicBezTo>
                    <a:pt x="149" y="85"/>
                    <a:pt x="149" y="85"/>
                    <a:pt x="149" y="85"/>
                  </a:cubicBezTo>
                  <a:cubicBezTo>
                    <a:pt x="149" y="85"/>
                    <a:pt x="149" y="85"/>
                    <a:pt x="149" y="85"/>
                  </a:cubicBezTo>
                  <a:cubicBezTo>
                    <a:pt x="149" y="84"/>
                    <a:pt x="149" y="84"/>
                    <a:pt x="149" y="84"/>
                  </a:cubicBezTo>
                  <a:cubicBezTo>
                    <a:pt x="150" y="84"/>
                    <a:pt x="150" y="84"/>
                    <a:pt x="150" y="84"/>
                  </a:cubicBezTo>
                  <a:cubicBezTo>
                    <a:pt x="159" y="72"/>
                    <a:pt x="165" y="64"/>
                    <a:pt x="167" y="62"/>
                  </a:cubicBezTo>
                  <a:cubicBezTo>
                    <a:pt x="163" y="50"/>
                    <a:pt x="163" y="50"/>
                    <a:pt x="163" y="50"/>
                  </a:cubicBezTo>
                  <a:cubicBezTo>
                    <a:pt x="161" y="44"/>
                    <a:pt x="161" y="40"/>
                    <a:pt x="161" y="39"/>
                  </a:cubicBezTo>
                  <a:cubicBezTo>
                    <a:pt x="153" y="36"/>
                    <a:pt x="153" y="36"/>
                    <a:pt x="153" y="36"/>
                  </a:cubicBezTo>
                  <a:lnTo>
                    <a:pt x="150" y="34"/>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Freeform 20"/>
            <p:cNvSpPr/>
            <p:nvPr/>
          </p:nvSpPr>
          <p:spPr bwMode="auto">
            <a:xfrm>
              <a:off x="3757610" y="4352273"/>
              <a:ext cx="752625" cy="468272"/>
            </a:xfrm>
            <a:custGeom>
              <a:avLst/>
              <a:gdLst>
                <a:gd name="T0" fmla="*/ 32 w 244"/>
                <a:gd name="T1" fmla="*/ 4 h 152"/>
                <a:gd name="T2" fmla="*/ 43 w 244"/>
                <a:gd name="T3" fmla="*/ 12 h 152"/>
                <a:gd name="T4" fmla="*/ 49 w 244"/>
                <a:gd name="T5" fmla="*/ 20 h 152"/>
                <a:gd name="T6" fmla="*/ 44 w 244"/>
                <a:gd name="T7" fmla="*/ 26 h 152"/>
                <a:gd name="T8" fmla="*/ 30 w 244"/>
                <a:gd name="T9" fmla="*/ 29 h 152"/>
                <a:gd name="T10" fmla="*/ 32 w 244"/>
                <a:gd name="T11" fmla="*/ 37 h 152"/>
                <a:gd name="T12" fmla="*/ 35 w 244"/>
                <a:gd name="T13" fmla="*/ 54 h 152"/>
                <a:gd name="T14" fmla="*/ 45 w 244"/>
                <a:gd name="T15" fmla="*/ 56 h 152"/>
                <a:gd name="T16" fmla="*/ 45 w 244"/>
                <a:gd name="T17" fmla="*/ 57 h 152"/>
                <a:gd name="T18" fmla="*/ 51 w 244"/>
                <a:gd name="T19" fmla="*/ 65 h 152"/>
                <a:gd name="T20" fmla="*/ 53 w 244"/>
                <a:gd name="T21" fmla="*/ 72 h 152"/>
                <a:gd name="T22" fmla="*/ 40 w 244"/>
                <a:gd name="T23" fmla="*/ 92 h 152"/>
                <a:gd name="T24" fmla="*/ 1 w 244"/>
                <a:gd name="T25" fmla="*/ 101 h 152"/>
                <a:gd name="T26" fmla="*/ 4 w 244"/>
                <a:gd name="T27" fmla="*/ 116 h 152"/>
                <a:gd name="T28" fmla="*/ 19 w 244"/>
                <a:gd name="T29" fmla="*/ 142 h 152"/>
                <a:gd name="T30" fmla="*/ 19 w 244"/>
                <a:gd name="T31" fmla="*/ 143 h 152"/>
                <a:gd name="T32" fmla="*/ 25 w 244"/>
                <a:gd name="T33" fmla="*/ 150 h 152"/>
                <a:gd name="T34" fmla="*/ 30 w 244"/>
                <a:gd name="T35" fmla="*/ 138 h 152"/>
                <a:gd name="T36" fmla="*/ 39 w 244"/>
                <a:gd name="T37" fmla="*/ 127 h 152"/>
                <a:gd name="T38" fmla="*/ 56 w 244"/>
                <a:gd name="T39" fmla="*/ 126 h 152"/>
                <a:gd name="T40" fmla="*/ 63 w 244"/>
                <a:gd name="T41" fmla="*/ 111 h 152"/>
                <a:gd name="T42" fmla="*/ 79 w 244"/>
                <a:gd name="T43" fmla="*/ 110 h 152"/>
                <a:gd name="T44" fmla="*/ 109 w 244"/>
                <a:gd name="T45" fmla="*/ 121 h 152"/>
                <a:gd name="T46" fmla="*/ 110 w 244"/>
                <a:gd name="T47" fmla="*/ 121 h 152"/>
                <a:gd name="T48" fmla="*/ 121 w 244"/>
                <a:gd name="T49" fmla="*/ 127 h 152"/>
                <a:gd name="T50" fmla="*/ 121 w 244"/>
                <a:gd name="T51" fmla="*/ 127 h 152"/>
                <a:gd name="T52" fmla="*/ 131 w 244"/>
                <a:gd name="T53" fmla="*/ 127 h 152"/>
                <a:gd name="T54" fmla="*/ 142 w 244"/>
                <a:gd name="T55" fmla="*/ 115 h 152"/>
                <a:gd name="T56" fmla="*/ 148 w 244"/>
                <a:gd name="T57" fmla="*/ 119 h 152"/>
                <a:gd name="T58" fmla="*/ 149 w 244"/>
                <a:gd name="T59" fmla="*/ 129 h 152"/>
                <a:gd name="T60" fmla="*/ 159 w 244"/>
                <a:gd name="T61" fmla="*/ 122 h 152"/>
                <a:gd name="T62" fmla="*/ 165 w 244"/>
                <a:gd name="T63" fmla="*/ 122 h 152"/>
                <a:gd name="T64" fmla="*/ 170 w 244"/>
                <a:gd name="T65" fmla="*/ 140 h 152"/>
                <a:gd name="T66" fmla="*/ 193 w 244"/>
                <a:gd name="T67" fmla="*/ 129 h 152"/>
                <a:gd name="T68" fmla="*/ 215 w 244"/>
                <a:gd name="T69" fmla="*/ 120 h 152"/>
                <a:gd name="T70" fmla="*/ 237 w 244"/>
                <a:gd name="T71" fmla="*/ 114 h 152"/>
                <a:gd name="T72" fmla="*/ 242 w 244"/>
                <a:gd name="T73" fmla="*/ 110 h 152"/>
                <a:gd name="T74" fmla="*/ 229 w 244"/>
                <a:gd name="T75" fmla="*/ 76 h 152"/>
                <a:gd name="T76" fmla="*/ 235 w 244"/>
                <a:gd name="T77" fmla="*/ 66 h 152"/>
                <a:gd name="T78" fmla="*/ 221 w 244"/>
                <a:gd name="T79" fmla="*/ 62 h 152"/>
                <a:gd name="T80" fmla="*/ 215 w 244"/>
                <a:gd name="T81" fmla="*/ 54 h 152"/>
                <a:gd name="T82" fmla="*/ 214 w 244"/>
                <a:gd name="T83" fmla="*/ 53 h 152"/>
                <a:gd name="T84" fmla="*/ 186 w 244"/>
                <a:gd name="T85" fmla="*/ 47 h 152"/>
                <a:gd name="T86" fmla="*/ 162 w 244"/>
                <a:gd name="T87" fmla="*/ 46 h 152"/>
                <a:gd name="T88" fmla="*/ 107 w 244"/>
                <a:gd name="T89" fmla="*/ 24 h 152"/>
                <a:gd name="T90" fmla="*/ 71 w 244"/>
                <a:gd name="T91" fmla="*/ 0 h 152"/>
                <a:gd name="T92" fmla="*/ 37 w 244"/>
                <a:gd name="T93" fmla="*/ 2 h 152"/>
                <a:gd name="T94" fmla="*/ 31 w 244"/>
                <a:gd name="T9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2">
                  <a:moveTo>
                    <a:pt x="31" y="0"/>
                  </a:moveTo>
                  <a:cubicBezTo>
                    <a:pt x="30" y="2"/>
                    <a:pt x="30" y="2"/>
                    <a:pt x="30" y="2"/>
                  </a:cubicBezTo>
                  <a:cubicBezTo>
                    <a:pt x="32" y="4"/>
                    <a:pt x="32" y="4"/>
                    <a:pt x="32" y="4"/>
                  </a:cubicBezTo>
                  <a:cubicBezTo>
                    <a:pt x="43" y="11"/>
                    <a:pt x="43" y="11"/>
                    <a:pt x="43" y="11"/>
                  </a:cubicBezTo>
                  <a:cubicBezTo>
                    <a:pt x="43" y="11"/>
                    <a:pt x="43" y="11"/>
                    <a:pt x="43" y="11"/>
                  </a:cubicBezTo>
                  <a:cubicBezTo>
                    <a:pt x="43" y="12"/>
                    <a:pt x="43" y="12"/>
                    <a:pt x="43" y="12"/>
                  </a:cubicBezTo>
                  <a:cubicBezTo>
                    <a:pt x="43" y="12"/>
                    <a:pt x="43" y="12"/>
                    <a:pt x="43" y="12"/>
                  </a:cubicBezTo>
                  <a:cubicBezTo>
                    <a:pt x="49" y="19"/>
                    <a:pt x="49" y="19"/>
                    <a:pt x="49" y="19"/>
                  </a:cubicBezTo>
                  <a:cubicBezTo>
                    <a:pt x="49" y="20"/>
                    <a:pt x="49" y="20"/>
                    <a:pt x="49" y="20"/>
                  </a:cubicBezTo>
                  <a:cubicBezTo>
                    <a:pt x="45" y="24"/>
                    <a:pt x="45" y="24"/>
                    <a:pt x="45" y="24"/>
                  </a:cubicBezTo>
                  <a:cubicBezTo>
                    <a:pt x="44" y="25"/>
                    <a:pt x="44" y="25"/>
                    <a:pt x="44" y="25"/>
                  </a:cubicBezTo>
                  <a:cubicBezTo>
                    <a:pt x="44" y="26"/>
                    <a:pt x="44" y="26"/>
                    <a:pt x="44" y="26"/>
                  </a:cubicBezTo>
                  <a:cubicBezTo>
                    <a:pt x="37" y="26"/>
                    <a:pt x="37" y="26"/>
                    <a:pt x="37" y="26"/>
                  </a:cubicBezTo>
                  <a:cubicBezTo>
                    <a:pt x="33" y="26"/>
                    <a:pt x="33" y="26"/>
                    <a:pt x="33" y="26"/>
                  </a:cubicBezTo>
                  <a:cubicBezTo>
                    <a:pt x="30" y="29"/>
                    <a:pt x="30" y="29"/>
                    <a:pt x="30" y="29"/>
                  </a:cubicBezTo>
                  <a:cubicBezTo>
                    <a:pt x="31" y="32"/>
                    <a:pt x="31" y="32"/>
                    <a:pt x="31" y="32"/>
                  </a:cubicBezTo>
                  <a:cubicBezTo>
                    <a:pt x="31" y="33"/>
                    <a:pt x="31" y="33"/>
                    <a:pt x="31" y="33"/>
                  </a:cubicBezTo>
                  <a:cubicBezTo>
                    <a:pt x="32" y="37"/>
                    <a:pt x="32" y="37"/>
                    <a:pt x="32" y="37"/>
                  </a:cubicBezTo>
                  <a:cubicBezTo>
                    <a:pt x="35" y="42"/>
                    <a:pt x="35" y="42"/>
                    <a:pt x="35" y="42"/>
                  </a:cubicBezTo>
                  <a:cubicBezTo>
                    <a:pt x="35" y="42"/>
                    <a:pt x="35" y="42"/>
                    <a:pt x="35" y="42"/>
                  </a:cubicBezTo>
                  <a:cubicBezTo>
                    <a:pt x="35" y="54"/>
                    <a:pt x="35" y="54"/>
                    <a:pt x="35" y="54"/>
                  </a:cubicBezTo>
                  <a:cubicBezTo>
                    <a:pt x="39" y="55"/>
                    <a:pt x="39" y="55"/>
                    <a:pt x="39" y="55"/>
                  </a:cubicBezTo>
                  <a:cubicBezTo>
                    <a:pt x="44" y="56"/>
                    <a:pt x="44" y="56"/>
                    <a:pt x="44" y="56"/>
                  </a:cubicBezTo>
                  <a:cubicBezTo>
                    <a:pt x="45" y="56"/>
                    <a:pt x="45" y="56"/>
                    <a:pt x="45" y="56"/>
                  </a:cubicBezTo>
                  <a:cubicBezTo>
                    <a:pt x="45" y="56"/>
                    <a:pt x="45" y="56"/>
                    <a:pt x="45" y="56"/>
                  </a:cubicBezTo>
                  <a:cubicBezTo>
                    <a:pt x="45" y="57"/>
                    <a:pt x="45" y="57"/>
                    <a:pt x="45" y="57"/>
                  </a:cubicBezTo>
                  <a:cubicBezTo>
                    <a:pt x="45" y="57"/>
                    <a:pt x="45" y="57"/>
                    <a:pt x="45" y="57"/>
                  </a:cubicBezTo>
                  <a:cubicBezTo>
                    <a:pt x="51" y="64"/>
                    <a:pt x="51" y="64"/>
                    <a:pt x="51" y="64"/>
                  </a:cubicBezTo>
                  <a:cubicBezTo>
                    <a:pt x="51" y="65"/>
                    <a:pt x="51" y="65"/>
                    <a:pt x="51" y="65"/>
                  </a:cubicBezTo>
                  <a:cubicBezTo>
                    <a:pt x="51" y="65"/>
                    <a:pt x="51" y="65"/>
                    <a:pt x="51" y="65"/>
                  </a:cubicBezTo>
                  <a:cubicBezTo>
                    <a:pt x="53" y="72"/>
                    <a:pt x="53" y="72"/>
                    <a:pt x="53" y="72"/>
                  </a:cubicBezTo>
                  <a:cubicBezTo>
                    <a:pt x="53" y="72"/>
                    <a:pt x="53" y="72"/>
                    <a:pt x="53" y="72"/>
                  </a:cubicBezTo>
                  <a:cubicBezTo>
                    <a:pt x="53" y="72"/>
                    <a:pt x="53" y="72"/>
                    <a:pt x="53" y="72"/>
                  </a:cubicBezTo>
                  <a:cubicBezTo>
                    <a:pt x="53" y="77"/>
                    <a:pt x="53" y="77"/>
                    <a:pt x="53" y="77"/>
                  </a:cubicBezTo>
                  <a:cubicBezTo>
                    <a:pt x="53" y="80"/>
                    <a:pt x="52" y="82"/>
                    <a:pt x="51" y="84"/>
                  </a:cubicBezTo>
                  <a:cubicBezTo>
                    <a:pt x="49" y="87"/>
                    <a:pt x="46" y="89"/>
                    <a:pt x="40" y="92"/>
                  </a:cubicBezTo>
                  <a:cubicBezTo>
                    <a:pt x="27" y="100"/>
                    <a:pt x="27" y="100"/>
                    <a:pt x="27" y="100"/>
                  </a:cubicBezTo>
                  <a:cubicBezTo>
                    <a:pt x="26" y="100"/>
                    <a:pt x="26" y="100"/>
                    <a:pt x="26" y="100"/>
                  </a:cubicBezTo>
                  <a:cubicBezTo>
                    <a:pt x="1" y="101"/>
                    <a:pt x="1" y="101"/>
                    <a:pt x="1" y="101"/>
                  </a:cubicBezTo>
                  <a:cubicBezTo>
                    <a:pt x="0" y="107"/>
                    <a:pt x="0" y="107"/>
                    <a:pt x="0" y="107"/>
                  </a:cubicBezTo>
                  <a:cubicBezTo>
                    <a:pt x="4" y="115"/>
                    <a:pt x="4" y="115"/>
                    <a:pt x="4" y="115"/>
                  </a:cubicBezTo>
                  <a:cubicBezTo>
                    <a:pt x="4" y="116"/>
                    <a:pt x="4" y="116"/>
                    <a:pt x="4" y="116"/>
                  </a:cubicBezTo>
                  <a:cubicBezTo>
                    <a:pt x="4" y="116"/>
                    <a:pt x="4" y="116"/>
                    <a:pt x="4" y="116"/>
                  </a:cubicBezTo>
                  <a:cubicBezTo>
                    <a:pt x="5" y="126"/>
                    <a:pt x="5" y="126"/>
                    <a:pt x="5" y="126"/>
                  </a:cubicBezTo>
                  <a:cubicBezTo>
                    <a:pt x="19" y="142"/>
                    <a:pt x="19" y="142"/>
                    <a:pt x="19" y="142"/>
                  </a:cubicBezTo>
                  <a:cubicBezTo>
                    <a:pt x="19" y="142"/>
                    <a:pt x="19" y="142"/>
                    <a:pt x="19" y="142"/>
                  </a:cubicBezTo>
                  <a:cubicBezTo>
                    <a:pt x="19" y="142"/>
                    <a:pt x="19" y="142"/>
                    <a:pt x="19" y="142"/>
                  </a:cubicBezTo>
                  <a:cubicBezTo>
                    <a:pt x="19" y="143"/>
                    <a:pt x="19" y="143"/>
                    <a:pt x="19" y="143"/>
                  </a:cubicBezTo>
                  <a:cubicBezTo>
                    <a:pt x="25" y="152"/>
                    <a:pt x="25" y="152"/>
                    <a:pt x="25" y="152"/>
                  </a:cubicBezTo>
                  <a:cubicBezTo>
                    <a:pt x="25" y="151"/>
                    <a:pt x="25" y="151"/>
                    <a:pt x="25" y="151"/>
                  </a:cubicBezTo>
                  <a:cubicBezTo>
                    <a:pt x="25" y="150"/>
                    <a:pt x="25" y="150"/>
                    <a:pt x="25" y="150"/>
                  </a:cubicBezTo>
                  <a:cubicBezTo>
                    <a:pt x="30" y="138"/>
                    <a:pt x="30" y="138"/>
                    <a:pt x="30" y="138"/>
                  </a:cubicBezTo>
                  <a:cubicBezTo>
                    <a:pt x="30" y="138"/>
                    <a:pt x="30" y="138"/>
                    <a:pt x="30" y="138"/>
                  </a:cubicBezTo>
                  <a:cubicBezTo>
                    <a:pt x="30" y="138"/>
                    <a:pt x="30" y="138"/>
                    <a:pt x="30" y="138"/>
                  </a:cubicBezTo>
                  <a:cubicBezTo>
                    <a:pt x="30" y="138"/>
                    <a:pt x="30" y="138"/>
                    <a:pt x="30" y="138"/>
                  </a:cubicBezTo>
                  <a:cubicBezTo>
                    <a:pt x="38" y="127"/>
                    <a:pt x="38" y="127"/>
                    <a:pt x="38" y="127"/>
                  </a:cubicBezTo>
                  <a:cubicBezTo>
                    <a:pt x="39" y="127"/>
                    <a:pt x="39" y="127"/>
                    <a:pt x="39" y="127"/>
                  </a:cubicBezTo>
                  <a:cubicBezTo>
                    <a:pt x="49" y="122"/>
                    <a:pt x="49" y="122"/>
                    <a:pt x="49" y="122"/>
                  </a:cubicBezTo>
                  <a:cubicBezTo>
                    <a:pt x="49" y="122"/>
                    <a:pt x="49" y="122"/>
                    <a:pt x="49" y="122"/>
                  </a:cubicBezTo>
                  <a:cubicBezTo>
                    <a:pt x="56" y="126"/>
                    <a:pt x="56" y="126"/>
                    <a:pt x="56" y="126"/>
                  </a:cubicBezTo>
                  <a:cubicBezTo>
                    <a:pt x="64" y="125"/>
                    <a:pt x="64" y="125"/>
                    <a:pt x="64" y="125"/>
                  </a:cubicBezTo>
                  <a:cubicBezTo>
                    <a:pt x="61" y="111"/>
                    <a:pt x="61" y="111"/>
                    <a:pt x="61" y="111"/>
                  </a:cubicBezTo>
                  <a:cubicBezTo>
                    <a:pt x="63" y="111"/>
                    <a:pt x="63" y="111"/>
                    <a:pt x="63" y="111"/>
                  </a:cubicBezTo>
                  <a:cubicBezTo>
                    <a:pt x="71" y="110"/>
                    <a:pt x="71" y="110"/>
                    <a:pt x="71" y="110"/>
                  </a:cubicBezTo>
                  <a:cubicBezTo>
                    <a:pt x="79" y="110"/>
                    <a:pt x="79" y="110"/>
                    <a:pt x="79" y="110"/>
                  </a:cubicBezTo>
                  <a:cubicBezTo>
                    <a:pt x="79" y="110"/>
                    <a:pt x="79" y="110"/>
                    <a:pt x="79" y="110"/>
                  </a:cubicBezTo>
                  <a:cubicBezTo>
                    <a:pt x="79" y="111"/>
                    <a:pt x="79" y="111"/>
                    <a:pt x="79" y="111"/>
                  </a:cubicBezTo>
                  <a:cubicBezTo>
                    <a:pt x="95" y="118"/>
                    <a:pt x="95" y="118"/>
                    <a:pt x="95" y="118"/>
                  </a:cubicBezTo>
                  <a:cubicBezTo>
                    <a:pt x="109" y="121"/>
                    <a:pt x="109" y="121"/>
                    <a:pt x="109" y="121"/>
                  </a:cubicBezTo>
                  <a:cubicBezTo>
                    <a:pt x="109" y="121"/>
                    <a:pt x="109" y="121"/>
                    <a:pt x="109" y="121"/>
                  </a:cubicBezTo>
                  <a:cubicBezTo>
                    <a:pt x="109" y="121"/>
                    <a:pt x="109" y="121"/>
                    <a:pt x="109" y="121"/>
                  </a:cubicBezTo>
                  <a:cubicBezTo>
                    <a:pt x="110" y="121"/>
                    <a:pt x="110" y="121"/>
                    <a:pt x="110" y="121"/>
                  </a:cubicBezTo>
                  <a:cubicBezTo>
                    <a:pt x="114" y="124"/>
                    <a:pt x="114" y="124"/>
                    <a:pt x="114" y="124"/>
                  </a:cubicBezTo>
                  <a:cubicBezTo>
                    <a:pt x="121" y="126"/>
                    <a:pt x="121" y="126"/>
                    <a:pt x="121" y="126"/>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0"/>
                    <a:pt x="125" y="130"/>
                    <a:pt x="125" y="130"/>
                  </a:cubicBezTo>
                  <a:cubicBezTo>
                    <a:pt x="127" y="131"/>
                    <a:pt x="127" y="131"/>
                    <a:pt x="127" y="131"/>
                  </a:cubicBezTo>
                  <a:cubicBezTo>
                    <a:pt x="131" y="127"/>
                    <a:pt x="131" y="127"/>
                    <a:pt x="131" y="127"/>
                  </a:cubicBezTo>
                  <a:cubicBezTo>
                    <a:pt x="131" y="127"/>
                    <a:pt x="131" y="127"/>
                    <a:pt x="131" y="127"/>
                  </a:cubicBezTo>
                  <a:cubicBezTo>
                    <a:pt x="138" y="122"/>
                    <a:pt x="138" y="122"/>
                    <a:pt x="138" y="122"/>
                  </a:cubicBezTo>
                  <a:cubicBezTo>
                    <a:pt x="142" y="115"/>
                    <a:pt x="142" y="115"/>
                    <a:pt x="142" y="115"/>
                  </a:cubicBezTo>
                  <a:cubicBezTo>
                    <a:pt x="148" y="118"/>
                    <a:pt x="148" y="118"/>
                    <a:pt x="148" y="118"/>
                  </a:cubicBezTo>
                  <a:cubicBezTo>
                    <a:pt x="148" y="119"/>
                    <a:pt x="148" y="119"/>
                    <a:pt x="148" y="119"/>
                  </a:cubicBezTo>
                  <a:cubicBezTo>
                    <a:pt x="148" y="119"/>
                    <a:pt x="148" y="119"/>
                    <a:pt x="148" y="119"/>
                  </a:cubicBezTo>
                  <a:cubicBezTo>
                    <a:pt x="150" y="124"/>
                    <a:pt x="150" y="124"/>
                    <a:pt x="150" y="124"/>
                  </a:cubicBezTo>
                  <a:cubicBezTo>
                    <a:pt x="150" y="126"/>
                    <a:pt x="150" y="126"/>
                    <a:pt x="150" y="126"/>
                  </a:cubicBezTo>
                  <a:cubicBezTo>
                    <a:pt x="149" y="129"/>
                    <a:pt x="149" y="129"/>
                    <a:pt x="149" y="129"/>
                  </a:cubicBezTo>
                  <a:cubicBezTo>
                    <a:pt x="149" y="130"/>
                    <a:pt x="149" y="130"/>
                    <a:pt x="149" y="130"/>
                  </a:cubicBezTo>
                  <a:cubicBezTo>
                    <a:pt x="153" y="128"/>
                    <a:pt x="153" y="128"/>
                    <a:pt x="153" y="128"/>
                  </a:cubicBezTo>
                  <a:cubicBezTo>
                    <a:pt x="159" y="122"/>
                    <a:pt x="159" y="122"/>
                    <a:pt x="159" y="122"/>
                  </a:cubicBezTo>
                  <a:cubicBezTo>
                    <a:pt x="164" y="122"/>
                    <a:pt x="164" y="122"/>
                    <a:pt x="164" y="122"/>
                  </a:cubicBezTo>
                  <a:cubicBezTo>
                    <a:pt x="164" y="122"/>
                    <a:pt x="164" y="122"/>
                    <a:pt x="164" y="122"/>
                  </a:cubicBezTo>
                  <a:cubicBezTo>
                    <a:pt x="165" y="122"/>
                    <a:pt x="165" y="122"/>
                    <a:pt x="165" y="122"/>
                  </a:cubicBezTo>
                  <a:cubicBezTo>
                    <a:pt x="168" y="125"/>
                    <a:pt x="168" y="125"/>
                    <a:pt x="168" y="125"/>
                  </a:cubicBezTo>
                  <a:cubicBezTo>
                    <a:pt x="171" y="127"/>
                    <a:pt x="171" y="129"/>
                    <a:pt x="171" y="131"/>
                  </a:cubicBezTo>
                  <a:cubicBezTo>
                    <a:pt x="170" y="140"/>
                    <a:pt x="170" y="140"/>
                    <a:pt x="170" y="140"/>
                  </a:cubicBezTo>
                  <a:cubicBezTo>
                    <a:pt x="173" y="144"/>
                    <a:pt x="173" y="144"/>
                    <a:pt x="173" y="144"/>
                  </a:cubicBezTo>
                  <a:cubicBezTo>
                    <a:pt x="173" y="145"/>
                    <a:pt x="173" y="145"/>
                    <a:pt x="173" y="145"/>
                  </a:cubicBezTo>
                  <a:cubicBezTo>
                    <a:pt x="183" y="134"/>
                    <a:pt x="189" y="129"/>
                    <a:pt x="193" y="129"/>
                  </a:cubicBezTo>
                  <a:cubicBezTo>
                    <a:pt x="204" y="129"/>
                    <a:pt x="204" y="129"/>
                    <a:pt x="204" y="129"/>
                  </a:cubicBezTo>
                  <a:cubicBezTo>
                    <a:pt x="207" y="124"/>
                    <a:pt x="207" y="124"/>
                    <a:pt x="207" y="124"/>
                  </a:cubicBezTo>
                  <a:cubicBezTo>
                    <a:pt x="215" y="120"/>
                    <a:pt x="215" y="120"/>
                    <a:pt x="215" y="120"/>
                  </a:cubicBezTo>
                  <a:cubicBezTo>
                    <a:pt x="215" y="120"/>
                    <a:pt x="215" y="120"/>
                    <a:pt x="215" y="120"/>
                  </a:cubicBezTo>
                  <a:cubicBezTo>
                    <a:pt x="226" y="119"/>
                    <a:pt x="226" y="119"/>
                    <a:pt x="226" y="119"/>
                  </a:cubicBezTo>
                  <a:cubicBezTo>
                    <a:pt x="237" y="114"/>
                    <a:pt x="237" y="114"/>
                    <a:pt x="237" y="114"/>
                  </a:cubicBezTo>
                  <a:cubicBezTo>
                    <a:pt x="237" y="113"/>
                    <a:pt x="237" y="113"/>
                    <a:pt x="237" y="113"/>
                  </a:cubicBezTo>
                  <a:cubicBezTo>
                    <a:pt x="243" y="113"/>
                    <a:pt x="243" y="113"/>
                    <a:pt x="243" y="113"/>
                  </a:cubicBezTo>
                  <a:cubicBezTo>
                    <a:pt x="242" y="110"/>
                    <a:pt x="242" y="110"/>
                    <a:pt x="242" y="110"/>
                  </a:cubicBezTo>
                  <a:cubicBezTo>
                    <a:pt x="243" y="109"/>
                    <a:pt x="243" y="109"/>
                    <a:pt x="243" y="109"/>
                  </a:cubicBezTo>
                  <a:cubicBezTo>
                    <a:pt x="244" y="108"/>
                    <a:pt x="244" y="108"/>
                    <a:pt x="244" y="108"/>
                  </a:cubicBezTo>
                  <a:cubicBezTo>
                    <a:pt x="229" y="76"/>
                    <a:pt x="229" y="76"/>
                    <a:pt x="229" y="76"/>
                  </a:cubicBezTo>
                  <a:cubicBezTo>
                    <a:pt x="229" y="75"/>
                    <a:pt x="229" y="75"/>
                    <a:pt x="229" y="75"/>
                  </a:cubicBezTo>
                  <a:cubicBezTo>
                    <a:pt x="229" y="75"/>
                    <a:pt x="229" y="75"/>
                    <a:pt x="229" y="75"/>
                  </a:cubicBezTo>
                  <a:cubicBezTo>
                    <a:pt x="235" y="66"/>
                    <a:pt x="235" y="66"/>
                    <a:pt x="235" y="66"/>
                  </a:cubicBezTo>
                  <a:cubicBezTo>
                    <a:pt x="233" y="64"/>
                    <a:pt x="233" y="64"/>
                    <a:pt x="233" y="64"/>
                  </a:cubicBezTo>
                  <a:cubicBezTo>
                    <a:pt x="223" y="62"/>
                    <a:pt x="223" y="62"/>
                    <a:pt x="223" y="62"/>
                  </a:cubicBezTo>
                  <a:cubicBezTo>
                    <a:pt x="221" y="62"/>
                    <a:pt x="221" y="62"/>
                    <a:pt x="221" y="62"/>
                  </a:cubicBezTo>
                  <a:cubicBezTo>
                    <a:pt x="221" y="62"/>
                    <a:pt x="221" y="62"/>
                    <a:pt x="221" y="62"/>
                  </a:cubicBezTo>
                  <a:cubicBezTo>
                    <a:pt x="221" y="61"/>
                    <a:pt x="221" y="61"/>
                    <a:pt x="221" y="61"/>
                  </a:cubicBezTo>
                  <a:cubicBezTo>
                    <a:pt x="215" y="54"/>
                    <a:pt x="215" y="54"/>
                    <a:pt x="215" y="54"/>
                  </a:cubicBezTo>
                  <a:cubicBezTo>
                    <a:pt x="215" y="52"/>
                    <a:pt x="215" y="52"/>
                    <a:pt x="215" y="52"/>
                  </a:cubicBezTo>
                  <a:cubicBezTo>
                    <a:pt x="215" y="53"/>
                    <a:pt x="215" y="53"/>
                    <a:pt x="215" y="53"/>
                  </a:cubicBezTo>
                  <a:cubicBezTo>
                    <a:pt x="214" y="53"/>
                    <a:pt x="214" y="53"/>
                    <a:pt x="214" y="53"/>
                  </a:cubicBezTo>
                  <a:cubicBezTo>
                    <a:pt x="208" y="49"/>
                    <a:pt x="208" y="49"/>
                    <a:pt x="208" y="49"/>
                  </a:cubicBezTo>
                  <a:cubicBezTo>
                    <a:pt x="205" y="53"/>
                    <a:pt x="203" y="55"/>
                    <a:pt x="199" y="56"/>
                  </a:cubicBezTo>
                  <a:cubicBezTo>
                    <a:pt x="197" y="57"/>
                    <a:pt x="192" y="54"/>
                    <a:pt x="186" y="47"/>
                  </a:cubicBezTo>
                  <a:cubicBezTo>
                    <a:pt x="183" y="43"/>
                    <a:pt x="183" y="43"/>
                    <a:pt x="183" y="43"/>
                  </a:cubicBezTo>
                  <a:cubicBezTo>
                    <a:pt x="183" y="42"/>
                    <a:pt x="180" y="43"/>
                    <a:pt x="175" y="44"/>
                  </a:cubicBezTo>
                  <a:cubicBezTo>
                    <a:pt x="169" y="47"/>
                    <a:pt x="164" y="47"/>
                    <a:pt x="162" y="46"/>
                  </a:cubicBezTo>
                  <a:cubicBezTo>
                    <a:pt x="160" y="44"/>
                    <a:pt x="159" y="40"/>
                    <a:pt x="160" y="35"/>
                  </a:cubicBezTo>
                  <a:cubicBezTo>
                    <a:pt x="161" y="30"/>
                    <a:pt x="160" y="28"/>
                    <a:pt x="159" y="27"/>
                  </a:cubicBezTo>
                  <a:cubicBezTo>
                    <a:pt x="107" y="24"/>
                    <a:pt x="107" y="24"/>
                    <a:pt x="107" y="24"/>
                  </a:cubicBezTo>
                  <a:cubicBezTo>
                    <a:pt x="103" y="22"/>
                    <a:pt x="99" y="20"/>
                    <a:pt x="97" y="18"/>
                  </a:cubicBezTo>
                  <a:cubicBezTo>
                    <a:pt x="89" y="16"/>
                    <a:pt x="89" y="16"/>
                    <a:pt x="89" y="16"/>
                  </a:cubicBezTo>
                  <a:cubicBezTo>
                    <a:pt x="85" y="15"/>
                    <a:pt x="79" y="10"/>
                    <a:pt x="71" y="0"/>
                  </a:cubicBezTo>
                  <a:cubicBezTo>
                    <a:pt x="66" y="4"/>
                    <a:pt x="66" y="4"/>
                    <a:pt x="66" y="4"/>
                  </a:cubicBezTo>
                  <a:cubicBezTo>
                    <a:pt x="58" y="2"/>
                    <a:pt x="58" y="2"/>
                    <a:pt x="58" y="2"/>
                  </a:cubicBezTo>
                  <a:cubicBezTo>
                    <a:pt x="37" y="2"/>
                    <a:pt x="37" y="2"/>
                    <a:pt x="37" y="2"/>
                  </a:cubicBezTo>
                  <a:cubicBezTo>
                    <a:pt x="37" y="2"/>
                    <a:pt x="37" y="2"/>
                    <a:pt x="37" y="2"/>
                  </a:cubicBezTo>
                  <a:cubicBezTo>
                    <a:pt x="37" y="2"/>
                    <a:pt x="37" y="2"/>
                    <a:pt x="37" y="2"/>
                  </a:cubicBezTo>
                  <a:lnTo>
                    <a:pt x="31" y="0"/>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1" name="Freeform 21"/>
            <p:cNvSpPr/>
            <p:nvPr/>
          </p:nvSpPr>
          <p:spPr bwMode="auto">
            <a:xfrm>
              <a:off x="3924591" y="5215009"/>
              <a:ext cx="779850" cy="623155"/>
            </a:xfrm>
            <a:custGeom>
              <a:avLst/>
              <a:gdLst>
                <a:gd name="T0" fmla="*/ 244 w 253"/>
                <a:gd name="T1" fmla="*/ 65 h 202"/>
                <a:gd name="T2" fmla="*/ 253 w 253"/>
                <a:gd name="T3" fmla="*/ 63 h 202"/>
                <a:gd name="T4" fmla="*/ 235 w 253"/>
                <a:gd name="T5" fmla="*/ 45 h 202"/>
                <a:gd name="T6" fmla="*/ 223 w 253"/>
                <a:gd name="T7" fmla="*/ 22 h 202"/>
                <a:gd name="T8" fmla="*/ 201 w 253"/>
                <a:gd name="T9" fmla="*/ 27 h 202"/>
                <a:gd name="T10" fmla="*/ 200 w 253"/>
                <a:gd name="T11" fmla="*/ 29 h 202"/>
                <a:gd name="T12" fmla="*/ 182 w 253"/>
                <a:gd name="T13" fmla="*/ 25 h 202"/>
                <a:gd name="T14" fmla="*/ 150 w 253"/>
                <a:gd name="T15" fmla="*/ 40 h 202"/>
                <a:gd name="T16" fmla="*/ 150 w 253"/>
                <a:gd name="T17" fmla="*/ 19 h 202"/>
                <a:gd name="T18" fmla="*/ 149 w 253"/>
                <a:gd name="T19" fmla="*/ 10 h 202"/>
                <a:gd name="T20" fmla="*/ 138 w 253"/>
                <a:gd name="T21" fmla="*/ 10 h 202"/>
                <a:gd name="T22" fmla="*/ 126 w 253"/>
                <a:gd name="T23" fmla="*/ 9 h 202"/>
                <a:gd name="T24" fmla="*/ 109 w 253"/>
                <a:gd name="T25" fmla="*/ 1 h 202"/>
                <a:gd name="T26" fmla="*/ 105 w 253"/>
                <a:gd name="T27" fmla="*/ 25 h 202"/>
                <a:gd name="T28" fmla="*/ 82 w 253"/>
                <a:gd name="T29" fmla="*/ 18 h 202"/>
                <a:gd name="T30" fmla="*/ 77 w 253"/>
                <a:gd name="T31" fmla="*/ 16 h 202"/>
                <a:gd name="T32" fmla="*/ 71 w 253"/>
                <a:gd name="T33" fmla="*/ 33 h 202"/>
                <a:gd name="T34" fmla="*/ 75 w 253"/>
                <a:gd name="T35" fmla="*/ 48 h 202"/>
                <a:gd name="T36" fmla="*/ 67 w 253"/>
                <a:gd name="T37" fmla="*/ 61 h 202"/>
                <a:gd name="T38" fmla="*/ 52 w 253"/>
                <a:gd name="T39" fmla="*/ 102 h 202"/>
                <a:gd name="T40" fmla="*/ 29 w 253"/>
                <a:gd name="T41" fmla="*/ 118 h 202"/>
                <a:gd name="T42" fmla="*/ 31 w 253"/>
                <a:gd name="T43" fmla="*/ 125 h 202"/>
                <a:gd name="T44" fmla="*/ 19 w 253"/>
                <a:gd name="T45" fmla="*/ 143 h 202"/>
                <a:gd name="T46" fmla="*/ 5 w 253"/>
                <a:gd name="T47" fmla="*/ 147 h 202"/>
                <a:gd name="T48" fmla="*/ 2 w 253"/>
                <a:gd name="T49" fmla="*/ 184 h 202"/>
                <a:gd name="T50" fmla="*/ 7 w 253"/>
                <a:gd name="T51" fmla="*/ 196 h 202"/>
                <a:gd name="T52" fmla="*/ 21 w 253"/>
                <a:gd name="T53" fmla="*/ 201 h 202"/>
                <a:gd name="T54" fmla="*/ 22 w 253"/>
                <a:gd name="T55" fmla="*/ 199 h 202"/>
                <a:gd name="T56" fmla="*/ 17 w 253"/>
                <a:gd name="T57" fmla="*/ 187 h 202"/>
                <a:gd name="T58" fmla="*/ 12 w 253"/>
                <a:gd name="T59" fmla="*/ 182 h 202"/>
                <a:gd name="T60" fmla="*/ 18 w 253"/>
                <a:gd name="T61" fmla="*/ 174 h 202"/>
                <a:gd name="T62" fmla="*/ 32 w 253"/>
                <a:gd name="T63" fmla="*/ 163 h 202"/>
                <a:gd name="T64" fmla="*/ 64 w 253"/>
                <a:gd name="T65" fmla="*/ 142 h 202"/>
                <a:gd name="T66" fmla="*/ 70 w 253"/>
                <a:gd name="T67" fmla="*/ 145 h 202"/>
                <a:gd name="T68" fmla="*/ 75 w 253"/>
                <a:gd name="T69" fmla="*/ 142 h 202"/>
                <a:gd name="T70" fmla="*/ 96 w 253"/>
                <a:gd name="T71" fmla="*/ 137 h 202"/>
                <a:gd name="T72" fmla="*/ 97 w 253"/>
                <a:gd name="T73" fmla="*/ 136 h 202"/>
                <a:gd name="T74" fmla="*/ 119 w 253"/>
                <a:gd name="T75" fmla="*/ 128 h 202"/>
                <a:gd name="T76" fmla="*/ 123 w 253"/>
                <a:gd name="T77" fmla="*/ 96 h 202"/>
                <a:gd name="T78" fmla="*/ 130 w 253"/>
                <a:gd name="T79" fmla="*/ 95 h 202"/>
                <a:gd name="T80" fmla="*/ 132 w 253"/>
                <a:gd name="T81" fmla="*/ 96 h 202"/>
                <a:gd name="T82" fmla="*/ 159 w 253"/>
                <a:gd name="T83" fmla="*/ 113 h 202"/>
                <a:gd name="T84" fmla="*/ 155 w 253"/>
                <a:gd name="T85" fmla="*/ 103 h 202"/>
                <a:gd name="T86" fmla="*/ 166 w 253"/>
                <a:gd name="T87" fmla="*/ 99 h 202"/>
                <a:gd name="T88" fmla="*/ 173 w 253"/>
                <a:gd name="T89" fmla="*/ 96 h 202"/>
                <a:gd name="T90" fmla="*/ 193 w 253"/>
                <a:gd name="T91" fmla="*/ 102 h 202"/>
                <a:gd name="T92" fmla="*/ 206 w 253"/>
                <a:gd name="T93" fmla="*/ 93 h 202"/>
                <a:gd name="T94" fmla="*/ 207 w 253"/>
                <a:gd name="T95" fmla="*/ 94 h 202"/>
                <a:gd name="T96" fmla="*/ 238 w 253"/>
                <a:gd name="T97" fmla="*/ 6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3" h="202">
                  <a:moveTo>
                    <a:pt x="238" y="69"/>
                  </a:moveTo>
                  <a:cubicBezTo>
                    <a:pt x="241" y="69"/>
                    <a:pt x="243" y="67"/>
                    <a:pt x="244" y="65"/>
                  </a:cubicBezTo>
                  <a:cubicBezTo>
                    <a:pt x="244" y="65"/>
                    <a:pt x="244" y="65"/>
                    <a:pt x="244" y="65"/>
                  </a:cubicBezTo>
                  <a:cubicBezTo>
                    <a:pt x="245" y="64"/>
                    <a:pt x="245" y="64"/>
                    <a:pt x="245" y="64"/>
                  </a:cubicBezTo>
                  <a:cubicBezTo>
                    <a:pt x="246" y="64"/>
                    <a:pt x="246" y="64"/>
                    <a:pt x="246" y="64"/>
                  </a:cubicBezTo>
                  <a:cubicBezTo>
                    <a:pt x="253" y="63"/>
                    <a:pt x="253" y="63"/>
                    <a:pt x="253" y="63"/>
                  </a:cubicBezTo>
                  <a:cubicBezTo>
                    <a:pt x="253" y="58"/>
                    <a:pt x="253" y="58"/>
                    <a:pt x="253" y="58"/>
                  </a:cubicBezTo>
                  <a:cubicBezTo>
                    <a:pt x="251" y="58"/>
                    <a:pt x="249" y="57"/>
                    <a:pt x="247" y="56"/>
                  </a:cubicBezTo>
                  <a:cubicBezTo>
                    <a:pt x="235" y="45"/>
                    <a:pt x="235" y="45"/>
                    <a:pt x="235" y="45"/>
                  </a:cubicBezTo>
                  <a:cubicBezTo>
                    <a:pt x="235" y="44"/>
                    <a:pt x="235" y="44"/>
                    <a:pt x="235" y="44"/>
                  </a:cubicBezTo>
                  <a:cubicBezTo>
                    <a:pt x="230" y="29"/>
                    <a:pt x="230" y="29"/>
                    <a:pt x="230" y="29"/>
                  </a:cubicBezTo>
                  <a:cubicBezTo>
                    <a:pt x="223" y="22"/>
                    <a:pt x="223" y="22"/>
                    <a:pt x="223" y="22"/>
                  </a:cubicBezTo>
                  <a:cubicBezTo>
                    <a:pt x="214" y="22"/>
                    <a:pt x="207" y="22"/>
                    <a:pt x="203" y="22"/>
                  </a:cubicBezTo>
                  <a:cubicBezTo>
                    <a:pt x="201" y="22"/>
                    <a:pt x="201" y="22"/>
                    <a:pt x="201" y="22"/>
                  </a:cubicBezTo>
                  <a:cubicBezTo>
                    <a:pt x="201" y="27"/>
                    <a:pt x="201" y="27"/>
                    <a:pt x="201" y="27"/>
                  </a:cubicBezTo>
                  <a:cubicBezTo>
                    <a:pt x="201" y="28"/>
                    <a:pt x="201" y="28"/>
                    <a:pt x="201" y="28"/>
                  </a:cubicBezTo>
                  <a:cubicBezTo>
                    <a:pt x="201" y="29"/>
                    <a:pt x="201" y="29"/>
                    <a:pt x="201" y="29"/>
                  </a:cubicBezTo>
                  <a:cubicBezTo>
                    <a:pt x="200" y="29"/>
                    <a:pt x="200" y="29"/>
                    <a:pt x="200" y="29"/>
                  </a:cubicBezTo>
                  <a:cubicBezTo>
                    <a:pt x="194" y="32"/>
                    <a:pt x="194" y="32"/>
                    <a:pt x="194" y="32"/>
                  </a:cubicBezTo>
                  <a:cubicBezTo>
                    <a:pt x="193" y="31"/>
                    <a:pt x="193" y="31"/>
                    <a:pt x="193" y="31"/>
                  </a:cubicBezTo>
                  <a:cubicBezTo>
                    <a:pt x="187" y="26"/>
                    <a:pt x="184" y="24"/>
                    <a:pt x="182" y="25"/>
                  </a:cubicBezTo>
                  <a:cubicBezTo>
                    <a:pt x="168" y="32"/>
                    <a:pt x="160" y="35"/>
                    <a:pt x="158" y="34"/>
                  </a:cubicBezTo>
                  <a:cubicBezTo>
                    <a:pt x="156" y="34"/>
                    <a:pt x="154" y="36"/>
                    <a:pt x="151" y="38"/>
                  </a:cubicBezTo>
                  <a:cubicBezTo>
                    <a:pt x="150" y="40"/>
                    <a:pt x="150" y="40"/>
                    <a:pt x="150" y="40"/>
                  </a:cubicBezTo>
                  <a:cubicBezTo>
                    <a:pt x="149" y="38"/>
                    <a:pt x="149" y="38"/>
                    <a:pt x="149" y="38"/>
                  </a:cubicBezTo>
                  <a:cubicBezTo>
                    <a:pt x="145" y="35"/>
                    <a:pt x="143" y="32"/>
                    <a:pt x="143" y="29"/>
                  </a:cubicBezTo>
                  <a:cubicBezTo>
                    <a:pt x="143" y="28"/>
                    <a:pt x="145" y="24"/>
                    <a:pt x="150" y="19"/>
                  </a:cubicBezTo>
                  <a:cubicBezTo>
                    <a:pt x="156" y="13"/>
                    <a:pt x="159" y="9"/>
                    <a:pt x="159" y="8"/>
                  </a:cubicBezTo>
                  <a:cubicBezTo>
                    <a:pt x="157" y="6"/>
                    <a:pt x="157" y="6"/>
                    <a:pt x="157" y="6"/>
                  </a:cubicBezTo>
                  <a:cubicBezTo>
                    <a:pt x="156" y="6"/>
                    <a:pt x="153" y="7"/>
                    <a:pt x="149" y="10"/>
                  </a:cubicBezTo>
                  <a:cubicBezTo>
                    <a:pt x="145" y="13"/>
                    <a:pt x="142" y="14"/>
                    <a:pt x="141" y="14"/>
                  </a:cubicBezTo>
                  <a:cubicBezTo>
                    <a:pt x="140" y="14"/>
                    <a:pt x="139" y="13"/>
                    <a:pt x="139" y="11"/>
                  </a:cubicBezTo>
                  <a:cubicBezTo>
                    <a:pt x="138" y="10"/>
                    <a:pt x="138" y="10"/>
                    <a:pt x="138" y="10"/>
                  </a:cubicBezTo>
                  <a:cubicBezTo>
                    <a:pt x="135" y="4"/>
                    <a:pt x="135" y="4"/>
                    <a:pt x="135" y="4"/>
                  </a:cubicBezTo>
                  <a:cubicBezTo>
                    <a:pt x="127" y="8"/>
                    <a:pt x="127" y="8"/>
                    <a:pt x="127" y="8"/>
                  </a:cubicBezTo>
                  <a:cubicBezTo>
                    <a:pt x="126" y="9"/>
                    <a:pt x="126" y="9"/>
                    <a:pt x="126" y="9"/>
                  </a:cubicBezTo>
                  <a:cubicBezTo>
                    <a:pt x="126" y="8"/>
                    <a:pt x="126" y="8"/>
                    <a:pt x="126" y="8"/>
                  </a:cubicBezTo>
                  <a:cubicBezTo>
                    <a:pt x="125" y="8"/>
                    <a:pt x="125" y="8"/>
                    <a:pt x="125" y="8"/>
                  </a:cubicBezTo>
                  <a:cubicBezTo>
                    <a:pt x="120" y="5"/>
                    <a:pt x="115" y="3"/>
                    <a:pt x="109" y="1"/>
                  </a:cubicBezTo>
                  <a:cubicBezTo>
                    <a:pt x="106" y="0"/>
                    <a:pt x="102" y="2"/>
                    <a:pt x="99" y="6"/>
                  </a:cubicBezTo>
                  <a:cubicBezTo>
                    <a:pt x="102" y="12"/>
                    <a:pt x="102" y="12"/>
                    <a:pt x="102" y="12"/>
                  </a:cubicBezTo>
                  <a:cubicBezTo>
                    <a:pt x="105" y="18"/>
                    <a:pt x="106" y="22"/>
                    <a:pt x="105" y="25"/>
                  </a:cubicBezTo>
                  <a:cubicBezTo>
                    <a:pt x="104" y="26"/>
                    <a:pt x="103" y="27"/>
                    <a:pt x="101" y="27"/>
                  </a:cubicBezTo>
                  <a:cubicBezTo>
                    <a:pt x="99" y="28"/>
                    <a:pt x="95" y="27"/>
                    <a:pt x="91" y="24"/>
                  </a:cubicBezTo>
                  <a:cubicBezTo>
                    <a:pt x="87" y="21"/>
                    <a:pt x="85" y="19"/>
                    <a:pt x="82" y="18"/>
                  </a:cubicBezTo>
                  <a:cubicBezTo>
                    <a:pt x="77" y="16"/>
                    <a:pt x="77" y="16"/>
                    <a:pt x="77" y="16"/>
                  </a:cubicBezTo>
                  <a:cubicBezTo>
                    <a:pt x="77" y="16"/>
                    <a:pt x="77" y="16"/>
                    <a:pt x="77" y="16"/>
                  </a:cubicBezTo>
                  <a:cubicBezTo>
                    <a:pt x="77" y="16"/>
                    <a:pt x="77" y="16"/>
                    <a:pt x="77" y="16"/>
                  </a:cubicBezTo>
                  <a:cubicBezTo>
                    <a:pt x="78" y="17"/>
                    <a:pt x="78" y="17"/>
                    <a:pt x="78" y="17"/>
                  </a:cubicBezTo>
                  <a:cubicBezTo>
                    <a:pt x="78" y="26"/>
                    <a:pt x="78" y="26"/>
                    <a:pt x="78" y="26"/>
                  </a:cubicBezTo>
                  <a:cubicBezTo>
                    <a:pt x="71" y="33"/>
                    <a:pt x="71" y="33"/>
                    <a:pt x="71" y="33"/>
                  </a:cubicBezTo>
                  <a:cubicBezTo>
                    <a:pt x="71" y="40"/>
                    <a:pt x="71" y="40"/>
                    <a:pt x="71" y="40"/>
                  </a:cubicBezTo>
                  <a:cubicBezTo>
                    <a:pt x="74" y="47"/>
                    <a:pt x="74" y="47"/>
                    <a:pt x="74" y="47"/>
                  </a:cubicBezTo>
                  <a:cubicBezTo>
                    <a:pt x="75" y="48"/>
                    <a:pt x="75" y="48"/>
                    <a:pt x="75" y="48"/>
                  </a:cubicBezTo>
                  <a:cubicBezTo>
                    <a:pt x="70" y="54"/>
                    <a:pt x="70" y="54"/>
                    <a:pt x="70" y="54"/>
                  </a:cubicBezTo>
                  <a:cubicBezTo>
                    <a:pt x="67" y="61"/>
                    <a:pt x="67" y="61"/>
                    <a:pt x="67" y="61"/>
                  </a:cubicBezTo>
                  <a:cubicBezTo>
                    <a:pt x="67" y="61"/>
                    <a:pt x="67" y="61"/>
                    <a:pt x="67" y="61"/>
                  </a:cubicBezTo>
                  <a:cubicBezTo>
                    <a:pt x="61" y="67"/>
                    <a:pt x="61" y="67"/>
                    <a:pt x="61" y="67"/>
                  </a:cubicBezTo>
                  <a:cubicBezTo>
                    <a:pt x="51" y="90"/>
                    <a:pt x="51" y="90"/>
                    <a:pt x="51" y="90"/>
                  </a:cubicBezTo>
                  <a:cubicBezTo>
                    <a:pt x="52" y="102"/>
                    <a:pt x="52" y="102"/>
                    <a:pt x="52" y="102"/>
                  </a:cubicBezTo>
                  <a:cubicBezTo>
                    <a:pt x="51" y="103"/>
                    <a:pt x="51" y="103"/>
                    <a:pt x="51" y="103"/>
                  </a:cubicBezTo>
                  <a:cubicBezTo>
                    <a:pt x="30" y="115"/>
                    <a:pt x="30" y="115"/>
                    <a:pt x="30" y="115"/>
                  </a:cubicBezTo>
                  <a:cubicBezTo>
                    <a:pt x="29" y="118"/>
                    <a:pt x="29" y="118"/>
                    <a:pt x="29" y="118"/>
                  </a:cubicBezTo>
                  <a:cubicBezTo>
                    <a:pt x="31" y="124"/>
                    <a:pt x="31" y="124"/>
                    <a:pt x="31" y="124"/>
                  </a:cubicBezTo>
                  <a:cubicBezTo>
                    <a:pt x="31" y="124"/>
                    <a:pt x="31" y="124"/>
                    <a:pt x="31" y="124"/>
                  </a:cubicBezTo>
                  <a:cubicBezTo>
                    <a:pt x="31" y="125"/>
                    <a:pt x="31" y="125"/>
                    <a:pt x="31" y="125"/>
                  </a:cubicBezTo>
                  <a:cubicBezTo>
                    <a:pt x="29" y="133"/>
                    <a:pt x="29" y="133"/>
                    <a:pt x="29" y="133"/>
                  </a:cubicBezTo>
                  <a:cubicBezTo>
                    <a:pt x="21" y="132"/>
                    <a:pt x="21" y="132"/>
                    <a:pt x="21" y="132"/>
                  </a:cubicBezTo>
                  <a:cubicBezTo>
                    <a:pt x="19" y="143"/>
                    <a:pt x="19" y="143"/>
                    <a:pt x="19" y="143"/>
                  </a:cubicBezTo>
                  <a:cubicBezTo>
                    <a:pt x="7" y="143"/>
                    <a:pt x="7" y="143"/>
                    <a:pt x="7" y="143"/>
                  </a:cubicBezTo>
                  <a:cubicBezTo>
                    <a:pt x="5" y="147"/>
                    <a:pt x="5" y="147"/>
                    <a:pt x="5" y="147"/>
                  </a:cubicBezTo>
                  <a:cubicBezTo>
                    <a:pt x="5" y="147"/>
                    <a:pt x="5" y="147"/>
                    <a:pt x="5" y="147"/>
                  </a:cubicBezTo>
                  <a:cubicBezTo>
                    <a:pt x="2" y="154"/>
                    <a:pt x="2" y="154"/>
                    <a:pt x="2" y="154"/>
                  </a:cubicBezTo>
                  <a:cubicBezTo>
                    <a:pt x="0" y="179"/>
                    <a:pt x="0" y="179"/>
                    <a:pt x="0" y="179"/>
                  </a:cubicBezTo>
                  <a:cubicBezTo>
                    <a:pt x="2" y="184"/>
                    <a:pt x="2" y="184"/>
                    <a:pt x="2" y="184"/>
                  </a:cubicBezTo>
                  <a:cubicBezTo>
                    <a:pt x="3" y="185"/>
                    <a:pt x="3" y="185"/>
                    <a:pt x="3" y="185"/>
                  </a:cubicBezTo>
                  <a:cubicBezTo>
                    <a:pt x="3" y="190"/>
                    <a:pt x="3" y="190"/>
                    <a:pt x="3" y="190"/>
                  </a:cubicBezTo>
                  <a:cubicBezTo>
                    <a:pt x="7" y="196"/>
                    <a:pt x="7" y="196"/>
                    <a:pt x="7" y="196"/>
                  </a:cubicBezTo>
                  <a:cubicBezTo>
                    <a:pt x="8" y="197"/>
                    <a:pt x="8" y="197"/>
                    <a:pt x="8" y="197"/>
                  </a:cubicBezTo>
                  <a:cubicBezTo>
                    <a:pt x="8" y="202"/>
                    <a:pt x="8" y="202"/>
                    <a:pt x="8" y="202"/>
                  </a:cubicBezTo>
                  <a:cubicBezTo>
                    <a:pt x="21" y="201"/>
                    <a:pt x="21" y="201"/>
                    <a:pt x="21" y="201"/>
                  </a:cubicBezTo>
                  <a:cubicBezTo>
                    <a:pt x="21" y="200"/>
                    <a:pt x="21" y="200"/>
                    <a:pt x="21" y="200"/>
                  </a:cubicBezTo>
                  <a:cubicBezTo>
                    <a:pt x="21" y="199"/>
                    <a:pt x="21" y="199"/>
                    <a:pt x="21" y="199"/>
                  </a:cubicBezTo>
                  <a:cubicBezTo>
                    <a:pt x="22" y="199"/>
                    <a:pt x="22" y="199"/>
                    <a:pt x="22" y="199"/>
                  </a:cubicBezTo>
                  <a:cubicBezTo>
                    <a:pt x="22" y="199"/>
                    <a:pt x="22" y="199"/>
                    <a:pt x="22" y="199"/>
                  </a:cubicBezTo>
                  <a:cubicBezTo>
                    <a:pt x="25" y="194"/>
                    <a:pt x="25" y="194"/>
                    <a:pt x="25" y="194"/>
                  </a:cubicBezTo>
                  <a:cubicBezTo>
                    <a:pt x="17" y="187"/>
                    <a:pt x="17" y="187"/>
                    <a:pt x="17" y="187"/>
                  </a:cubicBezTo>
                  <a:cubicBezTo>
                    <a:pt x="17" y="186"/>
                    <a:pt x="17" y="186"/>
                    <a:pt x="17" y="186"/>
                  </a:cubicBezTo>
                  <a:cubicBezTo>
                    <a:pt x="12" y="182"/>
                    <a:pt x="12" y="182"/>
                    <a:pt x="12" y="182"/>
                  </a:cubicBezTo>
                  <a:cubicBezTo>
                    <a:pt x="12" y="182"/>
                    <a:pt x="12" y="182"/>
                    <a:pt x="12" y="182"/>
                  </a:cubicBezTo>
                  <a:cubicBezTo>
                    <a:pt x="11" y="182"/>
                    <a:pt x="11" y="182"/>
                    <a:pt x="11" y="182"/>
                  </a:cubicBezTo>
                  <a:cubicBezTo>
                    <a:pt x="11" y="174"/>
                    <a:pt x="11" y="174"/>
                    <a:pt x="11" y="174"/>
                  </a:cubicBezTo>
                  <a:cubicBezTo>
                    <a:pt x="18" y="174"/>
                    <a:pt x="18" y="174"/>
                    <a:pt x="18" y="174"/>
                  </a:cubicBezTo>
                  <a:cubicBezTo>
                    <a:pt x="19" y="171"/>
                    <a:pt x="19" y="171"/>
                    <a:pt x="19" y="171"/>
                  </a:cubicBezTo>
                  <a:cubicBezTo>
                    <a:pt x="16" y="163"/>
                    <a:pt x="16" y="163"/>
                    <a:pt x="16" y="163"/>
                  </a:cubicBezTo>
                  <a:cubicBezTo>
                    <a:pt x="32" y="163"/>
                    <a:pt x="32" y="163"/>
                    <a:pt x="32" y="163"/>
                  </a:cubicBezTo>
                  <a:cubicBezTo>
                    <a:pt x="59" y="150"/>
                    <a:pt x="59" y="150"/>
                    <a:pt x="59" y="150"/>
                  </a:cubicBezTo>
                  <a:cubicBezTo>
                    <a:pt x="63" y="144"/>
                    <a:pt x="63" y="144"/>
                    <a:pt x="63" y="144"/>
                  </a:cubicBezTo>
                  <a:cubicBezTo>
                    <a:pt x="64" y="142"/>
                    <a:pt x="64" y="142"/>
                    <a:pt x="64" y="142"/>
                  </a:cubicBezTo>
                  <a:cubicBezTo>
                    <a:pt x="69" y="144"/>
                    <a:pt x="69" y="144"/>
                    <a:pt x="69" y="144"/>
                  </a:cubicBezTo>
                  <a:cubicBezTo>
                    <a:pt x="70" y="144"/>
                    <a:pt x="70" y="144"/>
                    <a:pt x="70" y="144"/>
                  </a:cubicBezTo>
                  <a:cubicBezTo>
                    <a:pt x="70" y="145"/>
                    <a:pt x="70" y="145"/>
                    <a:pt x="70" y="145"/>
                  </a:cubicBezTo>
                  <a:cubicBezTo>
                    <a:pt x="73" y="148"/>
                    <a:pt x="73" y="148"/>
                    <a:pt x="73" y="148"/>
                  </a:cubicBezTo>
                  <a:cubicBezTo>
                    <a:pt x="75" y="148"/>
                    <a:pt x="75" y="148"/>
                    <a:pt x="75" y="148"/>
                  </a:cubicBezTo>
                  <a:cubicBezTo>
                    <a:pt x="75" y="142"/>
                    <a:pt x="75" y="142"/>
                    <a:pt x="75" y="142"/>
                  </a:cubicBezTo>
                  <a:cubicBezTo>
                    <a:pt x="84" y="142"/>
                    <a:pt x="84" y="142"/>
                    <a:pt x="84" y="142"/>
                  </a:cubicBezTo>
                  <a:cubicBezTo>
                    <a:pt x="93" y="143"/>
                    <a:pt x="93" y="143"/>
                    <a:pt x="93" y="143"/>
                  </a:cubicBezTo>
                  <a:cubicBezTo>
                    <a:pt x="96" y="137"/>
                    <a:pt x="96" y="137"/>
                    <a:pt x="96" y="137"/>
                  </a:cubicBezTo>
                  <a:cubicBezTo>
                    <a:pt x="97" y="137"/>
                    <a:pt x="97" y="137"/>
                    <a:pt x="97" y="137"/>
                  </a:cubicBezTo>
                  <a:cubicBezTo>
                    <a:pt x="97" y="136"/>
                    <a:pt x="97" y="136"/>
                    <a:pt x="97" y="136"/>
                  </a:cubicBezTo>
                  <a:cubicBezTo>
                    <a:pt x="97" y="136"/>
                    <a:pt x="97" y="136"/>
                    <a:pt x="97" y="136"/>
                  </a:cubicBezTo>
                  <a:cubicBezTo>
                    <a:pt x="107" y="133"/>
                    <a:pt x="107" y="133"/>
                    <a:pt x="107" y="133"/>
                  </a:cubicBezTo>
                  <a:cubicBezTo>
                    <a:pt x="109" y="119"/>
                    <a:pt x="109" y="119"/>
                    <a:pt x="109" y="119"/>
                  </a:cubicBezTo>
                  <a:cubicBezTo>
                    <a:pt x="119" y="128"/>
                    <a:pt x="119" y="128"/>
                    <a:pt x="119" y="128"/>
                  </a:cubicBezTo>
                  <a:cubicBezTo>
                    <a:pt x="123" y="129"/>
                    <a:pt x="123" y="129"/>
                    <a:pt x="123" y="129"/>
                  </a:cubicBezTo>
                  <a:cubicBezTo>
                    <a:pt x="125" y="126"/>
                    <a:pt x="125" y="126"/>
                    <a:pt x="125" y="126"/>
                  </a:cubicBezTo>
                  <a:cubicBezTo>
                    <a:pt x="123" y="96"/>
                    <a:pt x="123" y="96"/>
                    <a:pt x="123" y="96"/>
                  </a:cubicBezTo>
                  <a:cubicBezTo>
                    <a:pt x="123" y="95"/>
                    <a:pt x="123" y="95"/>
                    <a:pt x="123" y="95"/>
                  </a:cubicBezTo>
                  <a:cubicBezTo>
                    <a:pt x="123" y="94"/>
                    <a:pt x="123" y="94"/>
                    <a:pt x="123" y="94"/>
                  </a:cubicBezTo>
                  <a:cubicBezTo>
                    <a:pt x="130" y="95"/>
                    <a:pt x="130" y="95"/>
                    <a:pt x="130" y="95"/>
                  </a:cubicBezTo>
                  <a:cubicBezTo>
                    <a:pt x="131" y="95"/>
                    <a:pt x="131" y="95"/>
                    <a:pt x="131" y="95"/>
                  </a:cubicBezTo>
                  <a:cubicBezTo>
                    <a:pt x="131" y="95"/>
                    <a:pt x="131" y="95"/>
                    <a:pt x="131" y="95"/>
                  </a:cubicBezTo>
                  <a:cubicBezTo>
                    <a:pt x="132" y="96"/>
                    <a:pt x="132" y="96"/>
                    <a:pt x="132" y="96"/>
                  </a:cubicBezTo>
                  <a:cubicBezTo>
                    <a:pt x="143" y="115"/>
                    <a:pt x="143" y="115"/>
                    <a:pt x="143" y="115"/>
                  </a:cubicBezTo>
                  <a:cubicBezTo>
                    <a:pt x="156" y="114"/>
                    <a:pt x="156" y="114"/>
                    <a:pt x="156" y="114"/>
                  </a:cubicBezTo>
                  <a:cubicBezTo>
                    <a:pt x="159" y="113"/>
                    <a:pt x="159" y="113"/>
                    <a:pt x="159" y="113"/>
                  </a:cubicBezTo>
                  <a:cubicBezTo>
                    <a:pt x="161" y="108"/>
                    <a:pt x="161" y="108"/>
                    <a:pt x="161" y="108"/>
                  </a:cubicBezTo>
                  <a:cubicBezTo>
                    <a:pt x="157" y="105"/>
                    <a:pt x="157" y="105"/>
                    <a:pt x="157" y="105"/>
                  </a:cubicBezTo>
                  <a:cubicBezTo>
                    <a:pt x="155" y="103"/>
                    <a:pt x="155" y="103"/>
                    <a:pt x="155" y="103"/>
                  </a:cubicBezTo>
                  <a:cubicBezTo>
                    <a:pt x="165" y="100"/>
                    <a:pt x="165" y="100"/>
                    <a:pt x="165" y="100"/>
                  </a:cubicBezTo>
                  <a:cubicBezTo>
                    <a:pt x="165" y="100"/>
                    <a:pt x="165" y="100"/>
                    <a:pt x="165" y="100"/>
                  </a:cubicBezTo>
                  <a:cubicBezTo>
                    <a:pt x="166" y="99"/>
                    <a:pt x="166" y="99"/>
                    <a:pt x="166" y="99"/>
                  </a:cubicBezTo>
                  <a:cubicBezTo>
                    <a:pt x="169" y="103"/>
                    <a:pt x="169" y="103"/>
                    <a:pt x="169" y="103"/>
                  </a:cubicBezTo>
                  <a:cubicBezTo>
                    <a:pt x="173" y="102"/>
                    <a:pt x="173" y="102"/>
                    <a:pt x="173" y="102"/>
                  </a:cubicBezTo>
                  <a:cubicBezTo>
                    <a:pt x="173" y="96"/>
                    <a:pt x="173" y="96"/>
                    <a:pt x="173" y="96"/>
                  </a:cubicBezTo>
                  <a:cubicBezTo>
                    <a:pt x="175" y="95"/>
                    <a:pt x="175" y="95"/>
                    <a:pt x="175" y="95"/>
                  </a:cubicBezTo>
                  <a:cubicBezTo>
                    <a:pt x="181" y="95"/>
                    <a:pt x="181" y="95"/>
                    <a:pt x="181" y="95"/>
                  </a:cubicBezTo>
                  <a:cubicBezTo>
                    <a:pt x="186" y="96"/>
                    <a:pt x="190" y="98"/>
                    <a:pt x="193" y="102"/>
                  </a:cubicBezTo>
                  <a:cubicBezTo>
                    <a:pt x="193" y="103"/>
                    <a:pt x="193" y="103"/>
                    <a:pt x="193" y="103"/>
                  </a:cubicBezTo>
                  <a:cubicBezTo>
                    <a:pt x="196" y="94"/>
                    <a:pt x="196" y="94"/>
                    <a:pt x="196" y="94"/>
                  </a:cubicBezTo>
                  <a:cubicBezTo>
                    <a:pt x="198" y="91"/>
                    <a:pt x="201" y="91"/>
                    <a:pt x="206" y="93"/>
                  </a:cubicBezTo>
                  <a:cubicBezTo>
                    <a:pt x="207" y="93"/>
                    <a:pt x="207" y="93"/>
                    <a:pt x="207" y="93"/>
                  </a:cubicBezTo>
                  <a:cubicBezTo>
                    <a:pt x="207" y="94"/>
                    <a:pt x="207" y="94"/>
                    <a:pt x="207" y="94"/>
                  </a:cubicBezTo>
                  <a:cubicBezTo>
                    <a:pt x="207" y="94"/>
                    <a:pt x="207" y="94"/>
                    <a:pt x="207" y="94"/>
                  </a:cubicBezTo>
                  <a:cubicBezTo>
                    <a:pt x="207" y="94"/>
                    <a:pt x="208" y="95"/>
                    <a:pt x="209" y="95"/>
                  </a:cubicBezTo>
                  <a:cubicBezTo>
                    <a:pt x="211" y="94"/>
                    <a:pt x="218" y="89"/>
                    <a:pt x="229" y="80"/>
                  </a:cubicBezTo>
                  <a:cubicBezTo>
                    <a:pt x="229" y="74"/>
                    <a:pt x="233" y="71"/>
                    <a:pt x="238" y="69"/>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2" name="Freeform 22"/>
            <p:cNvSpPr/>
            <p:nvPr/>
          </p:nvSpPr>
          <p:spPr bwMode="auto">
            <a:xfrm>
              <a:off x="4291224" y="4682001"/>
              <a:ext cx="471903" cy="638278"/>
            </a:xfrm>
            <a:custGeom>
              <a:avLst/>
              <a:gdLst>
                <a:gd name="T0" fmla="*/ 120 w 153"/>
                <a:gd name="T1" fmla="*/ 7 h 207"/>
                <a:gd name="T2" fmla="*/ 106 w 153"/>
                <a:gd name="T3" fmla="*/ 2 h 207"/>
                <a:gd name="T4" fmla="*/ 88 w 153"/>
                <a:gd name="T5" fmla="*/ 15 h 207"/>
                <a:gd name="T6" fmla="*/ 77 w 153"/>
                <a:gd name="T7" fmla="*/ 10 h 207"/>
                <a:gd name="T8" fmla="*/ 76 w 153"/>
                <a:gd name="T9" fmla="*/ 11 h 207"/>
                <a:gd name="T10" fmla="*/ 54 w 153"/>
                <a:gd name="T11" fmla="*/ 16 h 207"/>
                <a:gd name="T12" fmla="*/ 43 w 153"/>
                <a:gd name="T13" fmla="*/ 17 h 207"/>
                <a:gd name="T14" fmla="*/ 34 w 153"/>
                <a:gd name="T15" fmla="*/ 26 h 207"/>
                <a:gd name="T16" fmla="*/ 20 w 153"/>
                <a:gd name="T17" fmla="*/ 27 h 207"/>
                <a:gd name="T18" fmla="*/ 11 w 153"/>
                <a:gd name="T19" fmla="*/ 44 h 207"/>
                <a:gd name="T20" fmla="*/ 12 w 153"/>
                <a:gd name="T21" fmla="*/ 46 h 207"/>
                <a:gd name="T22" fmla="*/ 18 w 153"/>
                <a:gd name="T23" fmla="*/ 68 h 207"/>
                <a:gd name="T24" fmla="*/ 18 w 153"/>
                <a:gd name="T25" fmla="*/ 71 h 207"/>
                <a:gd name="T26" fmla="*/ 17 w 153"/>
                <a:gd name="T27" fmla="*/ 71 h 207"/>
                <a:gd name="T28" fmla="*/ 0 w 153"/>
                <a:gd name="T29" fmla="*/ 93 h 207"/>
                <a:gd name="T30" fmla="*/ 7 w 153"/>
                <a:gd name="T31" fmla="*/ 97 h 207"/>
                <a:gd name="T32" fmla="*/ 13 w 153"/>
                <a:gd name="T33" fmla="*/ 130 h 207"/>
                <a:gd name="T34" fmla="*/ 21 w 153"/>
                <a:gd name="T35" fmla="*/ 142 h 207"/>
                <a:gd name="T36" fmla="*/ 22 w 153"/>
                <a:gd name="T37" fmla="*/ 151 h 207"/>
                <a:gd name="T38" fmla="*/ 23 w 153"/>
                <a:gd name="T39" fmla="*/ 180 h 207"/>
                <a:gd name="T40" fmla="*/ 27 w 153"/>
                <a:gd name="T41" fmla="*/ 180 h 207"/>
                <a:gd name="T42" fmla="*/ 44 w 153"/>
                <a:gd name="T43" fmla="*/ 180 h 207"/>
                <a:gd name="T44" fmla="*/ 28 w 153"/>
                <a:gd name="T45" fmla="*/ 202 h 207"/>
                <a:gd name="T46" fmla="*/ 40 w 153"/>
                <a:gd name="T47" fmla="*/ 203 h 207"/>
                <a:gd name="T48" fmla="*/ 76 w 153"/>
                <a:gd name="T49" fmla="*/ 200 h 207"/>
                <a:gd name="T50" fmla="*/ 78 w 153"/>
                <a:gd name="T51" fmla="*/ 194 h 207"/>
                <a:gd name="T52" fmla="*/ 78 w 153"/>
                <a:gd name="T53" fmla="*/ 190 h 207"/>
                <a:gd name="T54" fmla="*/ 76 w 153"/>
                <a:gd name="T55" fmla="*/ 178 h 207"/>
                <a:gd name="T56" fmla="*/ 84 w 153"/>
                <a:gd name="T57" fmla="*/ 172 h 207"/>
                <a:gd name="T58" fmla="*/ 82 w 153"/>
                <a:gd name="T59" fmla="*/ 167 h 207"/>
                <a:gd name="T60" fmla="*/ 82 w 153"/>
                <a:gd name="T61" fmla="*/ 167 h 207"/>
                <a:gd name="T62" fmla="*/ 86 w 153"/>
                <a:gd name="T63" fmla="*/ 153 h 207"/>
                <a:gd name="T64" fmla="*/ 90 w 153"/>
                <a:gd name="T65" fmla="*/ 149 h 207"/>
                <a:gd name="T66" fmla="*/ 94 w 153"/>
                <a:gd name="T67" fmla="*/ 145 h 207"/>
                <a:gd name="T68" fmla="*/ 101 w 153"/>
                <a:gd name="T69" fmla="*/ 129 h 207"/>
                <a:gd name="T70" fmla="*/ 104 w 153"/>
                <a:gd name="T71" fmla="*/ 127 h 207"/>
                <a:gd name="T72" fmla="*/ 100 w 153"/>
                <a:gd name="T73" fmla="*/ 110 h 207"/>
                <a:gd name="T74" fmla="*/ 112 w 153"/>
                <a:gd name="T75" fmla="*/ 99 h 207"/>
                <a:gd name="T76" fmla="*/ 111 w 153"/>
                <a:gd name="T77" fmla="*/ 84 h 207"/>
                <a:gd name="T78" fmla="*/ 126 w 153"/>
                <a:gd name="T79" fmla="*/ 67 h 207"/>
                <a:gd name="T80" fmla="*/ 132 w 153"/>
                <a:gd name="T81" fmla="*/ 70 h 207"/>
                <a:gd name="T82" fmla="*/ 142 w 153"/>
                <a:gd name="T83" fmla="*/ 63 h 207"/>
                <a:gd name="T84" fmla="*/ 142 w 153"/>
                <a:gd name="T85" fmla="*/ 63 h 207"/>
                <a:gd name="T86" fmla="*/ 149 w 153"/>
                <a:gd name="T87" fmla="*/ 59 h 207"/>
                <a:gd name="T88" fmla="*/ 148 w 153"/>
                <a:gd name="T89" fmla="*/ 52 h 207"/>
                <a:gd name="T90" fmla="*/ 151 w 153"/>
                <a:gd name="T91" fmla="*/ 51 h 207"/>
                <a:gd name="T92" fmla="*/ 153 w 153"/>
                <a:gd name="T93" fmla="*/ 48 h 207"/>
                <a:gd name="T94" fmla="*/ 139 w 153"/>
                <a:gd name="T95" fmla="*/ 25 h 207"/>
                <a:gd name="T96" fmla="*/ 133 w 153"/>
                <a:gd name="T97" fmla="*/ 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207">
                  <a:moveTo>
                    <a:pt x="120" y="8"/>
                  </a:moveTo>
                  <a:cubicBezTo>
                    <a:pt x="120" y="7"/>
                    <a:pt x="120" y="7"/>
                    <a:pt x="120" y="7"/>
                  </a:cubicBezTo>
                  <a:cubicBezTo>
                    <a:pt x="111" y="0"/>
                    <a:pt x="111" y="0"/>
                    <a:pt x="111" y="0"/>
                  </a:cubicBezTo>
                  <a:cubicBezTo>
                    <a:pt x="106" y="2"/>
                    <a:pt x="106" y="2"/>
                    <a:pt x="106" y="2"/>
                  </a:cubicBezTo>
                  <a:cubicBezTo>
                    <a:pt x="103" y="9"/>
                    <a:pt x="99" y="14"/>
                    <a:pt x="93" y="16"/>
                  </a:cubicBezTo>
                  <a:cubicBezTo>
                    <a:pt x="92" y="17"/>
                    <a:pt x="90" y="16"/>
                    <a:pt x="88" y="15"/>
                  </a:cubicBezTo>
                  <a:cubicBezTo>
                    <a:pt x="87" y="13"/>
                    <a:pt x="88" y="9"/>
                    <a:pt x="90" y="2"/>
                  </a:cubicBezTo>
                  <a:cubicBezTo>
                    <a:pt x="77" y="10"/>
                    <a:pt x="77" y="10"/>
                    <a:pt x="77" y="10"/>
                  </a:cubicBezTo>
                  <a:cubicBezTo>
                    <a:pt x="77" y="11"/>
                    <a:pt x="77" y="11"/>
                    <a:pt x="77" y="11"/>
                  </a:cubicBezTo>
                  <a:cubicBezTo>
                    <a:pt x="76" y="11"/>
                    <a:pt x="76" y="11"/>
                    <a:pt x="76" y="11"/>
                  </a:cubicBezTo>
                  <a:cubicBezTo>
                    <a:pt x="65" y="11"/>
                    <a:pt x="65" y="11"/>
                    <a:pt x="65" y="11"/>
                  </a:cubicBezTo>
                  <a:cubicBezTo>
                    <a:pt x="54" y="16"/>
                    <a:pt x="54" y="16"/>
                    <a:pt x="54" y="16"/>
                  </a:cubicBezTo>
                  <a:cubicBezTo>
                    <a:pt x="54" y="17"/>
                    <a:pt x="54" y="17"/>
                    <a:pt x="54" y="17"/>
                  </a:cubicBezTo>
                  <a:cubicBezTo>
                    <a:pt x="43" y="17"/>
                    <a:pt x="43" y="17"/>
                    <a:pt x="43" y="17"/>
                  </a:cubicBezTo>
                  <a:cubicBezTo>
                    <a:pt x="37" y="21"/>
                    <a:pt x="37" y="21"/>
                    <a:pt x="37" y="21"/>
                  </a:cubicBezTo>
                  <a:cubicBezTo>
                    <a:pt x="34" y="26"/>
                    <a:pt x="34" y="26"/>
                    <a:pt x="34" y="26"/>
                  </a:cubicBezTo>
                  <a:cubicBezTo>
                    <a:pt x="34" y="27"/>
                    <a:pt x="34" y="27"/>
                    <a:pt x="34" y="27"/>
                  </a:cubicBezTo>
                  <a:cubicBezTo>
                    <a:pt x="20" y="27"/>
                    <a:pt x="20" y="27"/>
                    <a:pt x="20" y="27"/>
                  </a:cubicBezTo>
                  <a:cubicBezTo>
                    <a:pt x="18" y="27"/>
                    <a:pt x="13" y="31"/>
                    <a:pt x="4" y="39"/>
                  </a:cubicBezTo>
                  <a:cubicBezTo>
                    <a:pt x="8" y="41"/>
                    <a:pt x="10" y="43"/>
                    <a:pt x="11" y="44"/>
                  </a:cubicBezTo>
                  <a:cubicBezTo>
                    <a:pt x="12" y="46"/>
                    <a:pt x="12" y="46"/>
                    <a:pt x="12" y="46"/>
                  </a:cubicBezTo>
                  <a:cubicBezTo>
                    <a:pt x="12" y="46"/>
                    <a:pt x="12" y="46"/>
                    <a:pt x="12" y="46"/>
                  </a:cubicBezTo>
                  <a:cubicBezTo>
                    <a:pt x="18" y="68"/>
                    <a:pt x="18" y="68"/>
                    <a:pt x="18" y="68"/>
                  </a:cubicBezTo>
                  <a:cubicBezTo>
                    <a:pt x="18" y="68"/>
                    <a:pt x="18" y="68"/>
                    <a:pt x="18" y="68"/>
                  </a:cubicBezTo>
                  <a:cubicBezTo>
                    <a:pt x="18" y="69"/>
                    <a:pt x="18" y="69"/>
                    <a:pt x="18" y="69"/>
                  </a:cubicBezTo>
                  <a:cubicBezTo>
                    <a:pt x="18" y="71"/>
                    <a:pt x="18" y="71"/>
                    <a:pt x="18" y="71"/>
                  </a:cubicBezTo>
                  <a:cubicBezTo>
                    <a:pt x="18" y="71"/>
                    <a:pt x="18" y="71"/>
                    <a:pt x="18" y="71"/>
                  </a:cubicBezTo>
                  <a:cubicBezTo>
                    <a:pt x="17" y="71"/>
                    <a:pt x="17" y="71"/>
                    <a:pt x="17" y="71"/>
                  </a:cubicBezTo>
                  <a:cubicBezTo>
                    <a:pt x="16" y="71"/>
                    <a:pt x="16" y="71"/>
                    <a:pt x="16" y="71"/>
                  </a:cubicBezTo>
                  <a:cubicBezTo>
                    <a:pt x="0" y="93"/>
                    <a:pt x="0" y="93"/>
                    <a:pt x="0" y="93"/>
                  </a:cubicBezTo>
                  <a:cubicBezTo>
                    <a:pt x="1" y="99"/>
                    <a:pt x="1" y="99"/>
                    <a:pt x="1" y="99"/>
                  </a:cubicBezTo>
                  <a:cubicBezTo>
                    <a:pt x="4" y="97"/>
                    <a:pt x="6" y="97"/>
                    <a:pt x="7" y="97"/>
                  </a:cubicBezTo>
                  <a:cubicBezTo>
                    <a:pt x="9" y="98"/>
                    <a:pt x="10" y="101"/>
                    <a:pt x="9" y="106"/>
                  </a:cubicBezTo>
                  <a:cubicBezTo>
                    <a:pt x="8" y="114"/>
                    <a:pt x="10" y="122"/>
                    <a:pt x="13" y="130"/>
                  </a:cubicBezTo>
                  <a:cubicBezTo>
                    <a:pt x="19" y="136"/>
                    <a:pt x="19" y="136"/>
                    <a:pt x="19" y="136"/>
                  </a:cubicBezTo>
                  <a:cubicBezTo>
                    <a:pt x="21" y="138"/>
                    <a:pt x="22" y="140"/>
                    <a:pt x="21" y="142"/>
                  </a:cubicBezTo>
                  <a:cubicBezTo>
                    <a:pt x="18" y="146"/>
                    <a:pt x="18" y="146"/>
                    <a:pt x="18" y="146"/>
                  </a:cubicBezTo>
                  <a:cubicBezTo>
                    <a:pt x="22" y="151"/>
                    <a:pt x="22" y="151"/>
                    <a:pt x="22" y="151"/>
                  </a:cubicBezTo>
                  <a:cubicBezTo>
                    <a:pt x="24" y="155"/>
                    <a:pt x="22" y="162"/>
                    <a:pt x="18" y="171"/>
                  </a:cubicBezTo>
                  <a:cubicBezTo>
                    <a:pt x="23" y="180"/>
                    <a:pt x="23" y="180"/>
                    <a:pt x="23" y="180"/>
                  </a:cubicBezTo>
                  <a:cubicBezTo>
                    <a:pt x="24" y="182"/>
                    <a:pt x="24" y="182"/>
                    <a:pt x="24" y="182"/>
                  </a:cubicBezTo>
                  <a:cubicBezTo>
                    <a:pt x="27" y="180"/>
                    <a:pt x="27" y="180"/>
                    <a:pt x="27" y="180"/>
                  </a:cubicBezTo>
                  <a:cubicBezTo>
                    <a:pt x="32" y="175"/>
                    <a:pt x="36" y="174"/>
                    <a:pt x="40" y="175"/>
                  </a:cubicBezTo>
                  <a:cubicBezTo>
                    <a:pt x="42" y="176"/>
                    <a:pt x="44" y="178"/>
                    <a:pt x="44" y="180"/>
                  </a:cubicBezTo>
                  <a:cubicBezTo>
                    <a:pt x="44" y="183"/>
                    <a:pt x="41" y="188"/>
                    <a:pt x="34" y="195"/>
                  </a:cubicBezTo>
                  <a:cubicBezTo>
                    <a:pt x="28" y="202"/>
                    <a:pt x="28" y="202"/>
                    <a:pt x="28" y="202"/>
                  </a:cubicBezTo>
                  <a:cubicBezTo>
                    <a:pt x="31" y="207"/>
                    <a:pt x="31" y="207"/>
                    <a:pt x="31" y="207"/>
                  </a:cubicBezTo>
                  <a:cubicBezTo>
                    <a:pt x="35" y="203"/>
                    <a:pt x="38" y="202"/>
                    <a:pt x="40" y="203"/>
                  </a:cubicBezTo>
                  <a:cubicBezTo>
                    <a:pt x="43" y="203"/>
                    <a:pt x="50" y="200"/>
                    <a:pt x="61" y="194"/>
                  </a:cubicBezTo>
                  <a:cubicBezTo>
                    <a:pt x="65" y="192"/>
                    <a:pt x="70" y="194"/>
                    <a:pt x="76" y="200"/>
                  </a:cubicBezTo>
                  <a:cubicBezTo>
                    <a:pt x="78" y="199"/>
                    <a:pt x="78" y="199"/>
                    <a:pt x="78" y="199"/>
                  </a:cubicBezTo>
                  <a:cubicBezTo>
                    <a:pt x="78" y="194"/>
                    <a:pt x="78" y="194"/>
                    <a:pt x="78" y="194"/>
                  </a:cubicBezTo>
                  <a:cubicBezTo>
                    <a:pt x="76" y="193"/>
                    <a:pt x="76" y="193"/>
                    <a:pt x="76" y="193"/>
                  </a:cubicBezTo>
                  <a:cubicBezTo>
                    <a:pt x="76" y="192"/>
                    <a:pt x="76" y="191"/>
                    <a:pt x="78" y="190"/>
                  </a:cubicBezTo>
                  <a:cubicBezTo>
                    <a:pt x="76" y="182"/>
                    <a:pt x="76" y="182"/>
                    <a:pt x="76" y="182"/>
                  </a:cubicBezTo>
                  <a:cubicBezTo>
                    <a:pt x="75" y="181"/>
                    <a:pt x="75" y="179"/>
                    <a:pt x="76" y="178"/>
                  </a:cubicBezTo>
                  <a:cubicBezTo>
                    <a:pt x="77" y="177"/>
                    <a:pt x="78" y="176"/>
                    <a:pt x="80" y="175"/>
                  </a:cubicBezTo>
                  <a:cubicBezTo>
                    <a:pt x="84" y="172"/>
                    <a:pt x="84" y="172"/>
                    <a:pt x="84" y="172"/>
                  </a:cubicBezTo>
                  <a:cubicBezTo>
                    <a:pt x="82" y="167"/>
                    <a:pt x="82" y="167"/>
                    <a:pt x="82" y="167"/>
                  </a:cubicBezTo>
                  <a:cubicBezTo>
                    <a:pt x="82" y="167"/>
                    <a:pt x="82" y="167"/>
                    <a:pt x="82" y="167"/>
                  </a:cubicBezTo>
                  <a:cubicBezTo>
                    <a:pt x="82" y="167"/>
                    <a:pt x="82" y="167"/>
                    <a:pt x="82" y="167"/>
                  </a:cubicBezTo>
                  <a:cubicBezTo>
                    <a:pt x="82" y="167"/>
                    <a:pt x="82" y="167"/>
                    <a:pt x="82" y="167"/>
                  </a:cubicBezTo>
                  <a:cubicBezTo>
                    <a:pt x="84" y="164"/>
                    <a:pt x="84" y="162"/>
                    <a:pt x="83" y="161"/>
                  </a:cubicBezTo>
                  <a:cubicBezTo>
                    <a:pt x="82" y="158"/>
                    <a:pt x="83" y="156"/>
                    <a:pt x="86" y="153"/>
                  </a:cubicBezTo>
                  <a:cubicBezTo>
                    <a:pt x="90" y="149"/>
                    <a:pt x="90" y="149"/>
                    <a:pt x="90" y="149"/>
                  </a:cubicBezTo>
                  <a:cubicBezTo>
                    <a:pt x="90" y="149"/>
                    <a:pt x="90" y="149"/>
                    <a:pt x="90" y="149"/>
                  </a:cubicBezTo>
                  <a:cubicBezTo>
                    <a:pt x="88" y="147"/>
                    <a:pt x="88" y="147"/>
                    <a:pt x="88" y="147"/>
                  </a:cubicBezTo>
                  <a:cubicBezTo>
                    <a:pt x="94" y="145"/>
                    <a:pt x="94" y="145"/>
                    <a:pt x="94" y="145"/>
                  </a:cubicBezTo>
                  <a:cubicBezTo>
                    <a:pt x="94" y="139"/>
                    <a:pt x="94" y="139"/>
                    <a:pt x="94" y="139"/>
                  </a:cubicBezTo>
                  <a:cubicBezTo>
                    <a:pt x="94" y="136"/>
                    <a:pt x="96" y="133"/>
                    <a:pt x="101" y="129"/>
                  </a:cubicBezTo>
                  <a:cubicBezTo>
                    <a:pt x="104" y="127"/>
                    <a:pt x="104" y="127"/>
                    <a:pt x="104" y="127"/>
                  </a:cubicBezTo>
                  <a:cubicBezTo>
                    <a:pt x="104" y="127"/>
                    <a:pt x="104" y="127"/>
                    <a:pt x="104" y="127"/>
                  </a:cubicBezTo>
                  <a:cubicBezTo>
                    <a:pt x="98" y="120"/>
                    <a:pt x="98" y="120"/>
                    <a:pt x="98" y="120"/>
                  </a:cubicBezTo>
                  <a:cubicBezTo>
                    <a:pt x="96" y="117"/>
                    <a:pt x="96" y="114"/>
                    <a:pt x="100" y="110"/>
                  </a:cubicBezTo>
                  <a:cubicBezTo>
                    <a:pt x="100" y="109"/>
                    <a:pt x="100" y="109"/>
                    <a:pt x="100" y="109"/>
                  </a:cubicBezTo>
                  <a:cubicBezTo>
                    <a:pt x="112" y="99"/>
                    <a:pt x="112" y="99"/>
                    <a:pt x="112" y="99"/>
                  </a:cubicBezTo>
                  <a:cubicBezTo>
                    <a:pt x="113" y="96"/>
                    <a:pt x="113" y="96"/>
                    <a:pt x="113" y="96"/>
                  </a:cubicBezTo>
                  <a:cubicBezTo>
                    <a:pt x="110" y="95"/>
                    <a:pt x="110" y="91"/>
                    <a:pt x="111" y="84"/>
                  </a:cubicBezTo>
                  <a:cubicBezTo>
                    <a:pt x="112" y="73"/>
                    <a:pt x="117" y="68"/>
                    <a:pt x="126" y="67"/>
                  </a:cubicBezTo>
                  <a:cubicBezTo>
                    <a:pt x="126" y="67"/>
                    <a:pt x="126" y="67"/>
                    <a:pt x="126" y="67"/>
                  </a:cubicBezTo>
                  <a:cubicBezTo>
                    <a:pt x="126" y="67"/>
                    <a:pt x="126" y="67"/>
                    <a:pt x="126" y="67"/>
                  </a:cubicBezTo>
                  <a:cubicBezTo>
                    <a:pt x="132" y="70"/>
                    <a:pt x="132" y="70"/>
                    <a:pt x="132" y="70"/>
                  </a:cubicBezTo>
                  <a:cubicBezTo>
                    <a:pt x="137" y="70"/>
                    <a:pt x="137" y="70"/>
                    <a:pt x="137" y="70"/>
                  </a:cubicBezTo>
                  <a:cubicBezTo>
                    <a:pt x="142" y="63"/>
                    <a:pt x="142" y="63"/>
                    <a:pt x="142" y="63"/>
                  </a:cubicBezTo>
                  <a:cubicBezTo>
                    <a:pt x="142" y="63"/>
                    <a:pt x="142" y="63"/>
                    <a:pt x="142" y="63"/>
                  </a:cubicBezTo>
                  <a:cubicBezTo>
                    <a:pt x="142" y="63"/>
                    <a:pt x="142" y="63"/>
                    <a:pt x="142" y="63"/>
                  </a:cubicBezTo>
                  <a:cubicBezTo>
                    <a:pt x="143" y="63"/>
                    <a:pt x="143" y="63"/>
                    <a:pt x="143" y="63"/>
                  </a:cubicBezTo>
                  <a:cubicBezTo>
                    <a:pt x="149" y="59"/>
                    <a:pt x="149" y="59"/>
                    <a:pt x="149" y="59"/>
                  </a:cubicBezTo>
                  <a:cubicBezTo>
                    <a:pt x="148" y="53"/>
                    <a:pt x="148" y="53"/>
                    <a:pt x="148" y="53"/>
                  </a:cubicBezTo>
                  <a:cubicBezTo>
                    <a:pt x="148" y="52"/>
                    <a:pt x="148" y="52"/>
                    <a:pt x="148" y="52"/>
                  </a:cubicBezTo>
                  <a:cubicBezTo>
                    <a:pt x="149" y="51"/>
                    <a:pt x="149" y="51"/>
                    <a:pt x="149" y="51"/>
                  </a:cubicBezTo>
                  <a:cubicBezTo>
                    <a:pt x="151" y="51"/>
                    <a:pt x="151" y="51"/>
                    <a:pt x="151" y="51"/>
                  </a:cubicBezTo>
                  <a:cubicBezTo>
                    <a:pt x="153" y="48"/>
                    <a:pt x="153" y="48"/>
                    <a:pt x="153" y="48"/>
                  </a:cubicBezTo>
                  <a:cubicBezTo>
                    <a:pt x="153" y="48"/>
                    <a:pt x="153" y="48"/>
                    <a:pt x="153" y="48"/>
                  </a:cubicBezTo>
                  <a:cubicBezTo>
                    <a:pt x="149" y="41"/>
                    <a:pt x="149" y="41"/>
                    <a:pt x="149" y="41"/>
                  </a:cubicBezTo>
                  <a:cubicBezTo>
                    <a:pt x="145" y="36"/>
                    <a:pt x="142" y="31"/>
                    <a:pt x="139" y="25"/>
                  </a:cubicBezTo>
                  <a:cubicBezTo>
                    <a:pt x="137" y="22"/>
                    <a:pt x="138" y="18"/>
                    <a:pt x="140" y="13"/>
                  </a:cubicBezTo>
                  <a:cubicBezTo>
                    <a:pt x="133" y="9"/>
                    <a:pt x="133" y="9"/>
                    <a:pt x="133" y="9"/>
                  </a:cubicBezTo>
                  <a:lnTo>
                    <a:pt x="120" y="8"/>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3" name="Freeform 23"/>
            <p:cNvSpPr/>
            <p:nvPr/>
          </p:nvSpPr>
          <p:spPr bwMode="auto">
            <a:xfrm>
              <a:off x="4538065" y="4848376"/>
              <a:ext cx="431368" cy="533612"/>
            </a:xfrm>
            <a:custGeom>
              <a:avLst/>
              <a:gdLst>
                <a:gd name="T0" fmla="*/ 72 w 140"/>
                <a:gd name="T1" fmla="*/ 8 h 173"/>
                <a:gd name="T2" fmla="*/ 60 w 140"/>
                <a:gd name="T3" fmla="*/ 19 h 173"/>
                <a:gd name="T4" fmla="*/ 59 w 140"/>
                <a:gd name="T5" fmla="*/ 20 h 173"/>
                <a:gd name="T6" fmla="*/ 50 w 140"/>
                <a:gd name="T7" fmla="*/ 20 h 173"/>
                <a:gd name="T8" fmla="*/ 35 w 140"/>
                <a:gd name="T9" fmla="*/ 31 h 173"/>
                <a:gd name="T10" fmla="*/ 40 w 140"/>
                <a:gd name="T11" fmla="*/ 33 h 173"/>
                <a:gd name="T12" fmla="*/ 36 w 140"/>
                <a:gd name="T13" fmla="*/ 47 h 173"/>
                <a:gd name="T14" fmla="*/ 23 w 140"/>
                <a:gd name="T15" fmla="*/ 59 h 173"/>
                <a:gd name="T16" fmla="*/ 24 w 140"/>
                <a:gd name="T17" fmla="*/ 67 h 173"/>
                <a:gd name="T18" fmla="*/ 26 w 140"/>
                <a:gd name="T19" fmla="*/ 76 h 173"/>
                <a:gd name="T20" fmla="*/ 18 w 140"/>
                <a:gd name="T21" fmla="*/ 92 h 173"/>
                <a:gd name="T22" fmla="*/ 18 w 140"/>
                <a:gd name="T23" fmla="*/ 94 h 173"/>
                <a:gd name="T24" fmla="*/ 12 w 140"/>
                <a:gd name="T25" fmla="*/ 100 h 173"/>
                <a:gd name="T26" fmla="*/ 7 w 140"/>
                <a:gd name="T27" fmla="*/ 105 h 173"/>
                <a:gd name="T28" fmla="*/ 6 w 140"/>
                <a:gd name="T29" fmla="*/ 121 h 173"/>
                <a:gd name="T30" fmla="*/ 2 w 140"/>
                <a:gd name="T31" fmla="*/ 125 h 173"/>
                <a:gd name="T32" fmla="*/ 0 w 140"/>
                <a:gd name="T33" fmla="*/ 127 h 173"/>
                <a:gd name="T34" fmla="*/ 3 w 140"/>
                <a:gd name="T35" fmla="*/ 137 h 173"/>
                <a:gd name="T36" fmla="*/ 26 w 140"/>
                <a:gd name="T37" fmla="*/ 137 h 173"/>
                <a:gd name="T38" fmla="*/ 35 w 140"/>
                <a:gd name="T39" fmla="*/ 146 h 173"/>
                <a:gd name="T40" fmla="*/ 35 w 140"/>
                <a:gd name="T41" fmla="*/ 146 h 173"/>
                <a:gd name="T42" fmla="*/ 51 w 140"/>
                <a:gd name="T43" fmla="*/ 171 h 173"/>
                <a:gd name="T44" fmla="*/ 56 w 140"/>
                <a:gd name="T45" fmla="*/ 160 h 173"/>
                <a:gd name="T46" fmla="*/ 68 w 140"/>
                <a:gd name="T47" fmla="*/ 169 h 173"/>
                <a:gd name="T48" fmla="*/ 76 w 140"/>
                <a:gd name="T49" fmla="*/ 145 h 173"/>
                <a:gd name="T50" fmla="*/ 78 w 140"/>
                <a:gd name="T51" fmla="*/ 146 h 173"/>
                <a:gd name="T52" fmla="*/ 85 w 140"/>
                <a:gd name="T53" fmla="*/ 140 h 173"/>
                <a:gd name="T54" fmla="*/ 85 w 140"/>
                <a:gd name="T55" fmla="*/ 138 h 173"/>
                <a:gd name="T56" fmla="*/ 96 w 140"/>
                <a:gd name="T57" fmla="*/ 139 h 173"/>
                <a:gd name="T58" fmla="*/ 102 w 140"/>
                <a:gd name="T59" fmla="*/ 111 h 173"/>
                <a:gd name="T60" fmla="*/ 114 w 140"/>
                <a:gd name="T61" fmla="*/ 110 h 173"/>
                <a:gd name="T62" fmla="*/ 108 w 140"/>
                <a:gd name="T63" fmla="*/ 104 h 173"/>
                <a:gd name="T64" fmla="*/ 117 w 140"/>
                <a:gd name="T65" fmla="*/ 97 h 173"/>
                <a:gd name="T66" fmla="*/ 122 w 140"/>
                <a:gd name="T67" fmla="*/ 100 h 173"/>
                <a:gd name="T68" fmla="*/ 119 w 140"/>
                <a:gd name="T69" fmla="*/ 91 h 173"/>
                <a:gd name="T70" fmla="*/ 122 w 140"/>
                <a:gd name="T71" fmla="*/ 89 h 173"/>
                <a:gd name="T72" fmla="*/ 118 w 140"/>
                <a:gd name="T73" fmla="*/ 79 h 173"/>
                <a:gd name="T74" fmla="*/ 119 w 140"/>
                <a:gd name="T75" fmla="*/ 77 h 173"/>
                <a:gd name="T76" fmla="*/ 130 w 140"/>
                <a:gd name="T77" fmla="*/ 67 h 173"/>
                <a:gd name="T78" fmla="*/ 120 w 140"/>
                <a:gd name="T79" fmla="*/ 54 h 173"/>
                <a:gd name="T80" fmla="*/ 133 w 140"/>
                <a:gd name="T81" fmla="*/ 49 h 173"/>
                <a:gd name="T82" fmla="*/ 139 w 140"/>
                <a:gd name="T83" fmla="*/ 42 h 173"/>
                <a:gd name="T84" fmla="*/ 135 w 140"/>
                <a:gd name="T85" fmla="*/ 34 h 173"/>
                <a:gd name="T86" fmla="*/ 134 w 140"/>
                <a:gd name="T87" fmla="*/ 32 h 173"/>
                <a:gd name="T88" fmla="*/ 134 w 140"/>
                <a:gd name="T89" fmla="*/ 29 h 173"/>
                <a:gd name="T90" fmla="*/ 133 w 140"/>
                <a:gd name="T91" fmla="*/ 29 h 173"/>
                <a:gd name="T92" fmla="*/ 117 w 140"/>
                <a:gd name="T93" fmla="*/ 27 h 173"/>
                <a:gd name="T94" fmla="*/ 116 w 140"/>
                <a:gd name="T95" fmla="*/ 27 h 173"/>
                <a:gd name="T96" fmla="*/ 112 w 140"/>
                <a:gd name="T97" fmla="*/ 22 h 173"/>
                <a:gd name="T98" fmla="*/ 93 w 140"/>
                <a:gd name="T99" fmla="*/ 30 h 173"/>
                <a:gd name="T100" fmla="*/ 85 w 140"/>
                <a:gd name="T101" fmla="*/ 15 h 173"/>
                <a:gd name="T102" fmla="*/ 73 w 140"/>
                <a:gd name="T103" fmla="*/ 0 h 173"/>
                <a:gd name="T104" fmla="*/ 73 w 140"/>
                <a:gd name="T105" fmla="*/ 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0" h="173">
                  <a:moveTo>
                    <a:pt x="73" y="7"/>
                  </a:moveTo>
                  <a:cubicBezTo>
                    <a:pt x="72" y="8"/>
                    <a:pt x="72" y="8"/>
                    <a:pt x="72" y="8"/>
                  </a:cubicBezTo>
                  <a:cubicBezTo>
                    <a:pt x="66" y="13"/>
                    <a:pt x="66" y="13"/>
                    <a:pt x="66" y="13"/>
                  </a:cubicBezTo>
                  <a:cubicBezTo>
                    <a:pt x="60" y="19"/>
                    <a:pt x="60" y="19"/>
                    <a:pt x="60" y="19"/>
                  </a:cubicBezTo>
                  <a:cubicBezTo>
                    <a:pt x="59" y="19"/>
                    <a:pt x="59" y="19"/>
                    <a:pt x="59" y="19"/>
                  </a:cubicBezTo>
                  <a:cubicBezTo>
                    <a:pt x="59" y="20"/>
                    <a:pt x="59" y="20"/>
                    <a:pt x="59" y="20"/>
                  </a:cubicBezTo>
                  <a:cubicBezTo>
                    <a:pt x="50" y="20"/>
                    <a:pt x="50" y="20"/>
                    <a:pt x="50" y="20"/>
                  </a:cubicBezTo>
                  <a:cubicBezTo>
                    <a:pt x="50" y="20"/>
                    <a:pt x="50" y="20"/>
                    <a:pt x="50" y="20"/>
                  </a:cubicBezTo>
                  <a:cubicBezTo>
                    <a:pt x="46" y="17"/>
                    <a:pt x="46" y="17"/>
                    <a:pt x="46" y="17"/>
                  </a:cubicBezTo>
                  <a:cubicBezTo>
                    <a:pt x="40" y="19"/>
                    <a:pt x="36" y="23"/>
                    <a:pt x="35" y="31"/>
                  </a:cubicBezTo>
                  <a:cubicBezTo>
                    <a:pt x="35" y="37"/>
                    <a:pt x="35" y="37"/>
                    <a:pt x="35" y="37"/>
                  </a:cubicBezTo>
                  <a:cubicBezTo>
                    <a:pt x="40" y="33"/>
                    <a:pt x="40" y="33"/>
                    <a:pt x="40" y="33"/>
                  </a:cubicBezTo>
                  <a:cubicBezTo>
                    <a:pt x="36" y="46"/>
                    <a:pt x="36" y="46"/>
                    <a:pt x="36" y="46"/>
                  </a:cubicBezTo>
                  <a:cubicBezTo>
                    <a:pt x="36" y="47"/>
                    <a:pt x="36" y="47"/>
                    <a:pt x="36" y="47"/>
                  </a:cubicBezTo>
                  <a:cubicBezTo>
                    <a:pt x="36" y="47"/>
                    <a:pt x="36" y="47"/>
                    <a:pt x="36" y="47"/>
                  </a:cubicBezTo>
                  <a:cubicBezTo>
                    <a:pt x="23" y="59"/>
                    <a:pt x="23" y="59"/>
                    <a:pt x="23" y="59"/>
                  </a:cubicBezTo>
                  <a:cubicBezTo>
                    <a:pt x="21" y="61"/>
                    <a:pt x="20" y="63"/>
                    <a:pt x="21" y="64"/>
                  </a:cubicBezTo>
                  <a:cubicBezTo>
                    <a:pt x="24" y="67"/>
                    <a:pt x="24" y="67"/>
                    <a:pt x="24" y="67"/>
                  </a:cubicBezTo>
                  <a:cubicBezTo>
                    <a:pt x="26" y="69"/>
                    <a:pt x="28" y="71"/>
                    <a:pt x="28" y="73"/>
                  </a:cubicBezTo>
                  <a:cubicBezTo>
                    <a:pt x="28" y="74"/>
                    <a:pt x="27" y="75"/>
                    <a:pt x="26" y="76"/>
                  </a:cubicBezTo>
                  <a:cubicBezTo>
                    <a:pt x="18" y="83"/>
                    <a:pt x="18" y="83"/>
                    <a:pt x="18" y="83"/>
                  </a:cubicBezTo>
                  <a:cubicBezTo>
                    <a:pt x="18" y="85"/>
                    <a:pt x="18" y="89"/>
                    <a:pt x="18" y="92"/>
                  </a:cubicBezTo>
                  <a:cubicBezTo>
                    <a:pt x="18" y="93"/>
                    <a:pt x="18" y="93"/>
                    <a:pt x="18" y="93"/>
                  </a:cubicBezTo>
                  <a:cubicBezTo>
                    <a:pt x="18" y="94"/>
                    <a:pt x="18" y="94"/>
                    <a:pt x="18" y="94"/>
                  </a:cubicBezTo>
                  <a:cubicBezTo>
                    <a:pt x="14" y="95"/>
                    <a:pt x="14" y="95"/>
                    <a:pt x="14" y="95"/>
                  </a:cubicBezTo>
                  <a:cubicBezTo>
                    <a:pt x="14" y="97"/>
                    <a:pt x="14" y="98"/>
                    <a:pt x="12" y="100"/>
                  </a:cubicBezTo>
                  <a:cubicBezTo>
                    <a:pt x="7" y="105"/>
                    <a:pt x="7" y="105"/>
                    <a:pt x="7" y="105"/>
                  </a:cubicBezTo>
                  <a:cubicBezTo>
                    <a:pt x="7" y="105"/>
                    <a:pt x="7" y="105"/>
                    <a:pt x="7" y="105"/>
                  </a:cubicBezTo>
                  <a:cubicBezTo>
                    <a:pt x="8" y="107"/>
                    <a:pt x="8" y="109"/>
                    <a:pt x="6" y="113"/>
                  </a:cubicBezTo>
                  <a:cubicBezTo>
                    <a:pt x="8" y="117"/>
                    <a:pt x="8" y="120"/>
                    <a:pt x="6" y="121"/>
                  </a:cubicBezTo>
                  <a:cubicBezTo>
                    <a:pt x="2" y="125"/>
                    <a:pt x="2" y="125"/>
                    <a:pt x="2" y="125"/>
                  </a:cubicBezTo>
                  <a:cubicBezTo>
                    <a:pt x="2" y="125"/>
                    <a:pt x="2" y="125"/>
                    <a:pt x="2" y="125"/>
                  </a:cubicBezTo>
                  <a:cubicBezTo>
                    <a:pt x="0" y="126"/>
                    <a:pt x="0" y="126"/>
                    <a:pt x="0" y="126"/>
                  </a:cubicBezTo>
                  <a:cubicBezTo>
                    <a:pt x="0" y="127"/>
                    <a:pt x="0" y="127"/>
                    <a:pt x="0" y="127"/>
                  </a:cubicBezTo>
                  <a:cubicBezTo>
                    <a:pt x="2" y="137"/>
                    <a:pt x="2" y="137"/>
                    <a:pt x="2" y="137"/>
                  </a:cubicBezTo>
                  <a:cubicBezTo>
                    <a:pt x="3" y="137"/>
                    <a:pt x="3" y="137"/>
                    <a:pt x="3" y="137"/>
                  </a:cubicBezTo>
                  <a:cubicBezTo>
                    <a:pt x="10" y="136"/>
                    <a:pt x="17" y="136"/>
                    <a:pt x="25" y="137"/>
                  </a:cubicBezTo>
                  <a:cubicBezTo>
                    <a:pt x="26" y="137"/>
                    <a:pt x="26" y="137"/>
                    <a:pt x="26" y="137"/>
                  </a:cubicBezTo>
                  <a:cubicBezTo>
                    <a:pt x="26" y="137"/>
                    <a:pt x="26" y="137"/>
                    <a:pt x="26" y="137"/>
                  </a:cubicBezTo>
                  <a:cubicBezTo>
                    <a:pt x="35" y="146"/>
                    <a:pt x="35" y="146"/>
                    <a:pt x="35" y="146"/>
                  </a:cubicBezTo>
                  <a:cubicBezTo>
                    <a:pt x="35" y="146"/>
                    <a:pt x="35" y="146"/>
                    <a:pt x="35" y="146"/>
                  </a:cubicBezTo>
                  <a:cubicBezTo>
                    <a:pt x="35" y="146"/>
                    <a:pt x="35" y="146"/>
                    <a:pt x="35" y="146"/>
                  </a:cubicBezTo>
                  <a:cubicBezTo>
                    <a:pt x="40" y="161"/>
                    <a:pt x="40" y="161"/>
                    <a:pt x="40" y="161"/>
                  </a:cubicBezTo>
                  <a:cubicBezTo>
                    <a:pt x="51" y="171"/>
                    <a:pt x="51" y="171"/>
                    <a:pt x="51" y="171"/>
                  </a:cubicBezTo>
                  <a:cubicBezTo>
                    <a:pt x="56" y="173"/>
                    <a:pt x="56" y="173"/>
                    <a:pt x="56" y="173"/>
                  </a:cubicBezTo>
                  <a:cubicBezTo>
                    <a:pt x="56" y="160"/>
                    <a:pt x="56" y="160"/>
                    <a:pt x="56" y="160"/>
                  </a:cubicBezTo>
                  <a:cubicBezTo>
                    <a:pt x="66" y="170"/>
                    <a:pt x="66" y="170"/>
                    <a:pt x="66" y="170"/>
                  </a:cubicBezTo>
                  <a:cubicBezTo>
                    <a:pt x="68" y="169"/>
                    <a:pt x="68" y="169"/>
                    <a:pt x="68" y="169"/>
                  </a:cubicBezTo>
                  <a:cubicBezTo>
                    <a:pt x="75" y="154"/>
                    <a:pt x="75" y="154"/>
                    <a:pt x="75" y="154"/>
                  </a:cubicBezTo>
                  <a:cubicBezTo>
                    <a:pt x="76" y="145"/>
                    <a:pt x="76" y="145"/>
                    <a:pt x="76" y="145"/>
                  </a:cubicBezTo>
                  <a:cubicBezTo>
                    <a:pt x="77" y="146"/>
                    <a:pt x="77" y="146"/>
                    <a:pt x="77" y="146"/>
                  </a:cubicBezTo>
                  <a:cubicBezTo>
                    <a:pt x="78" y="146"/>
                    <a:pt x="78" y="146"/>
                    <a:pt x="78" y="146"/>
                  </a:cubicBezTo>
                  <a:cubicBezTo>
                    <a:pt x="86" y="146"/>
                    <a:pt x="86" y="146"/>
                    <a:pt x="86" y="146"/>
                  </a:cubicBezTo>
                  <a:cubicBezTo>
                    <a:pt x="85" y="140"/>
                    <a:pt x="85" y="140"/>
                    <a:pt x="85" y="140"/>
                  </a:cubicBezTo>
                  <a:cubicBezTo>
                    <a:pt x="85" y="139"/>
                    <a:pt x="85" y="139"/>
                    <a:pt x="85" y="139"/>
                  </a:cubicBezTo>
                  <a:cubicBezTo>
                    <a:pt x="85" y="138"/>
                    <a:pt x="85" y="138"/>
                    <a:pt x="85" y="138"/>
                  </a:cubicBezTo>
                  <a:cubicBezTo>
                    <a:pt x="86" y="138"/>
                    <a:pt x="86" y="138"/>
                    <a:pt x="86" y="138"/>
                  </a:cubicBezTo>
                  <a:cubicBezTo>
                    <a:pt x="96" y="139"/>
                    <a:pt x="96" y="139"/>
                    <a:pt x="96" y="139"/>
                  </a:cubicBezTo>
                  <a:cubicBezTo>
                    <a:pt x="102" y="133"/>
                    <a:pt x="104" y="129"/>
                    <a:pt x="104" y="125"/>
                  </a:cubicBezTo>
                  <a:cubicBezTo>
                    <a:pt x="102" y="111"/>
                    <a:pt x="102" y="111"/>
                    <a:pt x="102" y="111"/>
                  </a:cubicBezTo>
                  <a:cubicBezTo>
                    <a:pt x="111" y="114"/>
                    <a:pt x="111" y="114"/>
                    <a:pt x="111" y="114"/>
                  </a:cubicBezTo>
                  <a:cubicBezTo>
                    <a:pt x="114" y="110"/>
                    <a:pt x="114" y="110"/>
                    <a:pt x="114" y="110"/>
                  </a:cubicBezTo>
                  <a:cubicBezTo>
                    <a:pt x="110" y="106"/>
                    <a:pt x="110" y="106"/>
                    <a:pt x="110" y="106"/>
                  </a:cubicBezTo>
                  <a:cubicBezTo>
                    <a:pt x="108" y="104"/>
                    <a:pt x="108" y="104"/>
                    <a:pt x="108" y="104"/>
                  </a:cubicBezTo>
                  <a:cubicBezTo>
                    <a:pt x="116" y="96"/>
                    <a:pt x="116" y="96"/>
                    <a:pt x="116" y="96"/>
                  </a:cubicBezTo>
                  <a:cubicBezTo>
                    <a:pt x="117" y="97"/>
                    <a:pt x="117" y="97"/>
                    <a:pt x="117" y="97"/>
                  </a:cubicBezTo>
                  <a:cubicBezTo>
                    <a:pt x="118" y="97"/>
                    <a:pt x="118" y="97"/>
                    <a:pt x="118" y="97"/>
                  </a:cubicBezTo>
                  <a:cubicBezTo>
                    <a:pt x="122" y="100"/>
                    <a:pt x="122" y="100"/>
                    <a:pt x="122" y="100"/>
                  </a:cubicBezTo>
                  <a:cubicBezTo>
                    <a:pt x="122" y="99"/>
                    <a:pt x="122" y="99"/>
                    <a:pt x="122" y="99"/>
                  </a:cubicBezTo>
                  <a:cubicBezTo>
                    <a:pt x="119" y="91"/>
                    <a:pt x="119" y="91"/>
                    <a:pt x="119" y="91"/>
                  </a:cubicBezTo>
                  <a:cubicBezTo>
                    <a:pt x="120" y="90"/>
                    <a:pt x="120" y="90"/>
                    <a:pt x="120" y="90"/>
                  </a:cubicBezTo>
                  <a:cubicBezTo>
                    <a:pt x="122" y="89"/>
                    <a:pt x="122" y="89"/>
                    <a:pt x="122" y="89"/>
                  </a:cubicBezTo>
                  <a:cubicBezTo>
                    <a:pt x="122" y="86"/>
                    <a:pt x="122" y="86"/>
                    <a:pt x="122" y="86"/>
                  </a:cubicBezTo>
                  <a:cubicBezTo>
                    <a:pt x="118" y="79"/>
                    <a:pt x="118" y="79"/>
                    <a:pt x="118" y="79"/>
                  </a:cubicBezTo>
                  <a:cubicBezTo>
                    <a:pt x="118" y="78"/>
                    <a:pt x="118" y="78"/>
                    <a:pt x="118" y="78"/>
                  </a:cubicBezTo>
                  <a:cubicBezTo>
                    <a:pt x="119" y="77"/>
                    <a:pt x="119" y="77"/>
                    <a:pt x="119" y="77"/>
                  </a:cubicBezTo>
                  <a:cubicBezTo>
                    <a:pt x="130" y="71"/>
                    <a:pt x="130" y="71"/>
                    <a:pt x="130" y="71"/>
                  </a:cubicBezTo>
                  <a:cubicBezTo>
                    <a:pt x="130" y="67"/>
                    <a:pt x="130" y="67"/>
                    <a:pt x="130" y="67"/>
                  </a:cubicBezTo>
                  <a:cubicBezTo>
                    <a:pt x="121" y="62"/>
                    <a:pt x="116" y="58"/>
                    <a:pt x="117" y="56"/>
                  </a:cubicBezTo>
                  <a:cubicBezTo>
                    <a:pt x="118" y="55"/>
                    <a:pt x="118" y="54"/>
                    <a:pt x="120" y="54"/>
                  </a:cubicBezTo>
                  <a:cubicBezTo>
                    <a:pt x="132" y="56"/>
                    <a:pt x="132" y="56"/>
                    <a:pt x="132" y="56"/>
                  </a:cubicBezTo>
                  <a:cubicBezTo>
                    <a:pt x="133" y="49"/>
                    <a:pt x="133" y="49"/>
                    <a:pt x="133" y="49"/>
                  </a:cubicBezTo>
                  <a:cubicBezTo>
                    <a:pt x="133" y="48"/>
                    <a:pt x="133" y="48"/>
                    <a:pt x="133" y="48"/>
                  </a:cubicBezTo>
                  <a:cubicBezTo>
                    <a:pt x="139" y="42"/>
                    <a:pt x="139" y="42"/>
                    <a:pt x="139" y="42"/>
                  </a:cubicBezTo>
                  <a:cubicBezTo>
                    <a:pt x="140" y="38"/>
                    <a:pt x="140" y="38"/>
                    <a:pt x="140" y="38"/>
                  </a:cubicBezTo>
                  <a:cubicBezTo>
                    <a:pt x="138" y="37"/>
                    <a:pt x="136" y="35"/>
                    <a:pt x="135" y="34"/>
                  </a:cubicBezTo>
                  <a:cubicBezTo>
                    <a:pt x="134" y="33"/>
                    <a:pt x="134" y="33"/>
                    <a:pt x="134" y="33"/>
                  </a:cubicBezTo>
                  <a:cubicBezTo>
                    <a:pt x="134" y="32"/>
                    <a:pt x="134" y="32"/>
                    <a:pt x="134" y="32"/>
                  </a:cubicBezTo>
                  <a:cubicBezTo>
                    <a:pt x="135" y="30"/>
                    <a:pt x="135" y="30"/>
                    <a:pt x="135" y="30"/>
                  </a:cubicBezTo>
                  <a:cubicBezTo>
                    <a:pt x="134" y="29"/>
                    <a:pt x="134" y="29"/>
                    <a:pt x="134" y="29"/>
                  </a:cubicBezTo>
                  <a:cubicBezTo>
                    <a:pt x="134" y="29"/>
                    <a:pt x="134" y="29"/>
                    <a:pt x="134" y="29"/>
                  </a:cubicBezTo>
                  <a:cubicBezTo>
                    <a:pt x="133" y="29"/>
                    <a:pt x="133" y="29"/>
                    <a:pt x="133" y="29"/>
                  </a:cubicBezTo>
                  <a:cubicBezTo>
                    <a:pt x="132" y="31"/>
                    <a:pt x="130" y="32"/>
                    <a:pt x="128" y="32"/>
                  </a:cubicBezTo>
                  <a:cubicBezTo>
                    <a:pt x="123" y="32"/>
                    <a:pt x="120" y="30"/>
                    <a:pt x="117" y="27"/>
                  </a:cubicBezTo>
                  <a:cubicBezTo>
                    <a:pt x="117" y="27"/>
                    <a:pt x="117" y="27"/>
                    <a:pt x="117" y="27"/>
                  </a:cubicBezTo>
                  <a:cubicBezTo>
                    <a:pt x="116" y="27"/>
                    <a:pt x="116" y="27"/>
                    <a:pt x="116" y="27"/>
                  </a:cubicBezTo>
                  <a:cubicBezTo>
                    <a:pt x="113" y="21"/>
                    <a:pt x="113" y="21"/>
                    <a:pt x="113" y="21"/>
                  </a:cubicBezTo>
                  <a:cubicBezTo>
                    <a:pt x="112" y="22"/>
                    <a:pt x="112" y="22"/>
                    <a:pt x="112" y="22"/>
                  </a:cubicBezTo>
                  <a:cubicBezTo>
                    <a:pt x="112" y="25"/>
                    <a:pt x="110" y="27"/>
                    <a:pt x="108" y="29"/>
                  </a:cubicBezTo>
                  <a:cubicBezTo>
                    <a:pt x="102" y="31"/>
                    <a:pt x="98" y="32"/>
                    <a:pt x="93" y="30"/>
                  </a:cubicBezTo>
                  <a:cubicBezTo>
                    <a:pt x="90" y="29"/>
                    <a:pt x="88" y="27"/>
                    <a:pt x="86" y="23"/>
                  </a:cubicBezTo>
                  <a:cubicBezTo>
                    <a:pt x="85" y="15"/>
                    <a:pt x="85" y="15"/>
                    <a:pt x="85" y="15"/>
                  </a:cubicBezTo>
                  <a:cubicBezTo>
                    <a:pt x="84" y="7"/>
                    <a:pt x="82" y="3"/>
                    <a:pt x="80" y="2"/>
                  </a:cubicBezTo>
                  <a:cubicBezTo>
                    <a:pt x="78" y="0"/>
                    <a:pt x="75" y="0"/>
                    <a:pt x="73" y="0"/>
                  </a:cubicBezTo>
                  <a:cubicBezTo>
                    <a:pt x="74" y="7"/>
                    <a:pt x="74" y="7"/>
                    <a:pt x="74" y="7"/>
                  </a:cubicBezTo>
                  <a:lnTo>
                    <a:pt x="73" y="7"/>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4" name="Freeform 24"/>
            <p:cNvSpPr/>
            <p:nvPr/>
          </p:nvSpPr>
          <p:spPr bwMode="auto">
            <a:xfrm>
              <a:off x="4729247" y="4512599"/>
              <a:ext cx="375709" cy="434392"/>
            </a:xfrm>
            <a:custGeom>
              <a:avLst/>
              <a:gdLst>
                <a:gd name="T0" fmla="*/ 64 w 122"/>
                <a:gd name="T1" fmla="*/ 6 h 141"/>
                <a:gd name="T2" fmla="*/ 42 w 122"/>
                <a:gd name="T3" fmla="*/ 2 h 141"/>
                <a:gd name="T4" fmla="*/ 38 w 122"/>
                <a:gd name="T5" fmla="*/ 27 h 141"/>
                <a:gd name="T6" fmla="*/ 28 w 122"/>
                <a:gd name="T7" fmla="*/ 32 h 141"/>
                <a:gd name="T8" fmla="*/ 22 w 122"/>
                <a:gd name="T9" fmla="*/ 41 h 141"/>
                <a:gd name="T10" fmla="*/ 16 w 122"/>
                <a:gd name="T11" fmla="*/ 54 h 141"/>
                <a:gd name="T12" fmla="*/ 6 w 122"/>
                <a:gd name="T13" fmla="*/ 68 h 141"/>
                <a:gd name="T14" fmla="*/ 1 w 122"/>
                <a:gd name="T15" fmla="*/ 78 h 141"/>
                <a:gd name="T16" fmla="*/ 11 w 122"/>
                <a:gd name="T17" fmla="*/ 93 h 141"/>
                <a:gd name="T18" fmla="*/ 16 w 122"/>
                <a:gd name="T19" fmla="*/ 102 h 141"/>
                <a:gd name="T20" fmla="*/ 16 w 122"/>
                <a:gd name="T21" fmla="*/ 102 h 141"/>
                <a:gd name="T22" fmla="*/ 16 w 122"/>
                <a:gd name="T23" fmla="*/ 104 h 141"/>
                <a:gd name="T24" fmla="*/ 15 w 122"/>
                <a:gd name="T25" fmla="*/ 105 h 141"/>
                <a:gd name="T26" fmla="*/ 27 w 122"/>
                <a:gd name="T27" fmla="*/ 123 h 141"/>
                <a:gd name="T28" fmla="*/ 32 w 122"/>
                <a:gd name="T29" fmla="*/ 135 h 141"/>
                <a:gd name="T30" fmla="*/ 46 w 122"/>
                <a:gd name="T31" fmla="*/ 130 h 141"/>
                <a:gd name="T32" fmla="*/ 46 w 122"/>
                <a:gd name="T33" fmla="*/ 129 h 141"/>
                <a:gd name="T34" fmla="*/ 53 w 122"/>
                <a:gd name="T35" fmla="*/ 125 h 141"/>
                <a:gd name="T36" fmla="*/ 66 w 122"/>
                <a:gd name="T37" fmla="*/ 136 h 141"/>
                <a:gd name="T38" fmla="*/ 68 w 122"/>
                <a:gd name="T39" fmla="*/ 136 h 141"/>
                <a:gd name="T40" fmla="*/ 74 w 122"/>
                <a:gd name="T41" fmla="*/ 134 h 141"/>
                <a:gd name="T42" fmla="*/ 76 w 122"/>
                <a:gd name="T43" fmla="*/ 134 h 141"/>
                <a:gd name="T44" fmla="*/ 84 w 122"/>
                <a:gd name="T45" fmla="*/ 141 h 141"/>
                <a:gd name="T46" fmla="*/ 85 w 122"/>
                <a:gd name="T47" fmla="*/ 124 h 141"/>
                <a:gd name="T48" fmla="*/ 86 w 122"/>
                <a:gd name="T49" fmla="*/ 124 h 141"/>
                <a:gd name="T50" fmla="*/ 88 w 122"/>
                <a:gd name="T51" fmla="*/ 113 h 141"/>
                <a:gd name="T52" fmla="*/ 88 w 122"/>
                <a:gd name="T53" fmla="*/ 111 h 141"/>
                <a:gd name="T54" fmla="*/ 90 w 122"/>
                <a:gd name="T55" fmla="*/ 110 h 141"/>
                <a:gd name="T56" fmla="*/ 100 w 122"/>
                <a:gd name="T57" fmla="*/ 94 h 141"/>
                <a:gd name="T58" fmla="*/ 103 w 122"/>
                <a:gd name="T59" fmla="*/ 95 h 141"/>
                <a:gd name="T60" fmla="*/ 102 w 122"/>
                <a:gd name="T61" fmla="*/ 102 h 141"/>
                <a:gd name="T62" fmla="*/ 114 w 122"/>
                <a:gd name="T63" fmla="*/ 92 h 141"/>
                <a:gd name="T64" fmla="*/ 112 w 122"/>
                <a:gd name="T65" fmla="*/ 87 h 141"/>
                <a:gd name="T66" fmla="*/ 114 w 122"/>
                <a:gd name="T67" fmla="*/ 69 h 141"/>
                <a:gd name="T68" fmla="*/ 108 w 122"/>
                <a:gd name="T69" fmla="*/ 68 h 141"/>
                <a:gd name="T70" fmla="*/ 108 w 122"/>
                <a:gd name="T71" fmla="*/ 67 h 141"/>
                <a:gd name="T72" fmla="*/ 106 w 122"/>
                <a:gd name="T73" fmla="*/ 58 h 141"/>
                <a:gd name="T74" fmla="*/ 122 w 122"/>
                <a:gd name="T75" fmla="*/ 58 h 141"/>
                <a:gd name="T76" fmla="*/ 108 w 122"/>
                <a:gd name="T77" fmla="*/ 44 h 141"/>
                <a:gd name="T78" fmla="*/ 117 w 122"/>
                <a:gd name="T79" fmla="*/ 33 h 141"/>
                <a:gd name="T80" fmla="*/ 111 w 122"/>
                <a:gd name="T81" fmla="*/ 34 h 141"/>
                <a:gd name="T82" fmla="*/ 111 w 122"/>
                <a:gd name="T83" fmla="*/ 33 h 141"/>
                <a:gd name="T84" fmla="*/ 103 w 122"/>
                <a:gd name="T85" fmla="*/ 24 h 141"/>
                <a:gd name="T86" fmla="*/ 80 w 122"/>
                <a:gd name="T87" fmla="*/ 32 h 141"/>
                <a:gd name="T88" fmla="*/ 78 w 122"/>
                <a:gd name="T89" fmla="*/ 32 h 141"/>
                <a:gd name="T90" fmla="*/ 78 w 122"/>
                <a:gd name="T91" fmla="*/ 18 h 141"/>
                <a:gd name="T92" fmla="*/ 82 w 122"/>
                <a:gd name="T9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1">
                  <a:moveTo>
                    <a:pt x="74" y="2"/>
                  </a:moveTo>
                  <a:cubicBezTo>
                    <a:pt x="70" y="4"/>
                    <a:pt x="66" y="6"/>
                    <a:pt x="64" y="6"/>
                  </a:cubicBezTo>
                  <a:cubicBezTo>
                    <a:pt x="61" y="6"/>
                    <a:pt x="57" y="5"/>
                    <a:pt x="52" y="3"/>
                  </a:cubicBezTo>
                  <a:cubicBezTo>
                    <a:pt x="42" y="2"/>
                    <a:pt x="42" y="2"/>
                    <a:pt x="42" y="2"/>
                  </a:cubicBezTo>
                  <a:cubicBezTo>
                    <a:pt x="40" y="3"/>
                    <a:pt x="36" y="7"/>
                    <a:pt x="32" y="14"/>
                  </a:cubicBezTo>
                  <a:cubicBezTo>
                    <a:pt x="38" y="27"/>
                    <a:pt x="38" y="27"/>
                    <a:pt x="38" y="27"/>
                  </a:cubicBezTo>
                  <a:cubicBezTo>
                    <a:pt x="28" y="32"/>
                    <a:pt x="28" y="32"/>
                    <a:pt x="28" y="32"/>
                  </a:cubicBezTo>
                  <a:cubicBezTo>
                    <a:pt x="28" y="32"/>
                    <a:pt x="28" y="32"/>
                    <a:pt x="28" y="32"/>
                  </a:cubicBezTo>
                  <a:cubicBezTo>
                    <a:pt x="20" y="30"/>
                    <a:pt x="20" y="30"/>
                    <a:pt x="20" y="30"/>
                  </a:cubicBezTo>
                  <a:cubicBezTo>
                    <a:pt x="23" y="36"/>
                    <a:pt x="24" y="40"/>
                    <a:pt x="22" y="41"/>
                  </a:cubicBezTo>
                  <a:cubicBezTo>
                    <a:pt x="22" y="44"/>
                    <a:pt x="22" y="44"/>
                    <a:pt x="22" y="44"/>
                  </a:cubicBezTo>
                  <a:cubicBezTo>
                    <a:pt x="20" y="49"/>
                    <a:pt x="18" y="52"/>
                    <a:pt x="16" y="54"/>
                  </a:cubicBezTo>
                  <a:cubicBezTo>
                    <a:pt x="2" y="66"/>
                    <a:pt x="2" y="66"/>
                    <a:pt x="2" y="66"/>
                  </a:cubicBezTo>
                  <a:cubicBezTo>
                    <a:pt x="6" y="68"/>
                    <a:pt x="6" y="68"/>
                    <a:pt x="6" y="68"/>
                  </a:cubicBezTo>
                  <a:cubicBezTo>
                    <a:pt x="4" y="70"/>
                    <a:pt x="4" y="70"/>
                    <a:pt x="4" y="70"/>
                  </a:cubicBezTo>
                  <a:cubicBezTo>
                    <a:pt x="0" y="73"/>
                    <a:pt x="0" y="76"/>
                    <a:pt x="1" y="78"/>
                  </a:cubicBezTo>
                  <a:cubicBezTo>
                    <a:pt x="11" y="93"/>
                    <a:pt x="11" y="93"/>
                    <a:pt x="11" y="93"/>
                  </a:cubicBezTo>
                  <a:cubicBezTo>
                    <a:pt x="11" y="93"/>
                    <a:pt x="11" y="93"/>
                    <a:pt x="11" y="93"/>
                  </a:cubicBezTo>
                  <a:cubicBezTo>
                    <a:pt x="11" y="94"/>
                    <a:pt x="11" y="94"/>
                    <a:pt x="11" y="94"/>
                  </a:cubicBezTo>
                  <a:cubicBezTo>
                    <a:pt x="16" y="102"/>
                    <a:pt x="16" y="102"/>
                    <a:pt x="16" y="102"/>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8" y="106"/>
                    <a:pt x="20" y="107"/>
                  </a:cubicBezTo>
                  <a:cubicBezTo>
                    <a:pt x="24" y="109"/>
                    <a:pt x="26" y="115"/>
                    <a:pt x="27" y="123"/>
                  </a:cubicBezTo>
                  <a:cubicBezTo>
                    <a:pt x="29" y="131"/>
                    <a:pt x="29" y="131"/>
                    <a:pt x="29" y="131"/>
                  </a:cubicBezTo>
                  <a:cubicBezTo>
                    <a:pt x="30" y="133"/>
                    <a:pt x="30" y="134"/>
                    <a:pt x="32" y="135"/>
                  </a:cubicBezTo>
                  <a:cubicBezTo>
                    <a:pt x="36" y="137"/>
                    <a:pt x="40" y="136"/>
                    <a:pt x="43" y="134"/>
                  </a:cubicBezTo>
                  <a:cubicBezTo>
                    <a:pt x="45" y="133"/>
                    <a:pt x="46" y="132"/>
                    <a:pt x="46" y="130"/>
                  </a:cubicBezTo>
                  <a:cubicBezTo>
                    <a:pt x="46" y="130"/>
                    <a:pt x="46" y="130"/>
                    <a:pt x="46" y="130"/>
                  </a:cubicBezTo>
                  <a:cubicBezTo>
                    <a:pt x="46" y="129"/>
                    <a:pt x="46" y="129"/>
                    <a:pt x="46" y="129"/>
                  </a:cubicBezTo>
                  <a:cubicBezTo>
                    <a:pt x="52" y="124"/>
                    <a:pt x="52" y="124"/>
                    <a:pt x="52" y="124"/>
                  </a:cubicBezTo>
                  <a:cubicBezTo>
                    <a:pt x="53" y="125"/>
                    <a:pt x="53" y="125"/>
                    <a:pt x="53" y="125"/>
                  </a:cubicBezTo>
                  <a:cubicBezTo>
                    <a:pt x="58" y="134"/>
                    <a:pt x="58" y="134"/>
                    <a:pt x="58" y="134"/>
                  </a:cubicBezTo>
                  <a:cubicBezTo>
                    <a:pt x="60" y="136"/>
                    <a:pt x="62"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6" y="135"/>
                    <a:pt x="76" y="135"/>
                    <a:pt x="76" y="135"/>
                  </a:cubicBezTo>
                  <a:cubicBezTo>
                    <a:pt x="84" y="141"/>
                    <a:pt x="84" y="141"/>
                    <a:pt x="84" y="141"/>
                  </a:cubicBezTo>
                  <a:cubicBezTo>
                    <a:pt x="86" y="138"/>
                    <a:pt x="86" y="138"/>
                    <a:pt x="86" y="138"/>
                  </a:cubicBezTo>
                  <a:cubicBezTo>
                    <a:pt x="85" y="124"/>
                    <a:pt x="85" y="124"/>
                    <a:pt x="85" y="124"/>
                  </a:cubicBezTo>
                  <a:cubicBezTo>
                    <a:pt x="86" y="124"/>
                    <a:pt x="86" y="124"/>
                    <a:pt x="86" y="124"/>
                  </a:cubicBezTo>
                  <a:cubicBezTo>
                    <a:pt x="86" y="124"/>
                    <a:pt x="86" y="124"/>
                    <a:pt x="86" y="124"/>
                  </a:cubicBezTo>
                  <a:cubicBezTo>
                    <a:pt x="90" y="118"/>
                    <a:pt x="90" y="118"/>
                    <a:pt x="90" y="118"/>
                  </a:cubicBezTo>
                  <a:cubicBezTo>
                    <a:pt x="91" y="117"/>
                    <a:pt x="90" y="115"/>
                    <a:pt x="88" y="113"/>
                  </a:cubicBezTo>
                  <a:cubicBezTo>
                    <a:pt x="87" y="112"/>
                    <a:pt x="87" y="112"/>
                    <a:pt x="87" y="112"/>
                  </a:cubicBezTo>
                  <a:cubicBezTo>
                    <a:pt x="88" y="111"/>
                    <a:pt x="88" y="111"/>
                    <a:pt x="88" y="111"/>
                  </a:cubicBezTo>
                  <a:cubicBezTo>
                    <a:pt x="88" y="110"/>
                    <a:pt x="88" y="110"/>
                    <a:pt x="88" y="110"/>
                  </a:cubicBezTo>
                  <a:cubicBezTo>
                    <a:pt x="90" y="110"/>
                    <a:pt x="90" y="110"/>
                    <a:pt x="90" y="110"/>
                  </a:cubicBezTo>
                  <a:cubicBezTo>
                    <a:pt x="100" y="94"/>
                    <a:pt x="100" y="94"/>
                    <a:pt x="100" y="94"/>
                  </a:cubicBezTo>
                  <a:cubicBezTo>
                    <a:pt x="100" y="94"/>
                    <a:pt x="100" y="94"/>
                    <a:pt x="100" y="94"/>
                  </a:cubicBezTo>
                  <a:cubicBezTo>
                    <a:pt x="102" y="94"/>
                    <a:pt x="102" y="94"/>
                    <a:pt x="102" y="94"/>
                  </a:cubicBezTo>
                  <a:cubicBezTo>
                    <a:pt x="103" y="95"/>
                    <a:pt x="103" y="95"/>
                    <a:pt x="103" y="95"/>
                  </a:cubicBezTo>
                  <a:cubicBezTo>
                    <a:pt x="103" y="96"/>
                    <a:pt x="103" y="96"/>
                    <a:pt x="103" y="96"/>
                  </a:cubicBezTo>
                  <a:cubicBezTo>
                    <a:pt x="102" y="102"/>
                    <a:pt x="102" y="102"/>
                    <a:pt x="102" y="102"/>
                  </a:cubicBezTo>
                  <a:cubicBezTo>
                    <a:pt x="103" y="102"/>
                    <a:pt x="103" y="102"/>
                    <a:pt x="103" y="102"/>
                  </a:cubicBezTo>
                  <a:cubicBezTo>
                    <a:pt x="114" y="92"/>
                    <a:pt x="114" y="92"/>
                    <a:pt x="114" y="92"/>
                  </a:cubicBezTo>
                  <a:cubicBezTo>
                    <a:pt x="114" y="87"/>
                    <a:pt x="114" y="87"/>
                    <a:pt x="114" y="87"/>
                  </a:cubicBezTo>
                  <a:cubicBezTo>
                    <a:pt x="112" y="87"/>
                    <a:pt x="112" y="87"/>
                    <a:pt x="112" y="87"/>
                  </a:cubicBezTo>
                  <a:cubicBezTo>
                    <a:pt x="108" y="87"/>
                    <a:pt x="108" y="87"/>
                    <a:pt x="108" y="87"/>
                  </a:cubicBezTo>
                  <a:cubicBezTo>
                    <a:pt x="114" y="69"/>
                    <a:pt x="114" y="69"/>
                    <a:pt x="114" y="69"/>
                  </a:cubicBezTo>
                  <a:cubicBezTo>
                    <a:pt x="108" y="68"/>
                    <a:pt x="108" y="68"/>
                    <a:pt x="108" y="68"/>
                  </a:cubicBezTo>
                  <a:cubicBezTo>
                    <a:pt x="108" y="68"/>
                    <a:pt x="108" y="68"/>
                    <a:pt x="108" y="68"/>
                  </a:cubicBezTo>
                  <a:cubicBezTo>
                    <a:pt x="108" y="68"/>
                    <a:pt x="108" y="68"/>
                    <a:pt x="108" y="68"/>
                  </a:cubicBezTo>
                  <a:cubicBezTo>
                    <a:pt x="108" y="67"/>
                    <a:pt x="108" y="67"/>
                    <a:pt x="108" y="67"/>
                  </a:cubicBezTo>
                  <a:cubicBezTo>
                    <a:pt x="106" y="65"/>
                    <a:pt x="106" y="65"/>
                    <a:pt x="106" y="65"/>
                  </a:cubicBezTo>
                  <a:cubicBezTo>
                    <a:pt x="104" y="62"/>
                    <a:pt x="104" y="60"/>
                    <a:pt x="106" y="58"/>
                  </a:cubicBezTo>
                  <a:cubicBezTo>
                    <a:pt x="116" y="58"/>
                    <a:pt x="116" y="58"/>
                    <a:pt x="116" y="58"/>
                  </a:cubicBezTo>
                  <a:cubicBezTo>
                    <a:pt x="122" y="58"/>
                    <a:pt x="122" y="58"/>
                    <a:pt x="122" y="58"/>
                  </a:cubicBezTo>
                  <a:cubicBezTo>
                    <a:pt x="122" y="56"/>
                    <a:pt x="120" y="52"/>
                    <a:pt x="117" y="46"/>
                  </a:cubicBezTo>
                  <a:cubicBezTo>
                    <a:pt x="108" y="44"/>
                    <a:pt x="108" y="44"/>
                    <a:pt x="108" y="44"/>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4"/>
                    <a:pt x="111" y="34"/>
                    <a:pt x="111" y="34"/>
                  </a:cubicBezTo>
                  <a:cubicBezTo>
                    <a:pt x="111" y="33"/>
                    <a:pt x="111" y="33"/>
                    <a:pt x="111" y="33"/>
                  </a:cubicBezTo>
                  <a:cubicBezTo>
                    <a:pt x="110" y="32"/>
                    <a:pt x="110" y="32"/>
                    <a:pt x="110" y="32"/>
                  </a:cubicBezTo>
                  <a:cubicBezTo>
                    <a:pt x="109" y="28"/>
                    <a:pt x="107" y="25"/>
                    <a:pt x="103" y="24"/>
                  </a:cubicBezTo>
                  <a:cubicBezTo>
                    <a:pt x="87" y="24"/>
                    <a:pt x="87" y="24"/>
                    <a:pt x="87" y="24"/>
                  </a:cubicBezTo>
                  <a:cubicBezTo>
                    <a:pt x="80" y="32"/>
                    <a:pt x="80" y="32"/>
                    <a:pt x="80" y="32"/>
                  </a:cubicBezTo>
                  <a:cubicBezTo>
                    <a:pt x="80" y="33"/>
                    <a:pt x="80" y="33"/>
                    <a:pt x="80" y="33"/>
                  </a:cubicBezTo>
                  <a:cubicBezTo>
                    <a:pt x="78" y="32"/>
                    <a:pt x="78" y="32"/>
                    <a:pt x="78" y="32"/>
                  </a:cubicBezTo>
                  <a:cubicBezTo>
                    <a:pt x="53" y="24"/>
                    <a:pt x="53" y="24"/>
                    <a:pt x="53" y="24"/>
                  </a:cubicBezTo>
                  <a:cubicBezTo>
                    <a:pt x="78" y="18"/>
                    <a:pt x="78" y="18"/>
                    <a:pt x="78" y="18"/>
                  </a:cubicBezTo>
                  <a:cubicBezTo>
                    <a:pt x="79" y="18"/>
                    <a:pt x="83" y="14"/>
                    <a:pt x="90" y="6"/>
                  </a:cubicBezTo>
                  <a:cubicBezTo>
                    <a:pt x="82" y="0"/>
                    <a:pt x="82" y="0"/>
                    <a:pt x="82" y="0"/>
                  </a:cubicBezTo>
                  <a:lnTo>
                    <a:pt x="74" y="2"/>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5" name="Freeform 25"/>
            <p:cNvSpPr/>
            <p:nvPr/>
          </p:nvSpPr>
          <p:spPr bwMode="auto">
            <a:xfrm>
              <a:off x="4368059" y="4142337"/>
              <a:ext cx="471903" cy="576568"/>
            </a:xfrm>
            <a:custGeom>
              <a:avLst/>
              <a:gdLst>
                <a:gd name="T0" fmla="*/ 96 w 153"/>
                <a:gd name="T1" fmla="*/ 52 h 187"/>
                <a:gd name="T2" fmla="*/ 85 w 153"/>
                <a:gd name="T3" fmla="*/ 27 h 187"/>
                <a:gd name="T4" fmla="*/ 55 w 153"/>
                <a:gd name="T5" fmla="*/ 17 h 187"/>
                <a:gd name="T6" fmla="*/ 37 w 153"/>
                <a:gd name="T7" fmla="*/ 0 h 187"/>
                <a:gd name="T8" fmla="*/ 48 w 153"/>
                <a:gd name="T9" fmla="*/ 17 h 187"/>
                <a:gd name="T10" fmla="*/ 49 w 153"/>
                <a:gd name="T11" fmla="*/ 18 h 187"/>
                <a:gd name="T12" fmla="*/ 35 w 153"/>
                <a:gd name="T13" fmla="*/ 35 h 187"/>
                <a:gd name="T14" fmla="*/ 19 w 153"/>
                <a:gd name="T15" fmla="*/ 22 h 187"/>
                <a:gd name="T16" fmla="*/ 23 w 153"/>
                <a:gd name="T17" fmla="*/ 35 h 187"/>
                <a:gd name="T18" fmla="*/ 23 w 153"/>
                <a:gd name="T19" fmla="*/ 36 h 187"/>
                <a:gd name="T20" fmla="*/ 21 w 153"/>
                <a:gd name="T21" fmla="*/ 40 h 187"/>
                <a:gd name="T22" fmla="*/ 14 w 153"/>
                <a:gd name="T23" fmla="*/ 44 h 187"/>
                <a:gd name="T24" fmla="*/ 11 w 153"/>
                <a:gd name="T25" fmla="*/ 50 h 187"/>
                <a:gd name="T26" fmla="*/ 8 w 153"/>
                <a:gd name="T27" fmla="*/ 62 h 187"/>
                <a:gd name="T28" fmla="*/ 8 w 153"/>
                <a:gd name="T29" fmla="*/ 62 h 187"/>
                <a:gd name="T30" fmla="*/ 3 w 153"/>
                <a:gd name="T31" fmla="*/ 65 h 187"/>
                <a:gd name="T32" fmla="*/ 14 w 153"/>
                <a:gd name="T33" fmla="*/ 81 h 187"/>
                <a:gd name="T34" fmla="*/ 18 w 153"/>
                <a:gd name="T35" fmla="*/ 80 h 187"/>
                <a:gd name="T36" fmla="*/ 35 w 153"/>
                <a:gd name="T37" fmla="*/ 88 h 187"/>
                <a:gd name="T38" fmla="*/ 35 w 153"/>
                <a:gd name="T39" fmla="*/ 89 h 187"/>
                <a:gd name="T40" fmla="*/ 34 w 153"/>
                <a:gd name="T41" fmla="*/ 99 h 187"/>
                <a:gd name="T42" fmla="*/ 30 w 153"/>
                <a:gd name="T43" fmla="*/ 108 h 187"/>
                <a:gd name="T44" fmla="*/ 25 w 153"/>
                <a:gd name="T45" fmla="*/ 114 h 187"/>
                <a:gd name="T46" fmla="*/ 25 w 153"/>
                <a:gd name="T47" fmla="*/ 114 h 187"/>
                <a:gd name="T48" fmla="*/ 26 w 153"/>
                <a:gd name="T49" fmla="*/ 126 h 187"/>
                <a:gd name="T50" fmla="*/ 37 w 153"/>
                <a:gd name="T51" fmla="*/ 128 h 187"/>
                <a:gd name="T52" fmla="*/ 43 w 153"/>
                <a:gd name="T53" fmla="*/ 134 h 187"/>
                <a:gd name="T54" fmla="*/ 51 w 153"/>
                <a:gd name="T55" fmla="*/ 175 h 187"/>
                <a:gd name="T56" fmla="*/ 49 w 153"/>
                <a:gd name="T57" fmla="*/ 179 h 187"/>
                <a:gd name="T58" fmla="*/ 50 w 153"/>
                <a:gd name="T59" fmla="*/ 181 h 187"/>
                <a:gd name="T60" fmla="*/ 73 w 153"/>
                <a:gd name="T61" fmla="*/ 172 h 187"/>
                <a:gd name="T62" fmla="*/ 78 w 153"/>
                <a:gd name="T63" fmla="*/ 175 h 187"/>
                <a:gd name="T64" fmla="*/ 79 w 153"/>
                <a:gd name="T65" fmla="*/ 174 h 187"/>
                <a:gd name="T66" fmla="*/ 87 w 153"/>
                <a:gd name="T67" fmla="*/ 169 h 187"/>
                <a:gd name="T68" fmla="*/ 109 w 153"/>
                <a:gd name="T69" fmla="*/ 179 h 187"/>
                <a:gd name="T70" fmla="*/ 115 w 153"/>
                <a:gd name="T71" fmla="*/ 183 h 187"/>
                <a:gd name="T72" fmla="*/ 134 w 153"/>
                <a:gd name="T73" fmla="*/ 163 h 187"/>
                <a:gd name="T74" fmla="*/ 130 w 153"/>
                <a:gd name="T75" fmla="*/ 147 h 187"/>
                <a:gd name="T76" fmla="*/ 144 w 153"/>
                <a:gd name="T77" fmla="*/ 148 h 187"/>
                <a:gd name="T78" fmla="*/ 144 w 153"/>
                <a:gd name="T79" fmla="*/ 134 h 187"/>
                <a:gd name="T80" fmla="*/ 153 w 153"/>
                <a:gd name="T81" fmla="*/ 122 h 187"/>
                <a:gd name="T82" fmla="*/ 141 w 153"/>
                <a:gd name="T83" fmla="*/ 110 h 187"/>
                <a:gd name="T84" fmla="*/ 136 w 153"/>
                <a:gd name="T85" fmla="*/ 115 h 187"/>
                <a:gd name="T86" fmla="*/ 135 w 153"/>
                <a:gd name="T87" fmla="*/ 115 h 187"/>
                <a:gd name="T88" fmla="*/ 125 w 153"/>
                <a:gd name="T89" fmla="*/ 106 h 187"/>
                <a:gd name="T90" fmla="*/ 113 w 153"/>
                <a:gd name="T91" fmla="*/ 98 h 187"/>
                <a:gd name="T92" fmla="*/ 110 w 153"/>
                <a:gd name="T93" fmla="*/ 84 h 187"/>
                <a:gd name="T94" fmla="*/ 117 w 153"/>
                <a:gd name="T95" fmla="*/ 63 h 187"/>
                <a:gd name="T96" fmla="*/ 129 w 153"/>
                <a:gd name="T97" fmla="*/ 64 h 187"/>
                <a:gd name="T98" fmla="*/ 129 w 153"/>
                <a:gd name="T99" fmla="*/ 52 h 187"/>
                <a:gd name="T100" fmla="*/ 97 w 153"/>
                <a:gd name="T101" fmla="*/ 53 h 187"/>
                <a:gd name="T102" fmla="*/ 96 w 153"/>
                <a:gd name="T103" fmla="*/ 5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2"/>
                  </a:moveTo>
                  <a:cubicBezTo>
                    <a:pt x="96" y="52"/>
                    <a:pt x="96" y="52"/>
                    <a:pt x="96" y="52"/>
                  </a:cubicBezTo>
                  <a:cubicBezTo>
                    <a:pt x="96" y="52"/>
                    <a:pt x="96" y="52"/>
                    <a:pt x="96" y="52"/>
                  </a:cubicBezTo>
                  <a:cubicBezTo>
                    <a:pt x="91" y="37"/>
                    <a:pt x="87" y="28"/>
                    <a:pt x="85" y="27"/>
                  </a:cubicBezTo>
                  <a:cubicBezTo>
                    <a:pt x="71" y="22"/>
                    <a:pt x="71" y="22"/>
                    <a:pt x="71" y="22"/>
                  </a:cubicBezTo>
                  <a:cubicBezTo>
                    <a:pt x="63" y="20"/>
                    <a:pt x="57" y="18"/>
                    <a:pt x="55" y="17"/>
                  </a:cubicBezTo>
                  <a:cubicBezTo>
                    <a:pt x="51" y="14"/>
                    <a:pt x="45" y="9"/>
                    <a:pt x="39" y="0"/>
                  </a:cubicBezTo>
                  <a:cubicBezTo>
                    <a:pt x="37" y="0"/>
                    <a:pt x="37" y="0"/>
                    <a:pt x="37" y="0"/>
                  </a:cubicBezTo>
                  <a:cubicBezTo>
                    <a:pt x="37" y="0"/>
                    <a:pt x="37" y="0"/>
                    <a:pt x="37" y="0"/>
                  </a:cubicBezTo>
                  <a:cubicBezTo>
                    <a:pt x="38" y="3"/>
                    <a:pt x="41" y="9"/>
                    <a:pt x="48" y="17"/>
                  </a:cubicBezTo>
                  <a:cubicBezTo>
                    <a:pt x="49" y="17"/>
                    <a:pt x="49" y="17"/>
                    <a:pt x="49" y="17"/>
                  </a:cubicBezTo>
                  <a:cubicBezTo>
                    <a:pt x="49" y="18"/>
                    <a:pt x="49" y="18"/>
                    <a:pt x="49" y="18"/>
                  </a:cubicBezTo>
                  <a:cubicBezTo>
                    <a:pt x="43" y="30"/>
                    <a:pt x="43" y="30"/>
                    <a:pt x="43" y="30"/>
                  </a:cubicBezTo>
                  <a:cubicBezTo>
                    <a:pt x="40" y="34"/>
                    <a:pt x="38" y="36"/>
                    <a:pt x="35" y="35"/>
                  </a:cubicBezTo>
                  <a:cubicBezTo>
                    <a:pt x="34" y="34"/>
                    <a:pt x="31" y="31"/>
                    <a:pt x="25" y="24"/>
                  </a:cubicBezTo>
                  <a:cubicBezTo>
                    <a:pt x="19" y="22"/>
                    <a:pt x="19" y="22"/>
                    <a:pt x="19" y="22"/>
                  </a:cubicBezTo>
                  <a:cubicBezTo>
                    <a:pt x="19" y="24"/>
                    <a:pt x="20" y="28"/>
                    <a:pt x="23" y="34"/>
                  </a:cubicBezTo>
                  <a:cubicBezTo>
                    <a:pt x="23" y="35"/>
                    <a:pt x="23" y="35"/>
                    <a:pt x="23" y="35"/>
                  </a:cubicBezTo>
                  <a:cubicBezTo>
                    <a:pt x="23" y="35"/>
                    <a:pt x="23" y="35"/>
                    <a:pt x="23" y="35"/>
                  </a:cubicBezTo>
                  <a:cubicBezTo>
                    <a:pt x="23" y="36"/>
                    <a:pt x="23" y="36"/>
                    <a:pt x="23" y="36"/>
                  </a:cubicBezTo>
                  <a:cubicBezTo>
                    <a:pt x="23" y="36"/>
                    <a:pt x="23" y="36"/>
                    <a:pt x="23" y="36"/>
                  </a:cubicBezTo>
                  <a:cubicBezTo>
                    <a:pt x="21" y="40"/>
                    <a:pt x="21" y="40"/>
                    <a:pt x="21" y="40"/>
                  </a:cubicBezTo>
                  <a:cubicBezTo>
                    <a:pt x="14" y="44"/>
                    <a:pt x="14" y="44"/>
                    <a:pt x="14" y="44"/>
                  </a:cubicBezTo>
                  <a:cubicBezTo>
                    <a:pt x="14" y="44"/>
                    <a:pt x="14" y="44"/>
                    <a:pt x="14" y="44"/>
                  </a:cubicBezTo>
                  <a:cubicBezTo>
                    <a:pt x="12" y="44"/>
                    <a:pt x="12" y="44"/>
                    <a:pt x="12" y="44"/>
                  </a:cubicBezTo>
                  <a:cubicBezTo>
                    <a:pt x="11" y="46"/>
                    <a:pt x="11" y="48"/>
                    <a:pt x="11" y="50"/>
                  </a:cubicBezTo>
                  <a:cubicBezTo>
                    <a:pt x="12" y="56"/>
                    <a:pt x="11" y="60"/>
                    <a:pt x="10" y="61"/>
                  </a:cubicBezTo>
                  <a:cubicBezTo>
                    <a:pt x="9" y="62"/>
                    <a:pt x="9" y="62"/>
                    <a:pt x="8" y="62"/>
                  </a:cubicBezTo>
                  <a:cubicBezTo>
                    <a:pt x="8" y="62"/>
                    <a:pt x="8" y="62"/>
                    <a:pt x="8" y="62"/>
                  </a:cubicBezTo>
                  <a:cubicBezTo>
                    <a:pt x="8" y="62"/>
                    <a:pt x="8" y="62"/>
                    <a:pt x="8" y="62"/>
                  </a:cubicBezTo>
                  <a:cubicBezTo>
                    <a:pt x="0" y="60"/>
                    <a:pt x="0" y="60"/>
                    <a:pt x="0" y="60"/>
                  </a:cubicBezTo>
                  <a:cubicBezTo>
                    <a:pt x="0" y="62"/>
                    <a:pt x="1" y="64"/>
                    <a:pt x="3" y="65"/>
                  </a:cubicBezTo>
                  <a:cubicBezTo>
                    <a:pt x="7" y="68"/>
                    <a:pt x="11" y="74"/>
                    <a:pt x="14" y="80"/>
                  </a:cubicBezTo>
                  <a:cubicBezTo>
                    <a:pt x="14" y="81"/>
                    <a:pt x="14" y="81"/>
                    <a:pt x="14" y="81"/>
                  </a:cubicBezTo>
                  <a:cubicBezTo>
                    <a:pt x="14" y="81"/>
                    <a:pt x="14" y="81"/>
                    <a:pt x="14" y="81"/>
                  </a:cubicBezTo>
                  <a:cubicBezTo>
                    <a:pt x="18" y="80"/>
                    <a:pt x="18" y="80"/>
                    <a:pt x="18" y="80"/>
                  </a:cubicBezTo>
                  <a:cubicBezTo>
                    <a:pt x="22" y="79"/>
                    <a:pt x="26" y="80"/>
                    <a:pt x="30" y="83"/>
                  </a:cubicBezTo>
                  <a:cubicBezTo>
                    <a:pt x="35" y="88"/>
                    <a:pt x="35" y="88"/>
                    <a:pt x="35" y="88"/>
                  </a:cubicBezTo>
                  <a:cubicBezTo>
                    <a:pt x="35" y="88"/>
                    <a:pt x="35" y="88"/>
                    <a:pt x="35" y="88"/>
                  </a:cubicBezTo>
                  <a:cubicBezTo>
                    <a:pt x="35" y="89"/>
                    <a:pt x="35" y="89"/>
                    <a:pt x="35" y="89"/>
                  </a:cubicBezTo>
                  <a:cubicBezTo>
                    <a:pt x="35" y="89"/>
                    <a:pt x="35" y="89"/>
                    <a:pt x="35" y="89"/>
                  </a:cubicBezTo>
                  <a:cubicBezTo>
                    <a:pt x="34" y="99"/>
                    <a:pt x="34" y="99"/>
                    <a:pt x="34" y="99"/>
                  </a:cubicBezTo>
                  <a:cubicBezTo>
                    <a:pt x="35" y="101"/>
                    <a:pt x="36" y="103"/>
                    <a:pt x="35" y="104"/>
                  </a:cubicBezTo>
                  <a:cubicBezTo>
                    <a:pt x="35" y="106"/>
                    <a:pt x="33" y="108"/>
                    <a:pt x="30" y="108"/>
                  </a:cubicBezTo>
                  <a:cubicBezTo>
                    <a:pt x="27" y="108"/>
                    <a:pt x="25" y="110"/>
                    <a:pt x="25" y="114"/>
                  </a:cubicBezTo>
                  <a:cubicBezTo>
                    <a:pt x="25" y="114"/>
                    <a:pt x="25" y="114"/>
                    <a:pt x="25" y="114"/>
                  </a:cubicBezTo>
                  <a:cubicBezTo>
                    <a:pt x="25" y="114"/>
                    <a:pt x="25" y="114"/>
                    <a:pt x="25" y="114"/>
                  </a:cubicBezTo>
                  <a:cubicBezTo>
                    <a:pt x="25" y="114"/>
                    <a:pt x="25" y="114"/>
                    <a:pt x="25" y="114"/>
                  </a:cubicBezTo>
                  <a:cubicBezTo>
                    <a:pt x="21" y="121"/>
                    <a:pt x="21" y="121"/>
                    <a:pt x="21" y="121"/>
                  </a:cubicBezTo>
                  <a:cubicBezTo>
                    <a:pt x="26" y="126"/>
                    <a:pt x="26" y="126"/>
                    <a:pt x="26" y="126"/>
                  </a:cubicBezTo>
                  <a:cubicBezTo>
                    <a:pt x="37" y="128"/>
                    <a:pt x="37" y="128"/>
                    <a:pt x="37" y="128"/>
                  </a:cubicBezTo>
                  <a:cubicBezTo>
                    <a:pt x="37" y="128"/>
                    <a:pt x="37" y="128"/>
                    <a:pt x="37" y="128"/>
                  </a:cubicBezTo>
                  <a:cubicBezTo>
                    <a:pt x="37" y="128"/>
                    <a:pt x="37" y="128"/>
                    <a:pt x="37" y="128"/>
                  </a:cubicBezTo>
                  <a:cubicBezTo>
                    <a:pt x="43" y="134"/>
                    <a:pt x="43" y="134"/>
                    <a:pt x="43" y="134"/>
                  </a:cubicBezTo>
                  <a:cubicBezTo>
                    <a:pt x="36" y="143"/>
                    <a:pt x="36" y="143"/>
                    <a:pt x="36" y="143"/>
                  </a:cubicBezTo>
                  <a:cubicBezTo>
                    <a:pt x="51" y="175"/>
                    <a:pt x="51" y="175"/>
                    <a:pt x="51" y="175"/>
                  </a:cubicBezTo>
                  <a:cubicBezTo>
                    <a:pt x="51" y="176"/>
                    <a:pt x="51" y="176"/>
                    <a:pt x="51" y="176"/>
                  </a:cubicBezTo>
                  <a:cubicBezTo>
                    <a:pt x="49" y="179"/>
                    <a:pt x="49" y="179"/>
                    <a:pt x="49" y="179"/>
                  </a:cubicBezTo>
                  <a:cubicBezTo>
                    <a:pt x="50" y="181"/>
                    <a:pt x="50" y="181"/>
                    <a:pt x="50" y="181"/>
                  </a:cubicBezTo>
                  <a:cubicBezTo>
                    <a:pt x="50" y="181"/>
                    <a:pt x="50" y="181"/>
                    <a:pt x="50" y="181"/>
                  </a:cubicBezTo>
                  <a:cubicBezTo>
                    <a:pt x="77" y="164"/>
                    <a:pt x="77" y="164"/>
                    <a:pt x="77" y="164"/>
                  </a:cubicBezTo>
                  <a:cubicBezTo>
                    <a:pt x="73" y="172"/>
                    <a:pt x="73" y="172"/>
                    <a:pt x="73" y="172"/>
                  </a:cubicBezTo>
                  <a:cubicBezTo>
                    <a:pt x="69" y="178"/>
                    <a:pt x="67" y="183"/>
                    <a:pt x="67" y="187"/>
                  </a:cubicBezTo>
                  <a:cubicBezTo>
                    <a:pt x="71" y="185"/>
                    <a:pt x="75" y="181"/>
                    <a:pt x="78" y="175"/>
                  </a:cubicBezTo>
                  <a:cubicBezTo>
                    <a:pt x="78" y="174"/>
                    <a:pt x="78" y="174"/>
                    <a:pt x="78" y="174"/>
                  </a:cubicBezTo>
                  <a:cubicBezTo>
                    <a:pt x="79" y="174"/>
                    <a:pt x="79" y="174"/>
                    <a:pt x="79" y="174"/>
                  </a:cubicBezTo>
                  <a:cubicBezTo>
                    <a:pt x="86" y="170"/>
                    <a:pt x="86" y="170"/>
                    <a:pt x="86" y="170"/>
                  </a:cubicBezTo>
                  <a:cubicBezTo>
                    <a:pt x="87" y="169"/>
                    <a:pt x="87" y="169"/>
                    <a:pt x="87" y="169"/>
                  </a:cubicBezTo>
                  <a:cubicBezTo>
                    <a:pt x="97" y="179"/>
                    <a:pt x="97" y="179"/>
                    <a:pt x="97" y="179"/>
                  </a:cubicBezTo>
                  <a:cubicBezTo>
                    <a:pt x="109" y="179"/>
                    <a:pt x="109" y="179"/>
                    <a:pt x="109" y="179"/>
                  </a:cubicBezTo>
                  <a:cubicBezTo>
                    <a:pt x="110" y="180"/>
                    <a:pt x="110" y="180"/>
                    <a:pt x="110" y="180"/>
                  </a:cubicBezTo>
                  <a:cubicBezTo>
                    <a:pt x="115" y="183"/>
                    <a:pt x="115" y="183"/>
                    <a:pt x="115" y="183"/>
                  </a:cubicBezTo>
                  <a:cubicBezTo>
                    <a:pt x="130" y="170"/>
                    <a:pt x="130" y="170"/>
                    <a:pt x="130" y="170"/>
                  </a:cubicBezTo>
                  <a:cubicBezTo>
                    <a:pt x="131" y="169"/>
                    <a:pt x="133" y="167"/>
                    <a:pt x="134" y="163"/>
                  </a:cubicBezTo>
                  <a:cubicBezTo>
                    <a:pt x="136" y="160"/>
                    <a:pt x="136" y="160"/>
                    <a:pt x="136" y="160"/>
                  </a:cubicBezTo>
                  <a:cubicBezTo>
                    <a:pt x="136" y="158"/>
                    <a:pt x="134" y="154"/>
                    <a:pt x="130" y="147"/>
                  </a:cubicBezTo>
                  <a:cubicBezTo>
                    <a:pt x="127" y="142"/>
                    <a:pt x="127" y="142"/>
                    <a:pt x="127" y="142"/>
                  </a:cubicBezTo>
                  <a:cubicBezTo>
                    <a:pt x="144" y="148"/>
                    <a:pt x="144" y="148"/>
                    <a:pt x="144" y="148"/>
                  </a:cubicBezTo>
                  <a:cubicBezTo>
                    <a:pt x="149" y="145"/>
                    <a:pt x="149" y="145"/>
                    <a:pt x="149" y="145"/>
                  </a:cubicBezTo>
                  <a:cubicBezTo>
                    <a:pt x="144" y="134"/>
                    <a:pt x="144" y="134"/>
                    <a:pt x="144" y="134"/>
                  </a:cubicBezTo>
                  <a:cubicBezTo>
                    <a:pt x="144" y="134"/>
                    <a:pt x="144" y="134"/>
                    <a:pt x="144" y="134"/>
                  </a:cubicBezTo>
                  <a:cubicBezTo>
                    <a:pt x="153" y="122"/>
                    <a:pt x="153" y="122"/>
                    <a:pt x="153" y="122"/>
                  </a:cubicBezTo>
                  <a:cubicBezTo>
                    <a:pt x="149" y="116"/>
                    <a:pt x="149" y="116"/>
                    <a:pt x="149" y="116"/>
                  </a:cubicBezTo>
                  <a:cubicBezTo>
                    <a:pt x="145" y="112"/>
                    <a:pt x="143" y="110"/>
                    <a:pt x="141" y="110"/>
                  </a:cubicBezTo>
                  <a:cubicBezTo>
                    <a:pt x="141" y="111"/>
                    <a:pt x="141" y="111"/>
                    <a:pt x="141" y="111"/>
                  </a:cubicBezTo>
                  <a:cubicBezTo>
                    <a:pt x="136" y="115"/>
                    <a:pt x="136" y="115"/>
                    <a:pt x="136" y="115"/>
                  </a:cubicBezTo>
                  <a:cubicBezTo>
                    <a:pt x="135" y="115"/>
                    <a:pt x="135" y="115"/>
                    <a:pt x="135" y="115"/>
                  </a:cubicBezTo>
                  <a:cubicBezTo>
                    <a:pt x="135" y="115"/>
                    <a:pt x="135" y="115"/>
                    <a:pt x="135" y="115"/>
                  </a:cubicBezTo>
                  <a:cubicBezTo>
                    <a:pt x="127" y="112"/>
                    <a:pt x="127" y="112"/>
                    <a:pt x="127" y="112"/>
                  </a:cubicBezTo>
                  <a:cubicBezTo>
                    <a:pt x="125" y="106"/>
                    <a:pt x="125" y="106"/>
                    <a:pt x="125" y="106"/>
                  </a:cubicBezTo>
                  <a:cubicBezTo>
                    <a:pt x="123" y="106"/>
                    <a:pt x="120" y="104"/>
                    <a:pt x="117" y="101"/>
                  </a:cubicBezTo>
                  <a:cubicBezTo>
                    <a:pt x="113" y="98"/>
                    <a:pt x="113" y="98"/>
                    <a:pt x="113" y="98"/>
                  </a:cubicBezTo>
                  <a:cubicBezTo>
                    <a:pt x="109" y="97"/>
                    <a:pt x="107" y="95"/>
                    <a:pt x="107" y="93"/>
                  </a:cubicBezTo>
                  <a:cubicBezTo>
                    <a:pt x="107" y="90"/>
                    <a:pt x="107" y="88"/>
                    <a:pt x="110" y="84"/>
                  </a:cubicBezTo>
                  <a:cubicBezTo>
                    <a:pt x="114" y="78"/>
                    <a:pt x="117" y="72"/>
                    <a:pt x="117" y="68"/>
                  </a:cubicBezTo>
                  <a:cubicBezTo>
                    <a:pt x="117" y="63"/>
                    <a:pt x="117" y="63"/>
                    <a:pt x="117" y="63"/>
                  </a:cubicBezTo>
                  <a:cubicBezTo>
                    <a:pt x="119" y="64"/>
                    <a:pt x="119" y="64"/>
                    <a:pt x="119" y="64"/>
                  </a:cubicBezTo>
                  <a:cubicBezTo>
                    <a:pt x="129" y="64"/>
                    <a:pt x="129" y="64"/>
                    <a:pt x="129" y="64"/>
                  </a:cubicBezTo>
                  <a:cubicBezTo>
                    <a:pt x="129" y="63"/>
                    <a:pt x="131" y="59"/>
                    <a:pt x="132" y="52"/>
                  </a:cubicBezTo>
                  <a:cubicBezTo>
                    <a:pt x="129" y="52"/>
                    <a:pt x="129" y="52"/>
                    <a:pt x="129" y="52"/>
                  </a:cubicBezTo>
                  <a:cubicBezTo>
                    <a:pt x="123" y="56"/>
                    <a:pt x="118" y="59"/>
                    <a:pt x="115" y="60"/>
                  </a:cubicBezTo>
                  <a:cubicBezTo>
                    <a:pt x="110" y="61"/>
                    <a:pt x="105" y="59"/>
                    <a:pt x="97" y="53"/>
                  </a:cubicBezTo>
                  <a:cubicBezTo>
                    <a:pt x="97" y="53"/>
                    <a:pt x="97" y="53"/>
                    <a:pt x="97" y="53"/>
                  </a:cubicBezTo>
                  <a:lnTo>
                    <a:pt x="96" y="52"/>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6" name="Freeform 26"/>
            <p:cNvSpPr/>
            <p:nvPr/>
          </p:nvSpPr>
          <p:spPr bwMode="auto">
            <a:xfrm>
              <a:off x="4457600" y="3476227"/>
              <a:ext cx="123421" cy="179080"/>
            </a:xfrm>
            <a:custGeom>
              <a:avLst/>
              <a:gdLst>
                <a:gd name="T0" fmla="*/ 24 w 40"/>
                <a:gd name="T1" fmla="*/ 0 h 58"/>
                <a:gd name="T2" fmla="*/ 22 w 40"/>
                <a:gd name="T3" fmla="*/ 0 h 58"/>
                <a:gd name="T4" fmla="*/ 16 w 40"/>
                <a:gd name="T5" fmla="*/ 6 h 58"/>
                <a:gd name="T6" fmla="*/ 15 w 40"/>
                <a:gd name="T7" fmla="*/ 5 h 58"/>
                <a:gd name="T8" fmla="*/ 15 w 40"/>
                <a:gd name="T9" fmla="*/ 6 h 58"/>
                <a:gd name="T10" fmla="*/ 15 w 40"/>
                <a:gd name="T11" fmla="*/ 6 h 58"/>
                <a:gd name="T12" fmla="*/ 12 w 40"/>
                <a:gd name="T13" fmla="*/ 10 h 58"/>
                <a:gd name="T14" fmla="*/ 10 w 40"/>
                <a:gd name="T15" fmla="*/ 10 h 58"/>
                <a:gd name="T16" fmla="*/ 6 w 40"/>
                <a:gd name="T17" fmla="*/ 13 h 58"/>
                <a:gd name="T18" fmla="*/ 5 w 40"/>
                <a:gd name="T19" fmla="*/ 16 h 58"/>
                <a:gd name="T20" fmla="*/ 2 w 40"/>
                <a:gd name="T21" fmla="*/ 24 h 58"/>
                <a:gd name="T22" fmla="*/ 1 w 40"/>
                <a:gd name="T23" fmla="*/ 29 h 58"/>
                <a:gd name="T24" fmla="*/ 0 w 40"/>
                <a:gd name="T25" fmla="*/ 38 h 58"/>
                <a:gd name="T26" fmla="*/ 3 w 40"/>
                <a:gd name="T27" fmla="*/ 50 h 58"/>
                <a:gd name="T28" fmla="*/ 10 w 40"/>
                <a:gd name="T29" fmla="*/ 55 h 58"/>
                <a:gd name="T30" fmla="*/ 19 w 40"/>
                <a:gd name="T31" fmla="*/ 58 h 58"/>
                <a:gd name="T32" fmla="*/ 28 w 40"/>
                <a:gd name="T33" fmla="*/ 54 h 58"/>
                <a:gd name="T34" fmla="*/ 26 w 40"/>
                <a:gd name="T35" fmla="*/ 50 h 58"/>
                <a:gd name="T36" fmla="*/ 26 w 40"/>
                <a:gd name="T37" fmla="*/ 49 h 58"/>
                <a:gd name="T38" fmla="*/ 26 w 40"/>
                <a:gd name="T39" fmla="*/ 48 h 58"/>
                <a:gd name="T40" fmla="*/ 26 w 40"/>
                <a:gd name="T41" fmla="*/ 45 h 58"/>
                <a:gd name="T42" fmla="*/ 26 w 40"/>
                <a:gd name="T43" fmla="*/ 44 h 58"/>
                <a:gd name="T44" fmla="*/ 31 w 40"/>
                <a:gd name="T45" fmla="*/ 36 h 58"/>
                <a:gd name="T46" fmla="*/ 38 w 40"/>
                <a:gd name="T47" fmla="*/ 36 h 58"/>
                <a:gd name="T48" fmla="*/ 40 w 40"/>
                <a:gd name="T49" fmla="*/ 36 h 58"/>
                <a:gd name="T50" fmla="*/ 33 w 40"/>
                <a:gd name="T51" fmla="*/ 24 h 58"/>
                <a:gd name="T52" fmla="*/ 30 w 40"/>
                <a:gd name="T53" fmla="*/ 20 h 58"/>
                <a:gd name="T54" fmla="*/ 26 w 40"/>
                <a:gd name="T55" fmla="*/ 8 h 58"/>
                <a:gd name="T56" fmla="*/ 24 w 4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8">
                  <a:moveTo>
                    <a:pt x="24" y="0"/>
                  </a:moveTo>
                  <a:cubicBezTo>
                    <a:pt x="22" y="0"/>
                    <a:pt x="22" y="0"/>
                    <a:pt x="22" y="0"/>
                  </a:cubicBezTo>
                  <a:cubicBezTo>
                    <a:pt x="20" y="0"/>
                    <a:pt x="18" y="2"/>
                    <a:pt x="16" y="6"/>
                  </a:cubicBezTo>
                  <a:cubicBezTo>
                    <a:pt x="15" y="5"/>
                    <a:pt x="15" y="5"/>
                    <a:pt x="15" y="5"/>
                  </a:cubicBezTo>
                  <a:cubicBezTo>
                    <a:pt x="15" y="6"/>
                    <a:pt x="15" y="6"/>
                    <a:pt x="15" y="6"/>
                  </a:cubicBezTo>
                  <a:cubicBezTo>
                    <a:pt x="15" y="6"/>
                    <a:pt x="15" y="6"/>
                    <a:pt x="15" y="6"/>
                  </a:cubicBezTo>
                  <a:cubicBezTo>
                    <a:pt x="12" y="10"/>
                    <a:pt x="12" y="10"/>
                    <a:pt x="12" y="10"/>
                  </a:cubicBezTo>
                  <a:cubicBezTo>
                    <a:pt x="10" y="10"/>
                    <a:pt x="10" y="10"/>
                    <a:pt x="10" y="10"/>
                  </a:cubicBezTo>
                  <a:cubicBezTo>
                    <a:pt x="6" y="13"/>
                    <a:pt x="6" y="13"/>
                    <a:pt x="6" y="13"/>
                  </a:cubicBezTo>
                  <a:cubicBezTo>
                    <a:pt x="5" y="16"/>
                    <a:pt x="5" y="16"/>
                    <a:pt x="5" y="16"/>
                  </a:cubicBezTo>
                  <a:cubicBezTo>
                    <a:pt x="6" y="20"/>
                    <a:pt x="4" y="23"/>
                    <a:pt x="2" y="24"/>
                  </a:cubicBezTo>
                  <a:cubicBezTo>
                    <a:pt x="1" y="29"/>
                    <a:pt x="1" y="29"/>
                    <a:pt x="1" y="29"/>
                  </a:cubicBezTo>
                  <a:cubicBezTo>
                    <a:pt x="0" y="30"/>
                    <a:pt x="0" y="34"/>
                    <a:pt x="0" y="38"/>
                  </a:cubicBezTo>
                  <a:cubicBezTo>
                    <a:pt x="3" y="50"/>
                    <a:pt x="3" y="50"/>
                    <a:pt x="3" y="50"/>
                  </a:cubicBezTo>
                  <a:cubicBezTo>
                    <a:pt x="4" y="52"/>
                    <a:pt x="6" y="54"/>
                    <a:pt x="10" y="55"/>
                  </a:cubicBezTo>
                  <a:cubicBezTo>
                    <a:pt x="19" y="58"/>
                    <a:pt x="19" y="58"/>
                    <a:pt x="19" y="58"/>
                  </a:cubicBezTo>
                  <a:cubicBezTo>
                    <a:pt x="21" y="58"/>
                    <a:pt x="24" y="56"/>
                    <a:pt x="28" y="54"/>
                  </a:cubicBezTo>
                  <a:cubicBezTo>
                    <a:pt x="26" y="50"/>
                    <a:pt x="26" y="50"/>
                    <a:pt x="26" y="50"/>
                  </a:cubicBezTo>
                  <a:cubicBezTo>
                    <a:pt x="26" y="49"/>
                    <a:pt x="26" y="49"/>
                    <a:pt x="26" y="49"/>
                  </a:cubicBezTo>
                  <a:cubicBezTo>
                    <a:pt x="26" y="48"/>
                    <a:pt x="26" y="48"/>
                    <a:pt x="26" y="48"/>
                  </a:cubicBezTo>
                  <a:cubicBezTo>
                    <a:pt x="26" y="45"/>
                    <a:pt x="26" y="45"/>
                    <a:pt x="26" y="45"/>
                  </a:cubicBezTo>
                  <a:cubicBezTo>
                    <a:pt x="26" y="44"/>
                    <a:pt x="26" y="44"/>
                    <a:pt x="26" y="44"/>
                  </a:cubicBezTo>
                  <a:cubicBezTo>
                    <a:pt x="31" y="36"/>
                    <a:pt x="31" y="36"/>
                    <a:pt x="31" y="36"/>
                  </a:cubicBezTo>
                  <a:cubicBezTo>
                    <a:pt x="38" y="36"/>
                    <a:pt x="38" y="36"/>
                    <a:pt x="38" y="36"/>
                  </a:cubicBezTo>
                  <a:cubicBezTo>
                    <a:pt x="40" y="36"/>
                    <a:pt x="40" y="36"/>
                    <a:pt x="40" y="36"/>
                  </a:cubicBezTo>
                  <a:cubicBezTo>
                    <a:pt x="40" y="34"/>
                    <a:pt x="37" y="29"/>
                    <a:pt x="33" y="24"/>
                  </a:cubicBezTo>
                  <a:cubicBezTo>
                    <a:pt x="30" y="20"/>
                    <a:pt x="30" y="20"/>
                    <a:pt x="30" y="20"/>
                  </a:cubicBezTo>
                  <a:cubicBezTo>
                    <a:pt x="28" y="16"/>
                    <a:pt x="27" y="13"/>
                    <a:pt x="26" y="8"/>
                  </a:cubicBezTo>
                  <a:cubicBezTo>
                    <a:pt x="26" y="4"/>
                    <a:pt x="24" y="2"/>
                    <a:pt x="24" y="0"/>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7" name="Freeform 27"/>
            <p:cNvSpPr/>
            <p:nvPr/>
          </p:nvSpPr>
          <p:spPr bwMode="auto">
            <a:xfrm>
              <a:off x="4334180" y="3393340"/>
              <a:ext cx="166377" cy="178476"/>
            </a:xfrm>
            <a:custGeom>
              <a:avLst/>
              <a:gdLst>
                <a:gd name="T0" fmla="*/ 27 w 54"/>
                <a:gd name="T1" fmla="*/ 12 h 58"/>
                <a:gd name="T2" fmla="*/ 26 w 54"/>
                <a:gd name="T3" fmla="*/ 13 h 58"/>
                <a:gd name="T4" fmla="*/ 25 w 54"/>
                <a:gd name="T5" fmla="*/ 13 h 58"/>
                <a:gd name="T6" fmla="*/ 20 w 54"/>
                <a:gd name="T7" fmla="*/ 12 h 58"/>
                <a:gd name="T8" fmla="*/ 20 w 54"/>
                <a:gd name="T9" fmla="*/ 15 h 58"/>
                <a:gd name="T10" fmla="*/ 20 w 54"/>
                <a:gd name="T11" fmla="*/ 16 h 58"/>
                <a:gd name="T12" fmla="*/ 18 w 54"/>
                <a:gd name="T13" fmla="*/ 16 h 58"/>
                <a:gd name="T14" fmla="*/ 10 w 54"/>
                <a:gd name="T15" fmla="*/ 19 h 58"/>
                <a:gd name="T16" fmla="*/ 10 w 54"/>
                <a:gd name="T17" fmla="*/ 20 h 58"/>
                <a:gd name="T18" fmla="*/ 12 w 54"/>
                <a:gd name="T19" fmla="*/ 29 h 58"/>
                <a:gd name="T20" fmla="*/ 13 w 54"/>
                <a:gd name="T21" fmla="*/ 29 h 58"/>
                <a:gd name="T22" fmla="*/ 12 w 54"/>
                <a:gd name="T23" fmla="*/ 31 h 58"/>
                <a:gd name="T24" fmla="*/ 2 w 54"/>
                <a:gd name="T25" fmla="*/ 41 h 58"/>
                <a:gd name="T26" fmla="*/ 0 w 54"/>
                <a:gd name="T27" fmla="*/ 45 h 58"/>
                <a:gd name="T28" fmla="*/ 3 w 54"/>
                <a:gd name="T29" fmla="*/ 49 h 58"/>
                <a:gd name="T30" fmla="*/ 8 w 54"/>
                <a:gd name="T31" fmla="*/ 50 h 58"/>
                <a:gd name="T32" fmla="*/ 11 w 54"/>
                <a:gd name="T33" fmla="*/ 51 h 58"/>
                <a:gd name="T34" fmla="*/ 20 w 54"/>
                <a:gd name="T35" fmla="*/ 53 h 58"/>
                <a:gd name="T36" fmla="*/ 24 w 54"/>
                <a:gd name="T37" fmla="*/ 56 h 58"/>
                <a:gd name="T38" fmla="*/ 32 w 54"/>
                <a:gd name="T39" fmla="*/ 58 h 58"/>
                <a:gd name="T40" fmla="*/ 37 w 54"/>
                <a:gd name="T41" fmla="*/ 53 h 58"/>
                <a:gd name="T42" fmla="*/ 40 w 54"/>
                <a:gd name="T43" fmla="*/ 50 h 58"/>
                <a:gd name="T44" fmla="*/ 42 w 54"/>
                <a:gd name="T45" fmla="*/ 42 h 58"/>
                <a:gd name="T46" fmla="*/ 40 w 54"/>
                <a:gd name="T47" fmla="*/ 33 h 58"/>
                <a:gd name="T48" fmla="*/ 44 w 54"/>
                <a:gd name="T49" fmla="*/ 34 h 58"/>
                <a:gd name="T50" fmla="*/ 49 w 54"/>
                <a:gd name="T51" fmla="*/ 35 h 58"/>
                <a:gd name="T52" fmla="*/ 51 w 54"/>
                <a:gd name="T53" fmla="*/ 33 h 58"/>
                <a:gd name="T54" fmla="*/ 52 w 54"/>
                <a:gd name="T55" fmla="*/ 31 h 58"/>
                <a:gd name="T56" fmla="*/ 48 w 54"/>
                <a:gd name="T57" fmla="*/ 19 h 58"/>
                <a:gd name="T58" fmla="*/ 49 w 54"/>
                <a:gd name="T59" fmla="*/ 15 h 58"/>
                <a:gd name="T60" fmla="*/ 54 w 54"/>
                <a:gd name="T61" fmla="*/ 12 h 58"/>
                <a:gd name="T62" fmla="*/ 54 w 54"/>
                <a:gd name="T63" fmla="*/ 12 h 58"/>
                <a:gd name="T64" fmla="*/ 53 w 54"/>
                <a:gd name="T65" fmla="*/ 9 h 58"/>
                <a:gd name="T66" fmla="*/ 44 w 54"/>
                <a:gd name="T67" fmla="*/ 9 h 58"/>
                <a:gd name="T68" fmla="*/ 44 w 54"/>
                <a:gd name="T69" fmla="*/ 9 h 58"/>
                <a:gd name="T70" fmla="*/ 35 w 54"/>
                <a:gd name="T71" fmla="*/ 3 h 58"/>
                <a:gd name="T72" fmla="*/ 24 w 54"/>
                <a:gd name="T73" fmla="*/ 1 h 58"/>
                <a:gd name="T74" fmla="*/ 23 w 54"/>
                <a:gd name="T75" fmla="*/ 2 h 58"/>
                <a:gd name="T76" fmla="*/ 26 w 54"/>
                <a:gd name="T77" fmla="*/ 6 h 58"/>
                <a:gd name="T78" fmla="*/ 27 w 54"/>
                <a:gd name="T7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8">
                  <a:moveTo>
                    <a:pt x="27" y="12"/>
                  </a:moveTo>
                  <a:cubicBezTo>
                    <a:pt x="26" y="13"/>
                    <a:pt x="26" y="13"/>
                    <a:pt x="26" y="13"/>
                  </a:cubicBezTo>
                  <a:cubicBezTo>
                    <a:pt x="25" y="13"/>
                    <a:pt x="25" y="13"/>
                    <a:pt x="25" y="13"/>
                  </a:cubicBezTo>
                  <a:cubicBezTo>
                    <a:pt x="20" y="12"/>
                    <a:pt x="20" y="12"/>
                    <a:pt x="20" y="12"/>
                  </a:cubicBezTo>
                  <a:cubicBezTo>
                    <a:pt x="20" y="15"/>
                    <a:pt x="20" y="15"/>
                    <a:pt x="20" y="15"/>
                  </a:cubicBezTo>
                  <a:cubicBezTo>
                    <a:pt x="20" y="16"/>
                    <a:pt x="20" y="16"/>
                    <a:pt x="20" y="16"/>
                  </a:cubicBezTo>
                  <a:cubicBezTo>
                    <a:pt x="18" y="16"/>
                    <a:pt x="18" y="16"/>
                    <a:pt x="18" y="16"/>
                  </a:cubicBezTo>
                  <a:cubicBezTo>
                    <a:pt x="10" y="19"/>
                    <a:pt x="10" y="19"/>
                    <a:pt x="10" y="19"/>
                  </a:cubicBezTo>
                  <a:cubicBezTo>
                    <a:pt x="10" y="20"/>
                    <a:pt x="10" y="20"/>
                    <a:pt x="10" y="20"/>
                  </a:cubicBezTo>
                  <a:cubicBezTo>
                    <a:pt x="8" y="23"/>
                    <a:pt x="10" y="25"/>
                    <a:pt x="12" y="29"/>
                  </a:cubicBezTo>
                  <a:cubicBezTo>
                    <a:pt x="13" y="29"/>
                    <a:pt x="13" y="29"/>
                    <a:pt x="13" y="29"/>
                  </a:cubicBezTo>
                  <a:cubicBezTo>
                    <a:pt x="12" y="31"/>
                    <a:pt x="12" y="31"/>
                    <a:pt x="12" y="31"/>
                  </a:cubicBezTo>
                  <a:cubicBezTo>
                    <a:pt x="10" y="35"/>
                    <a:pt x="6" y="39"/>
                    <a:pt x="2" y="41"/>
                  </a:cubicBezTo>
                  <a:cubicBezTo>
                    <a:pt x="1" y="43"/>
                    <a:pt x="0" y="44"/>
                    <a:pt x="0" y="45"/>
                  </a:cubicBezTo>
                  <a:cubicBezTo>
                    <a:pt x="3" y="49"/>
                    <a:pt x="3" y="49"/>
                    <a:pt x="3" y="49"/>
                  </a:cubicBezTo>
                  <a:cubicBezTo>
                    <a:pt x="8" y="50"/>
                    <a:pt x="8" y="50"/>
                    <a:pt x="8" y="50"/>
                  </a:cubicBezTo>
                  <a:cubicBezTo>
                    <a:pt x="11" y="51"/>
                    <a:pt x="11" y="51"/>
                    <a:pt x="11" y="51"/>
                  </a:cubicBezTo>
                  <a:cubicBezTo>
                    <a:pt x="16" y="51"/>
                    <a:pt x="19" y="51"/>
                    <a:pt x="20" y="53"/>
                  </a:cubicBezTo>
                  <a:cubicBezTo>
                    <a:pt x="24" y="56"/>
                    <a:pt x="24" y="56"/>
                    <a:pt x="24" y="56"/>
                  </a:cubicBezTo>
                  <a:cubicBezTo>
                    <a:pt x="27" y="57"/>
                    <a:pt x="30" y="58"/>
                    <a:pt x="32" y="58"/>
                  </a:cubicBezTo>
                  <a:cubicBezTo>
                    <a:pt x="33" y="58"/>
                    <a:pt x="35" y="57"/>
                    <a:pt x="37" y="53"/>
                  </a:cubicBezTo>
                  <a:cubicBezTo>
                    <a:pt x="40" y="50"/>
                    <a:pt x="40" y="50"/>
                    <a:pt x="40" y="50"/>
                  </a:cubicBezTo>
                  <a:cubicBezTo>
                    <a:pt x="42" y="42"/>
                    <a:pt x="42" y="42"/>
                    <a:pt x="42" y="42"/>
                  </a:cubicBezTo>
                  <a:cubicBezTo>
                    <a:pt x="40" y="33"/>
                    <a:pt x="40" y="33"/>
                    <a:pt x="40" y="33"/>
                  </a:cubicBezTo>
                  <a:cubicBezTo>
                    <a:pt x="44" y="34"/>
                    <a:pt x="44" y="34"/>
                    <a:pt x="44" y="34"/>
                  </a:cubicBezTo>
                  <a:cubicBezTo>
                    <a:pt x="49" y="35"/>
                    <a:pt x="49" y="35"/>
                    <a:pt x="49" y="35"/>
                  </a:cubicBezTo>
                  <a:cubicBezTo>
                    <a:pt x="51" y="33"/>
                    <a:pt x="51" y="33"/>
                    <a:pt x="51" y="33"/>
                  </a:cubicBezTo>
                  <a:cubicBezTo>
                    <a:pt x="52" y="31"/>
                    <a:pt x="52" y="31"/>
                    <a:pt x="52" y="31"/>
                  </a:cubicBezTo>
                  <a:cubicBezTo>
                    <a:pt x="48" y="19"/>
                    <a:pt x="48" y="19"/>
                    <a:pt x="48" y="19"/>
                  </a:cubicBezTo>
                  <a:cubicBezTo>
                    <a:pt x="49" y="15"/>
                    <a:pt x="49" y="15"/>
                    <a:pt x="49" y="15"/>
                  </a:cubicBezTo>
                  <a:cubicBezTo>
                    <a:pt x="50" y="13"/>
                    <a:pt x="52" y="12"/>
                    <a:pt x="54" y="12"/>
                  </a:cubicBezTo>
                  <a:cubicBezTo>
                    <a:pt x="54" y="12"/>
                    <a:pt x="54" y="12"/>
                    <a:pt x="54" y="12"/>
                  </a:cubicBezTo>
                  <a:cubicBezTo>
                    <a:pt x="53" y="9"/>
                    <a:pt x="53" y="9"/>
                    <a:pt x="53" y="9"/>
                  </a:cubicBezTo>
                  <a:cubicBezTo>
                    <a:pt x="44" y="9"/>
                    <a:pt x="44" y="9"/>
                    <a:pt x="44" y="9"/>
                  </a:cubicBezTo>
                  <a:cubicBezTo>
                    <a:pt x="44" y="9"/>
                    <a:pt x="44" y="9"/>
                    <a:pt x="44" y="9"/>
                  </a:cubicBezTo>
                  <a:cubicBezTo>
                    <a:pt x="35" y="3"/>
                    <a:pt x="35" y="3"/>
                    <a:pt x="35" y="3"/>
                  </a:cubicBezTo>
                  <a:cubicBezTo>
                    <a:pt x="31" y="1"/>
                    <a:pt x="28" y="0"/>
                    <a:pt x="24" y="1"/>
                  </a:cubicBezTo>
                  <a:cubicBezTo>
                    <a:pt x="23" y="2"/>
                    <a:pt x="23" y="2"/>
                    <a:pt x="23" y="2"/>
                  </a:cubicBezTo>
                  <a:cubicBezTo>
                    <a:pt x="22" y="3"/>
                    <a:pt x="23" y="5"/>
                    <a:pt x="26" y="6"/>
                  </a:cubicBezTo>
                  <a:cubicBezTo>
                    <a:pt x="28" y="7"/>
                    <a:pt x="28" y="9"/>
                    <a:pt x="27" y="12"/>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8" name="Freeform 28"/>
            <p:cNvSpPr/>
            <p:nvPr/>
          </p:nvSpPr>
          <p:spPr bwMode="auto">
            <a:xfrm>
              <a:off x="4611877" y="3044859"/>
              <a:ext cx="579595" cy="551764"/>
            </a:xfrm>
            <a:custGeom>
              <a:avLst/>
              <a:gdLst>
                <a:gd name="T0" fmla="*/ 81 w 188"/>
                <a:gd name="T1" fmla="*/ 38 h 179"/>
                <a:gd name="T2" fmla="*/ 71 w 188"/>
                <a:gd name="T3" fmla="*/ 40 h 179"/>
                <a:gd name="T4" fmla="*/ 59 w 188"/>
                <a:gd name="T5" fmla="*/ 46 h 179"/>
                <a:gd name="T6" fmla="*/ 46 w 188"/>
                <a:gd name="T7" fmla="*/ 57 h 179"/>
                <a:gd name="T8" fmla="*/ 46 w 188"/>
                <a:gd name="T9" fmla="*/ 58 h 179"/>
                <a:gd name="T10" fmla="*/ 35 w 188"/>
                <a:gd name="T11" fmla="*/ 70 h 179"/>
                <a:gd name="T12" fmla="*/ 22 w 188"/>
                <a:gd name="T13" fmla="*/ 70 h 179"/>
                <a:gd name="T14" fmla="*/ 16 w 188"/>
                <a:gd name="T15" fmla="*/ 64 h 179"/>
                <a:gd name="T16" fmla="*/ 18 w 188"/>
                <a:gd name="T17" fmla="*/ 87 h 179"/>
                <a:gd name="T18" fmla="*/ 3 w 188"/>
                <a:gd name="T19" fmla="*/ 110 h 179"/>
                <a:gd name="T20" fmla="*/ 0 w 188"/>
                <a:gd name="T21" fmla="*/ 114 h 179"/>
                <a:gd name="T22" fmla="*/ 17 w 188"/>
                <a:gd name="T23" fmla="*/ 120 h 179"/>
                <a:gd name="T24" fmla="*/ 18 w 188"/>
                <a:gd name="T25" fmla="*/ 120 h 179"/>
                <a:gd name="T26" fmla="*/ 24 w 188"/>
                <a:gd name="T27" fmla="*/ 124 h 179"/>
                <a:gd name="T28" fmla="*/ 24 w 188"/>
                <a:gd name="T29" fmla="*/ 124 h 179"/>
                <a:gd name="T30" fmla="*/ 40 w 188"/>
                <a:gd name="T31" fmla="*/ 136 h 179"/>
                <a:gd name="T32" fmla="*/ 57 w 188"/>
                <a:gd name="T33" fmla="*/ 112 h 179"/>
                <a:gd name="T34" fmla="*/ 62 w 188"/>
                <a:gd name="T35" fmla="*/ 106 h 179"/>
                <a:gd name="T36" fmla="*/ 75 w 188"/>
                <a:gd name="T37" fmla="*/ 102 h 179"/>
                <a:gd name="T38" fmla="*/ 88 w 188"/>
                <a:gd name="T39" fmla="*/ 100 h 179"/>
                <a:gd name="T40" fmla="*/ 94 w 188"/>
                <a:gd name="T41" fmla="*/ 111 h 179"/>
                <a:gd name="T42" fmla="*/ 96 w 188"/>
                <a:gd name="T43" fmla="*/ 119 h 179"/>
                <a:gd name="T44" fmla="*/ 93 w 188"/>
                <a:gd name="T45" fmla="*/ 135 h 179"/>
                <a:gd name="T46" fmla="*/ 93 w 188"/>
                <a:gd name="T47" fmla="*/ 136 h 179"/>
                <a:gd name="T48" fmla="*/ 86 w 188"/>
                <a:gd name="T49" fmla="*/ 156 h 179"/>
                <a:gd name="T50" fmla="*/ 92 w 188"/>
                <a:gd name="T51" fmla="*/ 152 h 179"/>
                <a:gd name="T52" fmla="*/ 98 w 188"/>
                <a:gd name="T53" fmla="*/ 154 h 179"/>
                <a:gd name="T54" fmla="*/ 97 w 188"/>
                <a:gd name="T55" fmla="*/ 161 h 179"/>
                <a:gd name="T56" fmla="*/ 92 w 188"/>
                <a:gd name="T57" fmla="*/ 168 h 179"/>
                <a:gd name="T58" fmla="*/ 90 w 188"/>
                <a:gd name="T59" fmla="*/ 172 h 179"/>
                <a:gd name="T60" fmla="*/ 85 w 188"/>
                <a:gd name="T61" fmla="*/ 173 h 179"/>
                <a:gd name="T62" fmla="*/ 80 w 188"/>
                <a:gd name="T63" fmla="*/ 179 h 179"/>
                <a:gd name="T64" fmla="*/ 100 w 188"/>
                <a:gd name="T65" fmla="*/ 164 h 179"/>
                <a:gd name="T66" fmla="*/ 130 w 188"/>
                <a:gd name="T67" fmla="*/ 134 h 179"/>
                <a:gd name="T68" fmla="*/ 137 w 188"/>
                <a:gd name="T69" fmla="*/ 130 h 179"/>
                <a:gd name="T70" fmla="*/ 153 w 188"/>
                <a:gd name="T71" fmla="*/ 127 h 179"/>
                <a:gd name="T72" fmla="*/ 164 w 188"/>
                <a:gd name="T73" fmla="*/ 105 h 179"/>
                <a:gd name="T74" fmla="*/ 188 w 188"/>
                <a:gd name="T75" fmla="*/ 78 h 179"/>
                <a:gd name="T76" fmla="*/ 182 w 188"/>
                <a:gd name="T77" fmla="*/ 61 h 179"/>
                <a:gd name="T78" fmla="*/ 174 w 188"/>
                <a:gd name="T79" fmla="*/ 58 h 179"/>
                <a:gd name="T80" fmla="*/ 172 w 188"/>
                <a:gd name="T81" fmla="*/ 55 h 179"/>
                <a:gd name="T82" fmla="*/ 159 w 188"/>
                <a:gd name="T83" fmla="*/ 22 h 179"/>
                <a:gd name="T84" fmla="*/ 154 w 188"/>
                <a:gd name="T85" fmla="*/ 6 h 179"/>
                <a:gd name="T86" fmla="*/ 148 w 188"/>
                <a:gd name="T87" fmla="*/ 12 h 179"/>
                <a:gd name="T88" fmla="*/ 134 w 188"/>
                <a:gd name="T89" fmla="*/ 6 h 179"/>
                <a:gd name="T90" fmla="*/ 125 w 188"/>
                <a:gd name="T91" fmla="*/ 6 h 179"/>
                <a:gd name="T92" fmla="*/ 115 w 188"/>
                <a:gd name="T93" fmla="*/ 2 h 179"/>
                <a:gd name="T94" fmla="*/ 114 w 188"/>
                <a:gd name="T95" fmla="*/ 16 h 179"/>
                <a:gd name="T96" fmla="*/ 114 w 188"/>
                <a:gd name="T97" fmla="*/ 16 h 179"/>
                <a:gd name="T98" fmla="*/ 105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4"/>
                  </a:moveTo>
                  <a:cubicBezTo>
                    <a:pt x="82" y="30"/>
                    <a:pt x="82" y="30"/>
                    <a:pt x="82" y="30"/>
                  </a:cubicBezTo>
                  <a:cubicBezTo>
                    <a:pt x="81" y="31"/>
                    <a:pt x="80" y="34"/>
                    <a:pt x="81" y="38"/>
                  </a:cubicBezTo>
                  <a:cubicBezTo>
                    <a:pt x="81" y="40"/>
                    <a:pt x="81" y="40"/>
                    <a:pt x="81" y="40"/>
                  </a:cubicBezTo>
                  <a:cubicBezTo>
                    <a:pt x="72" y="40"/>
                    <a:pt x="72" y="40"/>
                    <a:pt x="72" y="40"/>
                  </a:cubicBezTo>
                  <a:cubicBezTo>
                    <a:pt x="71" y="40"/>
                    <a:pt x="71" y="40"/>
                    <a:pt x="71" y="40"/>
                  </a:cubicBezTo>
                  <a:cubicBezTo>
                    <a:pt x="71" y="40"/>
                    <a:pt x="71" y="40"/>
                    <a:pt x="71" y="40"/>
                  </a:cubicBezTo>
                  <a:cubicBezTo>
                    <a:pt x="64" y="38"/>
                    <a:pt x="64" y="38"/>
                    <a:pt x="64" y="38"/>
                  </a:cubicBezTo>
                  <a:cubicBezTo>
                    <a:pt x="59" y="46"/>
                    <a:pt x="59" y="46"/>
                    <a:pt x="59" y="46"/>
                  </a:cubicBezTo>
                  <a:cubicBezTo>
                    <a:pt x="58" y="47"/>
                    <a:pt x="58" y="47"/>
                    <a:pt x="58" y="47"/>
                  </a:cubicBezTo>
                  <a:cubicBezTo>
                    <a:pt x="52" y="51"/>
                    <a:pt x="52" y="51"/>
                    <a:pt x="52" y="51"/>
                  </a:cubicBezTo>
                  <a:cubicBezTo>
                    <a:pt x="46" y="57"/>
                    <a:pt x="46" y="57"/>
                    <a:pt x="46" y="57"/>
                  </a:cubicBezTo>
                  <a:cubicBezTo>
                    <a:pt x="46" y="57"/>
                    <a:pt x="46" y="57"/>
                    <a:pt x="46" y="57"/>
                  </a:cubicBezTo>
                  <a:cubicBezTo>
                    <a:pt x="46" y="58"/>
                    <a:pt x="46" y="58"/>
                    <a:pt x="46" y="58"/>
                  </a:cubicBezTo>
                  <a:cubicBezTo>
                    <a:pt x="46" y="58"/>
                    <a:pt x="46" y="58"/>
                    <a:pt x="46" y="58"/>
                  </a:cubicBezTo>
                  <a:cubicBezTo>
                    <a:pt x="36" y="70"/>
                    <a:pt x="36" y="70"/>
                    <a:pt x="36" y="70"/>
                  </a:cubicBezTo>
                  <a:cubicBezTo>
                    <a:pt x="36" y="70"/>
                    <a:pt x="36" y="70"/>
                    <a:pt x="36" y="70"/>
                  </a:cubicBezTo>
                  <a:cubicBezTo>
                    <a:pt x="35" y="70"/>
                    <a:pt x="35" y="70"/>
                    <a:pt x="35" y="70"/>
                  </a:cubicBezTo>
                  <a:cubicBezTo>
                    <a:pt x="28" y="74"/>
                    <a:pt x="28" y="74"/>
                    <a:pt x="28" y="74"/>
                  </a:cubicBezTo>
                  <a:cubicBezTo>
                    <a:pt x="22" y="70"/>
                    <a:pt x="22" y="70"/>
                    <a:pt x="22" y="70"/>
                  </a:cubicBezTo>
                  <a:cubicBezTo>
                    <a:pt x="22" y="70"/>
                    <a:pt x="22" y="70"/>
                    <a:pt x="22" y="70"/>
                  </a:cubicBezTo>
                  <a:cubicBezTo>
                    <a:pt x="22" y="70"/>
                    <a:pt x="22" y="70"/>
                    <a:pt x="22" y="70"/>
                  </a:cubicBezTo>
                  <a:cubicBezTo>
                    <a:pt x="22" y="70"/>
                    <a:pt x="22" y="70"/>
                    <a:pt x="22" y="70"/>
                  </a:cubicBezTo>
                  <a:cubicBezTo>
                    <a:pt x="16" y="64"/>
                    <a:pt x="16" y="64"/>
                    <a:pt x="16" y="64"/>
                  </a:cubicBezTo>
                  <a:cubicBezTo>
                    <a:pt x="12" y="62"/>
                    <a:pt x="12" y="62"/>
                    <a:pt x="12" y="62"/>
                  </a:cubicBezTo>
                  <a:cubicBezTo>
                    <a:pt x="15" y="78"/>
                    <a:pt x="15" y="78"/>
                    <a:pt x="15" y="78"/>
                  </a:cubicBezTo>
                  <a:cubicBezTo>
                    <a:pt x="18" y="87"/>
                    <a:pt x="18" y="87"/>
                    <a:pt x="18" y="87"/>
                  </a:cubicBezTo>
                  <a:cubicBezTo>
                    <a:pt x="12" y="92"/>
                    <a:pt x="12" y="92"/>
                    <a:pt x="12" y="92"/>
                  </a:cubicBezTo>
                  <a:cubicBezTo>
                    <a:pt x="3" y="105"/>
                    <a:pt x="3" y="105"/>
                    <a:pt x="3" y="105"/>
                  </a:cubicBezTo>
                  <a:cubicBezTo>
                    <a:pt x="3" y="110"/>
                    <a:pt x="3" y="110"/>
                    <a:pt x="3" y="110"/>
                  </a:cubicBezTo>
                  <a:cubicBezTo>
                    <a:pt x="3" y="110"/>
                    <a:pt x="3" y="110"/>
                    <a:pt x="3" y="110"/>
                  </a:cubicBezTo>
                  <a:cubicBezTo>
                    <a:pt x="2" y="110"/>
                    <a:pt x="2" y="110"/>
                    <a:pt x="2" y="110"/>
                  </a:cubicBezTo>
                  <a:cubicBezTo>
                    <a:pt x="0" y="114"/>
                    <a:pt x="0" y="114"/>
                    <a:pt x="0" y="114"/>
                  </a:cubicBezTo>
                  <a:cubicBezTo>
                    <a:pt x="2" y="116"/>
                    <a:pt x="2" y="116"/>
                    <a:pt x="2" y="116"/>
                  </a:cubicBezTo>
                  <a:cubicBezTo>
                    <a:pt x="5" y="116"/>
                    <a:pt x="5" y="116"/>
                    <a:pt x="5" y="116"/>
                  </a:cubicBezTo>
                  <a:cubicBezTo>
                    <a:pt x="17" y="120"/>
                    <a:pt x="17" y="120"/>
                    <a:pt x="17" y="120"/>
                  </a:cubicBezTo>
                  <a:cubicBezTo>
                    <a:pt x="17" y="120"/>
                    <a:pt x="17" y="120"/>
                    <a:pt x="17" y="120"/>
                  </a:cubicBezTo>
                  <a:cubicBezTo>
                    <a:pt x="18" y="120"/>
                    <a:pt x="18" y="120"/>
                    <a:pt x="18" y="120"/>
                  </a:cubicBezTo>
                  <a:cubicBezTo>
                    <a:pt x="18" y="120"/>
                    <a:pt x="18" y="120"/>
                    <a:pt x="18" y="120"/>
                  </a:cubicBezTo>
                  <a:cubicBezTo>
                    <a:pt x="18" y="120"/>
                    <a:pt x="18" y="120"/>
                    <a:pt x="18" y="120"/>
                  </a:cubicBezTo>
                  <a:cubicBezTo>
                    <a:pt x="20" y="122"/>
                    <a:pt x="20" y="122"/>
                    <a:pt x="20" y="122"/>
                  </a:cubicBezTo>
                  <a:cubicBezTo>
                    <a:pt x="24" y="124"/>
                    <a:pt x="24" y="124"/>
                    <a:pt x="24" y="124"/>
                  </a:cubicBezTo>
                  <a:cubicBezTo>
                    <a:pt x="24" y="124"/>
                    <a:pt x="24" y="124"/>
                    <a:pt x="24" y="124"/>
                  </a:cubicBezTo>
                  <a:cubicBezTo>
                    <a:pt x="24" y="124"/>
                    <a:pt x="24" y="124"/>
                    <a:pt x="24" y="124"/>
                  </a:cubicBezTo>
                  <a:cubicBezTo>
                    <a:pt x="24" y="124"/>
                    <a:pt x="24" y="124"/>
                    <a:pt x="24" y="124"/>
                  </a:cubicBezTo>
                  <a:cubicBezTo>
                    <a:pt x="26" y="126"/>
                    <a:pt x="26" y="128"/>
                    <a:pt x="26" y="129"/>
                  </a:cubicBezTo>
                  <a:cubicBezTo>
                    <a:pt x="28" y="133"/>
                    <a:pt x="28" y="133"/>
                    <a:pt x="28" y="133"/>
                  </a:cubicBezTo>
                  <a:cubicBezTo>
                    <a:pt x="40" y="136"/>
                    <a:pt x="40" y="136"/>
                    <a:pt x="40" y="136"/>
                  </a:cubicBezTo>
                  <a:cubicBezTo>
                    <a:pt x="44" y="136"/>
                    <a:pt x="44" y="136"/>
                    <a:pt x="44" y="136"/>
                  </a:cubicBezTo>
                  <a:cubicBezTo>
                    <a:pt x="47" y="131"/>
                    <a:pt x="47" y="131"/>
                    <a:pt x="47" y="131"/>
                  </a:cubicBezTo>
                  <a:cubicBezTo>
                    <a:pt x="57" y="112"/>
                    <a:pt x="57" y="112"/>
                    <a:pt x="57" y="112"/>
                  </a:cubicBezTo>
                  <a:cubicBezTo>
                    <a:pt x="57" y="112"/>
                    <a:pt x="57" y="112"/>
                    <a:pt x="57" y="112"/>
                  </a:cubicBezTo>
                  <a:cubicBezTo>
                    <a:pt x="57" y="112"/>
                    <a:pt x="57" y="112"/>
                    <a:pt x="57" y="112"/>
                  </a:cubicBezTo>
                  <a:cubicBezTo>
                    <a:pt x="62" y="106"/>
                    <a:pt x="62" y="106"/>
                    <a:pt x="62" y="106"/>
                  </a:cubicBezTo>
                  <a:cubicBezTo>
                    <a:pt x="62" y="106"/>
                    <a:pt x="62" y="106"/>
                    <a:pt x="62" y="106"/>
                  </a:cubicBezTo>
                  <a:cubicBezTo>
                    <a:pt x="70" y="102"/>
                    <a:pt x="70" y="102"/>
                    <a:pt x="70" y="102"/>
                  </a:cubicBezTo>
                  <a:cubicBezTo>
                    <a:pt x="75" y="102"/>
                    <a:pt x="75" y="102"/>
                    <a:pt x="75" y="102"/>
                  </a:cubicBezTo>
                  <a:cubicBezTo>
                    <a:pt x="77" y="98"/>
                    <a:pt x="78" y="97"/>
                    <a:pt x="80" y="97"/>
                  </a:cubicBezTo>
                  <a:cubicBezTo>
                    <a:pt x="82" y="97"/>
                    <a:pt x="84" y="98"/>
                    <a:pt x="87" y="99"/>
                  </a:cubicBezTo>
                  <a:cubicBezTo>
                    <a:pt x="88" y="100"/>
                    <a:pt x="88" y="100"/>
                    <a:pt x="88" y="100"/>
                  </a:cubicBezTo>
                  <a:cubicBezTo>
                    <a:pt x="88" y="100"/>
                    <a:pt x="88" y="100"/>
                    <a:pt x="88" y="100"/>
                  </a:cubicBezTo>
                  <a:cubicBezTo>
                    <a:pt x="94" y="110"/>
                    <a:pt x="94" y="110"/>
                    <a:pt x="94" y="110"/>
                  </a:cubicBezTo>
                  <a:cubicBezTo>
                    <a:pt x="94" y="111"/>
                    <a:pt x="94" y="111"/>
                    <a:pt x="94" y="111"/>
                  </a:cubicBezTo>
                  <a:cubicBezTo>
                    <a:pt x="95" y="111"/>
                    <a:pt x="95" y="111"/>
                    <a:pt x="95" y="111"/>
                  </a:cubicBezTo>
                  <a:cubicBezTo>
                    <a:pt x="95" y="112"/>
                    <a:pt x="95" y="112"/>
                    <a:pt x="95" y="112"/>
                  </a:cubicBezTo>
                  <a:cubicBezTo>
                    <a:pt x="96" y="119"/>
                    <a:pt x="96" y="119"/>
                    <a:pt x="96" y="119"/>
                  </a:cubicBezTo>
                  <a:cubicBezTo>
                    <a:pt x="95" y="128"/>
                    <a:pt x="95" y="128"/>
                    <a:pt x="95" y="128"/>
                  </a:cubicBezTo>
                  <a:cubicBezTo>
                    <a:pt x="95" y="128"/>
                    <a:pt x="95" y="128"/>
                    <a:pt x="95" y="128"/>
                  </a:cubicBezTo>
                  <a:cubicBezTo>
                    <a:pt x="93" y="135"/>
                    <a:pt x="93" y="135"/>
                    <a:pt x="93" y="135"/>
                  </a:cubicBezTo>
                  <a:cubicBezTo>
                    <a:pt x="93" y="135"/>
                    <a:pt x="93" y="135"/>
                    <a:pt x="93" y="135"/>
                  </a:cubicBezTo>
                  <a:cubicBezTo>
                    <a:pt x="93" y="136"/>
                    <a:pt x="93" y="136"/>
                    <a:pt x="93" y="136"/>
                  </a:cubicBezTo>
                  <a:cubicBezTo>
                    <a:pt x="93" y="136"/>
                    <a:pt x="93" y="136"/>
                    <a:pt x="93" y="136"/>
                  </a:cubicBezTo>
                  <a:cubicBezTo>
                    <a:pt x="88" y="142"/>
                    <a:pt x="88" y="142"/>
                    <a:pt x="88" y="142"/>
                  </a:cubicBezTo>
                  <a:cubicBezTo>
                    <a:pt x="85" y="147"/>
                    <a:pt x="85" y="147"/>
                    <a:pt x="85" y="147"/>
                  </a:cubicBezTo>
                  <a:cubicBezTo>
                    <a:pt x="86" y="156"/>
                    <a:pt x="86" y="156"/>
                    <a:pt x="86" y="156"/>
                  </a:cubicBezTo>
                  <a:cubicBezTo>
                    <a:pt x="86" y="156"/>
                    <a:pt x="86" y="156"/>
                    <a:pt x="86" y="156"/>
                  </a:cubicBezTo>
                  <a:cubicBezTo>
                    <a:pt x="89" y="155"/>
                    <a:pt x="89" y="155"/>
                    <a:pt x="89" y="155"/>
                  </a:cubicBezTo>
                  <a:cubicBezTo>
                    <a:pt x="92" y="152"/>
                    <a:pt x="92" y="152"/>
                    <a:pt x="92" y="152"/>
                  </a:cubicBezTo>
                  <a:cubicBezTo>
                    <a:pt x="93" y="151"/>
                    <a:pt x="93" y="151"/>
                    <a:pt x="93" y="151"/>
                  </a:cubicBezTo>
                  <a:cubicBezTo>
                    <a:pt x="94" y="150"/>
                    <a:pt x="94" y="150"/>
                    <a:pt x="94" y="150"/>
                  </a:cubicBezTo>
                  <a:cubicBezTo>
                    <a:pt x="98" y="154"/>
                    <a:pt x="98" y="154"/>
                    <a:pt x="98" y="154"/>
                  </a:cubicBezTo>
                  <a:cubicBezTo>
                    <a:pt x="98" y="154"/>
                    <a:pt x="98" y="154"/>
                    <a:pt x="98" y="154"/>
                  </a:cubicBezTo>
                  <a:cubicBezTo>
                    <a:pt x="98" y="161"/>
                    <a:pt x="98" y="161"/>
                    <a:pt x="98" y="161"/>
                  </a:cubicBezTo>
                  <a:cubicBezTo>
                    <a:pt x="97" y="161"/>
                    <a:pt x="97" y="161"/>
                    <a:pt x="97" y="161"/>
                  </a:cubicBezTo>
                  <a:cubicBezTo>
                    <a:pt x="94" y="162"/>
                    <a:pt x="94" y="162"/>
                    <a:pt x="94" y="162"/>
                  </a:cubicBezTo>
                  <a:cubicBezTo>
                    <a:pt x="92" y="164"/>
                    <a:pt x="92" y="164"/>
                    <a:pt x="92" y="164"/>
                  </a:cubicBezTo>
                  <a:cubicBezTo>
                    <a:pt x="92" y="168"/>
                    <a:pt x="92" y="168"/>
                    <a:pt x="92" y="168"/>
                  </a:cubicBezTo>
                  <a:cubicBezTo>
                    <a:pt x="92" y="168"/>
                    <a:pt x="92" y="168"/>
                    <a:pt x="92" y="168"/>
                  </a:cubicBezTo>
                  <a:cubicBezTo>
                    <a:pt x="92" y="168"/>
                    <a:pt x="92" y="168"/>
                    <a:pt x="92" y="168"/>
                  </a:cubicBezTo>
                  <a:cubicBezTo>
                    <a:pt x="90" y="172"/>
                    <a:pt x="90" y="172"/>
                    <a:pt x="90" y="172"/>
                  </a:cubicBezTo>
                  <a:cubicBezTo>
                    <a:pt x="89" y="172"/>
                    <a:pt x="89" y="172"/>
                    <a:pt x="89" y="172"/>
                  </a:cubicBezTo>
                  <a:cubicBezTo>
                    <a:pt x="88" y="173"/>
                    <a:pt x="88" y="173"/>
                    <a:pt x="88" y="173"/>
                  </a:cubicBezTo>
                  <a:cubicBezTo>
                    <a:pt x="85" y="173"/>
                    <a:pt x="85" y="173"/>
                    <a:pt x="85" y="173"/>
                  </a:cubicBezTo>
                  <a:cubicBezTo>
                    <a:pt x="82" y="174"/>
                    <a:pt x="82" y="174"/>
                    <a:pt x="82" y="174"/>
                  </a:cubicBezTo>
                  <a:cubicBezTo>
                    <a:pt x="80" y="178"/>
                    <a:pt x="80" y="178"/>
                    <a:pt x="80" y="178"/>
                  </a:cubicBezTo>
                  <a:cubicBezTo>
                    <a:pt x="80" y="179"/>
                    <a:pt x="80" y="179"/>
                    <a:pt x="80" y="179"/>
                  </a:cubicBezTo>
                  <a:cubicBezTo>
                    <a:pt x="93" y="178"/>
                    <a:pt x="93" y="178"/>
                    <a:pt x="93" y="178"/>
                  </a:cubicBezTo>
                  <a:cubicBezTo>
                    <a:pt x="96" y="176"/>
                    <a:pt x="96" y="176"/>
                    <a:pt x="96" y="176"/>
                  </a:cubicBezTo>
                  <a:cubicBezTo>
                    <a:pt x="100" y="164"/>
                    <a:pt x="100" y="164"/>
                    <a:pt x="100" y="164"/>
                  </a:cubicBezTo>
                  <a:cubicBezTo>
                    <a:pt x="100" y="164"/>
                    <a:pt x="100" y="164"/>
                    <a:pt x="100" y="164"/>
                  </a:cubicBezTo>
                  <a:cubicBezTo>
                    <a:pt x="130" y="134"/>
                    <a:pt x="130" y="134"/>
                    <a:pt x="130" y="134"/>
                  </a:cubicBezTo>
                  <a:cubicBezTo>
                    <a:pt x="130" y="134"/>
                    <a:pt x="130" y="134"/>
                    <a:pt x="130" y="134"/>
                  </a:cubicBezTo>
                  <a:cubicBezTo>
                    <a:pt x="137" y="130"/>
                    <a:pt x="137" y="130"/>
                    <a:pt x="137" y="130"/>
                  </a:cubicBezTo>
                  <a:cubicBezTo>
                    <a:pt x="137" y="130"/>
                    <a:pt x="137" y="130"/>
                    <a:pt x="137" y="130"/>
                  </a:cubicBezTo>
                  <a:cubicBezTo>
                    <a:pt x="137" y="130"/>
                    <a:pt x="137" y="130"/>
                    <a:pt x="137" y="130"/>
                  </a:cubicBezTo>
                  <a:cubicBezTo>
                    <a:pt x="142" y="130"/>
                    <a:pt x="142" y="130"/>
                    <a:pt x="142" y="130"/>
                  </a:cubicBezTo>
                  <a:cubicBezTo>
                    <a:pt x="148" y="129"/>
                    <a:pt x="148" y="129"/>
                    <a:pt x="148" y="129"/>
                  </a:cubicBezTo>
                  <a:cubicBezTo>
                    <a:pt x="153" y="127"/>
                    <a:pt x="153" y="127"/>
                    <a:pt x="153" y="127"/>
                  </a:cubicBezTo>
                  <a:cubicBezTo>
                    <a:pt x="157" y="122"/>
                    <a:pt x="157" y="122"/>
                    <a:pt x="157" y="122"/>
                  </a:cubicBezTo>
                  <a:cubicBezTo>
                    <a:pt x="164" y="105"/>
                    <a:pt x="164" y="105"/>
                    <a:pt x="164" y="105"/>
                  </a:cubicBezTo>
                  <a:cubicBezTo>
                    <a:pt x="164" y="105"/>
                    <a:pt x="164" y="105"/>
                    <a:pt x="164" y="105"/>
                  </a:cubicBezTo>
                  <a:cubicBezTo>
                    <a:pt x="164" y="104"/>
                    <a:pt x="164" y="104"/>
                    <a:pt x="164" y="104"/>
                  </a:cubicBezTo>
                  <a:cubicBezTo>
                    <a:pt x="188" y="78"/>
                    <a:pt x="188" y="78"/>
                    <a:pt x="188" y="78"/>
                  </a:cubicBezTo>
                  <a:cubicBezTo>
                    <a:pt x="188" y="78"/>
                    <a:pt x="188" y="78"/>
                    <a:pt x="188" y="78"/>
                  </a:cubicBezTo>
                  <a:cubicBezTo>
                    <a:pt x="187" y="64"/>
                    <a:pt x="187" y="64"/>
                    <a:pt x="187" y="64"/>
                  </a:cubicBezTo>
                  <a:cubicBezTo>
                    <a:pt x="186" y="64"/>
                    <a:pt x="184" y="63"/>
                    <a:pt x="183" y="62"/>
                  </a:cubicBezTo>
                  <a:cubicBezTo>
                    <a:pt x="182" y="61"/>
                    <a:pt x="182" y="61"/>
                    <a:pt x="182" y="61"/>
                  </a:cubicBezTo>
                  <a:cubicBezTo>
                    <a:pt x="182" y="61"/>
                    <a:pt x="182" y="61"/>
                    <a:pt x="182" y="61"/>
                  </a:cubicBezTo>
                  <a:cubicBezTo>
                    <a:pt x="178" y="62"/>
                    <a:pt x="178" y="62"/>
                    <a:pt x="178" y="62"/>
                  </a:cubicBezTo>
                  <a:cubicBezTo>
                    <a:pt x="176" y="61"/>
                    <a:pt x="175" y="60"/>
                    <a:pt x="174" y="58"/>
                  </a:cubicBezTo>
                  <a:cubicBezTo>
                    <a:pt x="172" y="56"/>
                    <a:pt x="172" y="56"/>
                    <a:pt x="172" y="56"/>
                  </a:cubicBezTo>
                  <a:cubicBezTo>
                    <a:pt x="172" y="55"/>
                    <a:pt x="172" y="55"/>
                    <a:pt x="172" y="55"/>
                  </a:cubicBezTo>
                  <a:cubicBezTo>
                    <a:pt x="172" y="55"/>
                    <a:pt x="172" y="55"/>
                    <a:pt x="172" y="55"/>
                  </a:cubicBezTo>
                  <a:cubicBezTo>
                    <a:pt x="172" y="33"/>
                    <a:pt x="172" y="33"/>
                    <a:pt x="172" y="33"/>
                  </a:cubicBezTo>
                  <a:cubicBezTo>
                    <a:pt x="170" y="32"/>
                    <a:pt x="167" y="31"/>
                    <a:pt x="164" y="28"/>
                  </a:cubicBezTo>
                  <a:cubicBezTo>
                    <a:pt x="159" y="22"/>
                    <a:pt x="159" y="22"/>
                    <a:pt x="159" y="22"/>
                  </a:cubicBezTo>
                  <a:cubicBezTo>
                    <a:pt x="154" y="16"/>
                    <a:pt x="154" y="16"/>
                    <a:pt x="154" y="16"/>
                  </a:cubicBezTo>
                  <a:cubicBezTo>
                    <a:pt x="154" y="14"/>
                    <a:pt x="154" y="12"/>
                    <a:pt x="154" y="8"/>
                  </a:cubicBezTo>
                  <a:cubicBezTo>
                    <a:pt x="154" y="6"/>
                    <a:pt x="154" y="6"/>
                    <a:pt x="154" y="6"/>
                  </a:cubicBezTo>
                  <a:cubicBezTo>
                    <a:pt x="152" y="2"/>
                    <a:pt x="152" y="2"/>
                    <a:pt x="152" y="2"/>
                  </a:cubicBezTo>
                  <a:cubicBezTo>
                    <a:pt x="151" y="6"/>
                    <a:pt x="151" y="6"/>
                    <a:pt x="151" y="6"/>
                  </a:cubicBezTo>
                  <a:cubicBezTo>
                    <a:pt x="148" y="12"/>
                    <a:pt x="148" y="12"/>
                    <a:pt x="148" y="12"/>
                  </a:cubicBezTo>
                  <a:cubicBezTo>
                    <a:pt x="146" y="12"/>
                    <a:pt x="146" y="12"/>
                    <a:pt x="146" y="12"/>
                  </a:cubicBezTo>
                  <a:cubicBezTo>
                    <a:pt x="144" y="12"/>
                    <a:pt x="140" y="12"/>
                    <a:pt x="138" y="11"/>
                  </a:cubicBezTo>
                  <a:cubicBezTo>
                    <a:pt x="136" y="10"/>
                    <a:pt x="134" y="8"/>
                    <a:pt x="134" y="6"/>
                  </a:cubicBezTo>
                  <a:cubicBezTo>
                    <a:pt x="134" y="4"/>
                    <a:pt x="134" y="4"/>
                    <a:pt x="134" y="4"/>
                  </a:cubicBezTo>
                  <a:cubicBezTo>
                    <a:pt x="132" y="4"/>
                    <a:pt x="132" y="4"/>
                    <a:pt x="132" y="4"/>
                  </a:cubicBezTo>
                  <a:cubicBezTo>
                    <a:pt x="125" y="6"/>
                    <a:pt x="125" y="6"/>
                    <a:pt x="125" y="6"/>
                  </a:cubicBezTo>
                  <a:cubicBezTo>
                    <a:pt x="119" y="0"/>
                    <a:pt x="119" y="0"/>
                    <a:pt x="119" y="0"/>
                  </a:cubicBezTo>
                  <a:cubicBezTo>
                    <a:pt x="117" y="0"/>
                    <a:pt x="117" y="0"/>
                    <a:pt x="117" y="0"/>
                  </a:cubicBezTo>
                  <a:cubicBezTo>
                    <a:pt x="115" y="2"/>
                    <a:pt x="115" y="2"/>
                    <a:pt x="115" y="2"/>
                  </a:cubicBezTo>
                  <a:cubicBezTo>
                    <a:pt x="118" y="6"/>
                    <a:pt x="118" y="6"/>
                    <a:pt x="118" y="6"/>
                  </a:cubicBezTo>
                  <a:cubicBezTo>
                    <a:pt x="118" y="7"/>
                    <a:pt x="118" y="7"/>
                    <a:pt x="118" y="7"/>
                  </a:cubicBezTo>
                  <a:cubicBezTo>
                    <a:pt x="114" y="16"/>
                    <a:pt x="114" y="16"/>
                    <a:pt x="114" y="16"/>
                  </a:cubicBezTo>
                  <a:cubicBezTo>
                    <a:pt x="114" y="16"/>
                    <a:pt x="114" y="16"/>
                    <a:pt x="114" y="16"/>
                  </a:cubicBezTo>
                  <a:cubicBezTo>
                    <a:pt x="114" y="16"/>
                    <a:pt x="114" y="16"/>
                    <a:pt x="114" y="16"/>
                  </a:cubicBezTo>
                  <a:cubicBezTo>
                    <a:pt x="114" y="16"/>
                    <a:pt x="114" y="16"/>
                    <a:pt x="114" y="16"/>
                  </a:cubicBezTo>
                  <a:cubicBezTo>
                    <a:pt x="106" y="24"/>
                    <a:pt x="106" y="24"/>
                    <a:pt x="106" y="24"/>
                  </a:cubicBezTo>
                  <a:cubicBezTo>
                    <a:pt x="106" y="24"/>
                    <a:pt x="106" y="24"/>
                    <a:pt x="106" y="24"/>
                  </a:cubicBezTo>
                  <a:cubicBezTo>
                    <a:pt x="105" y="24"/>
                    <a:pt x="105" y="24"/>
                    <a:pt x="105" y="24"/>
                  </a:cubicBezTo>
                  <a:cubicBezTo>
                    <a:pt x="94" y="26"/>
                    <a:pt x="94" y="26"/>
                    <a:pt x="94" y="26"/>
                  </a:cubicBezTo>
                  <a:lnTo>
                    <a:pt x="86" y="24"/>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9" name="Freeform 29"/>
            <p:cNvSpPr/>
            <p:nvPr/>
          </p:nvSpPr>
          <p:spPr bwMode="auto">
            <a:xfrm>
              <a:off x="4744371" y="2715131"/>
              <a:ext cx="826435" cy="560839"/>
            </a:xfrm>
            <a:custGeom>
              <a:avLst/>
              <a:gdLst>
                <a:gd name="T0" fmla="*/ 47 w 268"/>
                <a:gd name="T1" fmla="*/ 2 h 182"/>
                <a:gd name="T2" fmla="*/ 36 w 268"/>
                <a:gd name="T3" fmla="*/ 5 h 182"/>
                <a:gd name="T4" fmla="*/ 34 w 268"/>
                <a:gd name="T5" fmla="*/ 9 h 182"/>
                <a:gd name="T6" fmla="*/ 29 w 268"/>
                <a:gd name="T7" fmla="*/ 17 h 182"/>
                <a:gd name="T8" fmla="*/ 21 w 268"/>
                <a:gd name="T9" fmla="*/ 23 h 182"/>
                <a:gd name="T10" fmla="*/ 11 w 268"/>
                <a:gd name="T11" fmla="*/ 17 h 182"/>
                <a:gd name="T12" fmla="*/ 0 w 268"/>
                <a:gd name="T13" fmla="*/ 19 h 182"/>
                <a:gd name="T14" fmla="*/ 16 w 268"/>
                <a:gd name="T15" fmla="*/ 30 h 182"/>
                <a:gd name="T16" fmla="*/ 17 w 268"/>
                <a:gd name="T17" fmla="*/ 31 h 182"/>
                <a:gd name="T18" fmla="*/ 18 w 268"/>
                <a:gd name="T19" fmla="*/ 51 h 182"/>
                <a:gd name="T20" fmla="*/ 30 w 268"/>
                <a:gd name="T21" fmla="*/ 75 h 182"/>
                <a:gd name="T22" fmla="*/ 38 w 268"/>
                <a:gd name="T23" fmla="*/ 67 h 182"/>
                <a:gd name="T24" fmla="*/ 49 w 268"/>
                <a:gd name="T25" fmla="*/ 65 h 182"/>
                <a:gd name="T26" fmla="*/ 49 w 268"/>
                <a:gd name="T27" fmla="*/ 65 h 182"/>
                <a:gd name="T28" fmla="*/ 59 w 268"/>
                <a:gd name="T29" fmla="*/ 77 h 182"/>
                <a:gd name="T30" fmla="*/ 63 w 268"/>
                <a:gd name="T31" fmla="*/ 88 h 182"/>
                <a:gd name="T32" fmla="*/ 62 w 268"/>
                <a:gd name="T33" fmla="*/ 97 h 182"/>
                <a:gd name="T34" fmla="*/ 69 w 268"/>
                <a:gd name="T35" fmla="*/ 107 h 182"/>
                <a:gd name="T36" fmla="*/ 79 w 268"/>
                <a:gd name="T37" fmla="*/ 104 h 182"/>
                <a:gd name="T38" fmla="*/ 83 w 268"/>
                <a:gd name="T39" fmla="*/ 108 h 182"/>
                <a:gd name="T40" fmla="*/ 96 w 268"/>
                <a:gd name="T41" fmla="*/ 113 h 182"/>
                <a:gd name="T42" fmla="*/ 105 w 268"/>
                <a:gd name="T43" fmla="*/ 110 h 182"/>
                <a:gd name="T44" fmla="*/ 109 w 268"/>
                <a:gd name="T45" fmla="*/ 105 h 182"/>
                <a:gd name="T46" fmla="*/ 115 w 268"/>
                <a:gd name="T47" fmla="*/ 121 h 182"/>
                <a:gd name="T48" fmla="*/ 131 w 268"/>
                <a:gd name="T49" fmla="*/ 136 h 182"/>
                <a:gd name="T50" fmla="*/ 133 w 268"/>
                <a:gd name="T51" fmla="*/ 161 h 182"/>
                <a:gd name="T52" fmla="*/ 143 w 268"/>
                <a:gd name="T53" fmla="*/ 166 h 182"/>
                <a:gd name="T54" fmla="*/ 149 w 268"/>
                <a:gd name="T55" fmla="*/ 182 h 182"/>
                <a:gd name="T56" fmla="*/ 185 w 268"/>
                <a:gd name="T57" fmla="*/ 151 h 182"/>
                <a:gd name="T58" fmla="*/ 200 w 268"/>
                <a:gd name="T59" fmla="*/ 136 h 182"/>
                <a:gd name="T60" fmla="*/ 226 w 268"/>
                <a:gd name="T61" fmla="*/ 113 h 182"/>
                <a:gd name="T62" fmla="*/ 235 w 268"/>
                <a:gd name="T63" fmla="*/ 105 h 182"/>
                <a:gd name="T64" fmla="*/ 238 w 268"/>
                <a:gd name="T65" fmla="*/ 85 h 182"/>
                <a:gd name="T66" fmla="*/ 247 w 268"/>
                <a:gd name="T67" fmla="*/ 83 h 182"/>
                <a:gd name="T68" fmla="*/ 261 w 268"/>
                <a:gd name="T69" fmla="*/ 99 h 182"/>
                <a:gd name="T70" fmla="*/ 259 w 268"/>
                <a:gd name="T71" fmla="*/ 87 h 182"/>
                <a:gd name="T72" fmla="*/ 268 w 268"/>
                <a:gd name="T73" fmla="*/ 79 h 182"/>
                <a:gd name="T74" fmla="*/ 263 w 268"/>
                <a:gd name="T75" fmla="*/ 63 h 182"/>
                <a:gd name="T76" fmla="*/ 245 w 268"/>
                <a:gd name="T77" fmla="*/ 55 h 182"/>
                <a:gd name="T78" fmla="*/ 240 w 268"/>
                <a:gd name="T79" fmla="*/ 54 h 182"/>
                <a:gd name="T80" fmla="*/ 234 w 268"/>
                <a:gd name="T81" fmla="*/ 55 h 182"/>
                <a:gd name="T82" fmla="*/ 223 w 268"/>
                <a:gd name="T83" fmla="*/ 55 h 182"/>
                <a:gd name="T84" fmla="*/ 222 w 268"/>
                <a:gd name="T85" fmla="*/ 69 h 182"/>
                <a:gd name="T86" fmla="*/ 207 w 268"/>
                <a:gd name="T87" fmla="*/ 71 h 182"/>
                <a:gd name="T88" fmla="*/ 187 w 268"/>
                <a:gd name="T89" fmla="*/ 53 h 182"/>
                <a:gd name="T90" fmla="*/ 183 w 268"/>
                <a:gd name="T91" fmla="*/ 44 h 182"/>
                <a:gd name="T92" fmla="*/ 184 w 268"/>
                <a:gd name="T93" fmla="*/ 49 h 182"/>
                <a:gd name="T94" fmla="*/ 179 w 268"/>
                <a:gd name="T95" fmla="*/ 60 h 182"/>
                <a:gd name="T96" fmla="*/ 167 w 268"/>
                <a:gd name="T97" fmla="*/ 57 h 182"/>
                <a:gd name="T98" fmla="*/ 166 w 268"/>
                <a:gd name="T99" fmla="*/ 47 h 182"/>
                <a:gd name="T100" fmla="*/ 156 w 268"/>
                <a:gd name="T101" fmla="*/ 42 h 182"/>
                <a:gd name="T102" fmla="*/ 144 w 268"/>
                <a:gd name="T103" fmla="*/ 35 h 182"/>
                <a:gd name="T104" fmla="*/ 127 w 268"/>
                <a:gd name="T105" fmla="*/ 29 h 182"/>
                <a:gd name="T106" fmla="*/ 117 w 268"/>
                <a:gd name="T107" fmla="*/ 33 h 182"/>
                <a:gd name="T108" fmla="*/ 112 w 268"/>
                <a:gd name="T109" fmla="*/ 24 h 182"/>
                <a:gd name="T110" fmla="*/ 98 w 268"/>
                <a:gd name="T111" fmla="*/ 23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8"/>
                  </a:moveTo>
                  <a:cubicBezTo>
                    <a:pt x="51" y="0"/>
                    <a:pt x="51" y="0"/>
                    <a:pt x="51" y="0"/>
                  </a:cubicBezTo>
                  <a:cubicBezTo>
                    <a:pt x="47" y="2"/>
                    <a:pt x="47" y="2"/>
                    <a:pt x="47" y="2"/>
                  </a:cubicBezTo>
                  <a:cubicBezTo>
                    <a:pt x="46" y="2"/>
                    <a:pt x="46" y="2"/>
                    <a:pt x="46" y="2"/>
                  </a:cubicBezTo>
                  <a:cubicBezTo>
                    <a:pt x="37" y="6"/>
                    <a:pt x="37" y="6"/>
                    <a:pt x="37" y="6"/>
                  </a:cubicBezTo>
                  <a:cubicBezTo>
                    <a:pt x="36" y="5"/>
                    <a:pt x="36" y="5"/>
                    <a:pt x="36" y="5"/>
                  </a:cubicBezTo>
                  <a:cubicBezTo>
                    <a:pt x="35" y="5"/>
                    <a:pt x="35" y="5"/>
                    <a:pt x="35" y="5"/>
                  </a:cubicBezTo>
                  <a:cubicBezTo>
                    <a:pt x="35" y="9"/>
                    <a:pt x="35" y="9"/>
                    <a:pt x="35" y="9"/>
                  </a:cubicBezTo>
                  <a:cubicBezTo>
                    <a:pt x="34" y="9"/>
                    <a:pt x="34" y="9"/>
                    <a:pt x="34" y="9"/>
                  </a:cubicBezTo>
                  <a:cubicBezTo>
                    <a:pt x="29" y="17"/>
                    <a:pt x="29" y="17"/>
                    <a:pt x="29" y="17"/>
                  </a:cubicBezTo>
                  <a:cubicBezTo>
                    <a:pt x="29" y="17"/>
                    <a:pt x="29" y="17"/>
                    <a:pt x="29" y="17"/>
                  </a:cubicBezTo>
                  <a:cubicBezTo>
                    <a:pt x="29" y="17"/>
                    <a:pt x="29" y="17"/>
                    <a:pt x="29" y="17"/>
                  </a:cubicBezTo>
                  <a:cubicBezTo>
                    <a:pt x="29" y="17"/>
                    <a:pt x="29" y="17"/>
                    <a:pt x="29" y="17"/>
                  </a:cubicBezTo>
                  <a:cubicBezTo>
                    <a:pt x="21" y="23"/>
                    <a:pt x="21" y="23"/>
                    <a:pt x="21" y="23"/>
                  </a:cubicBezTo>
                  <a:cubicBezTo>
                    <a:pt x="21" y="23"/>
                    <a:pt x="21" y="23"/>
                    <a:pt x="21" y="23"/>
                  </a:cubicBezTo>
                  <a:cubicBezTo>
                    <a:pt x="21" y="24"/>
                    <a:pt x="21" y="24"/>
                    <a:pt x="21" y="24"/>
                  </a:cubicBezTo>
                  <a:cubicBezTo>
                    <a:pt x="19" y="23"/>
                    <a:pt x="19" y="23"/>
                    <a:pt x="19" y="23"/>
                  </a:cubicBezTo>
                  <a:cubicBezTo>
                    <a:pt x="15" y="21"/>
                    <a:pt x="11" y="19"/>
                    <a:pt x="11" y="17"/>
                  </a:cubicBezTo>
                  <a:cubicBezTo>
                    <a:pt x="10" y="16"/>
                    <a:pt x="9" y="16"/>
                    <a:pt x="9" y="15"/>
                  </a:cubicBezTo>
                  <a:cubicBezTo>
                    <a:pt x="3" y="16"/>
                    <a:pt x="3" y="16"/>
                    <a:pt x="3" y="16"/>
                  </a:cubicBezTo>
                  <a:cubicBezTo>
                    <a:pt x="0" y="19"/>
                    <a:pt x="0" y="19"/>
                    <a:pt x="0" y="19"/>
                  </a:cubicBezTo>
                  <a:cubicBezTo>
                    <a:pt x="9" y="27"/>
                    <a:pt x="9" y="27"/>
                    <a:pt x="9" y="27"/>
                  </a:cubicBezTo>
                  <a:cubicBezTo>
                    <a:pt x="15" y="29"/>
                    <a:pt x="15" y="29"/>
                    <a:pt x="15" y="29"/>
                  </a:cubicBezTo>
                  <a:cubicBezTo>
                    <a:pt x="16" y="30"/>
                    <a:pt x="16" y="30"/>
                    <a:pt x="16" y="30"/>
                  </a:cubicBezTo>
                  <a:cubicBezTo>
                    <a:pt x="16" y="30"/>
                    <a:pt x="16" y="30"/>
                    <a:pt x="16" y="30"/>
                  </a:cubicBezTo>
                  <a:cubicBezTo>
                    <a:pt x="17" y="31"/>
                    <a:pt x="17" y="31"/>
                    <a:pt x="17" y="31"/>
                  </a:cubicBezTo>
                  <a:cubicBezTo>
                    <a:pt x="17" y="31"/>
                    <a:pt x="17" y="31"/>
                    <a:pt x="17" y="31"/>
                  </a:cubicBezTo>
                  <a:cubicBezTo>
                    <a:pt x="18" y="39"/>
                    <a:pt x="18" y="39"/>
                    <a:pt x="18" y="39"/>
                  </a:cubicBezTo>
                  <a:cubicBezTo>
                    <a:pt x="18" y="39"/>
                    <a:pt x="18" y="39"/>
                    <a:pt x="18" y="39"/>
                  </a:cubicBezTo>
                  <a:cubicBezTo>
                    <a:pt x="18" y="51"/>
                    <a:pt x="18" y="51"/>
                    <a:pt x="18" y="51"/>
                  </a:cubicBezTo>
                  <a:cubicBezTo>
                    <a:pt x="20" y="59"/>
                    <a:pt x="20" y="59"/>
                    <a:pt x="20" y="59"/>
                  </a:cubicBezTo>
                  <a:cubicBezTo>
                    <a:pt x="25" y="70"/>
                    <a:pt x="25" y="70"/>
                    <a:pt x="25" y="70"/>
                  </a:cubicBezTo>
                  <a:cubicBezTo>
                    <a:pt x="30" y="75"/>
                    <a:pt x="30" y="75"/>
                    <a:pt x="30" y="75"/>
                  </a:cubicBezTo>
                  <a:cubicBezTo>
                    <a:pt x="35" y="72"/>
                    <a:pt x="35" y="72"/>
                    <a:pt x="35" y="72"/>
                  </a:cubicBezTo>
                  <a:cubicBezTo>
                    <a:pt x="38" y="68"/>
                    <a:pt x="38" y="68"/>
                    <a:pt x="38" y="68"/>
                  </a:cubicBezTo>
                  <a:cubicBezTo>
                    <a:pt x="38" y="67"/>
                    <a:pt x="38" y="67"/>
                    <a:pt x="38" y="67"/>
                  </a:cubicBezTo>
                  <a:cubicBezTo>
                    <a:pt x="38" y="67"/>
                    <a:pt x="38" y="67"/>
                    <a:pt x="38" y="67"/>
                  </a:cubicBezTo>
                  <a:cubicBezTo>
                    <a:pt x="44" y="61"/>
                    <a:pt x="44" y="61"/>
                    <a:pt x="44" y="61"/>
                  </a:cubicBezTo>
                  <a:cubicBezTo>
                    <a:pt x="49" y="65"/>
                    <a:pt x="49" y="65"/>
                    <a:pt x="49" y="65"/>
                  </a:cubicBezTo>
                  <a:cubicBezTo>
                    <a:pt x="49" y="65"/>
                    <a:pt x="49" y="65"/>
                    <a:pt x="49" y="65"/>
                  </a:cubicBezTo>
                  <a:cubicBezTo>
                    <a:pt x="49" y="65"/>
                    <a:pt x="49" y="65"/>
                    <a:pt x="49" y="65"/>
                  </a:cubicBezTo>
                  <a:cubicBezTo>
                    <a:pt x="49" y="65"/>
                    <a:pt x="49" y="65"/>
                    <a:pt x="49" y="65"/>
                  </a:cubicBezTo>
                  <a:cubicBezTo>
                    <a:pt x="49" y="66"/>
                    <a:pt x="49" y="66"/>
                    <a:pt x="49" y="66"/>
                  </a:cubicBezTo>
                  <a:cubicBezTo>
                    <a:pt x="53" y="75"/>
                    <a:pt x="53" y="75"/>
                    <a:pt x="53" y="75"/>
                  </a:cubicBezTo>
                  <a:cubicBezTo>
                    <a:pt x="59" y="77"/>
                    <a:pt x="59" y="77"/>
                    <a:pt x="59" y="77"/>
                  </a:cubicBezTo>
                  <a:cubicBezTo>
                    <a:pt x="63" y="87"/>
                    <a:pt x="63" y="87"/>
                    <a:pt x="63" y="87"/>
                  </a:cubicBezTo>
                  <a:cubicBezTo>
                    <a:pt x="63" y="87"/>
                    <a:pt x="63" y="87"/>
                    <a:pt x="63" y="87"/>
                  </a:cubicBezTo>
                  <a:cubicBezTo>
                    <a:pt x="63" y="88"/>
                    <a:pt x="63" y="88"/>
                    <a:pt x="63" y="88"/>
                  </a:cubicBezTo>
                  <a:cubicBezTo>
                    <a:pt x="62" y="97"/>
                    <a:pt x="62" y="97"/>
                    <a:pt x="62" y="97"/>
                  </a:cubicBezTo>
                  <a:cubicBezTo>
                    <a:pt x="62" y="97"/>
                    <a:pt x="62" y="97"/>
                    <a:pt x="62" y="97"/>
                  </a:cubicBezTo>
                  <a:cubicBezTo>
                    <a:pt x="62" y="97"/>
                    <a:pt x="62" y="97"/>
                    <a:pt x="62" y="97"/>
                  </a:cubicBezTo>
                  <a:cubicBezTo>
                    <a:pt x="59" y="105"/>
                    <a:pt x="59" y="105"/>
                    <a:pt x="59" y="105"/>
                  </a:cubicBezTo>
                  <a:cubicBezTo>
                    <a:pt x="64" y="109"/>
                    <a:pt x="64" y="109"/>
                    <a:pt x="64" y="109"/>
                  </a:cubicBezTo>
                  <a:cubicBezTo>
                    <a:pt x="69" y="107"/>
                    <a:pt x="69" y="107"/>
                    <a:pt x="69" y="107"/>
                  </a:cubicBezTo>
                  <a:cubicBezTo>
                    <a:pt x="73" y="102"/>
                    <a:pt x="73" y="102"/>
                    <a:pt x="73"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3" y="108"/>
                    <a:pt x="83" y="108"/>
                    <a:pt x="83" y="108"/>
                  </a:cubicBezTo>
                  <a:cubicBezTo>
                    <a:pt x="89" y="107"/>
                    <a:pt x="89" y="107"/>
                    <a:pt x="89" y="107"/>
                  </a:cubicBezTo>
                  <a:cubicBezTo>
                    <a:pt x="93" y="106"/>
                    <a:pt x="95" y="107"/>
                    <a:pt x="96" y="110"/>
                  </a:cubicBezTo>
                  <a:cubicBezTo>
                    <a:pt x="96" y="113"/>
                    <a:pt x="96" y="113"/>
                    <a:pt x="96" y="113"/>
                  </a:cubicBezTo>
                  <a:cubicBezTo>
                    <a:pt x="97" y="114"/>
                    <a:pt x="97" y="114"/>
                    <a:pt x="97" y="114"/>
                  </a:cubicBezTo>
                  <a:cubicBezTo>
                    <a:pt x="102" y="115"/>
                    <a:pt x="102" y="115"/>
                    <a:pt x="102" y="115"/>
                  </a:cubicBezTo>
                  <a:cubicBezTo>
                    <a:pt x="105" y="110"/>
                    <a:pt x="105" y="110"/>
                    <a:pt x="105" y="110"/>
                  </a:cubicBezTo>
                  <a:cubicBezTo>
                    <a:pt x="105" y="108"/>
                    <a:pt x="105" y="108"/>
                    <a:pt x="105" y="108"/>
                  </a:cubicBezTo>
                  <a:cubicBezTo>
                    <a:pt x="105" y="107"/>
                    <a:pt x="105" y="105"/>
                    <a:pt x="106" y="105"/>
                  </a:cubicBezTo>
                  <a:cubicBezTo>
                    <a:pt x="109" y="105"/>
                    <a:pt x="109" y="105"/>
                    <a:pt x="109" y="105"/>
                  </a:cubicBezTo>
                  <a:cubicBezTo>
                    <a:pt x="114" y="107"/>
                    <a:pt x="116" y="110"/>
                    <a:pt x="116" y="113"/>
                  </a:cubicBezTo>
                  <a:cubicBezTo>
                    <a:pt x="115" y="116"/>
                    <a:pt x="115" y="116"/>
                    <a:pt x="115" y="116"/>
                  </a:cubicBezTo>
                  <a:cubicBezTo>
                    <a:pt x="115" y="121"/>
                    <a:pt x="115" y="121"/>
                    <a:pt x="115" y="121"/>
                  </a:cubicBezTo>
                  <a:cubicBezTo>
                    <a:pt x="120" y="127"/>
                    <a:pt x="120" y="127"/>
                    <a:pt x="120" y="127"/>
                  </a:cubicBezTo>
                  <a:cubicBezTo>
                    <a:pt x="125" y="133"/>
                    <a:pt x="125" y="133"/>
                    <a:pt x="125" y="133"/>
                  </a:cubicBezTo>
                  <a:cubicBezTo>
                    <a:pt x="127" y="135"/>
                    <a:pt x="129" y="135"/>
                    <a:pt x="131" y="136"/>
                  </a:cubicBezTo>
                  <a:cubicBezTo>
                    <a:pt x="131" y="136"/>
                    <a:pt x="131" y="136"/>
                    <a:pt x="131" y="136"/>
                  </a:cubicBezTo>
                  <a:cubicBezTo>
                    <a:pt x="133" y="137"/>
                    <a:pt x="133" y="139"/>
                    <a:pt x="133" y="143"/>
                  </a:cubicBezTo>
                  <a:cubicBezTo>
                    <a:pt x="133" y="161"/>
                    <a:pt x="133" y="161"/>
                    <a:pt x="133" y="161"/>
                  </a:cubicBezTo>
                  <a:cubicBezTo>
                    <a:pt x="134" y="163"/>
                    <a:pt x="135" y="164"/>
                    <a:pt x="137" y="165"/>
                  </a:cubicBezTo>
                  <a:cubicBezTo>
                    <a:pt x="137" y="165"/>
                    <a:pt x="137" y="165"/>
                    <a:pt x="137" y="165"/>
                  </a:cubicBezTo>
                  <a:cubicBezTo>
                    <a:pt x="140" y="163"/>
                    <a:pt x="141" y="164"/>
                    <a:pt x="143" y="166"/>
                  </a:cubicBezTo>
                  <a:cubicBezTo>
                    <a:pt x="145" y="167"/>
                    <a:pt x="145" y="167"/>
                    <a:pt x="145" y="167"/>
                  </a:cubicBezTo>
                  <a:cubicBezTo>
                    <a:pt x="147" y="167"/>
                    <a:pt x="148" y="169"/>
                    <a:pt x="149" y="172"/>
                  </a:cubicBezTo>
                  <a:cubicBezTo>
                    <a:pt x="149" y="182"/>
                    <a:pt x="149" y="182"/>
                    <a:pt x="149" y="182"/>
                  </a:cubicBezTo>
                  <a:cubicBezTo>
                    <a:pt x="159" y="163"/>
                    <a:pt x="159" y="163"/>
                    <a:pt x="159" y="163"/>
                  </a:cubicBezTo>
                  <a:cubicBezTo>
                    <a:pt x="161" y="153"/>
                    <a:pt x="165" y="147"/>
                    <a:pt x="169" y="146"/>
                  </a:cubicBezTo>
                  <a:cubicBezTo>
                    <a:pt x="173" y="145"/>
                    <a:pt x="178" y="147"/>
                    <a:pt x="185" y="151"/>
                  </a:cubicBezTo>
                  <a:cubicBezTo>
                    <a:pt x="211" y="153"/>
                    <a:pt x="211" y="153"/>
                    <a:pt x="211" y="153"/>
                  </a:cubicBezTo>
                  <a:cubicBezTo>
                    <a:pt x="212" y="147"/>
                    <a:pt x="212" y="147"/>
                    <a:pt x="212" y="147"/>
                  </a:cubicBezTo>
                  <a:cubicBezTo>
                    <a:pt x="200" y="136"/>
                    <a:pt x="200" y="136"/>
                    <a:pt x="200" y="136"/>
                  </a:cubicBezTo>
                  <a:cubicBezTo>
                    <a:pt x="195" y="133"/>
                    <a:pt x="192" y="130"/>
                    <a:pt x="193" y="129"/>
                  </a:cubicBezTo>
                  <a:cubicBezTo>
                    <a:pt x="202" y="129"/>
                    <a:pt x="202" y="129"/>
                    <a:pt x="202" y="129"/>
                  </a:cubicBezTo>
                  <a:cubicBezTo>
                    <a:pt x="211" y="132"/>
                    <a:pt x="219" y="127"/>
                    <a:pt x="226" y="113"/>
                  </a:cubicBezTo>
                  <a:cubicBezTo>
                    <a:pt x="226" y="113"/>
                    <a:pt x="226" y="113"/>
                    <a:pt x="226" y="113"/>
                  </a:cubicBezTo>
                  <a:cubicBezTo>
                    <a:pt x="227" y="113"/>
                    <a:pt x="227" y="113"/>
                    <a:pt x="227" y="113"/>
                  </a:cubicBezTo>
                  <a:cubicBezTo>
                    <a:pt x="235" y="105"/>
                    <a:pt x="235" y="105"/>
                    <a:pt x="235" y="105"/>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5" y="83"/>
                    <a:pt x="245" y="83"/>
                    <a:pt x="245" y="83"/>
                  </a:cubicBezTo>
                  <a:cubicBezTo>
                    <a:pt x="247" y="83"/>
                    <a:pt x="247" y="83"/>
                    <a:pt x="247" y="83"/>
                  </a:cubicBezTo>
                  <a:cubicBezTo>
                    <a:pt x="247" y="83"/>
                    <a:pt x="247" y="83"/>
                    <a:pt x="247" y="83"/>
                  </a:cubicBezTo>
                  <a:cubicBezTo>
                    <a:pt x="247" y="84"/>
                    <a:pt x="247" y="84"/>
                    <a:pt x="247" y="84"/>
                  </a:cubicBezTo>
                  <a:cubicBezTo>
                    <a:pt x="261" y="99"/>
                    <a:pt x="261" y="99"/>
                    <a:pt x="261" y="99"/>
                  </a:cubicBezTo>
                  <a:cubicBezTo>
                    <a:pt x="265" y="97"/>
                    <a:pt x="265" y="97"/>
                    <a:pt x="265" y="97"/>
                  </a:cubicBezTo>
                  <a:cubicBezTo>
                    <a:pt x="266" y="95"/>
                    <a:pt x="266" y="95"/>
                    <a:pt x="266" y="95"/>
                  </a:cubicBezTo>
                  <a:cubicBezTo>
                    <a:pt x="259" y="87"/>
                    <a:pt x="259" y="87"/>
                    <a:pt x="259" y="87"/>
                  </a:cubicBezTo>
                  <a:cubicBezTo>
                    <a:pt x="257" y="87"/>
                    <a:pt x="257" y="87"/>
                    <a:pt x="257" y="87"/>
                  </a:cubicBezTo>
                  <a:cubicBezTo>
                    <a:pt x="257" y="85"/>
                    <a:pt x="257" y="85"/>
                    <a:pt x="257" y="85"/>
                  </a:cubicBezTo>
                  <a:cubicBezTo>
                    <a:pt x="268" y="79"/>
                    <a:pt x="268" y="79"/>
                    <a:pt x="268" y="79"/>
                  </a:cubicBezTo>
                  <a:cubicBezTo>
                    <a:pt x="267" y="62"/>
                    <a:pt x="267" y="62"/>
                    <a:pt x="267" y="62"/>
                  </a:cubicBezTo>
                  <a:cubicBezTo>
                    <a:pt x="263" y="63"/>
                    <a:pt x="263" y="63"/>
                    <a:pt x="263" y="63"/>
                  </a:cubicBezTo>
                  <a:cubicBezTo>
                    <a:pt x="263" y="63"/>
                    <a:pt x="263" y="63"/>
                    <a:pt x="263" y="63"/>
                  </a:cubicBezTo>
                  <a:cubicBezTo>
                    <a:pt x="262" y="63"/>
                    <a:pt x="262" y="63"/>
                    <a:pt x="262" y="63"/>
                  </a:cubicBezTo>
                  <a:cubicBezTo>
                    <a:pt x="256" y="59"/>
                    <a:pt x="256" y="59"/>
                    <a:pt x="256" y="59"/>
                  </a:cubicBezTo>
                  <a:cubicBezTo>
                    <a:pt x="253" y="59"/>
                    <a:pt x="250" y="57"/>
                    <a:pt x="245" y="55"/>
                  </a:cubicBezTo>
                  <a:cubicBezTo>
                    <a:pt x="243" y="53"/>
                    <a:pt x="241" y="52"/>
                    <a:pt x="241" y="51"/>
                  </a:cubicBezTo>
                  <a:cubicBezTo>
                    <a:pt x="241" y="51"/>
                    <a:pt x="241" y="51"/>
                    <a:pt x="241" y="51"/>
                  </a:cubicBezTo>
                  <a:cubicBezTo>
                    <a:pt x="241" y="53"/>
                    <a:pt x="241" y="53"/>
                    <a:pt x="240" y="54"/>
                  </a:cubicBezTo>
                  <a:cubicBezTo>
                    <a:pt x="239" y="55"/>
                    <a:pt x="237" y="55"/>
                    <a:pt x="235" y="55"/>
                  </a:cubicBezTo>
                  <a:cubicBezTo>
                    <a:pt x="234" y="55"/>
                    <a:pt x="234" y="55"/>
                    <a:pt x="234" y="55"/>
                  </a:cubicBezTo>
                  <a:cubicBezTo>
                    <a:pt x="234" y="55"/>
                    <a:pt x="234" y="55"/>
                    <a:pt x="234" y="55"/>
                  </a:cubicBezTo>
                  <a:cubicBezTo>
                    <a:pt x="233" y="55"/>
                    <a:pt x="233" y="55"/>
                    <a:pt x="233" y="55"/>
                  </a:cubicBezTo>
                  <a:cubicBezTo>
                    <a:pt x="228" y="51"/>
                    <a:pt x="228" y="51"/>
                    <a:pt x="228" y="51"/>
                  </a:cubicBezTo>
                  <a:cubicBezTo>
                    <a:pt x="223" y="55"/>
                    <a:pt x="223" y="55"/>
                    <a:pt x="223" y="55"/>
                  </a:cubicBezTo>
                  <a:cubicBezTo>
                    <a:pt x="221" y="57"/>
                    <a:pt x="219" y="58"/>
                    <a:pt x="219" y="60"/>
                  </a:cubicBezTo>
                  <a:cubicBezTo>
                    <a:pt x="221" y="65"/>
                    <a:pt x="221" y="65"/>
                    <a:pt x="221" y="65"/>
                  </a:cubicBezTo>
                  <a:cubicBezTo>
                    <a:pt x="223" y="67"/>
                    <a:pt x="223" y="67"/>
                    <a:pt x="222" y="69"/>
                  </a:cubicBezTo>
                  <a:cubicBezTo>
                    <a:pt x="221" y="70"/>
                    <a:pt x="219" y="71"/>
                    <a:pt x="217" y="71"/>
                  </a:cubicBezTo>
                  <a:cubicBezTo>
                    <a:pt x="214" y="73"/>
                    <a:pt x="214" y="73"/>
                    <a:pt x="214" y="73"/>
                  </a:cubicBezTo>
                  <a:cubicBezTo>
                    <a:pt x="211" y="73"/>
                    <a:pt x="209" y="73"/>
                    <a:pt x="207" y="71"/>
                  </a:cubicBezTo>
                  <a:cubicBezTo>
                    <a:pt x="207" y="70"/>
                    <a:pt x="207" y="70"/>
                    <a:pt x="207" y="70"/>
                  </a:cubicBezTo>
                  <a:cubicBezTo>
                    <a:pt x="196" y="59"/>
                    <a:pt x="196" y="59"/>
                    <a:pt x="196" y="59"/>
                  </a:cubicBezTo>
                  <a:cubicBezTo>
                    <a:pt x="191" y="57"/>
                    <a:pt x="189" y="55"/>
                    <a:pt x="187" y="53"/>
                  </a:cubicBezTo>
                  <a:cubicBezTo>
                    <a:pt x="187" y="52"/>
                    <a:pt x="186" y="51"/>
                    <a:pt x="187" y="50"/>
                  </a:cubicBezTo>
                  <a:cubicBezTo>
                    <a:pt x="186" y="46"/>
                    <a:pt x="185" y="44"/>
                    <a:pt x="185" y="43"/>
                  </a:cubicBezTo>
                  <a:cubicBezTo>
                    <a:pt x="183" y="44"/>
                    <a:pt x="183" y="44"/>
                    <a:pt x="183" y="44"/>
                  </a:cubicBezTo>
                  <a:cubicBezTo>
                    <a:pt x="182" y="45"/>
                    <a:pt x="182" y="45"/>
                    <a:pt x="182" y="45"/>
                  </a:cubicBezTo>
                  <a:cubicBezTo>
                    <a:pt x="182" y="46"/>
                    <a:pt x="183" y="47"/>
                    <a:pt x="184" y="49"/>
                  </a:cubicBezTo>
                  <a:cubicBezTo>
                    <a:pt x="184" y="49"/>
                    <a:pt x="184" y="49"/>
                    <a:pt x="184" y="49"/>
                  </a:cubicBezTo>
                  <a:cubicBezTo>
                    <a:pt x="185" y="50"/>
                    <a:pt x="185" y="50"/>
                    <a:pt x="185" y="50"/>
                  </a:cubicBezTo>
                  <a:cubicBezTo>
                    <a:pt x="184" y="51"/>
                    <a:pt x="184" y="51"/>
                    <a:pt x="184" y="51"/>
                  </a:cubicBezTo>
                  <a:cubicBezTo>
                    <a:pt x="179" y="60"/>
                    <a:pt x="179" y="60"/>
                    <a:pt x="179" y="60"/>
                  </a:cubicBezTo>
                  <a:cubicBezTo>
                    <a:pt x="169" y="58"/>
                    <a:pt x="169" y="58"/>
                    <a:pt x="169" y="58"/>
                  </a:cubicBezTo>
                  <a:cubicBezTo>
                    <a:pt x="167" y="57"/>
                    <a:pt x="167" y="57"/>
                    <a:pt x="167" y="57"/>
                  </a:cubicBezTo>
                  <a:cubicBezTo>
                    <a:pt x="167" y="57"/>
                    <a:pt x="167" y="57"/>
                    <a:pt x="167" y="57"/>
                  </a:cubicBezTo>
                  <a:cubicBezTo>
                    <a:pt x="167" y="55"/>
                    <a:pt x="167" y="55"/>
                    <a:pt x="167" y="55"/>
                  </a:cubicBezTo>
                  <a:cubicBezTo>
                    <a:pt x="168" y="54"/>
                    <a:pt x="168" y="52"/>
                    <a:pt x="167" y="50"/>
                  </a:cubicBezTo>
                  <a:cubicBezTo>
                    <a:pt x="166" y="47"/>
                    <a:pt x="166" y="47"/>
                    <a:pt x="166" y="47"/>
                  </a:cubicBezTo>
                  <a:cubicBezTo>
                    <a:pt x="159" y="41"/>
                    <a:pt x="159" y="41"/>
                    <a:pt x="159" y="41"/>
                  </a:cubicBezTo>
                  <a:cubicBezTo>
                    <a:pt x="158" y="41"/>
                    <a:pt x="158" y="41"/>
                    <a:pt x="158" y="41"/>
                  </a:cubicBezTo>
                  <a:cubicBezTo>
                    <a:pt x="157" y="42"/>
                    <a:pt x="157" y="42"/>
                    <a:pt x="156" y="42"/>
                  </a:cubicBezTo>
                  <a:cubicBezTo>
                    <a:pt x="149" y="41"/>
                    <a:pt x="149" y="41"/>
                    <a:pt x="149" y="41"/>
                  </a:cubicBezTo>
                  <a:cubicBezTo>
                    <a:pt x="146" y="41"/>
                    <a:pt x="145" y="41"/>
                    <a:pt x="144" y="39"/>
                  </a:cubicBezTo>
                  <a:cubicBezTo>
                    <a:pt x="143" y="38"/>
                    <a:pt x="143" y="37"/>
                    <a:pt x="144" y="35"/>
                  </a:cubicBezTo>
                  <a:cubicBezTo>
                    <a:pt x="145" y="33"/>
                    <a:pt x="145" y="33"/>
                    <a:pt x="145" y="33"/>
                  </a:cubicBezTo>
                  <a:cubicBezTo>
                    <a:pt x="141" y="28"/>
                    <a:pt x="141" y="28"/>
                    <a:pt x="141" y="28"/>
                  </a:cubicBezTo>
                  <a:cubicBezTo>
                    <a:pt x="127" y="29"/>
                    <a:pt x="127" y="29"/>
                    <a:pt x="127" y="29"/>
                  </a:cubicBezTo>
                  <a:cubicBezTo>
                    <a:pt x="128" y="31"/>
                    <a:pt x="127" y="32"/>
                    <a:pt x="127" y="33"/>
                  </a:cubicBezTo>
                  <a:cubicBezTo>
                    <a:pt x="126" y="35"/>
                    <a:pt x="125" y="35"/>
                    <a:pt x="123" y="35"/>
                  </a:cubicBezTo>
                  <a:cubicBezTo>
                    <a:pt x="121" y="36"/>
                    <a:pt x="119" y="35"/>
                    <a:pt x="117" y="33"/>
                  </a:cubicBezTo>
                  <a:cubicBezTo>
                    <a:pt x="117" y="33"/>
                    <a:pt x="117" y="33"/>
                    <a:pt x="117" y="33"/>
                  </a:cubicBezTo>
                  <a:cubicBezTo>
                    <a:pt x="117" y="33"/>
                    <a:pt x="117" y="33"/>
                    <a:pt x="117" y="33"/>
                  </a:cubicBezTo>
                  <a:cubicBezTo>
                    <a:pt x="113" y="29"/>
                    <a:pt x="112" y="26"/>
                    <a:pt x="112" y="24"/>
                  </a:cubicBezTo>
                  <a:cubicBezTo>
                    <a:pt x="109" y="20"/>
                    <a:pt x="109" y="20"/>
                    <a:pt x="109" y="20"/>
                  </a:cubicBezTo>
                  <a:cubicBezTo>
                    <a:pt x="105" y="23"/>
                    <a:pt x="105" y="23"/>
                    <a:pt x="105" y="23"/>
                  </a:cubicBezTo>
                  <a:cubicBezTo>
                    <a:pt x="102" y="25"/>
                    <a:pt x="99" y="25"/>
                    <a:pt x="98" y="23"/>
                  </a:cubicBezTo>
                  <a:cubicBezTo>
                    <a:pt x="97" y="23"/>
                    <a:pt x="97" y="23"/>
                    <a:pt x="97" y="23"/>
                  </a:cubicBezTo>
                  <a:cubicBezTo>
                    <a:pt x="93" y="23"/>
                    <a:pt x="93" y="23"/>
                    <a:pt x="93" y="23"/>
                  </a:cubicBezTo>
                  <a:cubicBezTo>
                    <a:pt x="82" y="27"/>
                    <a:pt x="82" y="27"/>
                    <a:pt x="82" y="27"/>
                  </a:cubicBezTo>
                  <a:cubicBezTo>
                    <a:pt x="79" y="28"/>
                    <a:pt x="77" y="29"/>
                    <a:pt x="76" y="29"/>
                  </a:cubicBezTo>
                  <a:cubicBezTo>
                    <a:pt x="75" y="29"/>
                    <a:pt x="75" y="29"/>
                    <a:pt x="75" y="29"/>
                  </a:cubicBezTo>
                  <a:cubicBezTo>
                    <a:pt x="71" y="29"/>
                    <a:pt x="68" y="27"/>
                    <a:pt x="67" y="26"/>
                  </a:cubicBezTo>
                  <a:cubicBezTo>
                    <a:pt x="60" y="21"/>
                    <a:pt x="60" y="21"/>
                    <a:pt x="60" y="21"/>
                  </a:cubicBezTo>
                  <a:lnTo>
                    <a:pt x="52" y="8"/>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0" name="Freeform 30"/>
            <p:cNvSpPr/>
            <p:nvPr/>
          </p:nvSpPr>
          <p:spPr bwMode="auto">
            <a:xfrm>
              <a:off x="4568920" y="1916527"/>
              <a:ext cx="1109577" cy="1010962"/>
            </a:xfrm>
            <a:custGeom>
              <a:avLst/>
              <a:gdLst>
                <a:gd name="T0" fmla="*/ 353 w 360"/>
                <a:gd name="T1" fmla="*/ 152 h 328"/>
                <a:gd name="T2" fmla="*/ 346 w 360"/>
                <a:gd name="T3" fmla="*/ 119 h 328"/>
                <a:gd name="T4" fmla="*/ 314 w 360"/>
                <a:gd name="T5" fmla="*/ 152 h 328"/>
                <a:gd name="T6" fmla="*/ 308 w 360"/>
                <a:gd name="T7" fmla="*/ 162 h 328"/>
                <a:gd name="T8" fmla="*/ 268 w 360"/>
                <a:gd name="T9" fmla="*/ 169 h 328"/>
                <a:gd name="T10" fmla="*/ 258 w 360"/>
                <a:gd name="T11" fmla="*/ 152 h 328"/>
                <a:gd name="T12" fmla="*/ 248 w 360"/>
                <a:gd name="T13" fmla="*/ 142 h 328"/>
                <a:gd name="T14" fmla="*/ 235 w 360"/>
                <a:gd name="T15" fmla="*/ 131 h 328"/>
                <a:gd name="T16" fmla="*/ 168 w 360"/>
                <a:gd name="T17" fmla="*/ 118 h 328"/>
                <a:gd name="T18" fmla="*/ 128 w 360"/>
                <a:gd name="T19" fmla="*/ 56 h 328"/>
                <a:gd name="T20" fmla="*/ 54 w 360"/>
                <a:gd name="T21" fmla="*/ 8 h 328"/>
                <a:gd name="T22" fmla="*/ 4 w 360"/>
                <a:gd name="T23" fmla="*/ 14 h 328"/>
                <a:gd name="T24" fmla="*/ 4 w 360"/>
                <a:gd name="T25" fmla="*/ 20 h 328"/>
                <a:gd name="T26" fmla="*/ 0 w 360"/>
                <a:gd name="T27" fmla="*/ 28 h 328"/>
                <a:gd name="T28" fmla="*/ 4 w 360"/>
                <a:gd name="T29" fmla="*/ 45 h 328"/>
                <a:gd name="T30" fmla="*/ 20 w 360"/>
                <a:gd name="T31" fmla="*/ 37 h 328"/>
                <a:gd name="T32" fmla="*/ 37 w 360"/>
                <a:gd name="T33" fmla="*/ 49 h 328"/>
                <a:gd name="T34" fmla="*/ 60 w 360"/>
                <a:gd name="T35" fmla="*/ 76 h 328"/>
                <a:gd name="T36" fmla="*/ 74 w 360"/>
                <a:gd name="T37" fmla="*/ 65 h 328"/>
                <a:gd name="T38" fmla="*/ 97 w 360"/>
                <a:gd name="T39" fmla="*/ 51 h 328"/>
                <a:gd name="T40" fmla="*/ 114 w 360"/>
                <a:gd name="T41" fmla="*/ 70 h 328"/>
                <a:gd name="T42" fmla="*/ 119 w 360"/>
                <a:gd name="T43" fmla="*/ 100 h 328"/>
                <a:gd name="T44" fmla="*/ 120 w 360"/>
                <a:gd name="T45" fmla="*/ 131 h 328"/>
                <a:gd name="T46" fmla="*/ 116 w 360"/>
                <a:gd name="T47" fmla="*/ 144 h 328"/>
                <a:gd name="T48" fmla="*/ 112 w 360"/>
                <a:gd name="T49" fmla="*/ 149 h 328"/>
                <a:gd name="T50" fmla="*/ 114 w 360"/>
                <a:gd name="T51" fmla="*/ 167 h 328"/>
                <a:gd name="T52" fmla="*/ 109 w 360"/>
                <a:gd name="T53" fmla="*/ 184 h 328"/>
                <a:gd name="T54" fmla="*/ 95 w 360"/>
                <a:gd name="T55" fmla="*/ 181 h 328"/>
                <a:gd name="T56" fmla="*/ 84 w 360"/>
                <a:gd name="T57" fmla="*/ 204 h 328"/>
                <a:gd name="T58" fmla="*/ 68 w 360"/>
                <a:gd name="T59" fmla="*/ 218 h 328"/>
                <a:gd name="T60" fmla="*/ 80 w 360"/>
                <a:gd name="T61" fmla="*/ 235 h 328"/>
                <a:gd name="T62" fmla="*/ 90 w 360"/>
                <a:gd name="T63" fmla="*/ 248 h 328"/>
                <a:gd name="T64" fmla="*/ 109 w 360"/>
                <a:gd name="T65" fmla="*/ 253 h 328"/>
                <a:gd name="T66" fmla="*/ 118 w 360"/>
                <a:gd name="T67" fmla="*/ 271 h 328"/>
                <a:gd name="T68" fmla="*/ 133 w 360"/>
                <a:gd name="T69" fmla="*/ 283 h 328"/>
                <a:gd name="T70" fmla="*/ 154 w 360"/>
                <a:gd name="T71" fmla="*/ 277 h 328"/>
                <a:gd name="T72" fmla="*/ 167 w 360"/>
                <a:gd name="T73" fmla="*/ 274 h 328"/>
                <a:gd name="T74" fmla="*/ 177 w 360"/>
                <a:gd name="T75" fmla="*/ 289 h 328"/>
                <a:gd name="T76" fmla="*/ 180 w 360"/>
                <a:gd name="T77" fmla="*/ 289 h 328"/>
                <a:gd name="T78" fmla="*/ 200 w 360"/>
                <a:gd name="T79" fmla="*/ 282 h 328"/>
                <a:gd name="T80" fmla="*/ 206 w 360"/>
                <a:gd name="T81" fmla="*/ 291 h 328"/>
                <a:gd name="T82" fmla="*/ 211 w 360"/>
                <a:gd name="T83" fmla="*/ 297 h 328"/>
                <a:gd name="T84" fmla="*/ 229 w 360"/>
                <a:gd name="T85" fmla="*/ 308 h 328"/>
                <a:gd name="T86" fmla="*/ 235 w 360"/>
                <a:gd name="T87" fmla="*/ 303 h 328"/>
                <a:gd name="T88" fmla="*/ 243 w 360"/>
                <a:gd name="T89" fmla="*/ 297 h 328"/>
                <a:gd name="T90" fmla="*/ 255 w 360"/>
                <a:gd name="T91" fmla="*/ 314 h 328"/>
                <a:gd name="T92" fmla="*/ 268 w 360"/>
                <a:gd name="T93" fmla="*/ 328 h 328"/>
                <a:gd name="T94" fmla="*/ 278 w 360"/>
                <a:gd name="T95" fmla="*/ 310 h 328"/>
                <a:gd name="T96" fmla="*/ 296 w 360"/>
                <a:gd name="T97" fmla="*/ 301 h 328"/>
                <a:gd name="T98" fmla="*/ 306 w 360"/>
                <a:gd name="T99" fmla="*/ 304 h 328"/>
                <a:gd name="T100" fmla="*/ 314 w 360"/>
                <a:gd name="T101" fmla="*/ 314 h 328"/>
                <a:gd name="T102" fmla="*/ 318 w 360"/>
                <a:gd name="T103" fmla="*/ 287 h 328"/>
                <a:gd name="T104" fmla="*/ 324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2"/>
                  </a:moveTo>
                  <a:cubicBezTo>
                    <a:pt x="352" y="153"/>
                    <a:pt x="352" y="153"/>
                    <a:pt x="352" y="153"/>
                  </a:cubicBezTo>
                  <a:cubicBezTo>
                    <a:pt x="352" y="152"/>
                    <a:pt x="352" y="152"/>
                    <a:pt x="352" y="152"/>
                  </a:cubicBezTo>
                  <a:cubicBezTo>
                    <a:pt x="353" y="152"/>
                    <a:pt x="353" y="152"/>
                    <a:pt x="353" y="152"/>
                  </a:cubicBezTo>
                  <a:cubicBezTo>
                    <a:pt x="356" y="148"/>
                    <a:pt x="357" y="144"/>
                    <a:pt x="356" y="141"/>
                  </a:cubicBezTo>
                  <a:cubicBezTo>
                    <a:pt x="355" y="139"/>
                    <a:pt x="355" y="139"/>
                    <a:pt x="355" y="139"/>
                  </a:cubicBezTo>
                  <a:cubicBezTo>
                    <a:pt x="350" y="136"/>
                    <a:pt x="348" y="130"/>
                    <a:pt x="350" y="119"/>
                  </a:cubicBezTo>
                  <a:cubicBezTo>
                    <a:pt x="346" y="119"/>
                    <a:pt x="346" y="119"/>
                    <a:pt x="346" y="119"/>
                  </a:cubicBezTo>
                  <a:cubicBezTo>
                    <a:pt x="343" y="118"/>
                    <a:pt x="340" y="120"/>
                    <a:pt x="337" y="122"/>
                  </a:cubicBezTo>
                  <a:cubicBezTo>
                    <a:pt x="334" y="124"/>
                    <a:pt x="332" y="127"/>
                    <a:pt x="331" y="129"/>
                  </a:cubicBezTo>
                  <a:cubicBezTo>
                    <a:pt x="330" y="134"/>
                    <a:pt x="324" y="137"/>
                    <a:pt x="316" y="140"/>
                  </a:cubicBezTo>
                  <a:cubicBezTo>
                    <a:pt x="314" y="152"/>
                    <a:pt x="314" y="152"/>
                    <a:pt x="314" y="152"/>
                  </a:cubicBezTo>
                  <a:cubicBezTo>
                    <a:pt x="314" y="152"/>
                    <a:pt x="314" y="152"/>
                    <a:pt x="314" y="152"/>
                  </a:cubicBezTo>
                  <a:cubicBezTo>
                    <a:pt x="313" y="153"/>
                    <a:pt x="313" y="153"/>
                    <a:pt x="313" y="153"/>
                  </a:cubicBezTo>
                  <a:cubicBezTo>
                    <a:pt x="309" y="161"/>
                    <a:pt x="309" y="161"/>
                    <a:pt x="309" y="161"/>
                  </a:cubicBezTo>
                  <a:cubicBezTo>
                    <a:pt x="308" y="162"/>
                    <a:pt x="308" y="162"/>
                    <a:pt x="308"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6" y="169"/>
                    <a:pt x="266" y="169"/>
                    <a:pt x="266" y="169"/>
                  </a:cubicBezTo>
                  <a:cubicBezTo>
                    <a:pt x="266" y="168"/>
                    <a:pt x="266" y="168"/>
                    <a:pt x="266" y="168"/>
                  </a:cubicBezTo>
                  <a:cubicBezTo>
                    <a:pt x="255" y="156"/>
                    <a:pt x="255" y="156"/>
                    <a:pt x="255" y="156"/>
                  </a:cubicBezTo>
                  <a:cubicBezTo>
                    <a:pt x="258" y="152"/>
                    <a:pt x="258" y="152"/>
                    <a:pt x="258" y="152"/>
                  </a:cubicBezTo>
                  <a:cubicBezTo>
                    <a:pt x="254" y="146"/>
                    <a:pt x="254" y="146"/>
                    <a:pt x="254" y="146"/>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8" y="141"/>
                    <a:pt x="248" y="141"/>
                    <a:pt x="248" y="141"/>
                  </a:cubicBezTo>
                  <a:cubicBezTo>
                    <a:pt x="246" y="130"/>
                    <a:pt x="246" y="130"/>
                    <a:pt x="246" y="130"/>
                  </a:cubicBezTo>
                  <a:cubicBezTo>
                    <a:pt x="235" y="131"/>
                    <a:pt x="235" y="131"/>
                    <a:pt x="235" y="131"/>
                  </a:cubicBezTo>
                  <a:cubicBezTo>
                    <a:pt x="234" y="130"/>
                    <a:pt x="234" y="130"/>
                    <a:pt x="234" y="130"/>
                  </a:cubicBezTo>
                  <a:cubicBezTo>
                    <a:pt x="226" y="125"/>
                    <a:pt x="226" y="125"/>
                    <a:pt x="226" y="125"/>
                  </a:cubicBezTo>
                  <a:cubicBezTo>
                    <a:pt x="194" y="119"/>
                    <a:pt x="194" y="119"/>
                    <a:pt x="194" y="119"/>
                  </a:cubicBezTo>
                  <a:cubicBezTo>
                    <a:pt x="168" y="118"/>
                    <a:pt x="168" y="118"/>
                    <a:pt x="168" y="118"/>
                  </a:cubicBezTo>
                  <a:cubicBezTo>
                    <a:pt x="167" y="119"/>
                    <a:pt x="167" y="119"/>
                    <a:pt x="167" y="119"/>
                  </a:cubicBezTo>
                  <a:cubicBezTo>
                    <a:pt x="166" y="119"/>
                    <a:pt x="165" y="118"/>
                    <a:pt x="164" y="118"/>
                  </a:cubicBezTo>
                  <a:cubicBezTo>
                    <a:pt x="149" y="83"/>
                    <a:pt x="149" y="83"/>
                    <a:pt x="149" y="83"/>
                  </a:cubicBezTo>
                  <a:cubicBezTo>
                    <a:pt x="148" y="80"/>
                    <a:pt x="141" y="72"/>
                    <a:pt x="128" y="56"/>
                  </a:cubicBezTo>
                  <a:cubicBezTo>
                    <a:pt x="116" y="42"/>
                    <a:pt x="110" y="34"/>
                    <a:pt x="108" y="32"/>
                  </a:cubicBezTo>
                  <a:cubicBezTo>
                    <a:pt x="85" y="10"/>
                    <a:pt x="85" y="10"/>
                    <a:pt x="85" y="10"/>
                  </a:cubicBezTo>
                  <a:cubicBezTo>
                    <a:pt x="82" y="8"/>
                    <a:pt x="82" y="8"/>
                    <a:pt x="82" y="8"/>
                  </a:cubicBezTo>
                  <a:cubicBezTo>
                    <a:pt x="54" y="8"/>
                    <a:pt x="54" y="8"/>
                    <a:pt x="54" y="8"/>
                  </a:cubicBezTo>
                  <a:cubicBezTo>
                    <a:pt x="53" y="8"/>
                    <a:pt x="53" y="8"/>
                    <a:pt x="53" y="8"/>
                  </a:cubicBezTo>
                  <a:cubicBezTo>
                    <a:pt x="52" y="7"/>
                    <a:pt x="52" y="7"/>
                    <a:pt x="52" y="7"/>
                  </a:cubicBezTo>
                  <a:cubicBezTo>
                    <a:pt x="50" y="5"/>
                    <a:pt x="46" y="3"/>
                    <a:pt x="40" y="2"/>
                  </a:cubicBezTo>
                  <a:cubicBezTo>
                    <a:pt x="34" y="0"/>
                    <a:pt x="22" y="4"/>
                    <a:pt x="4" y="14"/>
                  </a:cubicBezTo>
                  <a:cubicBezTo>
                    <a:pt x="3" y="14"/>
                    <a:pt x="3" y="14"/>
                    <a:pt x="3" y="14"/>
                  </a:cubicBezTo>
                  <a:cubicBezTo>
                    <a:pt x="4" y="20"/>
                    <a:pt x="4" y="20"/>
                    <a:pt x="4" y="20"/>
                  </a:cubicBezTo>
                  <a:cubicBezTo>
                    <a:pt x="4" y="20"/>
                    <a:pt x="4" y="20"/>
                    <a:pt x="4" y="20"/>
                  </a:cubicBezTo>
                  <a:cubicBezTo>
                    <a:pt x="4" y="20"/>
                    <a:pt x="4" y="20"/>
                    <a:pt x="4" y="20"/>
                  </a:cubicBezTo>
                  <a:cubicBezTo>
                    <a:pt x="4" y="20"/>
                    <a:pt x="4" y="20"/>
                    <a:pt x="4" y="20"/>
                  </a:cubicBezTo>
                  <a:cubicBezTo>
                    <a:pt x="4" y="21"/>
                    <a:pt x="4" y="21"/>
                    <a:pt x="4" y="21"/>
                  </a:cubicBezTo>
                  <a:cubicBezTo>
                    <a:pt x="0" y="27"/>
                    <a:pt x="0" y="27"/>
                    <a:pt x="0" y="27"/>
                  </a:cubicBezTo>
                  <a:cubicBezTo>
                    <a:pt x="0" y="28"/>
                    <a:pt x="0" y="28"/>
                    <a:pt x="0" y="28"/>
                  </a:cubicBezTo>
                  <a:cubicBezTo>
                    <a:pt x="0" y="28"/>
                    <a:pt x="0" y="28"/>
                    <a:pt x="0" y="28"/>
                  </a:cubicBezTo>
                  <a:cubicBezTo>
                    <a:pt x="0" y="32"/>
                    <a:pt x="0" y="32"/>
                    <a:pt x="0" y="32"/>
                  </a:cubicBezTo>
                  <a:cubicBezTo>
                    <a:pt x="0" y="36"/>
                    <a:pt x="0" y="40"/>
                    <a:pt x="2" y="43"/>
                  </a:cubicBezTo>
                  <a:cubicBezTo>
                    <a:pt x="4" y="45"/>
                    <a:pt x="4" y="45"/>
                    <a:pt x="4" y="45"/>
                  </a:cubicBezTo>
                  <a:cubicBezTo>
                    <a:pt x="10" y="44"/>
                    <a:pt x="10" y="44"/>
                    <a:pt x="10" y="44"/>
                  </a:cubicBezTo>
                  <a:cubicBezTo>
                    <a:pt x="16" y="46"/>
                    <a:pt x="16" y="46"/>
                    <a:pt x="16" y="46"/>
                  </a:cubicBezTo>
                  <a:cubicBezTo>
                    <a:pt x="18" y="44"/>
                    <a:pt x="18" y="44"/>
                    <a:pt x="18" y="44"/>
                  </a:cubicBezTo>
                  <a:cubicBezTo>
                    <a:pt x="18" y="40"/>
                    <a:pt x="19" y="38"/>
                    <a:pt x="20" y="37"/>
                  </a:cubicBezTo>
                  <a:cubicBezTo>
                    <a:pt x="24" y="37"/>
                    <a:pt x="24" y="37"/>
                    <a:pt x="24" y="37"/>
                  </a:cubicBezTo>
                  <a:cubicBezTo>
                    <a:pt x="38" y="41"/>
                    <a:pt x="38" y="41"/>
                    <a:pt x="38" y="41"/>
                  </a:cubicBezTo>
                  <a:cubicBezTo>
                    <a:pt x="42" y="41"/>
                    <a:pt x="42" y="41"/>
                    <a:pt x="42" y="41"/>
                  </a:cubicBezTo>
                  <a:cubicBezTo>
                    <a:pt x="37" y="49"/>
                    <a:pt x="37" y="49"/>
                    <a:pt x="37" y="49"/>
                  </a:cubicBezTo>
                  <a:cubicBezTo>
                    <a:pt x="37" y="58"/>
                    <a:pt x="37" y="58"/>
                    <a:pt x="37" y="58"/>
                  </a:cubicBezTo>
                  <a:cubicBezTo>
                    <a:pt x="37" y="60"/>
                    <a:pt x="41" y="65"/>
                    <a:pt x="48" y="72"/>
                  </a:cubicBezTo>
                  <a:cubicBezTo>
                    <a:pt x="52" y="75"/>
                    <a:pt x="55" y="76"/>
                    <a:pt x="58" y="77"/>
                  </a:cubicBezTo>
                  <a:cubicBezTo>
                    <a:pt x="60" y="76"/>
                    <a:pt x="60" y="76"/>
                    <a:pt x="60" y="76"/>
                  </a:cubicBezTo>
                  <a:cubicBezTo>
                    <a:pt x="62" y="76"/>
                    <a:pt x="62" y="76"/>
                    <a:pt x="62" y="76"/>
                  </a:cubicBezTo>
                  <a:cubicBezTo>
                    <a:pt x="68" y="69"/>
                    <a:pt x="68" y="69"/>
                    <a:pt x="68" y="69"/>
                  </a:cubicBezTo>
                  <a:cubicBezTo>
                    <a:pt x="74" y="66"/>
                    <a:pt x="74" y="66"/>
                    <a:pt x="74" y="66"/>
                  </a:cubicBezTo>
                  <a:cubicBezTo>
                    <a:pt x="74" y="65"/>
                    <a:pt x="74" y="65"/>
                    <a:pt x="74" y="65"/>
                  </a:cubicBezTo>
                  <a:cubicBezTo>
                    <a:pt x="74" y="65"/>
                    <a:pt x="74" y="65"/>
                    <a:pt x="74" y="65"/>
                  </a:cubicBezTo>
                  <a:cubicBezTo>
                    <a:pt x="84" y="64"/>
                    <a:pt x="84" y="64"/>
                    <a:pt x="84" y="64"/>
                  </a:cubicBezTo>
                  <a:cubicBezTo>
                    <a:pt x="88" y="57"/>
                    <a:pt x="88" y="57"/>
                    <a:pt x="88" y="57"/>
                  </a:cubicBezTo>
                  <a:cubicBezTo>
                    <a:pt x="97" y="51"/>
                    <a:pt x="97" y="51"/>
                    <a:pt x="97" y="51"/>
                  </a:cubicBezTo>
                  <a:cubicBezTo>
                    <a:pt x="106" y="56"/>
                    <a:pt x="106" y="56"/>
                    <a:pt x="106" y="56"/>
                  </a:cubicBezTo>
                  <a:cubicBezTo>
                    <a:pt x="106" y="56"/>
                    <a:pt x="106" y="56"/>
                    <a:pt x="106" y="56"/>
                  </a:cubicBezTo>
                  <a:cubicBezTo>
                    <a:pt x="106" y="57"/>
                    <a:pt x="106" y="57"/>
                    <a:pt x="106" y="57"/>
                  </a:cubicBezTo>
                  <a:cubicBezTo>
                    <a:pt x="114" y="70"/>
                    <a:pt x="114" y="70"/>
                    <a:pt x="114" y="70"/>
                  </a:cubicBezTo>
                  <a:cubicBezTo>
                    <a:pt x="118" y="80"/>
                    <a:pt x="118" y="80"/>
                    <a:pt x="118" y="80"/>
                  </a:cubicBezTo>
                  <a:cubicBezTo>
                    <a:pt x="118" y="81"/>
                    <a:pt x="118" y="81"/>
                    <a:pt x="118" y="81"/>
                  </a:cubicBezTo>
                  <a:cubicBezTo>
                    <a:pt x="116" y="92"/>
                    <a:pt x="116" y="92"/>
                    <a:pt x="116" y="92"/>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0" y="130"/>
                    <a:pt x="120" y="131"/>
                  </a:cubicBezTo>
                  <a:cubicBezTo>
                    <a:pt x="120" y="138"/>
                    <a:pt x="120" y="138"/>
                    <a:pt x="120" y="138"/>
                  </a:cubicBezTo>
                  <a:cubicBezTo>
                    <a:pt x="120" y="138"/>
                    <a:pt x="120" y="138"/>
                    <a:pt x="120" y="138"/>
                  </a:cubicBezTo>
                  <a:cubicBezTo>
                    <a:pt x="120" y="138"/>
                    <a:pt x="120" y="138"/>
                    <a:pt x="120" y="138"/>
                  </a:cubicBezTo>
                  <a:cubicBezTo>
                    <a:pt x="116" y="144"/>
                    <a:pt x="116" y="144"/>
                    <a:pt x="116" y="144"/>
                  </a:cubicBezTo>
                  <a:cubicBezTo>
                    <a:pt x="116" y="144"/>
                    <a:pt x="116" y="144"/>
                    <a:pt x="116" y="144"/>
                  </a:cubicBezTo>
                  <a:cubicBezTo>
                    <a:pt x="116" y="144"/>
                    <a:pt x="116" y="144"/>
                    <a:pt x="116" y="144"/>
                  </a:cubicBezTo>
                  <a:cubicBezTo>
                    <a:pt x="116" y="144"/>
                    <a:pt x="116" y="144"/>
                    <a:pt x="116" y="144"/>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2" y="184"/>
                    <a:pt x="102" y="184"/>
                    <a:pt x="102" y="184"/>
                  </a:cubicBezTo>
                  <a:cubicBezTo>
                    <a:pt x="99" y="180"/>
                    <a:pt x="99" y="180"/>
                    <a:pt x="99" y="180"/>
                  </a:cubicBezTo>
                  <a:cubicBezTo>
                    <a:pt x="95" y="181"/>
                    <a:pt x="95" y="181"/>
                    <a:pt x="95" y="181"/>
                  </a:cubicBezTo>
                  <a:cubicBezTo>
                    <a:pt x="90" y="186"/>
                    <a:pt x="90" y="186"/>
                    <a:pt x="90" y="186"/>
                  </a:cubicBezTo>
                  <a:cubicBezTo>
                    <a:pt x="84" y="203"/>
                    <a:pt x="84" y="203"/>
                    <a:pt x="84" y="203"/>
                  </a:cubicBezTo>
                  <a:cubicBezTo>
                    <a:pt x="84" y="203"/>
                    <a:pt x="84" y="203"/>
                    <a:pt x="84" y="203"/>
                  </a:cubicBezTo>
                  <a:cubicBezTo>
                    <a:pt x="84" y="204"/>
                    <a:pt x="84" y="204"/>
                    <a:pt x="84" y="204"/>
                  </a:cubicBezTo>
                  <a:cubicBezTo>
                    <a:pt x="78" y="208"/>
                    <a:pt x="78" y="208"/>
                    <a:pt x="78" y="208"/>
                  </a:cubicBezTo>
                  <a:cubicBezTo>
                    <a:pt x="77" y="208"/>
                    <a:pt x="77" y="208"/>
                    <a:pt x="77" y="208"/>
                  </a:cubicBezTo>
                  <a:cubicBezTo>
                    <a:pt x="74" y="209"/>
                    <a:pt x="74" y="209"/>
                    <a:pt x="74" y="209"/>
                  </a:cubicBezTo>
                  <a:cubicBezTo>
                    <a:pt x="68" y="218"/>
                    <a:pt x="68" y="218"/>
                    <a:pt x="68" y="218"/>
                  </a:cubicBezTo>
                  <a:cubicBezTo>
                    <a:pt x="71" y="224"/>
                    <a:pt x="71" y="224"/>
                    <a:pt x="71" y="224"/>
                  </a:cubicBezTo>
                  <a:cubicBezTo>
                    <a:pt x="72" y="225"/>
                    <a:pt x="72" y="225"/>
                    <a:pt x="72" y="225"/>
                  </a:cubicBezTo>
                  <a:cubicBezTo>
                    <a:pt x="80" y="235"/>
                    <a:pt x="80" y="235"/>
                    <a:pt x="80" y="235"/>
                  </a:cubicBezTo>
                  <a:cubicBezTo>
                    <a:pt x="80" y="235"/>
                    <a:pt x="80" y="235"/>
                    <a:pt x="80" y="235"/>
                  </a:cubicBezTo>
                  <a:cubicBezTo>
                    <a:pt x="80" y="238"/>
                    <a:pt x="80" y="238"/>
                    <a:pt x="80" y="238"/>
                  </a:cubicBezTo>
                  <a:cubicBezTo>
                    <a:pt x="88" y="240"/>
                    <a:pt x="88" y="240"/>
                    <a:pt x="88" y="240"/>
                  </a:cubicBezTo>
                  <a:cubicBezTo>
                    <a:pt x="90" y="248"/>
                    <a:pt x="90" y="248"/>
                    <a:pt x="90" y="248"/>
                  </a:cubicBezTo>
                  <a:cubicBezTo>
                    <a:pt x="90" y="248"/>
                    <a:pt x="90" y="248"/>
                    <a:pt x="90" y="248"/>
                  </a:cubicBezTo>
                  <a:cubicBezTo>
                    <a:pt x="91" y="258"/>
                    <a:pt x="91" y="258"/>
                    <a:pt x="91" y="258"/>
                  </a:cubicBezTo>
                  <a:cubicBezTo>
                    <a:pt x="94" y="260"/>
                    <a:pt x="94" y="260"/>
                    <a:pt x="94" y="260"/>
                  </a:cubicBezTo>
                  <a:cubicBezTo>
                    <a:pt x="102" y="257"/>
                    <a:pt x="102" y="257"/>
                    <a:pt x="102" y="257"/>
                  </a:cubicBezTo>
                  <a:cubicBezTo>
                    <a:pt x="109" y="253"/>
                    <a:pt x="109" y="253"/>
                    <a:pt x="109" y="253"/>
                  </a:cubicBezTo>
                  <a:cubicBezTo>
                    <a:pt x="110" y="252"/>
                    <a:pt x="110" y="252"/>
                    <a:pt x="110" y="252"/>
                  </a:cubicBezTo>
                  <a:cubicBezTo>
                    <a:pt x="113" y="266"/>
                    <a:pt x="113" y="266"/>
                    <a:pt x="113" y="266"/>
                  </a:cubicBezTo>
                  <a:cubicBezTo>
                    <a:pt x="117" y="271"/>
                    <a:pt x="117" y="271"/>
                    <a:pt x="117" y="271"/>
                  </a:cubicBezTo>
                  <a:cubicBezTo>
                    <a:pt x="118" y="271"/>
                    <a:pt x="118" y="271"/>
                    <a:pt x="118" y="271"/>
                  </a:cubicBezTo>
                  <a:cubicBezTo>
                    <a:pt x="120" y="277"/>
                    <a:pt x="120" y="277"/>
                    <a:pt x="120" y="277"/>
                  </a:cubicBezTo>
                  <a:cubicBezTo>
                    <a:pt x="126" y="282"/>
                    <a:pt x="126" y="282"/>
                    <a:pt x="126" y="282"/>
                  </a:cubicBezTo>
                  <a:cubicBezTo>
                    <a:pt x="127" y="283"/>
                    <a:pt x="129" y="283"/>
                    <a:pt x="131" y="283"/>
                  </a:cubicBezTo>
                  <a:cubicBezTo>
                    <a:pt x="133" y="283"/>
                    <a:pt x="133" y="283"/>
                    <a:pt x="133" y="283"/>
                  </a:cubicBezTo>
                  <a:cubicBezTo>
                    <a:pt x="137" y="282"/>
                    <a:pt x="137" y="282"/>
                    <a:pt x="137" y="282"/>
                  </a:cubicBezTo>
                  <a:cubicBezTo>
                    <a:pt x="140" y="280"/>
                    <a:pt x="142" y="279"/>
                    <a:pt x="146" y="279"/>
                  </a:cubicBezTo>
                  <a:cubicBezTo>
                    <a:pt x="148" y="278"/>
                    <a:pt x="148" y="278"/>
                    <a:pt x="148" y="278"/>
                  </a:cubicBezTo>
                  <a:cubicBezTo>
                    <a:pt x="154" y="277"/>
                    <a:pt x="154" y="277"/>
                    <a:pt x="154" y="277"/>
                  </a:cubicBezTo>
                  <a:cubicBezTo>
                    <a:pt x="156" y="277"/>
                    <a:pt x="156" y="278"/>
                    <a:pt x="158" y="279"/>
                  </a:cubicBezTo>
                  <a:cubicBezTo>
                    <a:pt x="166" y="274"/>
                    <a:pt x="166" y="274"/>
                    <a:pt x="166" y="274"/>
                  </a:cubicBezTo>
                  <a:cubicBezTo>
                    <a:pt x="166" y="274"/>
                    <a:pt x="166" y="274"/>
                    <a:pt x="166" y="274"/>
                  </a:cubicBezTo>
                  <a:cubicBezTo>
                    <a:pt x="167" y="274"/>
                    <a:pt x="167" y="274"/>
                    <a:pt x="167" y="274"/>
                  </a:cubicBezTo>
                  <a:cubicBezTo>
                    <a:pt x="168" y="274"/>
                    <a:pt x="168" y="274"/>
                    <a:pt x="168" y="274"/>
                  </a:cubicBezTo>
                  <a:cubicBezTo>
                    <a:pt x="168" y="274"/>
                    <a:pt x="168" y="274"/>
                    <a:pt x="168" y="274"/>
                  </a:cubicBezTo>
                  <a:cubicBezTo>
                    <a:pt x="172" y="278"/>
                    <a:pt x="173" y="281"/>
                    <a:pt x="173" y="283"/>
                  </a:cubicBezTo>
                  <a:cubicBezTo>
                    <a:pt x="177" y="289"/>
                    <a:pt x="177" y="289"/>
                    <a:pt x="177" y="289"/>
                  </a:cubicBezTo>
                  <a:cubicBezTo>
                    <a:pt x="180" y="290"/>
                    <a:pt x="180" y="290"/>
                    <a:pt x="180" y="290"/>
                  </a:cubicBezTo>
                  <a:cubicBezTo>
                    <a:pt x="180" y="290"/>
                    <a:pt x="180" y="290"/>
                    <a:pt x="180" y="290"/>
                  </a:cubicBezTo>
                  <a:cubicBezTo>
                    <a:pt x="180" y="290"/>
                    <a:pt x="180" y="290"/>
                    <a:pt x="180" y="290"/>
                  </a:cubicBezTo>
                  <a:cubicBezTo>
                    <a:pt x="180" y="289"/>
                    <a:pt x="180" y="289"/>
                    <a:pt x="180" y="289"/>
                  </a:cubicBezTo>
                  <a:cubicBezTo>
                    <a:pt x="179" y="287"/>
                    <a:pt x="179" y="286"/>
                    <a:pt x="180" y="285"/>
                  </a:cubicBezTo>
                  <a:cubicBezTo>
                    <a:pt x="180" y="284"/>
                    <a:pt x="182" y="283"/>
                    <a:pt x="184" y="283"/>
                  </a:cubicBezTo>
                  <a:cubicBezTo>
                    <a:pt x="199" y="282"/>
                    <a:pt x="199" y="282"/>
                    <a:pt x="199" y="282"/>
                  </a:cubicBezTo>
                  <a:cubicBezTo>
                    <a:pt x="200" y="282"/>
                    <a:pt x="200" y="282"/>
                    <a:pt x="200" y="282"/>
                  </a:cubicBezTo>
                  <a:cubicBezTo>
                    <a:pt x="200" y="282"/>
                    <a:pt x="200" y="282"/>
                    <a:pt x="200" y="282"/>
                  </a:cubicBezTo>
                  <a:cubicBezTo>
                    <a:pt x="200" y="283"/>
                    <a:pt x="200" y="283"/>
                    <a:pt x="200" y="283"/>
                  </a:cubicBezTo>
                  <a:cubicBezTo>
                    <a:pt x="201" y="283"/>
                    <a:pt x="201" y="283"/>
                    <a:pt x="201" y="283"/>
                  </a:cubicBezTo>
                  <a:cubicBezTo>
                    <a:pt x="206" y="291"/>
                    <a:pt x="206" y="291"/>
                    <a:pt x="206" y="291"/>
                  </a:cubicBezTo>
                  <a:cubicBezTo>
                    <a:pt x="205" y="296"/>
                    <a:pt x="205" y="296"/>
                    <a:pt x="205" y="296"/>
                  </a:cubicBezTo>
                  <a:cubicBezTo>
                    <a:pt x="205" y="296"/>
                    <a:pt x="205" y="296"/>
                    <a:pt x="205" y="296"/>
                  </a:cubicBezTo>
                  <a:cubicBezTo>
                    <a:pt x="210" y="297"/>
                    <a:pt x="210" y="297"/>
                    <a:pt x="210" y="297"/>
                  </a:cubicBezTo>
                  <a:cubicBezTo>
                    <a:pt x="211" y="297"/>
                    <a:pt x="211" y="297"/>
                    <a:pt x="211" y="297"/>
                  </a:cubicBezTo>
                  <a:cubicBezTo>
                    <a:pt x="210" y="296"/>
                    <a:pt x="210" y="295"/>
                    <a:pt x="211" y="294"/>
                  </a:cubicBezTo>
                  <a:cubicBezTo>
                    <a:pt x="213" y="294"/>
                    <a:pt x="213" y="294"/>
                    <a:pt x="213" y="294"/>
                  </a:cubicBezTo>
                  <a:cubicBezTo>
                    <a:pt x="226" y="303"/>
                    <a:pt x="226" y="303"/>
                    <a:pt x="226" y="303"/>
                  </a:cubicBezTo>
                  <a:cubicBezTo>
                    <a:pt x="228" y="304"/>
                    <a:pt x="228" y="306"/>
                    <a:pt x="229" y="308"/>
                  </a:cubicBezTo>
                  <a:cubicBezTo>
                    <a:pt x="229" y="313"/>
                    <a:pt x="229" y="313"/>
                    <a:pt x="229" y="313"/>
                  </a:cubicBezTo>
                  <a:cubicBezTo>
                    <a:pt x="234" y="314"/>
                    <a:pt x="234" y="314"/>
                    <a:pt x="234" y="314"/>
                  </a:cubicBezTo>
                  <a:cubicBezTo>
                    <a:pt x="236" y="309"/>
                    <a:pt x="236" y="309"/>
                    <a:pt x="236" y="309"/>
                  </a:cubicBezTo>
                  <a:cubicBezTo>
                    <a:pt x="235" y="307"/>
                    <a:pt x="234" y="304"/>
                    <a:pt x="235" y="303"/>
                  </a:cubicBezTo>
                  <a:cubicBezTo>
                    <a:pt x="235" y="301"/>
                    <a:pt x="236" y="300"/>
                    <a:pt x="237" y="299"/>
                  </a:cubicBezTo>
                  <a:cubicBezTo>
                    <a:pt x="238" y="298"/>
                    <a:pt x="238" y="298"/>
                    <a:pt x="238" y="298"/>
                  </a:cubicBezTo>
                  <a:cubicBezTo>
                    <a:pt x="238" y="297"/>
                    <a:pt x="239" y="297"/>
                    <a:pt x="240" y="296"/>
                  </a:cubicBezTo>
                  <a:cubicBezTo>
                    <a:pt x="243" y="297"/>
                    <a:pt x="243" y="297"/>
                    <a:pt x="243" y="297"/>
                  </a:cubicBezTo>
                  <a:cubicBezTo>
                    <a:pt x="245" y="298"/>
                    <a:pt x="247" y="302"/>
                    <a:pt x="248" y="309"/>
                  </a:cubicBezTo>
                  <a:cubicBezTo>
                    <a:pt x="248" y="310"/>
                    <a:pt x="248" y="310"/>
                    <a:pt x="248" y="310"/>
                  </a:cubicBezTo>
                  <a:cubicBezTo>
                    <a:pt x="248" y="310"/>
                    <a:pt x="248" y="310"/>
                    <a:pt x="248" y="310"/>
                  </a:cubicBezTo>
                  <a:cubicBezTo>
                    <a:pt x="249" y="312"/>
                    <a:pt x="251" y="313"/>
                    <a:pt x="255" y="314"/>
                  </a:cubicBezTo>
                  <a:cubicBezTo>
                    <a:pt x="255" y="314"/>
                    <a:pt x="255" y="314"/>
                    <a:pt x="255" y="314"/>
                  </a:cubicBezTo>
                  <a:cubicBezTo>
                    <a:pt x="256" y="314"/>
                    <a:pt x="256" y="314"/>
                    <a:pt x="256" y="314"/>
                  </a:cubicBezTo>
                  <a:cubicBezTo>
                    <a:pt x="268" y="328"/>
                    <a:pt x="268" y="328"/>
                    <a:pt x="268" y="328"/>
                  </a:cubicBezTo>
                  <a:cubicBezTo>
                    <a:pt x="268" y="328"/>
                    <a:pt x="268" y="328"/>
                    <a:pt x="268" y="328"/>
                  </a:cubicBezTo>
                  <a:cubicBezTo>
                    <a:pt x="274" y="326"/>
                    <a:pt x="274" y="326"/>
                    <a:pt x="274" y="326"/>
                  </a:cubicBezTo>
                  <a:cubicBezTo>
                    <a:pt x="274" y="324"/>
                    <a:pt x="274" y="324"/>
                    <a:pt x="274" y="324"/>
                  </a:cubicBezTo>
                  <a:cubicBezTo>
                    <a:pt x="272" y="322"/>
                    <a:pt x="272" y="320"/>
                    <a:pt x="272" y="318"/>
                  </a:cubicBezTo>
                  <a:cubicBezTo>
                    <a:pt x="272" y="316"/>
                    <a:pt x="274" y="313"/>
                    <a:pt x="278" y="310"/>
                  </a:cubicBezTo>
                  <a:cubicBezTo>
                    <a:pt x="284" y="304"/>
                    <a:pt x="284" y="304"/>
                    <a:pt x="284" y="304"/>
                  </a:cubicBezTo>
                  <a:cubicBezTo>
                    <a:pt x="292" y="310"/>
                    <a:pt x="292" y="310"/>
                    <a:pt x="292" y="310"/>
                  </a:cubicBezTo>
                  <a:cubicBezTo>
                    <a:pt x="294" y="310"/>
                    <a:pt x="294" y="310"/>
                    <a:pt x="294" y="310"/>
                  </a:cubicBezTo>
                  <a:cubicBezTo>
                    <a:pt x="296" y="301"/>
                    <a:pt x="296" y="301"/>
                    <a:pt x="296" y="301"/>
                  </a:cubicBezTo>
                  <a:cubicBezTo>
                    <a:pt x="296" y="299"/>
                    <a:pt x="296" y="299"/>
                    <a:pt x="296" y="299"/>
                  </a:cubicBezTo>
                  <a:cubicBezTo>
                    <a:pt x="297" y="299"/>
                    <a:pt x="297" y="299"/>
                    <a:pt x="297" y="299"/>
                  </a:cubicBezTo>
                  <a:cubicBezTo>
                    <a:pt x="304" y="300"/>
                    <a:pt x="304" y="300"/>
                    <a:pt x="304" y="300"/>
                  </a:cubicBezTo>
                  <a:cubicBezTo>
                    <a:pt x="305" y="301"/>
                    <a:pt x="306" y="302"/>
                    <a:pt x="306" y="304"/>
                  </a:cubicBezTo>
                  <a:cubicBezTo>
                    <a:pt x="306" y="306"/>
                    <a:pt x="304" y="308"/>
                    <a:pt x="303" y="309"/>
                  </a:cubicBezTo>
                  <a:cubicBezTo>
                    <a:pt x="304" y="310"/>
                    <a:pt x="304" y="310"/>
                    <a:pt x="304" y="310"/>
                  </a:cubicBezTo>
                  <a:cubicBezTo>
                    <a:pt x="308" y="312"/>
                    <a:pt x="312" y="314"/>
                    <a:pt x="314" y="314"/>
                  </a:cubicBezTo>
                  <a:cubicBezTo>
                    <a:pt x="314" y="314"/>
                    <a:pt x="314" y="314"/>
                    <a:pt x="314" y="314"/>
                  </a:cubicBezTo>
                  <a:cubicBezTo>
                    <a:pt x="314" y="314"/>
                    <a:pt x="314" y="314"/>
                    <a:pt x="314" y="314"/>
                  </a:cubicBezTo>
                  <a:cubicBezTo>
                    <a:pt x="320" y="317"/>
                    <a:pt x="320" y="317"/>
                    <a:pt x="320" y="317"/>
                  </a:cubicBezTo>
                  <a:cubicBezTo>
                    <a:pt x="324" y="316"/>
                    <a:pt x="324" y="316"/>
                    <a:pt x="324" y="316"/>
                  </a:cubicBezTo>
                  <a:cubicBezTo>
                    <a:pt x="318" y="287"/>
                    <a:pt x="318" y="287"/>
                    <a:pt x="318" y="287"/>
                  </a:cubicBezTo>
                  <a:cubicBezTo>
                    <a:pt x="314" y="285"/>
                    <a:pt x="310" y="280"/>
                    <a:pt x="306" y="274"/>
                  </a:cubicBezTo>
                  <a:cubicBezTo>
                    <a:pt x="304" y="270"/>
                    <a:pt x="305" y="263"/>
                    <a:pt x="312" y="255"/>
                  </a:cubicBezTo>
                  <a:cubicBezTo>
                    <a:pt x="315" y="251"/>
                    <a:pt x="320" y="247"/>
                    <a:pt x="324" y="243"/>
                  </a:cubicBezTo>
                  <a:cubicBezTo>
                    <a:pt x="324" y="243"/>
                    <a:pt x="324" y="243"/>
                    <a:pt x="324" y="243"/>
                  </a:cubicBezTo>
                  <a:cubicBezTo>
                    <a:pt x="325" y="242"/>
                    <a:pt x="325" y="242"/>
                    <a:pt x="325" y="242"/>
                  </a:cubicBezTo>
                  <a:cubicBezTo>
                    <a:pt x="330" y="242"/>
                    <a:pt x="330" y="242"/>
                    <a:pt x="330" y="242"/>
                  </a:cubicBezTo>
                  <a:cubicBezTo>
                    <a:pt x="331" y="243"/>
                    <a:pt x="331" y="243"/>
                    <a:pt x="331" y="243"/>
                  </a:cubicBezTo>
                  <a:cubicBezTo>
                    <a:pt x="336" y="245"/>
                    <a:pt x="336" y="245"/>
                    <a:pt x="336" y="245"/>
                  </a:cubicBezTo>
                  <a:cubicBezTo>
                    <a:pt x="346" y="245"/>
                    <a:pt x="346" y="245"/>
                    <a:pt x="346" y="245"/>
                  </a:cubicBezTo>
                  <a:cubicBezTo>
                    <a:pt x="350" y="243"/>
                    <a:pt x="353" y="237"/>
                    <a:pt x="357" y="227"/>
                  </a:cubicBezTo>
                  <a:cubicBezTo>
                    <a:pt x="360" y="222"/>
                    <a:pt x="360" y="210"/>
                    <a:pt x="358" y="192"/>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1" name="Freeform 31"/>
            <p:cNvSpPr/>
            <p:nvPr/>
          </p:nvSpPr>
          <p:spPr bwMode="auto">
            <a:xfrm>
              <a:off x="4346884" y="3723068"/>
              <a:ext cx="672160" cy="419268"/>
            </a:xfrm>
            <a:custGeom>
              <a:avLst/>
              <a:gdLst>
                <a:gd name="T0" fmla="*/ 198 w 218"/>
                <a:gd name="T1" fmla="*/ 4 h 136"/>
                <a:gd name="T2" fmla="*/ 180 w 218"/>
                <a:gd name="T3" fmla="*/ 6 h 136"/>
                <a:gd name="T4" fmla="*/ 136 w 218"/>
                <a:gd name="T5" fmla="*/ 21 h 136"/>
                <a:gd name="T6" fmla="*/ 137 w 218"/>
                <a:gd name="T7" fmla="*/ 31 h 136"/>
                <a:gd name="T8" fmla="*/ 107 w 218"/>
                <a:gd name="T9" fmla="*/ 26 h 136"/>
                <a:gd name="T10" fmla="*/ 85 w 218"/>
                <a:gd name="T11" fmla="*/ 0 h 136"/>
                <a:gd name="T12" fmla="*/ 76 w 218"/>
                <a:gd name="T13" fmla="*/ 10 h 136"/>
                <a:gd name="T14" fmla="*/ 64 w 218"/>
                <a:gd name="T15" fmla="*/ 4 h 136"/>
                <a:gd name="T16" fmla="*/ 60 w 218"/>
                <a:gd name="T17" fmla="*/ 10 h 136"/>
                <a:gd name="T18" fmla="*/ 52 w 218"/>
                <a:gd name="T19" fmla="*/ 13 h 136"/>
                <a:gd name="T20" fmla="*/ 7 w 218"/>
                <a:gd name="T21" fmla="*/ 64 h 136"/>
                <a:gd name="T22" fmla="*/ 12 w 218"/>
                <a:gd name="T23" fmla="*/ 76 h 136"/>
                <a:gd name="T24" fmla="*/ 11 w 218"/>
                <a:gd name="T25" fmla="*/ 76 h 136"/>
                <a:gd name="T26" fmla="*/ 18 w 218"/>
                <a:gd name="T27" fmla="*/ 104 h 136"/>
                <a:gd name="T28" fmla="*/ 0 w 218"/>
                <a:gd name="T29" fmla="*/ 115 h 136"/>
                <a:gd name="T30" fmla="*/ 8 w 218"/>
                <a:gd name="T31" fmla="*/ 122 h 136"/>
                <a:gd name="T32" fmla="*/ 10 w 218"/>
                <a:gd name="T33" fmla="*/ 125 h 136"/>
                <a:gd name="T34" fmla="*/ 33 w 218"/>
                <a:gd name="T35" fmla="*/ 136 h 136"/>
                <a:gd name="T36" fmla="*/ 42 w 218"/>
                <a:gd name="T37" fmla="*/ 127 h 136"/>
                <a:gd name="T38" fmla="*/ 58 w 218"/>
                <a:gd name="T39" fmla="*/ 120 h 136"/>
                <a:gd name="T40" fmla="*/ 60 w 218"/>
                <a:gd name="T41" fmla="*/ 122 h 136"/>
                <a:gd name="T42" fmla="*/ 60 w 218"/>
                <a:gd name="T43" fmla="*/ 122 h 136"/>
                <a:gd name="T44" fmla="*/ 75 w 218"/>
                <a:gd name="T45" fmla="*/ 132 h 136"/>
                <a:gd name="T46" fmla="*/ 93 w 218"/>
                <a:gd name="T47" fmla="*/ 126 h 136"/>
                <a:gd name="T48" fmla="*/ 107 w 218"/>
                <a:gd name="T49" fmla="*/ 125 h 136"/>
                <a:gd name="T50" fmla="*/ 108 w 218"/>
                <a:gd name="T51" fmla="*/ 124 h 136"/>
                <a:gd name="T52" fmla="*/ 120 w 218"/>
                <a:gd name="T53" fmla="*/ 110 h 136"/>
                <a:gd name="T54" fmla="*/ 126 w 218"/>
                <a:gd name="T55" fmla="*/ 107 h 136"/>
                <a:gd name="T56" fmla="*/ 126 w 218"/>
                <a:gd name="T57" fmla="*/ 107 h 136"/>
                <a:gd name="T58" fmla="*/ 130 w 218"/>
                <a:gd name="T59" fmla="*/ 108 h 136"/>
                <a:gd name="T60" fmla="*/ 135 w 218"/>
                <a:gd name="T61" fmla="*/ 88 h 136"/>
                <a:gd name="T62" fmla="*/ 141 w 218"/>
                <a:gd name="T63" fmla="*/ 87 h 136"/>
                <a:gd name="T64" fmla="*/ 149 w 218"/>
                <a:gd name="T65" fmla="*/ 70 h 136"/>
                <a:gd name="T66" fmla="*/ 152 w 218"/>
                <a:gd name="T67" fmla="*/ 60 h 136"/>
                <a:gd name="T68" fmla="*/ 162 w 218"/>
                <a:gd name="T69" fmla="*/ 56 h 136"/>
                <a:gd name="T70" fmla="*/ 162 w 218"/>
                <a:gd name="T71" fmla="*/ 55 h 136"/>
                <a:gd name="T72" fmla="*/ 170 w 218"/>
                <a:gd name="T73" fmla="*/ 48 h 136"/>
                <a:gd name="T74" fmla="*/ 165 w 218"/>
                <a:gd name="T75" fmla="*/ 48 h 136"/>
                <a:gd name="T76" fmla="*/ 165 w 218"/>
                <a:gd name="T77" fmla="*/ 44 h 136"/>
                <a:gd name="T78" fmla="*/ 167 w 218"/>
                <a:gd name="T79" fmla="*/ 44 h 136"/>
                <a:gd name="T80" fmla="*/ 177 w 218"/>
                <a:gd name="T81" fmla="*/ 39 h 136"/>
                <a:gd name="T82" fmla="*/ 203 w 218"/>
                <a:gd name="T83" fmla="*/ 21 h 136"/>
                <a:gd name="T84" fmla="*/ 214 w 218"/>
                <a:gd name="T85" fmla="*/ 24 h 136"/>
                <a:gd name="T86" fmla="*/ 212 w 218"/>
                <a:gd name="T87" fmla="*/ 15 h 136"/>
                <a:gd name="T88" fmla="*/ 213 w 218"/>
                <a:gd name="T89" fmla="*/ 14 h 136"/>
                <a:gd name="T90" fmla="*/ 216 w 218"/>
                <a:gd name="T91" fmla="*/ 6 h 136"/>
                <a:gd name="T92" fmla="*/ 214 w 218"/>
                <a:gd name="T93" fmla="*/ 7 h 136"/>
                <a:gd name="T94" fmla="*/ 205 w 218"/>
                <a:gd name="T95" fmla="*/ 8 h 136"/>
                <a:gd name="T96" fmla="*/ 203 w 218"/>
                <a:gd name="T97" fmla="*/ 8 h 136"/>
                <a:gd name="T98" fmla="*/ 202 w 218"/>
                <a:gd name="T99" fmla="*/ 7 h 136"/>
                <a:gd name="T100" fmla="*/ 199 w 218"/>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8" h="136">
                  <a:moveTo>
                    <a:pt x="199" y="4"/>
                  </a:moveTo>
                  <a:cubicBezTo>
                    <a:pt x="198" y="4"/>
                    <a:pt x="198" y="4"/>
                    <a:pt x="198" y="4"/>
                  </a:cubicBezTo>
                  <a:cubicBezTo>
                    <a:pt x="198" y="6"/>
                    <a:pt x="197" y="8"/>
                    <a:pt x="195" y="8"/>
                  </a:cubicBezTo>
                  <a:cubicBezTo>
                    <a:pt x="180" y="6"/>
                    <a:pt x="180" y="6"/>
                    <a:pt x="180" y="6"/>
                  </a:cubicBezTo>
                  <a:cubicBezTo>
                    <a:pt x="169" y="4"/>
                    <a:pt x="162" y="2"/>
                    <a:pt x="158" y="0"/>
                  </a:cubicBezTo>
                  <a:cubicBezTo>
                    <a:pt x="136" y="21"/>
                    <a:pt x="136" y="21"/>
                    <a:pt x="136" y="21"/>
                  </a:cubicBezTo>
                  <a:cubicBezTo>
                    <a:pt x="137" y="30"/>
                    <a:pt x="137" y="30"/>
                    <a:pt x="137" y="30"/>
                  </a:cubicBezTo>
                  <a:cubicBezTo>
                    <a:pt x="137" y="31"/>
                    <a:pt x="137" y="31"/>
                    <a:pt x="137" y="31"/>
                  </a:cubicBezTo>
                  <a:cubicBezTo>
                    <a:pt x="135" y="31"/>
                    <a:pt x="135" y="31"/>
                    <a:pt x="135" y="31"/>
                  </a:cubicBezTo>
                  <a:cubicBezTo>
                    <a:pt x="118" y="34"/>
                    <a:pt x="108" y="32"/>
                    <a:pt x="107" y="26"/>
                  </a:cubicBezTo>
                  <a:cubicBezTo>
                    <a:pt x="105" y="2"/>
                    <a:pt x="105" y="2"/>
                    <a:pt x="105" y="2"/>
                  </a:cubicBezTo>
                  <a:cubicBezTo>
                    <a:pt x="85" y="0"/>
                    <a:pt x="85" y="0"/>
                    <a:pt x="85" y="0"/>
                  </a:cubicBezTo>
                  <a:cubicBezTo>
                    <a:pt x="77" y="18"/>
                    <a:pt x="77" y="18"/>
                    <a:pt x="77" y="18"/>
                  </a:cubicBezTo>
                  <a:cubicBezTo>
                    <a:pt x="76" y="10"/>
                    <a:pt x="76" y="10"/>
                    <a:pt x="76" y="10"/>
                  </a:cubicBezTo>
                  <a:cubicBezTo>
                    <a:pt x="76" y="4"/>
                    <a:pt x="74" y="1"/>
                    <a:pt x="73" y="0"/>
                  </a:cubicBezTo>
                  <a:cubicBezTo>
                    <a:pt x="64" y="4"/>
                    <a:pt x="64" y="4"/>
                    <a:pt x="64" y="4"/>
                  </a:cubicBezTo>
                  <a:cubicBezTo>
                    <a:pt x="60" y="10"/>
                    <a:pt x="60" y="10"/>
                    <a:pt x="60" y="10"/>
                  </a:cubicBezTo>
                  <a:cubicBezTo>
                    <a:pt x="60" y="10"/>
                    <a:pt x="60" y="10"/>
                    <a:pt x="60" y="10"/>
                  </a:cubicBezTo>
                  <a:cubicBezTo>
                    <a:pt x="60" y="10"/>
                    <a:pt x="60" y="10"/>
                    <a:pt x="60" y="10"/>
                  </a:cubicBezTo>
                  <a:cubicBezTo>
                    <a:pt x="52" y="13"/>
                    <a:pt x="52" y="13"/>
                    <a:pt x="52" y="13"/>
                  </a:cubicBezTo>
                  <a:cubicBezTo>
                    <a:pt x="43" y="20"/>
                    <a:pt x="35" y="28"/>
                    <a:pt x="28" y="36"/>
                  </a:cubicBezTo>
                  <a:cubicBezTo>
                    <a:pt x="7" y="64"/>
                    <a:pt x="7" y="64"/>
                    <a:pt x="7" y="64"/>
                  </a:cubicBezTo>
                  <a:cubicBezTo>
                    <a:pt x="12" y="74"/>
                    <a:pt x="12" y="74"/>
                    <a:pt x="12" y="74"/>
                  </a:cubicBezTo>
                  <a:cubicBezTo>
                    <a:pt x="12" y="76"/>
                    <a:pt x="12" y="76"/>
                    <a:pt x="12" y="76"/>
                  </a:cubicBezTo>
                  <a:cubicBezTo>
                    <a:pt x="12" y="76"/>
                    <a:pt x="12" y="76"/>
                    <a:pt x="12" y="76"/>
                  </a:cubicBezTo>
                  <a:cubicBezTo>
                    <a:pt x="11" y="76"/>
                    <a:pt x="11" y="76"/>
                    <a:pt x="11" y="76"/>
                  </a:cubicBezTo>
                  <a:cubicBezTo>
                    <a:pt x="10" y="79"/>
                    <a:pt x="10" y="82"/>
                    <a:pt x="13" y="86"/>
                  </a:cubicBezTo>
                  <a:cubicBezTo>
                    <a:pt x="16" y="92"/>
                    <a:pt x="18" y="97"/>
                    <a:pt x="18" y="104"/>
                  </a:cubicBezTo>
                  <a:cubicBezTo>
                    <a:pt x="18" y="105"/>
                    <a:pt x="18" y="105"/>
                    <a:pt x="18" y="105"/>
                  </a:cubicBezTo>
                  <a:cubicBezTo>
                    <a:pt x="0" y="115"/>
                    <a:pt x="0" y="115"/>
                    <a:pt x="0" y="115"/>
                  </a:cubicBezTo>
                  <a:cubicBezTo>
                    <a:pt x="0" y="119"/>
                    <a:pt x="0" y="119"/>
                    <a:pt x="0" y="119"/>
                  </a:cubicBezTo>
                  <a:cubicBezTo>
                    <a:pt x="8" y="122"/>
                    <a:pt x="8" y="122"/>
                    <a:pt x="8" y="122"/>
                  </a:cubicBezTo>
                  <a:cubicBezTo>
                    <a:pt x="9" y="123"/>
                    <a:pt x="10" y="124"/>
                    <a:pt x="10" y="124"/>
                  </a:cubicBezTo>
                  <a:cubicBezTo>
                    <a:pt x="10" y="125"/>
                    <a:pt x="10" y="125"/>
                    <a:pt x="10" y="125"/>
                  </a:cubicBezTo>
                  <a:cubicBezTo>
                    <a:pt x="9" y="127"/>
                    <a:pt x="12" y="130"/>
                    <a:pt x="18" y="132"/>
                  </a:cubicBezTo>
                  <a:cubicBezTo>
                    <a:pt x="33" y="136"/>
                    <a:pt x="33" y="136"/>
                    <a:pt x="33" y="136"/>
                  </a:cubicBezTo>
                  <a:cubicBezTo>
                    <a:pt x="38" y="134"/>
                    <a:pt x="38" y="134"/>
                    <a:pt x="38" y="134"/>
                  </a:cubicBezTo>
                  <a:cubicBezTo>
                    <a:pt x="42" y="127"/>
                    <a:pt x="42" y="127"/>
                    <a:pt x="42" y="127"/>
                  </a:cubicBezTo>
                  <a:cubicBezTo>
                    <a:pt x="46" y="115"/>
                    <a:pt x="46" y="115"/>
                    <a:pt x="46" y="115"/>
                  </a:cubicBezTo>
                  <a:cubicBezTo>
                    <a:pt x="58" y="120"/>
                    <a:pt x="58" y="120"/>
                    <a:pt x="58" y="120"/>
                  </a:cubicBezTo>
                  <a:cubicBezTo>
                    <a:pt x="60" y="121"/>
                    <a:pt x="60" y="121"/>
                    <a:pt x="60" y="121"/>
                  </a:cubicBezTo>
                  <a:cubicBezTo>
                    <a:pt x="60" y="122"/>
                    <a:pt x="60" y="122"/>
                    <a:pt x="60" y="122"/>
                  </a:cubicBezTo>
                  <a:cubicBezTo>
                    <a:pt x="60" y="122"/>
                    <a:pt x="60" y="122"/>
                    <a:pt x="60" y="122"/>
                  </a:cubicBezTo>
                  <a:cubicBezTo>
                    <a:pt x="60" y="122"/>
                    <a:pt x="60" y="122"/>
                    <a:pt x="60" y="122"/>
                  </a:cubicBezTo>
                  <a:cubicBezTo>
                    <a:pt x="58" y="127"/>
                    <a:pt x="59" y="130"/>
                    <a:pt x="62" y="132"/>
                  </a:cubicBezTo>
                  <a:cubicBezTo>
                    <a:pt x="75" y="132"/>
                    <a:pt x="75" y="132"/>
                    <a:pt x="75" y="132"/>
                  </a:cubicBezTo>
                  <a:cubicBezTo>
                    <a:pt x="80" y="132"/>
                    <a:pt x="83" y="130"/>
                    <a:pt x="86" y="128"/>
                  </a:cubicBezTo>
                  <a:cubicBezTo>
                    <a:pt x="87" y="126"/>
                    <a:pt x="90" y="126"/>
                    <a:pt x="93" y="126"/>
                  </a:cubicBezTo>
                  <a:cubicBezTo>
                    <a:pt x="98" y="127"/>
                    <a:pt x="102" y="128"/>
                    <a:pt x="104" y="132"/>
                  </a:cubicBezTo>
                  <a:cubicBezTo>
                    <a:pt x="107" y="125"/>
                    <a:pt x="107" y="125"/>
                    <a:pt x="107" y="125"/>
                  </a:cubicBezTo>
                  <a:cubicBezTo>
                    <a:pt x="108" y="124"/>
                    <a:pt x="108" y="124"/>
                    <a:pt x="108" y="124"/>
                  </a:cubicBezTo>
                  <a:cubicBezTo>
                    <a:pt x="108" y="124"/>
                    <a:pt x="108" y="124"/>
                    <a:pt x="108" y="124"/>
                  </a:cubicBezTo>
                  <a:cubicBezTo>
                    <a:pt x="110" y="123"/>
                    <a:pt x="112" y="121"/>
                    <a:pt x="113" y="118"/>
                  </a:cubicBezTo>
                  <a:cubicBezTo>
                    <a:pt x="114" y="115"/>
                    <a:pt x="116" y="112"/>
                    <a:pt x="120" y="110"/>
                  </a:cubicBezTo>
                  <a:cubicBezTo>
                    <a:pt x="125" y="107"/>
                    <a:pt x="125" y="107"/>
                    <a:pt x="125" y="107"/>
                  </a:cubicBezTo>
                  <a:cubicBezTo>
                    <a:pt x="126" y="107"/>
                    <a:pt x="126" y="107"/>
                    <a:pt x="126" y="107"/>
                  </a:cubicBezTo>
                  <a:cubicBezTo>
                    <a:pt x="126" y="107"/>
                    <a:pt x="126" y="107"/>
                    <a:pt x="126" y="107"/>
                  </a:cubicBezTo>
                  <a:cubicBezTo>
                    <a:pt x="126" y="107"/>
                    <a:pt x="126" y="107"/>
                    <a:pt x="126" y="107"/>
                  </a:cubicBezTo>
                  <a:cubicBezTo>
                    <a:pt x="130" y="108"/>
                    <a:pt x="130" y="108"/>
                    <a:pt x="130" y="108"/>
                  </a:cubicBezTo>
                  <a:cubicBezTo>
                    <a:pt x="130" y="108"/>
                    <a:pt x="130" y="108"/>
                    <a:pt x="130" y="108"/>
                  </a:cubicBezTo>
                  <a:cubicBezTo>
                    <a:pt x="130" y="108"/>
                    <a:pt x="130" y="108"/>
                    <a:pt x="130" y="108"/>
                  </a:cubicBezTo>
                  <a:cubicBezTo>
                    <a:pt x="135" y="88"/>
                    <a:pt x="135" y="88"/>
                    <a:pt x="135" y="88"/>
                  </a:cubicBezTo>
                  <a:cubicBezTo>
                    <a:pt x="135" y="88"/>
                    <a:pt x="135" y="88"/>
                    <a:pt x="135" y="88"/>
                  </a:cubicBezTo>
                  <a:cubicBezTo>
                    <a:pt x="141" y="87"/>
                    <a:pt x="141" y="87"/>
                    <a:pt x="141" y="87"/>
                  </a:cubicBezTo>
                  <a:cubicBezTo>
                    <a:pt x="148" y="82"/>
                    <a:pt x="151" y="79"/>
                    <a:pt x="150" y="76"/>
                  </a:cubicBezTo>
                  <a:cubicBezTo>
                    <a:pt x="149" y="70"/>
                    <a:pt x="149" y="70"/>
                    <a:pt x="149" y="70"/>
                  </a:cubicBezTo>
                  <a:cubicBezTo>
                    <a:pt x="148" y="66"/>
                    <a:pt x="148" y="63"/>
                    <a:pt x="148" y="62"/>
                  </a:cubicBezTo>
                  <a:cubicBezTo>
                    <a:pt x="150" y="60"/>
                    <a:pt x="150" y="60"/>
                    <a:pt x="152" y="60"/>
                  </a:cubicBezTo>
                  <a:cubicBezTo>
                    <a:pt x="154" y="60"/>
                    <a:pt x="158" y="61"/>
                    <a:pt x="161" y="62"/>
                  </a:cubicBezTo>
                  <a:cubicBezTo>
                    <a:pt x="162" y="56"/>
                    <a:pt x="162" y="56"/>
                    <a:pt x="162" y="56"/>
                  </a:cubicBezTo>
                  <a:cubicBezTo>
                    <a:pt x="162" y="55"/>
                    <a:pt x="162" y="55"/>
                    <a:pt x="162" y="55"/>
                  </a:cubicBezTo>
                  <a:cubicBezTo>
                    <a:pt x="162" y="55"/>
                    <a:pt x="162" y="55"/>
                    <a:pt x="162" y="55"/>
                  </a:cubicBezTo>
                  <a:cubicBezTo>
                    <a:pt x="169" y="52"/>
                    <a:pt x="169" y="52"/>
                    <a:pt x="169" y="52"/>
                  </a:cubicBezTo>
                  <a:cubicBezTo>
                    <a:pt x="170" y="48"/>
                    <a:pt x="170" y="48"/>
                    <a:pt x="170" y="48"/>
                  </a:cubicBezTo>
                  <a:cubicBezTo>
                    <a:pt x="166" y="48"/>
                    <a:pt x="166" y="48"/>
                    <a:pt x="166" y="48"/>
                  </a:cubicBezTo>
                  <a:cubicBezTo>
                    <a:pt x="165" y="48"/>
                    <a:pt x="165" y="48"/>
                    <a:pt x="165" y="48"/>
                  </a:cubicBezTo>
                  <a:cubicBezTo>
                    <a:pt x="165" y="46"/>
                    <a:pt x="165" y="46"/>
                    <a:pt x="165" y="46"/>
                  </a:cubicBezTo>
                  <a:cubicBezTo>
                    <a:pt x="165" y="44"/>
                    <a:pt x="165" y="44"/>
                    <a:pt x="165" y="44"/>
                  </a:cubicBezTo>
                  <a:cubicBezTo>
                    <a:pt x="166" y="44"/>
                    <a:pt x="166" y="44"/>
                    <a:pt x="166" y="44"/>
                  </a:cubicBezTo>
                  <a:cubicBezTo>
                    <a:pt x="167" y="44"/>
                    <a:pt x="167" y="44"/>
                    <a:pt x="167" y="44"/>
                  </a:cubicBezTo>
                  <a:cubicBezTo>
                    <a:pt x="168" y="44"/>
                    <a:pt x="168" y="44"/>
                    <a:pt x="168" y="44"/>
                  </a:cubicBezTo>
                  <a:cubicBezTo>
                    <a:pt x="170" y="44"/>
                    <a:pt x="174" y="42"/>
                    <a:pt x="177" y="39"/>
                  </a:cubicBezTo>
                  <a:cubicBezTo>
                    <a:pt x="202" y="21"/>
                    <a:pt x="202" y="21"/>
                    <a:pt x="202" y="21"/>
                  </a:cubicBezTo>
                  <a:cubicBezTo>
                    <a:pt x="203" y="21"/>
                    <a:pt x="203" y="21"/>
                    <a:pt x="203" y="21"/>
                  </a:cubicBezTo>
                  <a:cubicBezTo>
                    <a:pt x="211" y="24"/>
                    <a:pt x="211" y="24"/>
                    <a:pt x="211" y="24"/>
                  </a:cubicBezTo>
                  <a:cubicBezTo>
                    <a:pt x="214" y="24"/>
                    <a:pt x="214" y="24"/>
                    <a:pt x="214" y="24"/>
                  </a:cubicBezTo>
                  <a:cubicBezTo>
                    <a:pt x="212" y="16"/>
                    <a:pt x="212" y="16"/>
                    <a:pt x="212" y="16"/>
                  </a:cubicBezTo>
                  <a:cubicBezTo>
                    <a:pt x="212" y="15"/>
                    <a:pt x="212" y="15"/>
                    <a:pt x="212" y="15"/>
                  </a:cubicBezTo>
                  <a:cubicBezTo>
                    <a:pt x="213" y="14"/>
                    <a:pt x="213" y="14"/>
                    <a:pt x="213" y="14"/>
                  </a:cubicBezTo>
                  <a:cubicBezTo>
                    <a:pt x="213" y="14"/>
                    <a:pt x="213" y="14"/>
                    <a:pt x="213" y="14"/>
                  </a:cubicBezTo>
                  <a:cubicBezTo>
                    <a:pt x="218" y="7"/>
                    <a:pt x="218" y="7"/>
                    <a:pt x="218" y="7"/>
                  </a:cubicBezTo>
                  <a:cubicBezTo>
                    <a:pt x="216" y="6"/>
                    <a:pt x="216" y="6"/>
                    <a:pt x="216" y="6"/>
                  </a:cubicBezTo>
                  <a:cubicBezTo>
                    <a:pt x="214" y="7"/>
                    <a:pt x="214" y="7"/>
                    <a:pt x="214" y="7"/>
                  </a:cubicBezTo>
                  <a:cubicBezTo>
                    <a:pt x="214" y="7"/>
                    <a:pt x="214" y="7"/>
                    <a:pt x="214" y="7"/>
                  </a:cubicBezTo>
                  <a:cubicBezTo>
                    <a:pt x="213" y="7"/>
                    <a:pt x="213" y="7"/>
                    <a:pt x="213" y="7"/>
                  </a:cubicBezTo>
                  <a:cubicBezTo>
                    <a:pt x="205" y="8"/>
                    <a:pt x="205" y="8"/>
                    <a:pt x="205" y="8"/>
                  </a:cubicBezTo>
                  <a:cubicBezTo>
                    <a:pt x="203" y="8"/>
                    <a:pt x="203" y="8"/>
                    <a:pt x="203" y="8"/>
                  </a:cubicBezTo>
                  <a:cubicBezTo>
                    <a:pt x="203" y="8"/>
                    <a:pt x="203" y="8"/>
                    <a:pt x="203" y="8"/>
                  </a:cubicBezTo>
                  <a:cubicBezTo>
                    <a:pt x="203" y="8"/>
                    <a:pt x="203" y="8"/>
                    <a:pt x="203" y="8"/>
                  </a:cubicBezTo>
                  <a:cubicBezTo>
                    <a:pt x="202" y="7"/>
                    <a:pt x="202" y="7"/>
                    <a:pt x="202" y="7"/>
                  </a:cubicBezTo>
                  <a:cubicBezTo>
                    <a:pt x="201" y="4"/>
                    <a:pt x="201" y="4"/>
                    <a:pt x="201" y="4"/>
                  </a:cubicBezTo>
                  <a:lnTo>
                    <a:pt x="199" y="4"/>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2" name="Freeform 32"/>
            <p:cNvSpPr/>
            <p:nvPr/>
          </p:nvSpPr>
          <p:spPr bwMode="auto">
            <a:xfrm>
              <a:off x="4975482" y="4420034"/>
              <a:ext cx="104666" cy="92566"/>
            </a:xfrm>
            <a:custGeom>
              <a:avLst/>
              <a:gdLst>
                <a:gd name="T0" fmla="*/ 31 w 34"/>
                <a:gd name="T1" fmla="*/ 16 h 30"/>
                <a:gd name="T2" fmla="*/ 34 w 34"/>
                <a:gd name="T3" fmla="*/ 13 h 30"/>
                <a:gd name="T4" fmla="*/ 34 w 34"/>
                <a:gd name="T5" fmla="*/ 13 h 30"/>
                <a:gd name="T6" fmla="*/ 34 w 34"/>
                <a:gd name="T7" fmla="*/ 13 h 30"/>
                <a:gd name="T8" fmla="*/ 34 w 34"/>
                <a:gd name="T9" fmla="*/ 12 h 30"/>
                <a:gd name="T10" fmla="*/ 24 w 34"/>
                <a:gd name="T11" fmla="*/ 4 h 30"/>
                <a:gd name="T12" fmla="*/ 11 w 34"/>
                <a:gd name="T13" fmla="*/ 0 h 30"/>
                <a:gd name="T14" fmla="*/ 6 w 34"/>
                <a:gd name="T15" fmla="*/ 2 h 30"/>
                <a:gd name="T16" fmla="*/ 6 w 34"/>
                <a:gd name="T17" fmla="*/ 10 h 30"/>
                <a:gd name="T18" fmla="*/ 2 w 34"/>
                <a:gd name="T19" fmla="*/ 18 h 30"/>
                <a:gd name="T20" fmla="*/ 0 w 34"/>
                <a:gd name="T21" fmla="*/ 20 h 30"/>
                <a:gd name="T22" fmla="*/ 4 w 34"/>
                <a:gd name="T23" fmla="*/ 25 h 30"/>
                <a:gd name="T24" fmla="*/ 4 w 34"/>
                <a:gd name="T25" fmla="*/ 25 h 30"/>
                <a:gd name="T26" fmla="*/ 6 w 34"/>
                <a:gd name="T27" fmla="*/ 28 h 30"/>
                <a:gd name="T28" fmla="*/ 10 w 34"/>
                <a:gd name="T29" fmla="*/ 30 h 30"/>
                <a:gd name="T30" fmla="*/ 17 w 34"/>
                <a:gd name="T31" fmla="*/ 28 h 30"/>
                <a:gd name="T32" fmla="*/ 26 w 34"/>
                <a:gd name="T33" fmla="*/ 29 h 30"/>
                <a:gd name="T34" fmla="*/ 26 w 34"/>
                <a:gd name="T35" fmla="*/ 26 h 30"/>
                <a:gd name="T36" fmla="*/ 31 w 34"/>
                <a:gd name="T3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0">
                  <a:moveTo>
                    <a:pt x="31" y="16"/>
                  </a:moveTo>
                  <a:cubicBezTo>
                    <a:pt x="34" y="13"/>
                    <a:pt x="34" y="13"/>
                    <a:pt x="34" y="13"/>
                  </a:cubicBezTo>
                  <a:cubicBezTo>
                    <a:pt x="34" y="13"/>
                    <a:pt x="34" y="13"/>
                    <a:pt x="34" y="13"/>
                  </a:cubicBezTo>
                  <a:cubicBezTo>
                    <a:pt x="34" y="13"/>
                    <a:pt x="34" y="13"/>
                    <a:pt x="34" y="13"/>
                  </a:cubicBezTo>
                  <a:cubicBezTo>
                    <a:pt x="34" y="12"/>
                    <a:pt x="34" y="12"/>
                    <a:pt x="34" y="12"/>
                  </a:cubicBezTo>
                  <a:cubicBezTo>
                    <a:pt x="24" y="4"/>
                    <a:pt x="24" y="4"/>
                    <a:pt x="24" y="4"/>
                  </a:cubicBezTo>
                  <a:cubicBezTo>
                    <a:pt x="18" y="1"/>
                    <a:pt x="14" y="0"/>
                    <a:pt x="11" y="0"/>
                  </a:cubicBezTo>
                  <a:cubicBezTo>
                    <a:pt x="6" y="2"/>
                    <a:pt x="6" y="2"/>
                    <a:pt x="6" y="2"/>
                  </a:cubicBezTo>
                  <a:cubicBezTo>
                    <a:pt x="6" y="10"/>
                    <a:pt x="6" y="10"/>
                    <a:pt x="6" y="10"/>
                  </a:cubicBezTo>
                  <a:cubicBezTo>
                    <a:pt x="6" y="13"/>
                    <a:pt x="4" y="16"/>
                    <a:pt x="2" y="18"/>
                  </a:cubicBezTo>
                  <a:cubicBezTo>
                    <a:pt x="0" y="20"/>
                    <a:pt x="0" y="20"/>
                    <a:pt x="0" y="20"/>
                  </a:cubicBezTo>
                  <a:cubicBezTo>
                    <a:pt x="4" y="25"/>
                    <a:pt x="4" y="25"/>
                    <a:pt x="4" y="25"/>
                  </a:cubicBezTo>
                  <a:cubicBezTo>
                    <a:pt x="4" y="25"/>
                    <a:pt x="4" y="25"/>
                    <a:pt x="4" y="25"/>
                  </a:cubicBezTo>
                  <a:cubicBezTo>
                    <a:pt x="6" y="28"/>
                    <a:pt x="6" y="28"/>
                    <a:pt x="6" y="28"/>
                  </a:cubicBezTo>
                  <a:cubicBezTo>
                    <a:pt x="10" y="30"/>
                    <a:pt x="10" y="30"/>
                    <a:pt x="10" y="30"/>
                  </a:cubicBezTo>
                  <a:cubicBezTo>
                    <a:pt x="13" y="28"/>
                    <a:pt x="15" y="27"/>
                    <a:pt x="17" y="28"/>
                  </a:cubicBezTo>
                  <a:cubicBezTo>
                    <a:pt x="26" y="29"/>
                    <a:pt x="26" y="29"/>
                    <a:pt x="26" y="29"/>
                  </a:cubicBezTo>
                  <a:cubicBezTo>
                    <a:pt x="26" y="26"/>
                    <a:pt x="26" y="26"/>
                    <a:pt x="26" y="26"/>
                  </a:cubicBezTo>
                  <a:cubicBezTo>
                    <a:pt x="26" y="21"/>
                    <a:pt x="28" y="18"/>
                    <a:pt x="31" y="16"/>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3" name="Freeform 33"/>
            <p:cNvSpPr/>
            <p:nvPr/>
          </p:nvSpPr>
          <p:spPr bwMode="auto">
            <a:xfrm>
              <a:off x="4485431" y="4068526"/>
              <a:ext cx="582618" cy="450122"/>
            </a:xfrm>
            <a:custGeom>
              <a:avLst/>
              <a:gdLst>
                <a:gd name="T0" fmla="*/ 120 w 189"/>
                <a:gd name="T1" fmla="*/ 22 h 146"/>
                <a:gd name="T2" fmla="*/ 85 w 189"/>
                <a:gd name="T3" fmla="*/ 8 h 146"/>
                <a:gd name="T4" fmla="*/ 85 w 189"/>
                <a:gd name="T5" fmla="*/ 1 h 146"/>
                <a:gd name="T6" fmla="*/ 81 w 189"/>
                <a:gd name="T7" fmla="*/ 0 h 146"/>
                <a:gd name="T8" fmla="*/ 66 w 189"/>
                <a:gd name="T9" fmla="*/ 16 h 146"/>
                <a:gd name="T10" fmla="*/ 57 w 189"/>
                <a:gd name="T11" fmla="*/ 24 h 146"/>
                <a:gd name="T12" fmla="*/ 47 w 189"/>
                <a:gd name="T13" fmla="*/ 18 h 146"/>
                <a:gd name="T14" fmla="*/ 31 w 189"/>
                <a:gd name="T15" fmla="*/ 25 h 146"/>
                <a:gd name="T16" fmla="*/ 10 w 189"/>
                <a:gd name="T17" fmla="*/ 11 h 146"/>
                <a:gd name="T18" fmla="*/ 1 w 189"/>
                <a:gd name="T19" fmla="*/ 17 h 146"/>
                <a:gd name="T20" fmla="*/ 1 w 189"/>
                <a:gd name="T21" fmla="*/ 17 h 146"/>
                <a:gd name="T22" fmla="*/ 0 w 189"/>
                <a:gd name="T23" fmla="*/ 19 h 146"/>
                <a:gd name="T24" fmla="*/ 4 w 189"/>
                <a:gd name="T25" fmla="*/ 20 h 146"/>
                <a:gd name="T26" fmla="*/ 5 w 189"/>
                <a:gd name="T27" fmla="*/ 21 h 146"/>
                <a:gd name="T28" fmla="*/ 34 w 189"/>
                <a:gd name="T29" fmla="*/ 42 h 146"/>
                <a:gd name="T30" fmla="*/ 62 w 189"/>
                <a:gd name="T31" fmla="*/ 74 h 146"/>
                <a:gd name="T32" fmla="*/ 90 w 189"/>
                <a:gd name="T33" fmla="*/ 72 h 146"/>
                <a:gd name="T34" fmla="*/ 91 w 189"/>
                <a:gd name="T35" fmla="*/ 71 h 146"/>
                <a:gd name="T36" fmla="*/ 99 w 189"/>
                <a:gd name="T37" fmla="*/ 73 h 146"/>
                <a:gd name="T38" fmla="*/ 99 w 189"/>
                <a:gd name="T39" fmla="*/ 74 h 146"/>
                <a:gd name="T40" fmla="*/ 93 w 189"/>
                <a:gd name="T41" fmla="*/ 92 h 146"/>
                <a:gd name="T42" fmla="*/ 83 w 189"/>
                <a:gd name="T43" fmla="*/ 93 h 146"/>
                <a:gd name="T44" fmla="*/ 73 w 189"/>
                <a:gd name="T45" fmla="*/ 116 h 146"/>
                <a:gd name="T46" fmla="*/ 89 w 189"/>
                <a:gd name="T47" fmla="*/ 126 h 146"/>
                <a:gd name="T48" fmla="*/ 93 w 189"/>
                <a:gd name="T49" fmla="*/ 133 h 146"/>
                <a:gd name="T50" fmla="*/ 99 w 189"/>
                <a:gd name="T51" fmla="*/ 132 h 146"/>
                <a:gd name="T52" fmla="*/ 115 w 189"/>
                <a:gd name="T53" fmla="*/ 138 h 146"/>
                <a:gd name="T54" fmla="*/ 118 w 189"/>
                <a:gd name="T55" fmla="*/ 143 h 146"/>
                <a:gd name="T56" fmla="*/ 132 w 189"/>
                <a:gd name="T57" fmla="*/ 143 h 146"/>
                <a:gd name="T58" fmla="*/ 152 w 189"/>
                <a:gd name="T59" fmla="*/ 142 h 146"/>
                <a:gd name="T60" fmla="*/ 159 w 189"/>
                <a:gd name="T61" fmla="*/ 138 h 146"/>
                <a:gd name="T62" fmla="*/ 158 w 189"/>
                <a:gd name="T63" fmla="*/ 130 h 146"/>
                <a:gd name="T64" fmla="*/ 162 w 189"/>
                <a:gd name="T65" fmla="*/ 119 h 146"/>
                <a:gd name="T66" fmla="*/ 169 w 189"/>
                <a:gd name="T67" fmla="*/ 111 h 146"/>
                <a:gd name="T68" fmla="*/ 186 w 189"/>
                <a:gd name="T69" fmla="*/ 111 h 146"/>
                <a:gd name="T70" fmla="*/ 181 w 189"/>
                <a:gd name="T71" fmla="*/ 98 h 146"/>
                <a:gd name="T72" fmla="*/ 173 w 189"/>
                <a:gd name="T73" fmla="*/ 96 h 146"/>
                <a:gd name="T74" fmla="*/ 173 w 189"/>
                <a:gd name="T75" fmla="*/ 96 h 146"/>
                <a:gd name="T76" fmla="*/ 155 w 189"/>
                <a:gd name="T77" fmla="*/ 86 h 146"/>
                <a:gd name="T78" fmla="*/ 147 w 189"/>
                <a:gd name="T79" fmla="*/ 82 h 146"/>
                <a:gd name="T80" fmla="*/ 132 w 189"/>
                <a:gd name="T81" fmla="*/ 4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2"/>
                  </a:moveTo>
                  <a:cubicBezTo>
                    <a:pt x="127" y="38"/>
                    <a:pt x="124" y="32"/>
                    <a:pt x="120" y="22"/>
                  </a:cubicBezTo>
                  <a:cubicBezTo>
                    <a:pt x="109" y="22"/>
                    <a:pt x="102" y="20"/>
                    <a:pt x="99" y="16"/>
                  </a:cubicBezTo>
                  <a:cubicBezTo>
                    <a:pt x="96" y="12"/>
                    <a:pt x="91" y="10"/>
                    <a:pt x="85" y="8"/>
                  </a:cubicBezTo>
                  <a:cubicBezTo>
                    <a:pt x="83" y="8"/>
                    <a:pt x="83" y="8"/>
                    <a:pt x="83" y="8"/>
                  </a:cubicBezTo>
                  <a:cubicBezTo>
                    <a:pt x="85" y="1"/>
                    <a:pt x="85" y="1"/>
                    <a:pt x="85" y="1"/>
                  </a:cubicBezTo>
                  <a:cubicBezTo>
                    <a:pt x="83" y="0"/>
                    <a:pt x="83" y="0"/>
                    <a:pt x="83" y="0"/>
                  </a:cubicBezTo>
                  <a:cubicBezTo>
                    <a:pt x="81" y="0"/>
                    <a:pt x="81" y="0"/>
                    <a:pt x="81" y="0"/>
                  </a:cubicBezTo>
                  <a:cubicBezTo>
                    <a:pt x="77" y="2"/>
                    <a:pt x="73" y="4"/>
                    <a:pt x="72" y="8"/>
                  </a:cubicBezTo>
                  <a:cubicBezTo>
                    <a:pt x="71" y="11"/>
                    <a:pt x="69" y="14"/>
                    <a:pt x="66" y="16"/>
                  </a:cubicBezTo>
                  <a:cubicBezTo>
                    <a:pt x="64" y="22"/>
                    <a:pt x="62" y="25"/>
                    <a:pt x="60" y="25"/>
                  </a:cubicBezTo>
                  <a:cubicBezTo>
                    <a:pt x="59" y="26"/>
                    <a:pt x="58" y="25"/>
                    <a:pt x="57" y="24"/>
                  </a:cubicBezTo>
                  <a:cubicBezTo>
                    <a:pt x="54" y="21"/>
                    <a:pt x="54" y="21"/>
                    <a:pt x="54" y="21"/>
                  </a:cubicBezTo>
                  <a:cubicBezTo>
                    <a:pt x="52" y="20"/>
                    <a:pt x="49" y="18"/>
                    <a:pt x="47" y="18"/>
                  </a:cubicBezTo>
                  <a:cubicBezTo>
                    <a:pt x="43" y="19"/>
                    <a:pt x="43" y="19"/>
                    <a:pt x="43" y="19"/>
                  </a:cubicBezTo>
                  <a:cubicBezTo>
                    <a:pt x="41" y="22"/>
                    <a:pt x="37" y="24"/>
                    <a:pt x="31" y="25"/>
                  </a:cubicBezTo>
                  <a:cubicBezTo>
                    <a:pt x="15" y="24"/>
                    <a:pt x="15" y="24"/>
                    <a:pt x="15" y="24"/>
                  </a:cubicBezTo>
                  <a:cubicBezTo>
                    <a:pt x="11" y="22"/>
                    <a:pt x="9" y="17"/>
                    <a:pt x="10" y="11"/>
                  </a:cubicBezTo>
                  <a:cubicBezTo>
                    <a:pt x="4" y="9"/>
                    <a:pt x="4" y="9"/>
                    <a:pt x="4" y="9"/>
                  </a:cubicBezTo>
                  <a:cubicBezTo>
                    <a:pt x="1" y="17"/>
                    <a:pt x="1" y="17"/>
                    <a:pt x="1" y="17"/>
                  </a:cubicBezTo>
                  <a:cubicBezTo>
                    <a:pt x="1" y="17"/>
                    <a:pt x="1" y="17"/>
                    <a:pt x="1" y="17"/>
                  </a:cubicBezTo>
                  <a:cubicBezTo>
                    <a:pt x="1" y="17"/>
                    <a:pt x="1" y="17"/>
                    <a:pt x="1" y="17"/>
                  </a:cubicBezTo>
                  <a:cubicBezTo>
                    <a:pt x="1" y="18"/>
                    <a:pt x="1" y="18"/>
                    <a:pt x="1" y="18"/>
                  </a:cubicBezTo>
                  <a:cubicBezTo>
                    <a:pt x="0" y="19"/>
                    <a:pt x="0" y="19"/>
                    <a:pt x="0" y="19"/>
                  </a:cubicBezTo>
                  <a:cubicBezTo>
                    <a:pt x="3" y="20"/>
                    <a:pt x="3" y="20"/>
                    <a:pt x="3" y="20"/>
                  </a:cubicBezTo>
                  <a:cubicBezTo>
                    <a:pt x="4" y="20"/>
                    <a:pt x="4" y="20"/>
                    <a:pt x="4" y="20"/>
                  </a:cubicBezTo>
                  <a:cubicBezTo>
                    <a:pt x="5" y="20"/>
                    <a:pt x="5" y="20"/>
                    <a:pt x="5" y="20"/>
                  </a:cubicBezTo>
                  <a:cubicBezTo>
                    <a:pt x="5" y="21"/>
                    <a:pt x="5" y="21"/>
                    <a:pt x="5" y="21"/>
                  </a:cubicBezTo>
                  <a:cubicBezTo>
                    <a:pt x="11" y="30"/>
                    <a:pt x="17" y="36"/>
                    <a:pt x="19" y="38"/>
                  </a:cubicBezTo>
                  <a:cubicBezTo>
                    <a:pt x="21" y="38"/>
                    <a:pt x="26" y="40"/>
                    <a:pt x="34" y="42"/>
                  </a:cubicBezTo>
                  <a:cubicBezTo>
                    <a:pt x="49" y="48"/>
                    <a:pt x="49" y="48"/>
                    <a:pt x="49" y="48"/>
                  </a:cubicBezTo>
                  <a:cubicBezTo>
                    <a:pt x="53" y="50"/>
                    <a:pt x="57" y="58"/>
                    <a:pt x="62" y="74"/>
                  </a:cubicBezTo>
                  <a:cubicBezTo>
                    <a:pt x="69" y="78"/>
                    <a:pt x="73" y="80"/>
                    <a:pt x="75" y="80"/>
                  </a:cubicBezTo>
                  <a:cubicBezTo>
                    <a:pt x="78" y="79"/>
                    <a:pt x="83" y="76"/>
                    <a:pt x="90" y="72"/>
                  </a:cubicBezTo>
                  <a:cubicBezTo>
                    <a:pt x="90" y="71"/>
                    <a:pt x="90" y="71"/>
                    <a:pt x="90" y="71"/>
                  </a:cubicBezTo>
                  <a:cubicBezTo>
                    <a:pt x="91" y="71"/>
                    <a:pt x="91" y="71"/>
                    <a:pt x="91" y="71"/>
                  </a:cubicBezTo>
                  <a:cubicBezTo>
                    <a:pt x="91" y="71"/>
                    <a:pt x="91" y="71"/>
                    <a:pt x="91" y="71"/>
                  </a:cubicBezTo>
                  <a:cubicBezTo>
                    <a:pt x="99" y="73"/>
                    <a:pt x="99" y="73"/>
                    <a:pt x="99" y="73"/>
                  </a:cubicBezTo>
                  <a:cubicBezTo>
                    <a:pt x="99" y="73"/>
                    <a:pt x="99" y="73"/>
                    <a:pt x="99" y="73"/>
                  </a:cubicBezTo>
                  <a:cubicBezTo>
                    <a:pt x="99" y="74"/>
                    <a:pt x="99" y="74"/>
                    <a:pt x="99" y="74"/>
                  </a:cubicBezTo>
                  <a:cubicBezTo>
                    <a:pt x="99" y="75"/>
                    <a:pt x="99" y="75"/>
                    <a:pt x="99" y="75"/>
                  </a:cubicBezTo>
                  <a:cubicBezTo>
                    <a:pt x="97" y="85"/>
                    <a:pt x="95" y="90"/>
                    <a:pt x="93" y="92"/>
                  </a:cubicBezTo>
                  <a:cubicBezTo>
                    <a:pt x="83" y="92"/>
                    <a:pt x="83" y="92"/>
                    <a:pt x="83" y="92"/>
                  </a:cubicBezTo>
                  <a:cubicBezTo>
                    <a:pt x="83" y="93"/>
                    <a:pt x="83" y="93"/>
                    <a:pt x="83" y="93"/>
                  </a:cubicBezTo>
                  <a:cubicBezTo>
                    <a:pt x="83" y="97"/>
                    <a:pt x="81" y="103"/>
                    <a:pt x="75" y="110"/>
                  </a:cubicBezTo>
                  <a:cubicBezTo>
                    <a:pt x="74" y="113"/>
                    <a:pt x="73" y="115"/>
                    <a:pt x="73" y="116"/>
                  </a:cubicBezTo>
                  <a:cubicBezTo>
                    <a:pt x="83" y="122"/>
                    <a:pt x="83" y="122"/>
                    <a:pt x="83" y="122"/>
                  </a:cubicBezTo>
                  <a:cubicBezTo>
                    <a:pt x="85" y="125"/>
                    <a:pt x="87" y="126"/>
                    <a:pt x="89" y="126"/>
                  </a:cubicBezTo>
                  <a:cubicBezTo>
                    <a:pt x="91" y="126"/>
                    <a:pt x="91" y="126"/>
                    <a:pt x="91" y="126"/>
                  </a:cubicBezTo>
                  <a:cubicBezTo>
                    <a:pt x="93" y="133"/>
                    <a:pt x="93" y="133"/>
                    <a:pt x="93" y="133"/>
                  </a:cubicBezTo>
                  <a:cubicBezTo>
                    <a:pt x="97" y="134"/>
                    <a:pt x="97" y="134"/>
                    <a:pt x="97" y="134"/>
                  </a:cubicBezTo>
                  <a:cubicBezTo>
                    <a:pt x="99" y="132"/>
                    <a:pt x="99" y="132"/>
                    <a:pt x="99" y="132"/>
                  </a:cubicBezTo>
                  <a:cubicBezTo>
                    <a:pt x="101" y="131"/>
                    <a:pt x="102" y="130"/>
                    <a:pt x="103" y="130"/>
                  </a:cubicBezTo>
                  <a:cubicBezTo>
                    <a:pt x="107" y="130"/>
                    <a:pt x="111" y="133"/>
                    <a:pt x="115" y="138"/>
                  </a:cubicBezTo>
                  <a:cubicBezTo>
                    <a:pt x="115" y="138"/>
                    <a:pt x="115" y="138"/>
                    <a:pt x="115" y="138"/>
                  </a:cubicBezTo>
                  <a:cubicBezTo>
                    <a:pt x="118" y="143"/>
                    <a:pt x="118" y="143"/>
                    <a:pt x="118" y="143"/>
                  </a:cubicBezTo>
                  <a:cubicBezTo>
                    <a:pt x="119" y="142"/>
                    <a:pt x="119" y="142"/>
                    <a:pt x="119" y="142"/>
                  </a:cubicBezTo>
                  <a:cubicBezTo>
                    <a:pt x="121" y="141"/>
                    <a:pt x="125" y="141"/>
                    <a:pt x="132" y="143"/>
                  </a:cubicBezTo>
                  <a:cubicBezTo>
                    <a:pt x="142" y="146"/>
                    <a:pt x="142" y="146"/>
                    <a:pt x="142" y="146"/>
                  </a:cubicBezTo>
                  <a:cubicBezTo>
                    <a:pt x="152" y="142"/>
                    <a:pt x="152" y="142"/>
                    <a:pt x="152" y="142"/>
                  </a:cubicBezTo>
                  <a:cubicBezTo>
                    <a:pt x="156" y="140"/>
                    <a:pt x="156" y="140"/>
                    <a:pt x="156" y="140"/>
                  </a:cubicBezTo>
                  <a:cubicBezTo>
                    <a:pt x="159" y="138"/>
                    <a:pt x="159" y="138"/>
                    <a:pt x="159" y="138"/>
                  </a:cubicBezTo>
                  <a:cubicBezTo>
                    <a:pt x="156" y="136"/>
                    <a:pt x="156" y="136"/>
                    <a:pt x="156" y="136"/>
                  </a:cubicBezTo>
                  <a:cubicBezTo>
                    <a:pt x="155" y="134"/>
                    <a:pt x="156" y="132"/>
                    <a:pt x="158" y="130"/>
                  </a:cubicBezTo>
                  <a:cubicBezTo>
                    <a:pt x="161" y="128"/>
                    <a:pt x="162" y="126"/>
                    <a:pt x="162" y="124"/>
                  </a:cubicBezTo>
                  <a:cubicBezTo>
                    <a:pt x="162" y="119"/>
                    <a:pt x="162" y="119"/>
                    <a:pt x="162" y="119"/>
                  </a:cubicBezTo>
                  <a:cubicBezTo>
                    <a:pt x="161" y="116"/>
                    <a:pt x="162" y="115"/>
                    <a:pt x="163" y="114"/>
                  </a:cubicBezTo>
                  <a:cubicBezTo>
                    <a:pt x="163" y="112"/>
                    <a:pt x="166" y="112"/>
                    <a:pt x="169" y="111"/>
                  </a:cubicBezTo>
                  <a:cubicBezTo>
                    <a:pt x="175" y="110"/>
                    <a:pt x="181" y="112"/>
                    <a:pt x="189" y="119"/>
                  </a:cubicBezTo>
                  <a:cubicBezTo>
                    <a:pt x="186" y="111"/>
                    <a:pt x="186" y="111"/>
                    <a:pt x="186" y="111"/>
                  </a:cubicBezTo>
                  <a:cubicBezTo>
                    <a:pt x="181" y="105"/>
                    <a:pt x="181" y="105"/>
                    <a:pt x="181" y="105"/>
                  </a:cubicBezTo>
                  <a:cubicBezTo>
                    <a:pt x="181" y="98"/>
                    <a:pt x="181" y="98"/>
                    <a:pt x="181" y="98"/>
                  </a:cubicBezTo>
                  <a:cubicBezTo>
                    <a:pt x="174" y="96"/>
                    <a:pt x="174" y="96"/>
                    <a:pt x="174" y="96"/>
                  </a:cubicBezTo>
                  <a:cubicBezTo>
                    <a:pt x="173" y="96"/>
                    <a:pt x="173" y="96"/>
                    <a:pt x="173" y="96"/>
                  </a:cubicBezTo>
                  <a:cubicBezTo>
                    <a:pt x="173" y="96"/>
                    <a:pt x="173" y="96"/>
                    <a:pt x="173" y="96"/>
                  </a:cubicBezTo>
                  <a:cubicBezTo>
                    <a:pt x="173" y="96"/>
                    <a:pt x="173" y="96"/>
                    <a:pt x="173" y="96"/>
                  </a:cubicBezTo>
                  <a:cubicBezTo>
                    <a:pt x="173" y="96"/>
                    <a:pt x="173" y="96"/>
                    <a:pt x="173" y="96"/>
                  </a:cubicBezTo>
                  <a:cubicBezTo>
                    <a:pt x="155" y="86"/>
                    <a:pt x="155" y="86"/>
                    <a:pt x="155" y="86"/>
                  </a:cubicBezTo>
                  <a:cubicBezTo>
                    <a:pt x="147" y="84"/>
                    <a:pt x="147" y="84"/>
                    <a:pt x="147" y="84"/>
                  </a:cubicBezTo>
                  <a:cubicBezTo>
                    <a:pt x="147" y="82"/>
                    <a:pt x="147" y="82"/>
                    <a:pt x="147" y="82"/>
                  </a:cubicBezTo>
                  <a:cubicBezTo>
                    <a:pt x="146" y="73"/>
                    <a:pt x="146" y="73"/>
                    <a:pt x="146" y="73"/>
                  </a:cubicBezTo>
                  <a:cubicBezTo>
                    <a:pt x="140" y="56"/>
                    <a:pt x="135" y="46"/>
                    <a:pt x="132" y="42"/>
                  </a:cubicBez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4" name="Freeform 34"/>
            <p:cNvSpPr/>
            <p:nvPr/>
          </p:nvSpPr>
          <p:spPr bwMode="auto">
            <a:xfrm>
              <a:off x="4180508" y="3205186"/>
              <a:ext cx="542084" cy="773799"/>
            </a:xfrm>
            <a:custGeom>
              <a:avLst/>
              <a:gdLst>
                <a:gd name="T0" fmla="*/ 158 w 176"/>
                <a:gd name="T1" fmla="*/ 74 h 251"/>
                <a:gd name="T2" fmla="*/ 140 w 176"/>
                <a:gd name="T3" fmla="*/ 70 h 251"/>
                <a:gd name="T4" fmla="*/ 139 w 176"/>
                <a:gd name="T5" fmla="*/ 52 h 251"/>
                <a:gd name="T6" fmla="*/ 134 w 176"/>
                <a:gd name="T7" fmla="*/ 46 h 251"/>
                <a:gd name="T8" fmla="*/ 116 w 176"/>
                <a:gd name="T9" fmla="*/ 38 h 251"/>
                <a:gd name="T10" fmla="*/ 117 w 176"/>
                <a:gd name="T11" fmla="*/ 24 h 251"/>
                <a:gd name="T12" fmla="*/ 113 w 176"/>
                <a:gd name="T13" fmla="*/ 20 h 251"/>
                <a:gd name="T14" fmla="*/ 104 w 176"/>
                <a:gd name="T15" fmla="*/ 15 h 251"/>
                <a:gd name="T16" fmla="*/ 100 w 176"/>
                <a:gd name="T17" fmla="*/ 0 h 251"/>
                <a:gd name="T18" fmla="*/ 89 w 176"/>
                <a:gd name="T19" fmla="*/ 8 h 251"/>
                <a:gd name="T20" fmla="*/ 78 w 176"/>
                <a:gd name="T21" fmla="*/ 24 h 251"/>
                <a:gd name="T22" fmla="*/ 71 w 176"/>
                <a:gd name="T23" fmla="*/ 34 h 251"/>
                <a:gd name="T24" fmla="*/ 58 w 176"/>
                <a:gd name="T25" fmla="*/ 40 h 251"/>
                <a:gd name="T26" fmla="*/ 44 w 176"/>
                <a:gd name="T27" fmla="*/ 40 h 251"/>
                <a:gd name="T28" fmla="*/ 32 w 176"/>
                <a:gd name="T29" fmla="*/ 50 h 251"/>
                <a:gd name="T30" fmla="*/ 24 w 176"/>
                <a:gd name="T31" fmla="*/ 46 h 251"/>
                <a:gd name="T32" fmla="*/ 16 w 176"/>
                <a:gd name="T33" fmla="*/ 32 h 251"/>
                <a:gd name="T34" fmla="*/ 8 w 176"/>
                <a:gd name="T35" fmla="*/ 48 h 251"/>
                <a:gd name="T36" fmla="*/ 7 w 176"/>
                <a:gd name="T37" fmla="*/ 49 h 251"/>
                <a:gd name="T38" fmla="*/ 14 w 176"/>
                <a:gd name="T39" fmla="*/ 84 h 251"/>
                <a:gd name="T40" fmla="*/ 18 w 176"/>
                <a:gd name="T41" fmla="*/ 94 h 251"/>
                <a:gd name="T42" fmla="*/ 6 w 176"/>
                <a:gd name="T43" fmla="*/ 100 h 251"/>
                <a:gd name="T44" fmla="*/ 24 w 176"/>
                <a:gd name="T45" fmla="*/ 120 h 251"/>
                <a:gd name="T46" fmla="*/ 24 w 176"/>
                <a:gd name="T47" fmla="*/ 121 h 251"/>
                <a:gd name="T48" fmla="*/ 18 w 176"/>
                <a:gd name="T49" fmla="*/ 141 h 251"/>
                <a:gd name="T50" fmla="*/ 8 w 176"/>
                <a:gd name="T51" fmla="*/ 148 h 251"/>
                <a:gd name="T52" fmla="*/ 18 w 176"/>
                <a:gd name="T53" fmla="*/ 180 h 251"/>
                <a:gd name="T54" fmla="*/ 24 w 176"/>
                <a:gd name="T55" fmla="*/ 190 h 251"/>
                <a:gd name="T56" fmla="*/ 16 w 176"/>
                <a:gd name="T57" fmla="*/ 208 h 251"/>
                <a:gd name="T58" fmla="*/ 10 w 176"/>
                <a:gd name="T59" fmla="*/ 226 h 251"/>
                <a:gd name="T60" fmla="*/ 10 w 176"/>
                <a:gd name="T61" fmla="*/ 238 h 251"/>
                <a:gd name="T62" fmla="*/ 13 w 176"/>
                <a:gd name="T63" fmla="*/ 241 h 251"/>
                <a:gd name="T64" fmla="*/ 14 w 176"/>
                <a:gd name="T65" fmla="*/ 244 h 251"/>
                <a:gd name="T66" fmla="*/ 14 w 176"/>
                <a:gd name="T67" fmla="*/ 244 h 251"/>
                <a:gd name="T68" fmla="*/ 46 w 176"/>
                <a:gd name="T69" fmla="*/ 248 h 251"/>
                <a:gd name="T70" fmla="*/ 56 w 176"/>
                <a:gd name="T71" fmla="*/ 232 h 251"/>
                <a:gd name="T72" fmla="*/ 104 w 176"/>
                <a:gd name="T73" fmla="*/ 177 h 251"/>
                <a:gd name="T74" fmla="*/ 125 w 176"/>
                <a:gd name="T75" fmla="*/ 164 h 251"/>
                <a:gd name="T76" fmla="*/ 117 w 176"/>
                <a:gd name="T77" fmla="*/ 156 h 251"/>
                <a:gd name="T78" fmla="*/ 114 w 176"/>
                <a:gd name="T79" fmla="*/ 148 h 251"/>
                <a:gd name="T80" fmla="*/ 87 w 176"/>
                <a:gd name="T81" fmla="*/ 120 h 251"/>
                <a:gd name="T82" fmla="*/ 61 w 176"/>
                <a:gd name="T83" fmla="*/ 114 h 251"/>
                <a:gd name="T84" fmla="*/ 50 w 176"/>
                <a:gd name="T85" fmla="*/ 100 h 251"/>
                <a:gd name="T86" fmla="*/ 66 w 176"/>
                <a:gd name="T87" fmla="*/ 74 h 251"/>
                <a:gd name="T88" fmla="*/ 70 w 176"/>
                <a:gd name="T89" fmla="*/ 62 h 251"/>
                <a:gd name="T90" fmla="*/ 104 w 176"/>
                <a:gd name="T91" fmla="*/ 67 h 251"/>
                <a:gd name="T92" fmla="*/ 101 w 176"/>
                <a:gd name="T93" fmla="*/ 80 h 251"/>
                <a:gd name="T94" fmla="*/ 120 w 176"/>
                <a:gd name="T95" fmla="*/ 96 h 251"/>
                <a:gd name="T96" fmla="*/ 150 w 176"/>
                <a:gd name="T97" fmla="*/ 122 h 251"/>
                <a:gd name="T98" fmla="*/ 166 w 176"/>
                <a:gd name="T99" fmla="*/ 102 h 251"/>
                <a:gd name="T100" fmla="*/ 168 w 176"/>
                <a:gd name="T101" fmla="*/ 93 h 251"/>
                <a:gd name="T102" fmla="*/ 175 w 176"/>
                <a:gd name="T103" fmla="*/ 88 h 251"/>
                <a:gd name="T104" fmla="*/ 162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8" y="74"/>
                    <a:pt x="158" y="74"/>
                    <a:pt x="158" y="74"/>
                  </a:cubicBezTo>
                  <a:cubicBezTo>
                    <a:pt x="158" y="74"/>
                    <a:pt x="158" y="74"/>
                    <a:pt x="158" y="74"/>
                  </a:cubicBezTo>
                  <a:cubicBezTo>
                    <a:pt x="158" y="74"/>
                    <a:pt x="158" y="74"/>
                    <a:pt x="158" y="74"/>
                  </a:cubicBezTo>
                  <a:cubicBezTo>
                    <a:pt x="156" y="72"/>
                    <a:pt x="156" y="72"/>
                    <a:pt x="156" y="72"/>
                  </a:cubicBezTo>
                  <a:cubicBezTo>
                    <a:pt x="144" y="69"/>
                    <a:pt x="144" y="69"/>
                    <a:pt x="144" y="69"/>
                  </a:cubicBezTo>
                  <a:cubicBezTo>
                    <a:pt x="142" y="69"/>
                    <a:pt x="142" y="69"/>
                    <a:pt x="142" y="69"/>
                  </a:cubicBezTo>
                  <a:cubicBezTo>
                    <a:pt x="140" y="70"/>
                    <a:pt x="140" y="70"/>
                    <a:pt x="140" y="70"/>
                  </a:cubicBezTo>
                  <a:cubicBezTo>
                    <a:pt x="135" y="61"/>
                    <a:pt x="135" y="61"/>
                    <a:pt x="135" y="61"/>
                  </a:cubicBezTo>
                  <a:cubicBezTo>
                    <a:pt x="136" y="61"/>
                    <a:pt x="136" y="61"/>
                    <a:pt x="136" y="61"/>
                  </a:cubicBezTo>
                  <a:cubicBezTo>
                    <a:pt x="139" y="57"/>
                    <a:pt x="139" y="57"/>
                    <a:pt x="139" y="57"/>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2" y="44"/>
                    <a:pt x="122" y="44"/>
                    <a:pt x="122" y="44"/>
                  </a:cubicBezTo>
                  <a:cubicBezTo>
                    <a:pt x="116" y="38"/>
                    <a:pt x="116" y="38"/>
                    <a:pt x="116" y="38"/>
                  </a:cubicBezTo>
                  <a:cubicBezTo>
                    <a:pt x="116" y="38"/>
                    <a:pt x="116" y="38"/>
                    <a:pt x="116" y="38"/>
                  </a:cubicBezTo>
                  <a:cubicBezTo>
                    <a:pt x="114" y="34"/>
                    <a:pt x="114" y="34"/>
                    <a:pt x="114" y="34"/>
                  </a:cubicBezTo>
                  <a:cubicBezTo>
                    <a:pt x="114" y="33"/>
                    <a:pt x="114" y="33"/>
                    <a:pt x="114" y="33"/>
                  </a:cubicBezTo>
                  <a:cubicBezTo>
                    <a:pt x="117" y="24"/>
                    <a:pt x="117" y="24"/>
                    <a:pt x="117" y="24"/>
                  </a:cubicBezTo>
                  <a:cubicBezTo>
                    <a:pt x="117" y="18"/>
                    <a:pt x="117" y="18"/>
                    <a:pt x="117" y="18"/>
                  </a:cubicBezTo>
                  <a:cubicBezTo>
                    <a:pt x="117" y="17"/>
                    <a:pt x="117" y="17"/>
                    <a:pt x="117" y="17"/>
                  </a:cubicBezTo>
                  <a:cubicBezTo>
                    <a:pt x="114" y="20"/>
                    <a:pt x="114" y="20"/>
                    <a:pt x="114" y="20"/>
                  </a:cubicBezTo>
                  <a:cubicBezTo>
                    <a:pt x="113" y="20"/>
                    <a:pt x="113" y="20"/>
                    <a:pt x="113" y="20"/>
                  </a:cubicBezTo>
                  <a:cubicBezTo>
                    <a:pt x="112" y="22"/>
                    <a:pt x="112" y="22"/>
                    <a:pt x="112" y="22"/>
                  </a:cubicBezTo>
                  <a:cubicBezTo>
                    <a:pt x="112" y="20"/>
                    <a:pt x="112" y="20"/>
                    <a:pt x="112" y="20"/>
                  </a:cubicBezTo>
                  <a:cubicBezTo>
                    <a:pt x="110" y="20"/>
                    <a:pt x="110" y="20"/>
                    <a:pt x="110" y="20"/>
                  </a:cubicBezTo>
                  <a:cubicBezTo>
                    <a:pt x="104" y="15"/>
                    <a:pt x="104" y="15"/>
                    <a:pt x="104" y="15"/>
                  </a:cubicBezTo>
                  <a:cubicBezTo>
                    <a:pt x="104" y="14"/>
                    <a:pt x="104" y="14"/>
                    <a:pt x="104" y="14"/>
                  </a:cubicBezTo>
                  <a:cubicBezTo>
                    <a:pt x="104" y="14"/>
                    <a:pt x="104" y="14"/>
                    <a:pt x="104" y="14"/>
                  </a:cubicBezTo>
                  <a:cubicBezTo>
                    <a:pt x="102" y="5"/>
                    <a:pt x="102" y="5"/>
                    <a:pt x="102" y="5"/>
                  </a:cubicBezTo>
                  <a:cubicBezTo>
                    <a:pt x="100" y="0"/>
                    <a:pt x="100" y="0"/>
                    <a:pt x="100" y="0"/>
                  </a:cubicBezTo>
                  <a:cubicBezTo>
                    <a:pt x="94" y="1"/>
                    <a:pt x="94" y="1"/>
                    <a:pt x="94" y="1"/>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2" y="32"/>
                    <a:pt x="72" y="32"/>
                    <a:pt x="72" y="32"/>
                  </a:cubicBezTo>
                  <a:cubicBezTo>
                    <a:pt x="72" y="33"/>
                    <a:pt x="72" y="33"/>
                    <a:pt x="72" y="33"/>
                  </a:cubicBezTo>
                  <a:cubicBezTo>
                    <a:pt x="72" y="34"/>
                    <a:pt x="72" y="34"/>
                    <a:pt x="72" y="34"/>
                  </a:cubicBezTo>
                  <a:cubicBezTo>
                    <a:pt x="71" y="34"/>
                    <a:pt x="71" y="34"/>
                    <a:pt x="71" y="34"/>
                  </a:cubicBezTo>
                  <a:cubicBezTo>
                    <a:pt x="65" y="34"/>
                    <a:pt x="65" y="34"/>
                    <a:pt x="65" y="34"/>
                  </a:cubicBezTo>
                  <a:cubicBezTo>
                    <a:pt x="59" y="39"/>
                    <a:pt x="59" y="39"/>
                    <a:pt x="59" y="39"/>
                  </a:cubicBezTo>
                  <a:cubicBezTo>
                    <a:pt x="58" y="40"/>
                    <a:pt x="58" y="40"/>
                    <a:pt x="58" y="40"/>
                  </a:cubicBezTo>
                  <a:cubicBezTo>
                    <a:pt x="58" y="40"/>
                    <a:pt x="58" y="40"/>
                    <a:pt x="58" y="40"/>
                  </a:cubicBezTo>
                  <a:cubicBezTo>
                    <a:pt x="58" y="40"/>
                    <a:pt x="58" y="40"/>
                    <a:pt x="58" y="40"/>
                  </a:cubicBezTo>
                  <a:cubicBezTo>
                    <a:pt x="57" y="39"/>
                    <a:pt x="57" y="39"/>
                    <a:pt x="57" y="39"/>
                  </a:cubicBezTo>
                  <a:cubicBezTo>
                    <a:pt x="46" y="36"/>
                    <a:pt x="46" y="36"/>
                    <a:pt x="46" y="36"/>
                  </a:cubicBezTo>
                  <a:cubicBezTo>
                    <a:pt x="44" y="40"/>
                    <a:pt x="44" y="40"/>
                    <a:pt x="44" y="40"/>
                  </a:cubicBezTo>
                  <a:cubicBezTo>
                    <a:pt x="44" y="40"/>
                    <a:pt x="44" y="40"/>
                    <a:pt x="44" y="40"/>
                  </a:cubicBezTo>
                  <a:cubicBezTo>
                    <a:pt x="40" y="48"/>
                    <a:pt x="40" y="48"/>
                    <a:pt x="40" y="48"/>
                  </a:cubicBezTo>
                  <a:cubicBezTo>
                    <a:pt x="39" y="50"/>
                    <a:pt x="38" y="50"/>
                    <a:pt x="36" y="51"/>
                  </a:cubicBezTo>
                  <a:cubicBezTo>
                    <a:pt x="32" y="50"/>
                    <a:pt x="32" y="50"/>
                    <a:pt x="32" y="50"/>
                  </a:cubicBezTo>
                  <a:cubicBezTo>
                    <a:pt x="25" y="47"/>
                    <a:pt x="25" y="47"/>
                    <a:pt x="25" y="47"/>
                  </a:cubicBezTo>
                  <a:cubicBezTo>
                    <a:pt x="24" y="46"/>
                    <a:pt x="24" y="46"/>
                    <a:pt x="24" y="46"/>
                  </a:cubicBezTo>
                  <a:cubicBezTo>
                    <a:pt x="24" y="46"/>
                    <a:pt x="24" y="46"/>
                    <a:pt x="24" y="46"/>
                  </a:cubicBezTo>
                  <a:cubicBezTo>
                    <a:pt x="24" y="46"/>
                    <a:pt x="24" y="46"/>
                    <a:pt x="24" y="46"/>
                  </a:cubicBezTo>
                  <a:cubicBezTo>
                    <a:pt x="22" y="36"/>
                    <a:pt x="22" y="36"/>
                    <a:pt x="22" y="36"/>
                  </a:cubicBezTo>
                  <a:cubicBezTo>
                    <a:pt x="20" y="29"/>
                    <a:pt x="20" y="29"/>
                    <a:pt x="20" y="29"/>
                  </a:cubicBezTo>
                  <a:cubicBezTo>
                    <a:pt x="19" y="27"/>
                    <a:pt x="19" y="27"/>
                    <a:pt x="19" y="27"/>
                  </a:cubicBezTo>
                  <a:cubicBezTo>
                    <a:pt x="16" y="32"/>
                    <a:pt x="16" y="32"/>
                    <a:pt x="16" y="32"/>
                  </a:cubicBezTo>
                  <a:cubicBezTo>
                    <a:pt x="16" y="32"/>
                    <a:pt x="16" y="32"/>
                    <a:pt x="16" y="32"/>
                  </a:cubicBezTo>
                  <a:cubicBezTo>
                    <a:pt x="16" y="32"/>
                    <a:pt x="16" y="32"/>
                    <a:pt x="16" y="32"/>
                  </a:cubicBezTo>
                  <a:cubicBezTo>
                    <a:pt x="12" y="39"/>
                    <a:pt x="12" y="39"/>
                    <a:pt x="12" y="39"/>
                  </a:cubicBezTo>
                  <a:cubicBezTo>
                    <a:pt x="8" y="48"/>
                    <a:pt x="8" y="48"/>
                    <a:pt x="8" y="48"/>
                  </a:cubicBezTo>
                  <a:cubicBezTo>
                    <a:pt x="8" y="48"/>
                    <a:pt x="8" y="48"/>
                    <a:pt x="8" y="48"/>
                  </a:cubicBezTo>
                  <a:cubicBezTo>
                    <a:pt x="8" y="48"/>
                    <a:pt x="8" y="48"/>
                    <a:pt x="8" y="48"/>
                  </a:cubicBezTo>
                  <a:cubicBezTo>
                    <a:pt x="8" y="49"/>
                    <a:pt x="8" y="49"/>
                    <a:pt x="8" y="49"/>
                  </a:cubicBezTo>
                  <a:cubicBezTo>
                    <a:pt x="7" y="49"/>
                    <a:pt x="7" y="49"/>
                    <a:pt x="7" y="49"/>
                  </a:cubicBezTo>
                  <a:cubicBezTo>
                    <a:pt x="4" y="54"/>
                    <a:pt x="4" y="54"/>
                    <a:pt x="4" y="54"/>
                  </a:cubicBezTo>
                  <a:cubicBezTo>
                    <a:pt x="4" y="56"/>
                    <a:pt x="2" y="58"/>
                    <a:pt x="0" y="62"/>
                  </a:cubicBezTo>
                  <a:cubicBezTo>
                    <a:pt x="2" y="71"/>
                    <a:pt x="2" y="71"/>
                    <a:pt x="2" y="71"/>
                  </a:cubicBezTo>
                  <a:cubicBezTo>
                    <a:pt x="14" y="84"/>
                    <a:pt x="14" y="84"/>
                    <a:pt x="14" y="84"/>
                  </a:cubicBezTo>
                  <a:cubicBezTo>
                    <a:pt x="14" y="84"/>
                    <a:pt x="14" y="84"/>
                    <a:pt x="14" y="84"/>
                  </a:cubicBezTo>
                  <a:cubicBezTo>
                    <a:pt x="18" y="92"/>
                    <a:pt x="18" y="92"/>
                    <a:pt x="18" y="92"/>
                  </a:cubicBezTo>
                  <a:cubicBezTo>
                    <a:pt x="18" y="93"/>
                    <a:pt x="18" y="93"/>
                    <a:pt x="18" y="93"/>
                  </a:cubicBezTo>
                  <a:cubicBezTo>
                    <a:pt x="18" y="94"/>
                    <a:pt x="18" y="94"/>
                    <a:pt x="18" y="94"/>
                  </a:cubicBezTo>
                  <a:cubicBezTo>
                    <a:pt x="18" y="94"/>
                    <a:pt x="18" y="94"/>
                    <a:pt x="18" y="94"/>
                  </a:cubicBezTo>
                  <a:cubicBezTo>
                    <a:pt x="14" y="98"/>
                    <a:pt x="14" y="98"/>
                    <a:pt x="14" y="98"/>
                  </a:cubicBezTo>
                  <a:cubicBezTo>
                    <a:pt x="14" y="99"/>
                    <a:pt x="14" y="99"/>
                    <a:pt x="14" y="99"/>
                  </a:cubicBezTo>
                  <a:cubicBezTo>
                    <a:pt x="6" y="100"/>
                    <a:pt x="6" y="100"/>
                    <a:pt x="6" y="100"/>
                  </a:cubicBezTo>
                  <a:cubicBezTo>
                    <a:pt x="6" y="107"/>
                    <a:pt x="6" y="107"/>
                    <a:pt x="6" y="107"/>
                  </a:cubicBezTo>
                  <a:cubicBezTo>
                    <a:pt x="12" y="110"/>
                    <a:pt x="12" y="110"/>
                    <a:pt x="12"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1"/>
                    <a:pt x="24" y="121"/>
                    <a:pt x="24" y="121"/>
                  </a:cubicBezTo>
                  <a:cubicBezTo>
                    <a:pt x="22" y="134"/>
                    <a:pt x="22" y="134"/>
                    <a:pt x="22" y="134"/>
                  </a:cubicBezTo>
                  <a:cubicBezTo>
                    <a:pt x="22" y="134"/>
                    <a:pt x="22" y="134"/>
                    <a:pt x="22" y="134"/>
                  </a:cubicBezTo>
                  <a:cubicBezTo>
                    <a:pt x="22" y="135"/>
                    <a:pt x="22" y="135"/>
                    <a:pt x="22" y="135"/>
                  </a:cubicBezTo>
                  <a:cubicBezTo>
                    <a:pt x="18" y="141"/>
                    <a:pt x="18" y="141"/>
                    <a:pt x="18" y="141"/>
                  </a:cubicBezTo>
                  <a:cubicBezTo>
                    <a:pt x="18" y="142"/>
                    <a:pt x="18" y="142"/>
                    <a:pt x="18" y="142"/>
                  </a:cubicBezTo>
                  <a:cubicBezTo>
                    <a:pt x="18" y="142"/>
                    <a:pt x="18" y="142"/>
                    <a:pt x="18" y="142"/>
                  </a:cubicBezTo>
                  <a:cubicBezTo>
                    <a:pt x="8" y="144"/>
                    <a:pt x="8" y="144"/>
                    <a:pt x="8" y="144"/>
                  </a:cubicBezTo>
                  <a:cubicBezTo>
                    <a:pt x="8" y="148"/>
                    <a:pt x="8" y="148"/>
                    <a:pt x="8" y="148"/>
                  </a:cubicBezTo>
                  <a:cubicBezTo>
                    <a:pt x="5" y="156"/>
                    <a:pt x="5" y="156"/>
                    <a:pt x="5" y="156"/>
                  </a:cubicBezTo>
                  <a:cubicBezTo>
                    <a:pt x="4" y="166"/>
                    <a:pt x="4" y="166"/>
                    <a:pt x="4" y="166"/>
                  </a:cubicBezTo>
                  <a:cubicBezTo>
                    <a:pt x="6" y="172"/>
                    <a:pt x="6" y="172"/>
                    <a:pt x="6" y="172"/>
                  </a:cubicBezTo>
                  <a:cubicBezTo>
                    <a:pt x="18" y="180"/>
                    <a:pt x="18" y="180"/>
                    <a:pt x="18" y="180"/>
                  </a:cubicBezTo>
                  <a:cubicBezTo>
                    <a:pt x="18" y="180"/>
                    <a:pt x="18" y="180"/>
                    <a:pt x="18" y="180"/>
                  </a:cubicBezTo>
                  <a:cubicBezTo>
                    <a:pt x="24" y="189"/>
                    <a:pt x="24" y="189"/>
                    <a:pt x="24" y="189"/>
                  </a:cubicBezTo>
                  <a:cubicBezTo>
                    <a:pt x="24" y="189"/>
                    <a:pt x="24" y="189"/>
                    <a:pt x="24" y="189"/>
                  </a:cubicBezTo>
                  <a:cubicBezTo>
                    <a:pt x="24" y="190"/>
                    <a:pt x="24" y="190"/>
                    <a:pt x="24" y="190"/>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6"/>
                    <a:pt x="10" y="226"/>
                    <a:pt x="10" y="226"/>
                  </a:cubicBezTo>
                  <a:cubicBezTo>
                    <a:pt x="8" y="227"/>
                    <a:pt x="6" y="229"/>
                    <a:pt x="6" y="231"/>
                  </a:cubicBezTo>
                  <a:cubicBezTo>
                    <a:pt x="5" y="232"/>
                    <a:pt x="5" y="233"/>
                    <a:pt x="6" y="234"/>
                  </a:cubicBezTo>
                  <a:cubicBezTo>
                    <a:pt x="6" y="234"/>
                    <a:pt x="6" y="234"/>
                    <a:pt x="6" y="234"/>
                  </a:cubicBezTo>
                  <a:cubicBezTo>
                    <a:pt x="10" y="238"/>
                    <a:pt x="10" y="238"/>
                    <a:pt x="10" y="238"/>
                  </a:cubicBezTo>
                  <a:cubicBezTo>
                    <a:pt x="10" y="238"/>
                    <a:pt x="10" y="238"/>
                    <a:pt x="10" y="238"/>
                  </a:cubicBezTo>
                  <a:cubicBezTo>
                    <a:pt x="10" y="238"/>
                    <a:pt x="10" y="238"/>
                    <a:pt x="10" y="238"/>
                  </a:cubicBezTo>
                  <a:cubicBezTo>
                    <a:pt x="12" y="242"/>
                    <a:pt x="12" y="242"/>
                    <a:pt x="12" y="242"/>
                  </a:cubicBezTo>
                  <a:cubicBezTo>
                    <a:pt x="13" y="241"/>
                    <a:pt x="13" y="241"/>
                    <a:pt x="13" y="241"/>
                  </a:cubicBezTo>
                  <a:cubicBezTo>
                    <a:pt x="13" y="241"/>
                    <a:pt x="13" y="241"/>
                    <a:pt x="13" y="241"/>
                  </a:cubicBezTo>
                  <a:cubicBezTo>
                    <a:pt x="14" y="242"/>
                    <a:pt x="14" y="242"/>
                    <a:pt x="14" y="242"/>
                  </a:cubicBezTo>
                  <a:cubicBezTo>
                    <a:pt x="14" y="243"/>
                    <a:pt x="14" y="243"/>
                    <a:pt x="14" y="243"/>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7"/>
                    <a:pt x="14" y="247"/>
                    <a:pt x="14" y="247"/>
                  </a:cubicBezTo>
                  <a:cubicBezTo>
                    <a:pt x="18" y="248"/>
                    <a:pt x="18" y="248"/>
                    <a:pt x="18" y="248"/>
                  </a:cubicBezTo>
                  <a:cubicBezTo>
                    <a:pt x="32" y="251"/>
                    <a:pt x="32" y="251"/>
                    <a:pt x="32" y="251"/>
                  </a:cubicBezTo>
                  <a:cubicBezTo>
                    <a:pt x="37" y="251"/>
                    <a:pt x="42" y="250"/>
                    <a:pt x="46" y="248"/>
                  </a:cubicBezTo>
                  <a:cubicBezTo>
                    <a:pt x="51" y="246"/>
                    <a:pt x="56" y="246"/>
                    <a:pt x="60" y="246"/>
                  </a:cubicBezTo>
                  <a:cubicBezTo>
                    <a:pt x="61" y="244"/>
                    <a:pt x="61" y="244"/>
                    <a:pt x="61" y="244"/>
                  </a:cubicBezTo>
                  <a:cubicBezTo>
                    <a:pt x="56" y="233"/>
                    <a:pt x="56" y="233"/>
                    <a:pt x="56" y="233"/>
                  </a:cubicBezTo>
                  <a:cubicBezTo>
                    <a:pt x="56" y="232"/>
                    <a:pt x="56" y="232"/>
                    <a:pt x="56" y="232"/>
                  </a:cubicBezTo>
                  <a:cubicBezTo>
                    <a:pt x="56" y="232"/>
                    <a:pt x="56" y="232"/>
                    <a:pt x="56" y="232"/>
                  </a:cubicBezTo>
                  <a:cubicBezTo>
                    <a:pt x="79" y="200"/>
                    <a:pt x="79" y="200"/>
                    <a:pt x="79" y="200"/>
                  </a:cubicBezTo>
                  <a:cubicBezTo>
                    <a:pt x="104" y="177"/>
                    <a:pt x="104" y="177"/>
                    <a:pt x="104" y="177"/>
                  </a:cubicBezTo>
                  <a:cubicBezTo>
                    <a:pt x="104" y="177"/>
                    <a:pt x="104" y="177"/>
                    <a:pt x="104" y="177"/>
                  </a:cubicBezTo>
                  <a:cubicBezTo>
                    <a:pt x="112" y="174"/>
                    <a:pt x="112" y="174"/>
                    <a:pt x="112" y="174"/>
                  </a:cubicBezTo>
                  <a:cubicBezTo>
                    <a:pt x="116" y="170"/>
                    <a:pt x="116" y="170"/>
                    <a:pt x="116" y="170"/>
                  </a:cubicBezTo>
                  <a:cubicBezTo>
                    <a:pt x="116" y="169"/>
                    <a:pt x="116" y="169"/>
                    <a:pt x="116" y="169"/>
                  </a:cubicBezTo>
                  <a:cubicBezTo>
                    <a:pt x="119" y="167"/>
                    <a:pt x="122" y="165"/>
                    <a:pt x="125" y="164"/>
                  </a:cubicBezTo>
                  <a:cubicBezTo>
                    <a:pt x="122" y="162"/>
                    <a:pt x="122" y="162"/>
                    <a:pt x="122" y="162"/>
                  </a:cubicBezTo>
                  <a:cubicBezTo>
                    <a:pt x="117" y="157"/>
                    <a:pt x="117" y="157"/>
                    <a:pt x="117" y="157"/>
                  </a:cubicBezTo>
                  <a:cubicBezTo>
                    <a:pt x="117" y="156"/>
                    <a:pt x="117" y="156"/>
                    <a:pt x="117" y="156"/>
                  </a:cubicBezTo>
                  <a:cubicBezTo>
                    <a:pt x="117" y="156"/>
                    <a:pt x="117" y="156"/>
                    <a:pt x="117" y="156"/>
                  </a:cubicBezTo>
                  <a:cubicBezTo>
                    <a:pt x="113" y="152"/>
                    <a:pt x="113" y="152"/>
                    <a:pt x="113" y="152"/>
                  </a:cubicBezTo>
                  <a:cubicBezTo>
                    <a:pt x="112" y="151"/>
                    <a:pt x="112" y="151"/>
                    <a:pt x="112" y="151"/>
                  </a:cubicBezTo>
                  <a:cubicBezTo>
                    <a:pt x="112" y="150"/>
                    <a:pt x="112" y="150"/>
                    <a:pt x="112" y="150"/>
                  </a:cubicBezTo>
                  <a:cubicBezTo>
                    <a:pt x="114" y="148"/>
                    <a:pt x="114" y="148"/>
                    <a:pt x="114" y="148"/>
                  </a:cubicBezTo>
                  <a:cubicBezTo>
                    <a:pt x="109" y="149"/>
                    <a:pt x="109" y="149"/>
                    <a:pt x="109" y="149"/>
                  </a:cubicBezTo>
                  <a:cubicBezTo>
                    <a:pt x="98" y="146"/>
                    <a:pt x="98" y="146"/>
                    <a:pt x="98" y="146"/>
                  </a:cubicBezTo>
                  <a:cubicBezTo>
                    <a:pt x="94" y="144"/>
                    <a:pt x="91" y="142"/>
                    <a:pt x="90" y="139"/>
                  </a:cubicBezTo>
                  <a:cubicBezTo>
                    <a:pt x="88" y="132"/>
                    <a:pt x="87" y="125"/>
                    <a:pt x="87" y="120"/>
                  </a:cubicBezTo>
                  <a:cubicBezTo>
                    <a:pt x="86" y="122"/>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4"/>
                    <a:pt x="52" y="112"/>
                  </a:cubicBezTo>
                  <a:cubicBezTo>
                    <a:pt x="49" y="110"/>
                    <a:pt x="48" y="109"/>
                    <a:pt x="48" y="107"/>
                  </a:cubicBezTo>
                  <a:cubicBezTo>
                    <a:pt x="47" y="104"/>
                    <a:pt x="48" y="102"/>
                    <a:pt x="50" y="100"/>
                  </a:cubicBezTo>
                  <a:cubicBezTo>
                    <a:pt x="53" y="98"/>
                    <a:pt x="56" y="95"/>
                    <a:pt x="59" y="91"/>
                  </a:cubicBezTo>
                  <a:cubicBezTo>
                    <a:pt x="56" y="87"/>
                    <a:pt x="55" y="84"/>
                    <a:pt x="56" y="80"/>
                  </a:cubicBezTo>
                  <a:cubicBezTo>
                    <a:pt x="57" y="80"/>
                    <a:pt x="57" y="80"/>
                    <a:pt x="57" y="80"/>
                  </a:cubicBezTo>
                  <a:cubicBezTo>
                    <a:pt x="57" y="78"/>
                    <a:pt x="60" y="76"/>
                    <a:pt x="66" y="74"/>
                  </a:cubicBezTo>
                  <a:cubicBezTo>
                    <a:pt x="67" y="72"/>
                    <a:pt x="68" y="71"/>
                    <a:pt x="68" y="70"/>
                  </a:cubicBezTo>
                  <a:cubicBezTo>
                    <a:pt x="74" y="71"/>
                    <a:pt x="74" y="71"/>
                    <a:pt x="74" y="71"/>
                  </a:cubicBezTo>
                  <a:cubicBezTo>
                    <a:pt x="74" y="70"/>
                    <a:pt x="74" y="70"/>
                    <a:pt x="74" y="70"/>
                  </a:cubicBezTo>
                  <a:cubicBezTo>
                    <a:pt x="70" y="68"/>
                    <a:pt x="68" y="65"/>
                    <a:pt x="70" y="62"/>
                  </a:cubicBezTo>
                  <a:cubicBezTo>
                    <a:pt x="74" y="59"/>
                    <a:pt x="74" y="59"/>
                    <a:pt x="74" y="59"/>
                  </a:cubicBezTo>
                  <a:cubicBezTo>
                    <a:pt x="77" y="58"/>
                    <a:pt x="82" y="58"/>
                    <a:pt x="86" y="61"/>
                  </a:cubicBezTo>
                  <a:cubicBezTo>
                    <a:pt x="95" y="67"/>
                    <a:pt x="95" y="67"/>
                    <a:pt x="95" y="67"/>
                  </a:cubicBezTo>
                  <a:cubicBezTo>
                    <a:pt x="104" y="67"/>
                    <a:pt x="104" y="67"/>
                    <a:pt x="104" y="67"/>
                  </a:cubicBezTo>
                  <a:cubicBezTo>
                    <a:pt x="106" y="70"/>
                    <a:pt x="106" y="70"/>
                    <a:pt x="106" y="70"/>
                  </a:cubicBezTo>
                  <a:cubicBezTo>
                    <a:pt x="107" y="73"/>
                    <a:pt x="107" y="73"/>
                    <a:pt x="107" y="73"/>
                  </a:cubicBezTo>
                  <a:cubicBezTo>
                    <a:pt x="107" y="75"/>
                    <a:pt x="106" y="76"/>
                    <a:pt x="104" y="76"/>
                  </a:cubicBezTo>
                  <a:cubicBezTo>
                    <a:pt x="102" y="76"/>
                    <a:pt x="102" y="78"/>
                    <a:pt x="101" y="80"/>
                  </a:cubicBezTo>
                  <a:cubicBezTo>
                    <a:pt x="105" y="90"/>
                    <a:pt x="105" y="90"/>
                    <a:pt x="105" y="90"/>
                  </a:cubicBezTo>
                  <a:cubicBezTo>
                    <a:pt x="108" y="86"/>
                    <a:pt x="110" y="84"/>
                    <a:pt x="112" y="84"/>
                  </a:cubicBezTo>
                  <a:cubicBezTo>
                    <a:pt x="114" y="84"/>
                    <a:pt x="115" y="85"/>
                    <a:pt x="116" y="86"/>
                  </a:cubicBezTo>
                  <a:cubicBezTo>
                    <a:pt x="118" y="88"/>
                    <a:pt x="119" y="92"/>
                    <a:pt x="120" y="96"/>
                  </a:cubicBezTo>
                  <a:cubicBezTo>
                    <a:pt x="120" y="100"/>
                    <a:pt x="121" y="104"/>
                    <a:pt x="122" y="106"/>
                  </a:cubicBezTo>
                  <a:cubicBezTo>
                    <a:pt x="126" y="110"/>
                    <a:pt x="126" y="110"/>
                    <a:pt x="126" y="110"/>
                  </a:cubicBezTo>
                  <a:cubicBezTo>
                    <a:pt x="130" y="116"/>
                    <a:pt x="133" y="120"/>
                    <a:pt x="134" y="124"/>
                  </a:cubicBezTo>
                  <a:cubicBezTo>
                    <a:pt x="150" y="122"/>
                    <a:pt x="150" y="122"/>
                    <a:pt x="150" y="122"/>
                  </a:cubicBezTo>
                  <a:cubicBezTo>
                    <a:pt x="156" y="118"/>
                    <a:pt x="156" y="118"/>
                    <a:pt x="156" y="118"/>
                  </a:cubicBezTo>
                  <a:cubicBezTo>
                    <a:pt x="163" y="110"/>
                    <a:pt x="163" y="110"/>
                    <a:pt x="163" y="110"/>
                  </a:cubicBezTo>
                  <a:cubicBezTo>
                    <a:pt x="166" y="103"/>
                    <a:pt x="166" y="103"/>
                    <a:pt x="166" y="103"/>
                  </a:cubicBezTo>
                  <a:cubicBezTo>
                    <a:pt x="166" y="102"/>
                    <a:pt x="166" y="102"/>
                    <a:pt x="166" y="102"/>
                  </a:cubicBezTo>
                  <a:cubicBezTo>
                    <a:pt x="166" y="102"/>
                    <a:pt x="166" y="102"/>
                    <a:pt x="166" y="102"/>
                  </a:cubicBezTo>
                  <a:cubicBezTo>
                    <a:pt x="168" y="94"/>
                    <a:pt x="168" y="94"/>
                    <a:pt x="168" y="94"/>
                  </a:cubicBezTo>
                  <a:cubicBezTo>
                    <a:pt x="168" y="94"/>
                    <a:pt x="168" y="94"/>
                    <a:pt x="168" y="94"/>
                  </a:cubicBezTo>
                  <a:cubicBezTo>
                    <a:pt x="168" y="93"/>
                    <a:pt x="168" y="93"/>
                    <a:pt x="168" y="93"/>
                  </a:cubicBezTo>
                  <a:cubicBezTo>
                    <a:pt x="168" y="93"/>
                    <a:pt x="168" y="93"/>
                    <a:pt x="168" y="93"/>
                  </a:cubicBezTo>
                  <a:cubicBezTo>
                    <a:pt x="174" y="89"/>
                    <a:pt x="174" y="89"/>
                    <a:pt x="174" y="89"/>
                  </a:cubicBezTo>
                  <a:cubicBezTo>
                    <a:pt x="176" y="88"/>
                    <a:pt x="176" y="88"/>
                    <a:pt x="176" y="88"/>
                  </a:cubicBezTo>
                  <a:cubicBezTo>
                    <a:pt x="175" y="88"/>
                    <a:pt x="175" y="88"/>
                    <a:pt x="175" y="88"/>
                  </a:cubicBezTo>
                  <a:cubicBezTo>
                    <a:pt x="165" y="84"/>
                    <a:pt x="165" y="84"/>
                    <a:pt x="165" y="84"/>
                  </a:cubicBezTo>
                  <a:cubicBezTo>
                    <a:pt x="164" y="84"/>
                    <a:pt x="164" y="84"/>
                    <a:pt x="164" y="84"/>
                  </a:cubicBezTo>
                  <a:cubicBezTo>
                    <a:pt x="164" y="84"/>
                    <a:pt x="164" y="84"/>
                    <a:pt x="164" y="84"/>
                  </a:cubicBezTo>
                  <a:cubicBezTo>
                    <a:pt x="162" y="78"/>
                    <a:pt x="162" y="78"/>
                    <a:pt x="162" y="78"/>
                  </a:cubicBezTo>
                  <a:lnTo>
                    <a:pt x="162" y="76"/>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5" name="Freeform 35"/>
            <p:cNvSpPr/>
            <p:nvPr/>
          </p:nvSpPr>
          <p:spPr bwMode="auto">
            <a:xfrm>
              <a:off x="3930643" y="3948129"/>
              <a:ext cx="573544" cy="564470"/>
            </a:xfrm>
            <a:custGeom>
              <a:avLst/>
              <a:gdLst>
                <a:gd name="T0" fmla="*/ 41 w 186"/>
                <a:gd name="T1" fmla="*/ 61 h 183"/>
                <a:gd name="T2" fmla="*/ 1 w 186"/>
                <a:gd name="T3" fmla="*/ 82 h 183"/>
                <a:gd name="T4" fmla="*/ 15 w 186"/>
                <a:gd name="T5" fmla="*/ 111 h 183"/>
                <a:gd name="T6" fmla="*/ 15 w 186"/>
                <a:gd name="T7" fmla="*/ 112 h 183"/>
                <a:gd name="T8" fmla="*/ 33 w 186"/>
                <a:gd name="T9" fmla="*/ 143 h 183"/>
                <a:gd name="T10" fmla="*/ 43 w 186"/>
                <a:gd name="T11" fmla="*/ 145 h 183"/>
                <a:gd name="T12" fmla="*/ 53 w 186"/>
                <a:gd name="T13" fmla="*/ 151 h 183"/>
                <a:gd name="T14" fmla="*/ 106 w 186"/>
                <a:gd name="T15" fmla="*/ 155 h 183"/>
                <a:gd name="T16" fmla="*/ 109 w 186"/>
                <a:gd name="T17" fmla="*/ 173 h 183"/>
                <a:gd name="T18" fmla="*/ 130 w 186"/>
                <a:gd name="T19" fmla="*/ 171 h 183"/>
                <a:gd name="T20" fmla="*/ 142 w 186"/>
                <a:gd name="T21" fmla="*/ 183 h 183"/>
                <a:gd name="T22" fmla="*/ 151 w 186"/>
                <a:gd name="T23" fmla="*/ 175 h 183"/>
                <a:gd name="T24" fmla="*/ 163 w 186"/>
                <a:gd name="T25" fmla="*/ 175 h 183"/>
                <a:gd name="T26" fmla="*/ 173 w 186"/>
                <a:gd name="T27" fmla="*/ 166 h 183"/>
                <a:gd name="T28" fmla="*/ 172 w 186"/>
                <a:gd name="T29" fmla="*/ 163 h 183"/>
                <a:gd name="T30" fmla="*/ 173 w 186"/>
                <a:gd name="T31" fmla="*/ 153 h 183"/>
                <a:gd name="T32" fmla="*/ 152 w 186"/>
                <a:gd name="T33" fmla="*/ 147 h 183"/>
                <a:gd name="T34" fmla="*/ 142 w 186"/>
                <a:gd name="T35" fmla="*/ 131 h 183"/>
                <a:gd name="T36" fmla="*/ 138 w 186"/>
                <a:gd name="T37" fmla="*/ 119 h 183"/>
                <a:gd name="T38" fmla="*/ 149 w 186"/>
                <a:gd name="T39" fmla="*/ 114 h 183"/>
                <a:gd name="T40" fmla="*/ 155 w 186"/>
                <a:gd name="T41" fmla="*/ 102 h 183"/>
                <a:gd name="T42" fmla="*/ 160 w 186"/>
                <a:gd name="T43" fmla="*/ 99 h 183"/>
                <a:gd name="T44" fmla="*/ 159 w 186"/>
                <a:gd name="T45" fmla="*/ 81 h 183"/>
                <a:gd name="T46" fmla="*/ 170 w 186"/>
                <a:gd name="T47" fmla="*/ 83 h 183"/>
                <a:gd name="T48" fmla="*/ 171 w 186"/>
                <a:gd name="T49" fmla="*/ 85 h 183"/>
                <a:gd name="T50" fmla="*/ 186 w 186"/>
                <a:gd name="T51" fmla="*/ 81 h 183"/>
                <a:gd name="T52" fmla="*/ 169 w 186"/>
                <a:gd name="T53" fmla="*/ 69 h 183"/>
                <a:gd name="T54" fmla="*/ 152 w 186"/>
                <a:gd name="T55" fmla="*/ 64 h 183"/>
                <a:gd name="T56" fmla="*/ 151 w 186"/>
                <a:gd name="T57" fmla="*/ 63 h 183"/>
                <a:gd name="T58" fmla="*/ 131 w 186"/>
                <a:gd name="T59" fmla="*/ 49 h 183"/>
                <a:gd name="T60" fmla="*/ 148 w 186"/>
                <a:gd name="T61" fmla="*/ 29 h 183"/>
                <a:gd name="T62" fmla="*/ 141 w 186"/>
                <a:gd name="T63" fmla="*/ 10 h 183"/>
                <a:gd name="T64" fmla="*/ 113 w 186"/>
                <a:gd name="T65" fmla="*/ 15 h 183"/>
                <a:gd name="T66" fmla="*/ 101 w 186"/>
                <a:gd name="T67" fmla="*/ 7 h 183"/>
                <a:gd name="T68" fmla="*/ 95 w 186"/>
                <a:gd name="T69" fmla="*/ 6 h 183"/>
                <a:gd name="T70" fmla="*/ 95 w 186"/>
                <a:gd name="T71" fmla="*/ 3 h 183"/>
                <a:gd name="T72" fmla="*/ 95 w 186"/>
                <a:gd name="T73" fmla="*/ 3 h 183"/>
                <a:gd name="T74" fmla="*/ 94 w 186"/>
                <a:gd name="T75" fmla="*/ 2 h 183"/>
                <a:gd name="T76" fmla="*/ 94 w 186"/>
                <a:gd name="T77" fmla="*/ 0 h 183"/>
                <a:gd name="T78" fmla="*/ 93 w 186"/>
                <a:gd name="T79" fmla="*/ 11 h 183"/>
                <a:gd name="T80" fmla="*/ 91 w 186"/>
                <a:gd name="T81" fmla="*/ 19 h 183"/>
                <a:gd name="T82" fmla="*/ 93 w 186"/>
                <a:gd name="T83" fmla="*/ 34 h 183"/>
                <a:gd name="T84" fmla="*/ 91 w 186"/>
                <a:gd name="T85" fmla="*/ 35 h 183"/>
                <a:gd name="T86" fmla="*/ 87 w 186"/>
                <a:gd name="T87" fmla="*/ 49 h 183"/>
                <a:gd name="T88" fmla="*/ 67 w 186"/>
                <a:gd name="T89" fmla="*/ 55 h 183"/>
                <a:gd name="T90" fmla="*/ 42 w 186"/>
                <a:gd name="T91" fmla="*/ 6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1" y="61"/>
                  </a:moveTo>
                  <a:cubicBezTo>
                    <a:pt x="41" y="61"/>
                    <a:pt x="41" y="61"/>
                    <a:pt x="41" y="61"/>
                  </a:cubicBezTo>
                  <a:cubicBezTo>
                    <a:pt x="11" y="73"/>
                    <a:pt x="11" y="73"/>
                    <a:pt x="11" y="73"/>
                  </a:cubicBezTo>
                  <a:cubicBezTo>
                    <a:pt x="1" y="82"/>
                    <a:pt x="1" y="82"/>
                    <a:pt x="1" y="82"/>
                  </a:cubicBezTo>
                  <a:cubicBezTo>
                    <a:pt x="0" y="95"/>
                    <a:pt x="1" y="103"/>
                    <a:pt x="6" y="106"/>
                  </a:cubicBezTo>
                  <a:cubicBezTo>
                    <a:pt x="15" y="111"/>
                    <a:pt x="15" y="111"/>
                    <a:pt x="15" y="111"/>
                  </a:cubicBezTo>
                  <a:cubicBezTo>
                    <a:pt x="15" y="111"/>
                    <a:pt x="15" y="111"/>
                    <a:pt x="15" y="111"/>
                  </a:cubicBezTo>
                  <a:cubicBezTo>
                    <a:pt x="15" y="112"/>
                    <a:pt x="15" y="112"/>
                    <a:pt x="15" y="112"/>
                  </a:cubicBezTo>
                  <a:cubicBezTo>
                    <a:pt x="18" y="127"/>
                    <a:pt x="18" y="127"/>
                    <a:pt x="18" y="127"/>
                  </a:cubicBezTo>
                  <a:cubicBezTo>
                    <a:pt x="25" y="137"/>
                    <a:pt x="31" y="142"/>
                    <a:pt x="33" y="143"/>
                  </a:cubicBezTo>
                  <a:cubicBezTo>
                    <a:pt x="42" y="145"/>
                    <a:pt x="42" y="145"/>
                    <a:pt x="42" y="145"/>
                  </a:cubicBezTo>
                  <a:cubicBezTo>
                    <a:pt x="43" y="145"/>
                    <a:pt x="43" y="145"/>
                    <a:pt x="43" y="145"/>
                  </a:cubicBezTo>
                  <a:cubicBezTo>
                    <a:pt x="43" y="146"/>
                    <a:pt x="43" y="146"/>
                    <a:pt x="43" y="146"/>
                  </a:cubicBezTo>
                  <a:cubicBezTo>
                    <a:pt x="45" y="147"/>
                    <a:pt x="47" y="149"/>
                    <a:pt x="53" y="151"/>
                  </a:cubicBezTo>
                  <a:cubicBezTo>
                    <a:pt x="77" y="152"/>
                    <a:pt x="77" y="152"/>
                    <a:pt x="77" y="152"/>
                  </a:cubicBezTo>
                  <a:cubicBezTo>
                    <a:pt x="94" y="152"/>
                    <a:pt x="104" y="153"/>
                    <a:pt x="106" y="155"/>
                  </a:cubicBezTo>
                  <a:cubicBezTo>
                    <a:pt x="108" y="157"/>
                    <a:pt x="109" y="161"/>
                    <a:pt x="108" y="167"/>
                  </a:cubicBezTo>
                  <a:cubicBezTo>
                    <a:pt x="108" y="171"/>
                    <a:pt x="108" y="173"/>
                    <a:pt x="109" y="173"/>
                  </a:cubicBezTo>
                  <a:cubicBezTo>
                    <a:pt x="117" y="171"/>
                    <a:pt x="117" y="171"/>
                    <a:pt x="117" y="171"/>
                  </a:cubicBezTo>
                  <a:cubicBezTo>
                    <a:pt x="124" y="169"/>
                    <a:pt x="128" y="169"/>
                    <a:pt x="130" y="171"/>
                  </a:cubicBezTo>
                  <a:cubicBezTo>
                    <a:pt x="133" y="175"/>
                    <a:pt x="133" y="175"/>
                    <a:pt x="133" y="175"/>
                  </a:cubicBezTo>
                  <a:cubicBezTo>
                    <a:pt x="138" y="181"/>
                    <a:pt x="141" y="183"/>
                    <a:pt x="142" y="183"/>
                  </a:cubicBezTo>
                  <a:cubicBezTo>
                    <a:pt x="145" y="182"/>
                    <a:pt x="147" y="180"/>
                    <a:pt x="150" y="176"/>
                  </a:cubicBezTo>
                  <a:cubicBezTo>
                    <a:pt x="151" y="175"/>
                    <a:pt x="151" y="175"/>
                    <a:pt x="151" y="175"/>
                  </a:cubicBezTo>
                  <a:cubicBezTo>
                    <a:pt x="158" y="179"/>
                    <a:pt x="158" y="179"/>
                    <a:pt x="158" y="179"/>
                  </a:cubicBezTo>
                  <a:cubicBezTo>
                    <a:pt x="163" y="175"/>
                    <a:pt x="163" y="175"/>
                    <a:pt x="163" y="175"/>
                  </a:cubicBezTo>
                  <a:cubicBezTo>
                    <a:pt x="164" y="170"/>
                    <a:pt x="167" y="167"/>
                    <a:pt x="171" y="167"/>
                  </a:cubicBezTo>
                  <a:cubicBezTo>
                    <a:pt x="173" y="166"/>
                    <a:pt x="173" y="166"/>
                    <a:pt x="173" y="166"/>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69" y="148"/>
                    <a:pt x="165" y="147"/>
                    <a:pt x="161" y="147"/>
                  </a:cubicBezTo>
                  <a:cubicBezTo>
                    <a:pt x="157" y="149"/>
                    <a:pt x="153" y="149"/>
                    <a:pt x="152" y="147"/>
                  </a:cubicBezTo>
                  <a:cubicBezTo>
                    <a:pt x="151" y="146"/>
                    <a:pt x="151" y="145"/>
                    <a:pt x="151" y="143"/>
                  </a:cubicBezTo>
                  <a:cubicBezTo>
                    <a:pt x="149" y="139"/>
                    <a:pt x="146" y="135"/>
                    <a:pt x="142" y="131"/>
                  </a:cubicBezTo>
                  <a:cubicBezTo>
                    <a:pt x="137" y="127"/>
                    <a:pt x="136" y="123"/>
                    <a:pt x="137" y="120"/>
                  </a:cubicBezTo>
                  <a:cubicBezTo>
                    <a:pt x="138" y="119"/>
                    <a:pt x="138" y="119"/>
                    <a:pt x="138" y="119"/>
                  </a:cubicBezTo>
                  <a:cubicBezTo>
                    <a:pt x="149" y="121"/>
                    <a:pt x="149" y="121"/>
                    <a:pt x="149" y="121"/>
                  </a:cubicBezTo>
                  <a:cubicBezTo>
                    <a:pt x="149" y="114"/>
                    <a:pt x="149" y="114"/>
                    <a:pt x="149" y="114"/>
                  </a:cubicBezTo>
                  <a:cubicBezTo>
                    <a:pt x="148" y="110"/>
                    <a:pt x="149" y="107"/>
                    <a:pt x="151" y="105"/>
                  </a:cubicBezTo>
                  <a:cubicBezTo>
                    <a:pt x="151" y="103"/>
                    <a:pt x="153" y="103"/>
                    <a:pt x="155" y="102"/>
                  </a:cubicBezTo>
                  <a:cubicBezTo>
                    <a:pt x="160" y="101"/>
                    <a:pt x="160" y="101"/>
                    <a:pt x="160" y="101"/>
                  </a:cubicBezTo>
                  <a:cubicBezTo>
                    <a:pt x="160" y="99"/>
                    <a:pt x="160" y="99"/>
                    <a:pt x="160" y="99"/>
                  </a:cubicBezTo>
                  <a:cubicBezTo>
                    <a:pt x="157" y="91"/>
                    <a:pt x="155" y="85"/>
                    <a:pt x="157" y="83"/>
                  </a:cubicBezTo>
                  <a:cubicBezTo>
                    <a:pt x="159" y="81"/>
                    <a:pt x="159" y="81"/>
                    <a:pt x="159" y="81"/>
                  </a:cubicBezTo>
                  <a:cubicBezTo>
                    <a:pt x="161" y="81"/>
                    <a:pt x="165" y="81"/>
                    <a:pt x="170" y="83"/>
                  </a:cubicBezTo>
                  <a:cubicBezTo>
                    <a:pt x="170" y="83"/>
                    <a:pt x="170" y="83"/>
                    <a:pt x="170" y="83"/>
                  </a:cubicBezTo>
                  <a:cubicBezTo>
                    <a:pt x="171" y="84"/>
                    <a:pt x="171" y="84"/>
                    <a:pt x="171" y="84"/>
                  </a:cubicBezTo>
                  <a:cubicBezTo>
                    <a:pt x="171" y="85"/>
                    <a:pt x="171" y="85"/>
                    <a:pt x="171" y="85"/>
                  </a:cubicBezTo>
                  <a:cubicBezTo>
                    <a:pt x="175" y="90"/>
                    <a:pt x="177" y="93"/>
                    <a:pt x="179" y="94"/>
                  </a:cubicBezTo>
                  <a:cubicBezTo>
                    <a:pt x="186" y="81"/>
                    <a:pt x="186" y="81"/>
                    <a:pt x="186" y="81"/>
                  </a:cubicBezTo>
                  <a:cubicBezTo>
                    <a:pt x="179" y="73"/>
                    <a:pt x="176" y="67"/>
                    <a:pt x="175" y="65"/>
                  </a:cubicBezTo>
                  <a:cubicBezTo>
                    <a:pt x="169" y="69"/>
                    <a:pt x="169" y="69"/>
                    <a:pt x="169" y="69"/>
                  </a:cubicBezTo>
                  <a:cubicBezTo>
                    <a:pt x="168" y="68"/>
                    <a:pt x="168" y="68"/>
                    <a:pt x="168" y="68"/>
                  </a:cubicBezTo>
                  <a:cubicBezTo>
                    <a:pt x="152" y="64"/>
                    <a:pt x="152" y="64"/>
                    <a:pt x="152" y="64"/>
                  </a:cubicBezTo>
                  <a:cubicBezTo>
                    <a:pt x="151" y="64"/>
                    <a:pt x="151" y="64"/>
                    <a:pt x="151" y="64"/>
                  </a:cubicBezTo>
                  <a:cubicBezTo>
                    <a:pt x="151" y="63"/>
                    <a:pt x="151" y="63"/>
                    <a:pt x="151" y="63"/>
                  </a:cubicBezTo>
                  <a:cubicBezTo>
                    <a:pt x="145" y="60"/>
                    <a:pt x="141" y="57"/>
                    <a:pt x="140" y="53"/>
                  </a:cubicBezTo>
                  <a:cubicBezTo>
                    <a:pt x="131" y="49"/>
                    <a:pt x="131" y="49"/>
                    <a:pt x="131" y="49"/>
                  </a:cubicBezTo>
                  <a:cubicBezTo>
                    <a:pt x="131" y="39"/>
                    <a:pt x="131" y="39"/>
                    <a:pt x="131" y="39"/>
                  </a:cubicBezTo>
                  <a:cubicBezTo>
                    <a:pt x="148" y="29"/>
                    <a:pt x="148" y="29"/>
                    <a:pt x="148" y="29"/>
                  </a:cubicBezTo>
                  <a:cubicBezTo>
                    <a:pt x="147" y="24"/>
                    <a:pt x="146" y="19"/>
                    <a:pt x="144" y="15"/>
                  </a:cubicBezTo>
                  <a:cubicBezTo>
                    <a:pt x="141" y="10"/>
                    <a:pt x="141" y="10"/>
                    <a:pt x="141" y="10"/>
                  </a:cubicBezTo>
                  <a:cubicBezTo>
                    <a:pt x="129" y="11"/>
                    <a:pt x="129" y="11"/>
                    <a:pt x="129" y="11"/>
                  </a:cubicBezTo>
                  <a:cubicBezTo>
                    <a:pt x="124" y="13"/>
                    <a:pt x="119" y="15"/>
                    <a:pt x="113" y="15"/>
                  </a:cubicBezTo>
                  <a:cubicBezTo>
                    <a:pt x="101" y="12"/>
                    <a:pt x="101" y="12"/>
                    <a:pt x="101" y="12"/>
                  </a:cubicBezTo>
                  <a:cubicBezTo>
                    <a:pt x="101" y="7"/>
                    <a:pt x="101" y="7"/>
                    <a:pt x="101" y="7"/>
                  </a:cubicBezTo>
                  <a:cubicBezTo>
                    <a:pt x="99" y="7"/>
                    <a:pt x="99" y="7"/>
                    <a:pt x="99" y="7"/>
                  </a:cubicBezTo>
                  <a:cubicBezTo>
                    <a:pt x="95" y="6"/>
                    <a:pt x="95" y="6"/>
                    <a:pt x="95" y="6"/>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2"/>
                    <a:pt x="94" y="2"/>
                    <a:pt x="94" y="2"/>
                  </a:cubicBezTo>
                  <a:cubicBezTo>
                    <a:pt x="94" y="1"/>
                    <a:pt x="94" y="1"/>
                    <a:pt x="94" y="1"/>
                  </a:cubicBezTo>
                  <a:cubicBezTo>
                    <a:pt x="94" y="0"/>
                    <a:pt x="94" y="0"/>
                    <a:pt x="94" y="0"/>
                  </a:cubicBezTo>
                  <a:cubicBezTo>
                    <a:pt x="93" y="1"/>
                    <a:pt x="93" y="1"/>
                    <a:pt x="93" y="1"/>
                  </a:cubicBezTo>
                  <a:cubicBezTo>
                    <a:pt x="93" y="11"/>
                    <a:pt x="93" y="11"/>
                    <a:pt x="93" y="11"/>
                  </a:cubicBezTo>
                  <a:cubicBezTo>
                    <a:pt x="92" y="15"/>
                    <a:pt x="92" y="15"/>
                    <a:pt x="92" y="15"/>
                  </a:cubicBezTo>
                  <a:cubicBezTo>
                    <a:pt x="91" y="17"/>
                    <a:pt x="91" y="18"/>
                    <a:pt x="91" y="19"/>
                  </a:cubicBezTo>
                  <a:cubicBezTo>
                    <a:pt x="93" y="21"/>
                    <a:pt x="93" y="25"/>
                    <a:pt x="91" y="27"/>
                  </a:cubicBezTo>
                  <a:cubicBezTo>
                    <a:pt x="93" y="34"/>
                    <a:pt x="93" y="34"/>
                    <a:pt x="93" y="34"/>
                  </a:cubicBezTo>
                  <a:cubicBezTo>
                    <a:pt x="92" y="35"/>
                    <a:pt x="92" y="35"/>
                    <a:pt x="92" y="35"/>
                  </a:cubicBezTo>
                  <a:cubicBezTo>
                    <a:pt x="91" y="35"/>
                    <a:pt x="91" y="35"/>
                    <a:pt x="91" y="35"/>
                  </a:cubicBezTo>
                  <a:cubicBezTo>
                    <a:pt x="87" y="39"/>
                    <a:pt x="87" y="39"/>
                    <a:pt x="87" y="39"/>
                  </a:cubicBezTo>
                  <a:cubicBezTo>
                    <a:pt x="87" y="49"/>
                    <a:pt x="87" y="49"/>
                    <a:pt x="87" y="49"/>
                  </a:cubicBezTo>
                  <a:cubicBezTo>
                    <a:pt x="85" y="49"/>
                    <a:pt x="85" y="49"/>
                    <a:pt x="85" y="49"/>
                  </a:cubicBezTo>
                  <a:cubicBezTo>
                    <a:pt x="77" y="53"/>
                    <a:pt x="71" y="55"/>
                    <a:pt x="67" y="55"/>
                  </a:cubicBezTo>
                  <a:cubicBezTo>
                    <a:pt x="49" y="54"/>
                    <a:pt x="49" y="54"/>
                    <a:pt x="49" y="54"/>
                  </a:cubicBezTo>
                  <a:cubicBezTo>
                    <a:pt x="42" y="61"/>
                    <a:pt x="42" y="61"/>
                    <a:pt x="42" y="61"/>
                  </a:cubicBezTo>
                  <a:lnTo>
                    <a:pt x="41" y="61"/>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6" name="Freeform 36"/>
            <p:cNvSpPr/>
            <p:nvPr/>
          </p:nvSpPr>
          <p:spPr bwMode="auto">
            <a:xfrm>
              <a:off x="5006337" y="5153299"/>
              <a:ext cx="160326" cy="395066"/>
            </a:xfrm>
            <a:custGeom>
              <a:avLst/>
              <a:gdLst>
                <a:gd name="T0" fmla="*/ 40 w 52"/>
                <a:gd name="T1" fmla="*/ 0 h 128"/>
                <a:gd name="T2" fmla="*/ 12 w 52"/>
                <a:gd name="T3" fmla="*/ 35 h 128"/>
                <a:gd name="T4" fmla="*/ 0 w 52"/>
                <a:gd name="T5" fmla="*/ 55 h 128"/>
                <a:gd name="T6" fmla="*/ 2 w 52"/>
                <a:gd name="T7" fmla="*/ 77 h 128"/>
                <a:gd name="T8" fmla="*/ 2 w 52"/>
                <a:gd name="T9" fmla="*/ 77 h 128"/>
                <a:gd name="T10" fmla="*/ 2 w 52"/>
                <a:gd name="T11" fmla="*/ 77 h 128"/>
                <a:gd name="T12" fmla="*/ 0 w 52"/>
                <a:gd name="T13" fmla="*/ 92 h 128"/>
                <a:gd name="T14" fmla="*/ 2 w 52"/>
                <a:gd name="T15" fmla="*/ 101 h 128"/>
                <a:gd name="T16" fmla="*/ 18 w 52"/>
                <a:gd name="T17" fmla="*/ 112 h 128"/>
                <a:gd name="T18" fmla="*/ 18 w 52"/>
                <a:gd name="T19" fmla="*/ 112 h 128"/>
                <a:gd name="T20" fmla="*/ 18 w 52"/>
                <a:gd name="T21" fmla="*/ 112 h 128"/>
                <a:gd name="T22" fmla="*/ 19 w 52"/>
                <a:gd name="T23" fmla="*/ 113 h 128"/>
                <a:gd name="T24" fmla="*/ 19 w 52"/>
                <a:gd name="T25" fmla="*/ 113 h 128"/>
                <a:gd name="T26" fmla="*/ 25 w 52"/>
                <a:gd name="T27" fmla="*/ 124 h 128"/>
                <a:gd name="T28" fmla="*/ 30 w 52"/>
                <a:gd name="T29" fmla="*/ 128 h 128"/>
                <a:gd name="T30" fmla="*/ 33 w 52"/>
                <a:gd name="T31" fmla="*/ 102 h 128"/>
                <a:gd name="T32" fmla="*/ 33 w 52"/>
                <a:gd name="T33" fmla="*/ 101 h 128"/>
                <a:gd name="T34" fmla="*/ 44 w 52"/>
                <a:gd name="T35" fmla="*/ 73 h 128"/>
                <a:gd name="T36" fmla="*/ 48 w 52"/>
                <a:gd name="T37" fmla="*/ 40 h 128"/>
                <a:gd name="T38" fmla="*/ 48 w 52"/>
                <a:gd name="T39" fmla="*/ 40 h 128"/>
                <a:gd name="T40" fmla="*/ 49 w 52"/>
                <a:gd name="T41" fmla="*/ 39 h 128"/>
                <a:gd name="T42" fmla="*/ 52 w 52"/>
                <a:gd name="T43" fmla="*/ 30 h 128"/>
                <a:gd name="T44" fmla="*/ 50 w 52"/>
                <a:gd name="T45" fmla="*/ 23 h 128"/>
                <a:gd name="T46" fmla="*/ 50 w 52"/>
                <a:gd name="T47" fmla="*/ 22 h 128"/>
                <a:gd name="T48" fmla="*/ 49 w 52"/>
                <a:gd name="T49" fmla="*/ 22 h 128"/>
                <a:gd name="T50" fmla="*/ 48 w 52"/>
                <a:gd name="T51" fmla="*/ 12 h 128"/>
                <a:gd name="T52" fmla="*/ 49 w 52"/>
                <a:gd name="T53" fmla="*/ 12 h 128"/>
                <a:gd name="T54" fmla="*/ 49 w 52"/>
                <a:gd name="T55" fmla="*/ 11 h 128"/>
                <a:gd name="T56" fmla="*/ 51 w 52"/>
                <a:gd name="T57" fmla="*/ 9 h 128"/>
                <a:gd name="T58" fmla="*/ 52 w 52"/>
                <a:gd name="T59" fmla="*/ 6 h 128"/>
                <a:gd name="T60" fmla="*/ 40 w 52"/>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2" h="128">
                  <a:moveTo>
                    <a:pt x="40" y="0"/>
                  </a:moveTo>
                  <a:cubicBezTo>
                    <a:pt x="27" y="10"/>
                    <a:pt x="18" y="21"/>
                    <a:pt x="12" y="35"/>
                  </a:cubicBezTo>
                  <a:cubicBezTo>
                    <a:pt x="6" y="47"/>
                    <a:pt x="2" y="53"/>
                    <a:pt x="0" y="55"/>
                  </a:cubicBezTo>
                  <a:cubicBezTo>
                    <a:pt x="2" y="77"/>
                    <a:pt x="2" y="77"/>
                    <a:pt x="2" y="77"/>
                  </a:cubicBezTo>
                  <a:cubicBezTo>
                    <a:pt x="2" y="77"/>
                    <a:pt x="2" y="77"/>
                    <a:pt x="2" y="77"/>
                  </a:cubicBezTo>
                  <a:cubicBezTo>
                    <a:pt x="2" y="77"/>
                    <a:pt x="2" y="77"/>
                    <a:pt x="2" y="77"/>
                  </a:cubicBezTo>
                  <a:cubicBezTo>
                    <a:pt x="0" y="92"/>
                    <a:pt x="0" y="92"/>
                    <a:pt x="0" y="92"/>
                  </a:cubicBezTo>
                  <a:cubicBezTo>
                    <a:pt x="0" y="97"/>
                    <a:pt x="0" y="100"/>
                    <a:pt x="2" y="101"/>
                  </a:cubicBezTo>
                  <a:cubicBezTo>
                    <a:pt x="18" y="112"/>
                    <a:pt x="18" y="112"/>
                    <a:pt x="18" y="112"/>
                  </a:cubicBezTo>
                  <a:cubicBezTo>
                    <a:pt x="18" y="112"/>
                    <a:pt x="18" y="112"/>
                    <a:pt x="18" y="112"/>
                  </a:cubicBezTo>
                  <a:cubicBezTo>
                    <a:pt x="18" y="112"/>
                    <a:pt x="18" y="112"/>
                    <a:pt x="18" y="112"/>
                  </a:cubicBezTo>
                  <a:cubicBezTo>
                    <a:pt x="19" y="113"/>
                    <a:pt x="19" y="113"/>
                    <a:pt x="19" y="113"/>
                  </a:cubicBezTo>
                  <a:cubicBezTo>
                    <a:pt x="19" y="113"/>
                    <a:pt x="19" y="113"/>
                    <a:pt x="19" y="113"/>
                  </a:cubicBezTo>
                  <a:cubicBezTo>
                    <a:pt x="20" y="117"/>
                    <a:pt x="22" y="120"/>
                    <a:pt x="25" y="124"/>
                  </a:cubicBezTo>
                  <a:cubicBezTo>
                    <a:pt x="27" y="126"/>
                    <a:pt x="29" y="128"/>
                    <a:pt x="30" y="128"/>
                  </a:cubicBezTo>
                  <a:cubicBezTo>
                    <a:pt x="33" y="102"/>
                    <a:pt x="33" y="102"/>
                    <a:pt x="33" y="102"/>
                  </a:cubicBezTo>
                  <a:cubicBezTo>
                    <a:pt x="33" y="101"/>
                    <a:pt x="33" y="101"/>
                    <a:pt x="33" y="101"/>
                  </a:cubicBezTo>
                  <a:cubicBezTo>
                    <a:pt x="44" y="73"/>
                    <a:pt x="44" y="73"/>
                    <a:pt x="44" y="73"/>
                  </a:cubicBezTo>
                  <a:cubicBezTo>
                    <a:pt x="48" y="40"/>
                    <a:pt x="48" y="40"/>
                    <a:pt x="48" y="40"/>
                  </a:cubicBezTo>
                  <a:cubicBezTo>
                    <a:pt x="48" y="40"/>
                    <a:pt x="48" y="40"/>
                    <a:pt x="48" y="40"/>
                  </a:cubicBezTo>
                  <a:cubicBezTo>
                    <a:pt x="49" y="39"/>
                    <a:pt x="49" y="39"/>
                    <a:pt x="49" y="39"/>
                  </a:cubicBezTo>
                  <a:cubicBezTo>
                    <a:pt x="52" y="30"/>
                    <a:pt x="52" y="30"/>
                    <a:pt x="52" y="30"/>
                  </a:cubicBezTo>
                  <a:cubicBezTo>
                    <a:pt x="50" y="23"/>
                    <a:pt x="50" y="23"/>
                    <a:pt x="50" y="23"/>
                  </a:cubicBezTo>
                  <a:cubicBezTo>
                    <a:pt x="50" y="22"/>
                    <a:pt x="50" y="22"/>
                    <a:pt x="50" y="22"/>
                  </a:cubicBezTo>
                  <a:cubicBezTo>
                    <a:pt x="49" y="22"/>
                    <a:pt x="49" y="22"/>
                    <a:pt x="49" y="22"/>
                  </a:cubicBezTo>
                  <a:cubicBezTo>
                    <a:pt x="48" y="12"/>
                    <a:pt x="48" y="12"/>
                    <a:pt x="48" y="12"/>
                  </a:cubicBezTo>
                  <a:cubicBezTo>
                    <a:pt x="49" y="12"/>
                    <a:pt x="49" y="12"/>
                    <a:pt x="49" y="12"/>
                  </a:cubicBezTo>
                  <a:cubicBezTo>
                    <a:pt x="49" y="11"/>
                    <a:pt x="49" y="11"/>
                    <a:pt x="49" y="11"/>
                  </a:cubicBezTo>
                  <a:cubicBezTo>
                    <a:pt x="51" y="9"/>
                    <a:pt x="51" y="9"/>
                    <a:pt x="51" y="9"/>
                  </a:cubicBezTo>
                  <a:cubicBezTo>
                    <a:pt x="52" y="6"/>
                    <a:pt x="52" y="6"/>
                    <a:pt x="52" y="6"/>
                  </a:cubicBezTo>
                  <a:lnTo>
                    <a:pt x="40" y="0"/>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67" name="Freeform 37"/>
            <p:cNvSpPr/>
            <p:nvPr/>
          </p:nvSpPr>
          <p:spPr bwMode="auto">
            <a:xfrm>
              <a:off x="3798147" y="5856313"/>
              <a:ext cx="252286" cy="212961"/>
            </a:xfrm>
            <a:custGeom>
              <a:avLst/>
              <a:gdLst>
                <a:gd name="T0" fmla="*/ 38 w 82"/>
                <a:gd name="T1" fmla="*/ 6 h 69"/>
                <a:gd name="T2" fmla="*/ 36 w 82"/>
                <a:gd name="T3" fmla="*/ 8 h 69"/>
                <a:gd name="T4" fmla="*/ 36 w 82"/>
                <a:gd name="T5" fmla="*/ 9 h 69"/>
                <a:gd name="T6" fmla="*/ 36 w 82"/>
                <a:gd name="T7" fmla="*/ 10 h 69"/>
                <a:gd name="T8" fmla="*/ 20 w 82"/>
                <a:gd name="T9" fmla="*/ 14 h 69"/>
                <a:gd name="T10" fmla="*/ 20 w 82"/>
                <a:gd name="T11" fmla="*/ 16 h 69"/>
                <a:gd name="T12" fmla="*/ 26 w 82"/>
                <a:gd name="T13" fmla="*/ 22 h 69"/>
                <a:gd name="T14" fmla="*/ 24 w 82"/>
                <a:gd name="T15" fmla="*/ 22 h 69"/>
                <a:gd name="T16" fmla="*/ 16 w 82"/>
                <a:gd name="T17" fmla="*/ 26 h 69"/>
                <a:gd name="T18" fmla="*/ 4 w 82"/>
                <a:gd name="T19" fmla="*/ 35 h 69"/>
                <a:gd name="T20" fmla="*/ 7 w 82"/>
                <a:gd name="T21" fmla="*/ 62 h 69"/>
                <a:gd name="T22" fmla="*/ 19 w 82"/>
                <a:gd name="T23" fmla="*/ 63 h 69"/>
                <a:gd name="T24" fmla="*/ 20 w 82"/>
                <a:gd name="T25" fmla="*/ 63 h 69"/>
                <a:gd name="T26" fmla="*/ 20 w 82"/>
                <a:gd name="T27" fmla="*/ 64 h 69"/>
                <a:gd name="T28" fmla="*/ 32 w 82"/>
                <a:gd name="T29" fmla="*/ 69 h 69"/>
                <a:gd name="T30" fmla="*/ 44 w 82"/>
                <a:gd name="T31" fmla="*/ 67 h 69"/>
                <a:gd name="T32" fmla="*/ 63 w 82"/>
                <a:gd name="T33" fmla="*/ 52 h 69"/>
                <a:gd name="T34" fmla="*/ 64 w 82"/>
                <a:gd name="T35" fmla="*/ 52 h 69"/>
                <a:gd name="T36" fmla="*/ 64 w 82"/>
                <a:gd name="T37" fmla="*/ 51 h 69"/>
                <a:gd name="T38" fmla="*/ 70 w 82"/>
                <a:gd name="T39" fmla="*/ 50 h 69"/>
                <a:gd name="T40" fmla="*/ 68 w 82"/>
                <a:gd name="T41" fmla="*/ 33 h 69"/>
                <a:gd name="T42" fmla="*/ 68 w 82"/>
                <a:gd name="T43" fmla="*/ 32 h 69"/>
                <a:gd name="T44" fmla="*/ 76 w 82"/>
                <a:gd name="T45" fmla="*/ 22 h 69"/>
                <a:gd name="T46" fmla="*/ 76 w 82"/>
                <a:gd name="T47" fmla="*/ 21 h 69"/>
                <a:gd name="T48" fmla="*/ 76 w 82"/>
                <a:gd name="T49" fmla="*/ 21 h 69"/>
                <a:gd name="T50" fmla="*/ 82 w 82"/>
                <a:gd name="T51" fmla="*/ 17 h 69"/>
                <a:gd name="T52" fmla="*/ 80 w 82"/>
                <a:gd name="T53" fmla="*/ 4 h 69"/>
                <a:gd name="T54" fmla="*/ 74 w 82"/>
                <a:gd name="T55" fmla="*/ 0 h 69"/>
                <a:gd name="T56" fmla="*/ 75 w 82"/>
                <a:gd name="T57" fmla="*/ 6 h 69"/>
                <a:gd name="T58" fmla="*/ 64 w 82"/>
                <a:gd name="T59" fmla="*/ 4 h 69"/>
                <a:gd name="T60" fmla="*/ 60 w 82"/>
                <a:gd name="T61" fmla="*/ 6 h 69"/>
                <a:gd name="T62" fmla="*/ 59 w 82"/>
                <a:gd name="T63" fmla="*/ 6 h 69"/>
                <a:gd name="T64" fmla="*/ 59 w 82"/>
                <a:gd name="T65" fmla="*/ 6 h 69"/>
                <a:gd name="T66" fmla="*/ 38 w 82"/>
                <a:gd name="T67"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69">
                  <a:moveTo>
                    <a:pt x="38" y="6"/>
                  </a:moveTo>
                  <a:cubicBezTo>
                    <a:pt x="36" y="8"/>
                    <a:pt x="36" y="8"/>
                    <a:pt x="36" y="8"/>
                  </a:cubicBezTo>
                  <a:cubicBezTo>
                    <a:pt x="36" y="9"/>
                    <a:pt x="36" y="9"/>
                    <a:pt x="36" y="9"/>
                  </a:cubicBezTo>
                  <a:cubicBezTo>
                    <a:pt x="36" y="10"/>
                    <a:pt x="36" y="10"/>
                    <a:pt x="36" y="10"/>
                  </a:cubicBezTo>
                  <a:cubicBezTo>
                    <a:pt x="20" y="14"/>
                    <a:pt x="20" y="14"/>
                    <a:pt x="20" y="14"/>
                  </a:cubicBezTo>
                  <a:cubicBezTo>
                    <a:pt x="20" y="16"/>
                    <a:pt x="20" y="16"/>
                    <a:pt x="20" y="16"/>
                  </a:cubicBezTo>
                  <a:cubicBezTo>
                    <a:pt x="26" y="22"/>
                    <a:pt x="26" y="22"/>
                    <a:pt x="26" y="22"/>
                  </a:cubicBezTo>
                  <a:cubicBezTo>
                    <a:pt x="25" y="22"/>
                    <a:pt x="24" y="22"/>
                    <a:pt x="24" y="22"/>
                  </a:cubicBezTo>
                  <a:cubicBezTo>
                    <a:pt x="16" y="26"/>
                    <a:pt x="16" y="26"/>
                    <a:pt x="16" y="26"/>
                  </a:cubicBezTo>
                  <a:cubicBezTo>
                    <a:pt x="4" y="35"/>
                    <a:pt x="4" y="35"/>
                    <a:pt x="4" y="35"/>
                  </a:cubicBezTo>
                  <a:cubicBezTo>
                    <a:pt x="0" y="40"/>
                    <a:pt x="1" y="49"/>
                    <a:pt x="7" y="62"/>
                  </a:cubicBezTo>
                  <a:cubicBezTo>
                    <a:pt x="19" y="63"/>
                    <a:pt x="19" y="63"/>
                    <a:pt x="19" y="63"/>
                  </a:cubicBezTo>
                  <a:cubicBezTo>
                    <a:pt x="20" y="63"/>
                    <a:pt x="20" y="63"/>
                    <a:pt x="20" y="63"/>
                  </a:cubicBezTo>
                  <a:cubicBezTo>
                    <a:pt x="20" y="64"/>
                    <a:pt x="20" y="64"/>
                    <a:pt x="20" y="64"/>
                  </a:cubicBezTo>
                  <a:cubicBezTo>
                    <a:pt x="32" y="69"/>
                    <a:pt x="32" y="69"/>
                    <a:pt x="32" y="69"/>
                  </a:cubicBezTo>
                  <a:cubicBezTo>
                    <a:pt x="44" y="67"/>
                    <a:pt x="44" y="67"/>
                    <a:pt x="44" y="67"/>
                  </a:cubicBezTo>
                  <a:cubicBezTo>
                    <a:pt x="50" y="66"/>
                    <a:pt x="56" y="61"/>
                    <a:pt x="63" y="52"/>
                  </a:cubicBezTo>
                  <a:cubicBezTo>
                    <a:pt x="64" y="52"/>
                    <a:pt x="64" y="52"/>
                    <a:pt x="64" y="52"/>
                  </a:cubicBezTo>
                  <a:cubicBezTo>
                    <a:pt x="64" y="51"/>
                    <a:pt x="64" y="51"/>
                    <a:pt x="64" y="51"/>
                  </a:cubicBezTo>
                  <a:cubicBezTo>
                    <a:pt x="70" y="50"/>
                    <a:pt x="70" y="50"/>
                    <a:pt x="70" y="50"/>
                  </a:cubicBezTo>
                  <a:cubicBezTo>
                    <a:pt x="68" y="33"/>
                    <a:pt x="68" y="33"/>
                    <a:pt x="68" y="33"/>
                  </a:cubicBezTo>
                  <a:cubicBezTo>
                    <a:pt x="68" y="32"/>
                    <a:pt x="68" y="32"/>
                    <a:pt x="68" y="32"/>
                  </a:cubicBezTo>
                  <a:cubicBezTo>
                    <a:pt x="76" y="22"/>
                    <a:pt x="76" y="22"/>
                    <a:pt x="76" y="22"/>
                  </a:cubicBezTo>
                  <a:cubicBezTo>
                    <a:pt x="76" y="21"/>
                    <a:pt x="76" y="21"/>
                    <a:pt x="76" y="21"/>
                  </a:cubicBezTo>
                  <a:cubicBezTo>
                    <a:pt x="76" y="21"/>
                    <a:pt x="76" y="21"/>
                    <a:pt x="76" y="21"/>
                  </a:cubicBezTo>
                  <a:cubicBezTo>
                    <a:pt x="82" y="17"/>
                    <a:pt x="82" y="17"/>
                    <a:pt x="82" y="17"/>
                  </a:cubicBezTo>
                  <a:cubicBezTo>
                    <a:pt x="82" y="12"/>
                    <a:pt x="82" y="8"/>
                    <a:pt x="80" y="4"/>
                  </a:cubicBezTo>
                  <a:cubicBezTo>
                    <a:pt x="78" y="1"/>
                    <a:pt x="76" y="0"/>
                    <a:pt x="74" y="0"/>
                  </a:cubicBezTo>
                  <a:cubicBezTo>
                    <a:pt x="75" y="6"/>
                    <a:pt x="75" y="6"/>
                    <a:pt x="75" y="6"/>
                  </a:cubicBezTo>
                  <a:cubicBezTo>
                    <a:pt x="64" y="4"/>
                    <a:pt x="64" y="4"/>
                    <a:pt x="64" y="4"/>
                  </a:cubicBezTo>
                  <a:cubicBezTo>
                    <a:pt x="60" y="6"/>
                    <a:pt x="60" y="6"/>
                    <a:pt x="60" y="6"/>
                  </a:cubicBezTo>
                  <a:cubicBezTo>
                    <a:pt x="59" y="6"/>
                    <a:pt x="59" y="6"/>
                    <a:pt x="59" y="6"/>
                  </a:cubicBezTo>
                  <a:cubicBezTo>
                    <a:pt x="59" y="6"/>
                    <a:pt x="59" y="6"/>
                    <a:pt x="59" y="6"/>
                  </a:cubicBezTo>
                  <a:lnTo>
                    <a:pt x="38" y="6"/>
                  </a:lnTo>
                  <a:close/>
                </a:path>
              </a:pathLst>
            </a:custGeom>
            <a:grpFill/>
            <a:ln>
              <a:solidFill>
                <a:schemeClr val="bg1"/>
              </a:solidFill>
            </a:ln>
          </p:spPr>
          <p:txBody>
            <a:bodyPr lIns="121920" tIns="60960" rIns="121920" bIns="60960"/>
            <a:lstStyle/>
            <a:p>
              <a:pPr eaLnBrk="1" fontAlgn="auto" hangingPunct="1">
                <a:spcBef>
                  <a:spcPts val="0"/>
                </a:spcBef>
                <a:spcAft>
                  <a:spcPts val="0"/>
                </a:spcAft>
                <a:defRPr/>
              </a:pPr>
              <a:endParaRPr lang="zh-CN" altLang="en-US" kern="0">
                <a:solidFill>
                  <a:prstClr val="black"/>
                </a:solidFill>
                <a:latin typeface="+mn-lt"/>
                <a:ea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22"/>
                                        </p:tgtEl>
                                        <p:attrNameLst>
                                          <p:attrName>ppt_x</p:attrName>
                                        </p:attrNameLst>
                                      </p:cBhvr>
                                      <p:tavLst>
                                        <p:tav tm="0">
                                          <p:val>
                                            <p:strVal val="ppt_x"/>
                                          </p:val>
                                        </p:tav>
                                        <p:tav tm="100000">
                                          <p:val>
                                            <p:strVal val="1+ppt_w/2"/>
                                          </p:val>
                                        </p:tav>
                                      </p:tavLst>
                                    </p:anim>
                                    <p:anim calcmode="lin" valueType="num">
                                      <p:cBhvr additive="base">
                                        <p:cTn id="13" dur="500"/>
                                        <p:tgtEl>
                                          <p:spTgt spid="22"/>
                                        </p:tgtEl>
                                        <p:attrNameLst>
                                          <p:attrName>ppt_y</p:attrName>
                                        </p:attrNameLst>
                                      </p:cBhvr>
                                      <p:tavLst>
                                        <p:tav tm="0">
                                          <p:val>
                                            <p:strVal val="ppt_y"/>
                                          </p:val>
                                        </p:tav>
                                        <p:tav tm="100000">
                                          <p:val>
                                            <p:strVal val="ppt_y"/>
                                          </p:val>
                                        </p:tav>
                                      </p:tavLst>
                                    </p:anim>
                                    <p:set>
                                      <p:cBhvr>
                                        <p:cTn id="14" dur="1" fill="hold">
                                          <p:stCondLst>
                                            <p:cond delay="499"/>
                                          </p:stCondLst>
                                        </p:cTn>
                                        <p:tgtEl>
                                          <p:spTgt spid="22"/>
                                        </p:tgtEl>
                                        <p:attrNameLst>
                                          <p:attrName>style.visibility</p:attrName>
                                        </p:attrNameLst>
                                      </p:cBhvr>
                                      <p:to>
                                        <p:strVal val="hidden"/>
                                      </p:to>
                                    </p:set>
                                  </p:childTnLst>
                                </p:cTn>
                              </p:par>
                              <p:par>
                                <p:cTn id="15" presetID="2" presetClass="entr" presetSubtype="8"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nodeType="clickEffect">
                                  <p:stCondLst>
                                    <p:cond delay="0"/>
                                  </p:stCondLst>
                                  <p:childTnLst>
                                    <p:anim calcmode="lin" valueType="num">
                                      <p:cBhvr additive="base">
                                        <p:cTn id="22" dur="500"/>
                                        <p:tgtEl>
                                          <p:spTgt spid="23"/>
                                        </p:tgtEl>
                                        <p:attrNameLst>
                                          <p:attrName>ppt_x</p:attrName>
                                        </p:attrNameLst>
                                      </p:cBhvr>
                                      <p:tavLst>
                                        <p:tav tm="0">
                                          <p:val>
                                            <p:strVal val="ppt_x"/>
                                          </p:val>
                                        </p:tav>
                                        <p:tav tm="100000">
                                          <p:val>
                                            <p:strVal val="1+ppt_w/2"/>
                                          </p:val>
                                        </p:tav>
                                      </p:tavLst>
                                    </p:anim>
                                    <p:anim calcmode="lin" valueType="num">
                                      <p:cBhvr additive="base">
                                        <p:cTn id="23" dur="500"/>
                                        <p:tgtEl>
                                          <p:spTgt spid="23"/>
                                        </p:tgtEl>
                                        <p:attrNameLst>
                                          <p:attrName>ppt_y</p:attrName>
                                        </p:attrNameLst>
                                      </p:cBhvr>
                                      <p:tavLst>
                                        <p:tav tm="0">
                                          <p:val>
                                            <p:strVal val="ppt_y"/>
                                          </p:val>
                                        </p:tav>
                                        <p:tav tm="100000">
                                          <p:val>
                                            <p:strVal val="ppt_y"/>
                                          </p:val>
                                        </p:tav>
                                      </p:tavLst>
                                    </p:anim>
                                    <p:set>
                                      <p:cBhvr>
                                        <p:cTn id="24" dur="1" fill="hold">
                                          <p:stCondLst>
                                            <p:cond delay="499"/>
                                          </p:stCondLst>
                                        </p:cTn>
                                        <p:tgtEl>
                                          <p:spTgt spid="23"/>
                                        </p:tgtEl>
                                        <p:attrNameLst>
                                          <p:attrName>style.visibility</p:attrName>
                                        </p:attrNameLst>
                                      </p:cBhvr>
                                      <p:to>
                                        <p:strVal val="hidden"/>
                                      </p:to>
                                    </p:set>
                                  </p:childTnLst>
                                </p:cTn>
                              </p:par>
                              <p:par>
                                <p:cTn id="25" presetID="2" presetClass="entr" presetSubtype="8"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2" fill="hold" nodeType="clickEffect">
                                  <p:stCondLst>
                                    <p:cond delay="0"/>
                                  </p:stCondLst>
                                  <p:childTnLst>
                                    <p:anim calcmode="lin" valueType="num">
                                      <p:cBhvr additive="base">
                                        <p:cTn id="32" dur="500"/>
                                        <p:tgtEl>
                                          <p:spTgt spid="29"/>
                                        </p:tgtEl>
                                        <p:attrNameLst>
                                          <p:attrName>ppt_x</p:attrName>
                                        </p:attrNameLst>
                                      </p:cBhvr>
                                      <p:tavLst>
                                        <p:tav tm="0">
                                          <p:val>
                                            <p:strVal val="ppt_x"/>
                                          </p:val>
                                        </p:tav>
                                        <p:tav tm="100000">
                                          <p:val>
                                            <p:strVal val="1+ppt_w/2"/>
                                          </p:val>
                                        </p:tav>
                                      </p:tavLst>
                                    </p:anim>
                                    <p:anim calcmode="lin" valueType="num">
                                      <p:cBhvr additive="base">
                                        <p:cTn id="33" dur="500"/>
                                        <p:tgtEl>
                                          <p:spTgt spid="29"/>
                                        </p:tgtEl>
                                        <p:attrNameLst>
                                          <p:attrName>ppt_y</p:attrName>
                                        </p:attrNameLst>
                                      </p:cBhvr>
                                      <p:tavLst>
                                        <p:tav tm="0">
                                          <p:val>
                                            <p:strVal val="ppt_y"/>
                                          </p:val>
                                        </p:tav>
                                        <p:tav tm="100000">
                                          <p:val>
                                            <p:strVal val="ppt_y"/>
                                          </p:val>
                                        </p:tav>
                                      </p:tavLst>
                                    </p:anim>
                                    <p:set>
                                      <p:cBhvr>
                                        <p:cTn id="34" dur="1" fill="hold">
                                          <p:stCondLst>
                                            <p:cond delay="499"/>
                                          </p:stCondLst>
                                        </p:cTn>
                                        <p:tgtEl>
                                          <p:spTgt spid="29"/>
                                        </p:tgtEl>
                                        <p:attrNameLst>
                                          <p:attrName>style.visibility</p:attrName>
                                        </p:attrNameLst>
                                      </p:cBhvr>
                                      <p:to>
                                        <p:strVal val="hidden"/>
                                      </p:to>
                                    </p:set>
                                  </p:childTnLst>
                                </p:cTn>
                              </p:par>
                              <p:par>
                                <p:cTn id="35" presetID="2" presetClass="entr" presetSubtype="8"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0-#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2192" y="1350138"/>
            <a:ext cx="10147176" cy="590931"/>
          </a:xfrm>
          <a:prstGeom prst="rect">
            <a:avLst/>
          </a:prstGeom>
          <a:noFill/>
        </p:spPr>
        <p:txBody>
          <a:bodyPr wrap="square" rtlCol="0">
            <a:spAutoFit/>
          </a:bodyPr>
          <a:lstStyle/>
          <a:p>
            <a:pPr algn="ctr">
              <a:lnSpc>
                <a:spcPct val="90000"/>
              </a:lnSpc>
            </a:pPr>
            <a:r>
              <a:rPr lang="zh-CN" altLang="en-US" sz="3600" dirty="0">
                <a:solidFill>
                  <a:srgbClr val="1570C1"/>
                </a:solidFill>
                <a:latin typeface="微软雅黑" panose="020B0503020204020204" pitchFamily="34" charset="-122"/>
                <a:ea typeface="微软雅黑" panose="020B0503020204020204" pitchFamily="34" charset="-122"/>
                <a:cs typeface="+mj-cs"/>
              </a:rPr>
              <a:t>“最后一公里”与分拣</a:t>
            </a:r>
          </a:p>
        </p:txBody>
      </p:sp>
      <p:sp>
        <p:nvSpPr>
          <p:cNvPr id="7" name="文本框 6"/>
          <p:cNvSpPr txBox="1"/>
          <p:nvPr/>
        </p:nvSpPr>
        <p:spPr>
          <a:xfrm>
            <a:off x="1439662" y="2384196"/>
            <a:ext cx="9312675" cy="3108543"/>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智能物流小车的最大应用场景即在于物流行业的远端配送和物流分配的过程中。</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智能小车的运营成本相较人力运输、投放而言，具有无限的优势和更大的应用空间。只需要电力意味着低廉的运行成本，较低的制造价格值得经济投入，并能够得到相应的市场回报。</a:t>
            </a:r>
          </a:p>
        </p:txBody>
      </p:sp>
      <p:grpSp>
        <p:nvGrpSpPr>
          <p:cNvPr id="6" name="组合 14"/>
          <p:cNvGrpSpPr/>
          <p:nvPr/>
        </p:nvGrpSpPr>
        <p:grpSpPr bwMode="auto">
          <a:xfrm flipV="1">
            <a:off x="1" y="5829300"/>
            <a:ext cx="1028700" cy="102870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 name="组合 3"/>
          <p:cNvGrpSpPr/>
          <p:nvPr/>
        </p:nvGrpSpPr>
        <p:grpSpPr bwMode="auto">
          <a:xfrm flipH="1">
            <a:off x="11182349" y="0"/>
            <a:ext cx="1009651" cy="1009650"/>
            <a:chOff x="0" y="0"/>
            <a:chExt cx="3600450" cy="3600450"/>
          </a:xfrm>
        </p:grpSpPr>
        <p:sp>
          <p:nvSpPr>
            <p:cNvPr id="11" name="直角三角形 10"/>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 name="文本框 17"/>
          <p:cNvSpPr txBox="1">
            <a:spLocks noChangeArrowheads="1"/>
          </p:cNvSpPr>
          <p:nvPr/>
        </p:nvSpPr>
        <p:spPr bwMode="auto">
          <a:xfrm>
            <a:off x="-639216" y="416719"/>
            <a:ext cx="9968746" cy="584775"/>
          </a:xfrm>
          <a:prstGeom prst="rect">
            <a:avLst/>
          </a:prstGeom>
          <a:noFill/>
          <a:ln w="9525">
            <a:noFill/>
            <a:miter lim="800000"/>
          </a:ln>
        </p:spPr>
        <p:txBody>
          <a:bodyPr wrap="square">
            <a:spAutoFit/>
          </a:bodyPr>
          <a:lstStyle/>
          <a:p>
            <a:pPr algn="ctr" eaLnBrk="1" hangingPunct="1"/>
            <a:r>
              <a:rPr lang="en-US" altLang="zh-CN" sz="3200" dirty="0">
                <a:solidFill>
                  <a:srgbClr val="1570C1"/>
                </a:solidFill>
                <a:latin typeface="微软雅黑" panose="020B0503020204020204" pitchFamily="34" charset="-122"/>
                <a:ea typeface="微软雅黑" panose="020B0503020204020204" pitchFamily="34" charset="-122"/>
              </a:rPr>
              <a:t>01 </a:t>
            </a:r>
            <a:r>
              <a:rPr lang="zh-CN" altLang="en-US" sz="3200" dirty="0">
                <a:solidFill>
                  <a:srgbClr val="1570C1"/>
                </a:solidFill>
                <a:latin typeface="微软雅黑" panose="020B0503020204020204" pitchFamily="34" charset="-122"/>
                <a:ea typeface="微软雅黑" panose="020B0503020204020204" pitchFamily="34" charset="-122"/>
              </a:rPr>
              <a:t>经济分析</a:t>
            </a:r>
            <a:r>
              <a:rPr lang="en-US" altLang="zh-CN" sz="3200" dirty="0">
                <a:solidFill>
                  <a:srgbClr val="1570C1"/>
                </a:solidFill>
                <a:latin typeface="微软雅黑" panose="020B0503020204020204" pitchFamily="34" charset="-122"/>
                <a:ea typeface="微软雅黑" panose="020B0503020204020204" pitchFamily="34" charset="-122"/>
              </a:rPr>
              <a:t>——</a:t>
            </a:r>
            <a:r>
              <a:rPr lang="zh-CN" altLang="en-US" sz="3200" dirty="0">
                <a:solidFill>
                  <a:srgbClr val="1570C1"/>
                </a:solidFill>
                <a:latin typeface="微软雅黑" panose="020B0503020204020204" pitchFamily="34" charset="-122"/>
                <a:ea typeface="微软雅黑" panose="020B0503020204020204" pitchFamily="34" charset="-122"/>
              </a:rPr>
              <a:t>智能物流小车经济评估</a:t>
            </a:r>
          </a:p>
        </p:txBody>
      </p:sp>
    </p:spTree>
    <p:extLst>
      <p:ext uri="{BB962C8B-B14F-4D97-AF65-F5344CB8AC3E}">
        <p14:creationId xmlns:p14="http://schemas.microsoft.com/office/powerpoint/2010/main" val="4265227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角三角形 9"/>
          <p:cNvSpPr/>
          <p:nvPr/>
        </p:nvSpPr>
        <p:spPr>
          <a:xfrm rot="5400000" flipH="1" flipV="1">
            <a:off x="8591550" y="3257550"/>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p:nvSpPr>
        <p:spPr>
          <a:xfrm rot="5400000">
            <a:off x="0" y="-1"/>
            <a:ext cx="3600450" cy="3600451"/>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0" y="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flipH="1" flipV="1">
            <a:off x="9220200" y="3886200"/>
            <a:ext cx="2971800" cy="2971800"/>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438" name="文本框 2"/>
          <p:cNvSpPr txBox="1">
            <a:spLocks noChangeArrowheads="1"/>
          </p:cNvSpPr>
          <p:nvPr/>
        </p:nvSpPr>
        <p:spPr bwMode="auto">
          <a:xfrm>
            <a:off x="292856" y="400050"/>
            <a:ext cx="677108" cy="971550"/>
          </a:xfrm>
          <a:prstGeom prst="rect">
            <a:avLst/>
          </a:prstGeom>
          <a:noFill/>
          <a:ln w="9525">
            <a:noFill/>
            <a:miter lim="800000"/>
          </a:ln>
        </p:spPr>
        <p:txBody>
          <a:bodyPr vert="eaVert" wrap="square">
            <a:spAutoFit/>
          </a:bodyPr>
          <a:lstStyle/>
          <a:p>
            <a:pPr algn="dist" eaLnBrk="1" hangingPunct="1"/>
            <a:r>
              <a:rPr lang="zh-CN" altLang="en-US" sz="3200" b="1" dirty="0">
                <a:solidFill>
                  <a:schemeClr val="bg1"/>
                </a:solidFill>
                <a:latin typeface="微软雅黑" panose="020B0503020204020204" pitchFamily="34" charset="-122"/>
                <a:ea typeface="微软雅黑" panose="020B0503020204020204" pitchFamily="34" charset="-122"/>
              </a:rPr>
              <a:t>目录</a:t>
            </a:r>
          </a:p>
        </p:txBody>
      </p:sp>
      <p:grpSp>
        <p:nvGrpSpPr>
          <p:cNvPr id="6" name="组合 5"/>
          <p:cNvGrpSpPr/>
          <p:nvPr/>
        </p:nvGrpSpPr>
        <p:grpSpPr>
          <a:xfrm>
            <a:off x="2522539" y="1641475"/>
            <a:ext cx="7146925" cy="584775"/>
            <a:chOff x="2522539" y="1641475"/>
            <a:chExt cx="7146925" cy="584775"/>
          </a:xfrm>
        </p:grpSpPr>
        <p:sp>
          <p:nvSpPr>
            <p:cNvPr id="18439" name="文本框 10"/>
            <p:cNvSpPr txBox="1">
              <a:spLocks noChangeArrowheads="1"/>
            </p:cNvSpPr>
            <p:nvPr/>
          </p:nvSpPr>
          <p:spPr bwMode="auto">
            <a:xfrm>
              <a:off x="2522539" y="1641475"/>
              <a:ext cx="7146925" cy="584775"/>
            </a:xfrm>
            <a:prstGeom prst="rect">
              <a:avLst/>
            </a:prstGeom>
            <a:noFill/>
            <a:ln w="9525">
              <a:noFill/>
              <a:miter lim="800000"/>
            </a:ln>
          </p:spPr>
          <p:txBody>
            <a:bodyPr>
              <a:spAutoFit/>
            </a:bodyPr>
            <a:lstStyle/>
            <a:p>
              <a:pPr algn="ctr" eaLnBrk="1" hangingPunct="1"/>
              <a:r>
                <a:rPr lang="en-US" altLang="zh-CN" sz="3200" dirty="0">
                  <a:solidFill>
                    <a:schemeClr val="tx2">
                      <a:lumMod val="60000"/>
                      <a:lumOff val="40000"/>
                    </a:schemeClr>
                  </a:solidFill>
                  <a:latin typeface="DIN" pitchFamily="50" charset="0"/>
                </a:rPr>
                <a:t>01  </a:t>
              </a:r>
              <a:r>
                <a:rPr lang="zh-CN" altLang="en-US" sz="3200" dirty="0">
                  <a:solidFill>
                    <a:schemeClr val="tx2">
                      <a:lumMod val="60000"/>
                      <a:lumOff val="40000"/>
                    </a:schemeClr>
                  </a:solidFill>
                  <a:latin typeface="微软雅黑" panose="020B0503020204020204" pitchFamily="34" charset="-122"/>
                  <a:ea typeface="微软雅黑" panose="020B0503020204020204" pitchFamily="34" charset="-122"/>
                </a:rPr>
                <a:t>经济分析</a:t>
              </a:r>
            </a:p>
          </p:txBody>
        </p:sp>
        <p:grpSp>
          <p:nvGrpSpPr>
            <p:cNvPr id="5" name="组合 4"/>
            <p:cNvGrpSpPr/>
            <p:nvPr/>
          </p:nvGrpSpPr>
          <p:grpSpPr>
            <a:xfrm>
              <a:off x="3949350" y="1712166"/>
              <a:ext cx="461527" cy="443392"/>
              <a:chOff x="1737995" y="2750104"/>
              <a:chExt cx="461527" cy="443392"/>
            </a:xfrm>
            <a:solidFill>
              <a:srgbClr val="1570C1"/>
            </a:solidFill>
          </p:grpSpPr>
          <p:sp>
            <p:nvSpPr>
              <p:cNvPr id="3"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sp>
            <p:nvSpPr>
              <p:cNvPr id="4"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grpSp>
      </p:grpSp>
      <p:grpSp>
        <p:nvGrpSpPr>
          <p:cNvPr id="9" name="组合 8"/>
          <p:cNvGrpSpPr/>
          <p:nvPr/>
        </p:nvGrpSpPr>
        <p:grpSpPr>
          <a:xfrm>
            <a:off x="2522539" y="2632075"/>
            <a:ext cx="7146925" cy="584775"/>
            <a:chOff x="2522539" y="2632075"/>
            <a:chExt cx="7146925" cy="584775"/>
          </a:xfrm>
        </p:grpSpPr>
        <p:sp>
          <p:nvSpPr>
            <p:cNvPr id="18440" name="文本框 11"/>
            <p:cNvSpPr txBox="1">
              <a:spLocks noChangeArrowheads="1"/>
            </p:cNvSpPr>
            <p:nvPr/>
          </p:nvSpPr>
          <p:spPr bwMode="auto">
            <a:xfrm>
              <a:off x="2522539" y="2632075"/>
              <a:ext cx="7146925" cy="584775"/>
            </a:xfrm>
            <a:prstGeom prst="rect">
              <a:avLst/>
            </a:prstGeom>
            <a:noFill/>
            <a:ln w="9525">
              <a:noFill/>
              <a:miter lim="800000"/>
            </a:ln>
          </p:spPr>
          <p:txBody>
            <a:bodyPr>
              <a:spAutoFit/>
            </a:bodyPr>
            <a:lstStyle/>
            <a:p>
              <a:pPr algn="ctr" eaLnBrk="1" hangingPunct="1"/>
              <a:r>
                <a:rPr lang="en-US" altLang="zh-CN" sz="3200" dirty="0">
                  <a:solidFill>
                    <a:srgbClr val="1570C1"/>
                  </a:solidFill>
                  <a:latin typeface="DIN" pitchFamily="50" charset="0"/>
                </a:rPr>
                <a:t>02  </a:t>
              </a:r>
              <a:r>
                <a:rPr lang="zh-CN" altLang="en-US" sz="3200" dirty="0">
                  <a:solidFill>
                    <a:srgbClr val="1570C1"/>
                  </a:solidFill>
                  <a:latin typeface="微软雅黑" panose="020B0503020204020204" pitchFamily="34" charset="-122"/>
                  <a:ea typeface="微软雅黑" panose="020B0503020204020204" pitchFamily="34" charset="-122"/>
                </a:rPr>
                <a:t>社会影响</a:t>
              </a:r>
            </a:p>
          </p:txBody>
        </p:sp>
        <p:grpSp>
          <p:nvGrpSpPr>
            <p:cNvPr id="16" name="组合 15"/>
            <p:cNvGrpSpPr/>
            <p:nvPr/>
          </p:nvGrpSpPr>
          <p:grpSpPr>
            <a:xfrm>
              <a:off x="3949350" y="2702766"/>
              <a:ext cx="461527" cy="443392"/>
              <a:chOff x="1737995" y="2750104"/>
              <a:chExt cx="461527" cy="443392"/>
            </a:xfrm>
            <a:solidFill>
              <a:srgbClr val="1570C1"/>
            </a:solidFill>
          </p:grpSpPr>
          <p:sp>
            <p:nvSpPr>
              <p:cNvPr id="17"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p>
            </p:txBody>
          </p:sp>
          <p:sp>
            <p:nvSpPr>
              <p:cNvPr id="18"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p>
            </p:txBody>
          </p:sp>
        </p:grpSp>
      </p:grpSp>
      <p:grpSp>
        <p:nvGrpSpPr>
          <p:cNvPr id="11" name="组合 10"/>
          <p:cNvGrpSpPr/>
          <p:nvPr/>
        </p:nvGrpSpPr>
        <p:grpSpPr>
          <a:xfrm>
            <a:off x="2522539" y="3622675"/>
            <a:ext cx="7146925" cy="584775"/>
            <a:chOff x="2522539" y="3622675"/>
            <a:chExt cx="7146925" cy="584775"/>
          </a:xfrm>
        </p:grpSpPr>
        <p:sp>
          <p:nvSpPr>
            <p:cNvPr id="18441" name="文本框 12"/>
            <p:cNvSpPr txBox="1">
              <a:spLocks noChangeArrowheads="1"/>
            </p:cNvSpPr>
            <p:nvPr/>
          </p:nvSpPr>
          <p:spPr bwMode="auto">
            <a:xfrm>
              <a:off x="2522539" y="3622675"/>
              <a:ext cx="7146925" cy="584775"/>
            </a:xfrm>
            <a:prstGeom prst="rect">
              <a:avLst/>
            </a:prstGeom>
            <a:noFill/>
            <a:ln w="9525">
              <a:noFill/>
              <a:miter lim="800000"/>
            </a:ln>
          </p:spPr>
          <p:txBody>
            <a:bodyPr>
              <a:spAutoFit/>
            </a:bodyPr>
            <a:lstStyle/>
            <a:p>
              <a:pPr algn="ctr" eaLnBrk="1" hangingPunct="1"/>
              <a:r>
                <a:rPr lang="en-US" altLang="zh-CN" sz="3200" dirty="0">
                  <a:solidFill>
                    <a:schemeClr val="tx2">
                      <a:lumMod val="60000"/>
                      <a:lumOff val="40000"/>
                    </a:schemeClr>
                  </a:solidFill>
                  <a:latin typeface="DIN" pitchFamily="50" charset="0"/>
                </a:rPr>
                <a:t>03  </a:t>
              </a:r>
              <a:r>
                <a:rPr lang="zh-CN" altLang="en-US" sz="3200" dirty="0">
                  <a:solidFill>
                    <a:schemeClr val="tx2">
                      <a:lumMod val="60000"/>
                      <a:lumOff val="40000"/>
                    </a:schemeClr>
                  </a:solidFill>
                  <a:latin typeface="微软雅黑" panose="020B0503020204020204" pitchFamily="34" charset="-122"/>
                  <a:ea typeface="微软雅黑" panose="020B0503020204020204" pitchFamily="34" charset="-122"/>
                </a:rPr>
                <a:t>团队合作</a:t>
              </a:r>
            </a:p>
          </p:txBody>
        </p:sp>
        <p:grpSp>
          <p:nvGrpSpPr>
            <p:cNvPr id="19" name="组合 18"/>
            <p:cNvGrpSpPr/>
            <p:nvPr/>
          </p:nvGrpSpPr>
          <p:grpSpPr>
            <a:xfrm>
              <a:off x="3949350" y="3693366"/>
              <a:ext cx="461527" cy="443392"/>
              <a:chOff x="1737995" y="2750104"/>
              <a:chExt cx="461527" cy="443392"/>
            </a:xfrm>
            <a:solidFill>
              <a:srgbClr val="1570C1"/>
            </a:solidFill>
          </p:grpSpPr>
          <p:sp>
            <p:nvSpPr>
              <p:cNvPr id="20" name="Freeform 8"/>
              <p:cNvSpPr/>
              <p:nvPr/>
            </p:nvSpPr>
            <p:spPr bwMode="auto">
              <a:xfrm>
                <a:off x="1737995" y="2750104"/>
                <a:ext cx="307684" cy="443391"/>
              </a:xfrm>
              <a:custGeom>
                <a:avLst/>
                <a:gdLst>
                  <a:gd name="T0" fmla="*/ 0 w 1240"/>
                  <a:gd name="T1" fmla="*/ 0 h 1434"/>
                  <a:gd name="T2" fmla="*/ 2147483647 w 1240"/>
                  <a:gd name="T3" fmla="*/ 2147483647 h 1434"/>
                  <a:gd name="T4" fmla="*/ 0 w 1240"/>
                  <a:gd name="T5" fmla="*/ 2147483647 h 1434"/>
                  <a:gd name="T6" fmla="*/ 2147483647 w 1240"/>
                  <a:gd name="T7" fmla="*/ 2147483647 h 1434"/>
                  <a:gd name="T8" fmla="*/ 0 w 1240"/>
                  <a:gd name="T9" fmla="*/ 0 h 1434"/>
                  <a:gd name="T10" fmla="*/ 0 60000 65536"/>
                  <a:gd name="T11" fmla="*/ 0 60000 65536"/>
                  <a:gd name="T12" fmla="*/ 0 60000 65536"/>
                  <a:gd name="T13" fmla="*/ 0 60000 65536"/>
                  <a:gd name="T14" fmla="*/ 0 60000 65536"/>
                  <a:gd name="T15" fmla="*/ 0 w 1240"/>
                  <a:gd name="T16" fmla="*/ 0 h 1434"/>
                  <a:gd name="T17" fmla="*/ 1240 w 1240"/>
                  <a:gd name="T18" fmla="*/ 1434 h 1434"/>
                </a:gdLst>
                <a:ahLst/>
                <a:cxnLst>
                  <a:cxn ang="T10">
                    <a:pos x="T0" y="T1"/>
                  </a:cxn>
                  <a:cxn ang="T11">
                    <a:pos x="T2" y="T3"/>
                  </a:cxn>
                  <a:cxn ang="T12">
                    <a:pos x="T4" y="T5"/>
                  </a:cxn>
                  <a:cxn ang="T13">
                    <a:pos x="T6" y="T7"/>
                  </a:cxn>
                  <a:cxn ang="T14">
                    <a:pos x="T8" y="T9"/>
                  </a:cxn>
                </a:cxnLst>
                <a:rect l="T15" t="T16" r="T17" b="T18"/>
                <a:pathLst>
                  <a:path w="1240" h="1434">
                    <a:moveTo>
                      <a:pt x="0" y="0"/>
                    </a:moveTo>
                    <a:lnTo>
                      <a:pt x="1240" y="718"/>
                    </a:lnTo>
                    <a:lnTo>
                      <a:pt x="0" y="1434"/>
                    </a:lnTo>
                    <a:lnTo>
                      <a:pt x="333"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sp>
            <p:nvSpPr>
              <p:cNvPr id="21" name="Freeform 9"/>
              <p:cNvSpPr/>
              <p:nvPr/>
            </p:nvSpPr>
            <p:spPr bwMode="auto">
              <a:xfrm>
                <a:off x="1891838" y="2750105"/>
                <a:ext cx="307684" cy="443391"/>
              </a:xfrm>
              <a:custGeom>
                <a:avLst/>
                <a:gdLst>
                  <a:gd name="T0" fmla="*/ 0 w 1240"/>
                  <a:gd name="T1" fmla="*/ 0 h 1434"/>
                  <a:gd name="T2" fmla="*/ 2147483647 w 1240"/>
                  <a:gd name="T3" fmla="*/ 2147483647 h 1434"/>
                  <a:gd name="T4" fmla="*/ 2147483647 w 1240"/>
                  <a:gd name="T5" fmla="*/ 2147483647 h 1434"/>
                  <a:gd name="T6" fmla="*/ 2147483647 w 1240"/>
                  <a:gd name="T7" fmla="*/ 2147483647 h 1434"/>
                  <a:gd name="T8" fmla="*/ 0 w 1240"/>
                  <a:gd name="T9" fmla="*/ 2147483647 h 1434"/>
                  <a:gd name="T10" fmla="*/ 2147483647 w 1240"/>
                  <a:gd name="T11" fmla="*/ 2147483647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 name="T21" fmla="*/ 0 w 1240"/>
                  <a:gd name="T22" fmla="*/ 0 h 1434"/>
                  <a:gd name="T23" fmla="*/ 1240 w 1240"/>
                  <a:gd name="T24" fmla="*/ 1434 h 14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0" h="1434">
                    <a:moveTo>
                      <a:pt x="0" y="0"/>
                    </a:moveTo>
                    <a:lnTo>
                      <a:pt x="109" y="234"/>
                    </a:lnTo>
                    <a:lnTo>
                      <a:pt x="945" y="718"/>
                    </a:lnTo>
                    <a:lnTo>
                      <a:pt x="109" y="1200"/>
                    </a:lnTo>
                    <a:lnTo>
                      <a:pt x="0" y="1434"/>
                    </a:lnTo>
                    <a:lnTo>
                      <a:pt x="1240" y="718"/>
                    </a:lnTo>
                    <a:lnTo>
                      <a:pt x="0" y="0"/>
                    </a:lnTo>
                    <a:close/>
                  </a:path>
                </a:pathLst>
              </a:custGeom>
              <a:grpFill/>
              <a:ln w="9525">
                <a:noFill/>
                <a:round/>
              </a:ln>
            </p:spPr>
            <p:txBody>
              <a:bodyPr/>
              <a:lstStyle/>
              <a:p>
                <a:endParaRPr lang="zh-CN" altLang="en-US">
                  <a:solidFill>
                    <a:schemeClr val="tx2">
                      <a:lumMod val="60000"/>
                      <a:lumOff val="40000"/>
                    </a:schemeClr>
                  </a:solidFill>
                </a:endParaRPr>
              </a:p>
            </p:txBody>
          </p:sp>
        </p:grpSp>
      </p:grpSp>
      <p:pic>
        <p:nvPicPr>
          <p:cNvPr id="13" name="Picture 2">
            <a:extLst>
              <a:ext uri="{FF2B5EF4-FFF2-40B4-BE49-F238E27FC236}">
                <a16:creationId xmlns:a16="http://schemas.microsoft.com/office/drawing/2014/main" id="{2175DF44-0559-4E06-9F52-D34D3101F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6836"/>
            <a:ext cx="3799839" cy="851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0 1.11111E-6 L 0 0.08518 " pathEditMode="relative" rAng="0" ptsTypes="AA">
                                      <p:cBhvr>
                                        <p:cTn id="12" dur="2000" fill="hold"/>
                                        <p:tgtEl>
                                          <p:spTgt spid="9"/>
                                        </p:tgtEl>
                                        <p:attrNameLst>
                                          <p:attrName>ppt_x</p:attrName>
                                          <p:attrName>ppt_y</p:attrName>
                                        </p:attrNameLst>
                                      </p:cBhvr>
                                      <p:rCtr x="0" y="42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 name="文本框 17"/>
          <p:cNvSpPr txBox="1">
            <a:spLocks noChangeArrowheads="1"/>
          </p:cNvSpPr>
          <p:nvPr/>
        </p:nvSpPr>
        <p:spPr bwMode="auto">
          <a:xfrm>
            <a:off x="849315" y="397635"/>
            <a:ext cx="5410200" cy="584775"/>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DIN" pitchFamily="50" charset="0"/>
              </a:rPr>
              <a:t>02 </a:t>
            </a:r>
            <a:r>
              <a:rPr lang="zh-CN" altLang="en-US" sz="3200" dirty="0">
                <a:solidFill>
                  <a:srgbClr val="1570C1"/>
                </a:solidFill>
                <a:latin typeface="微软雅黑" panose="020B0503020204020204" pitchFamily="34" charset="-122"/>
                <a:ea typeface="微软雅黑" panose="020B0503020204020204" pitchFamily="34" charset="-122"/>
              </a:rPr>
              <a:t>社会影响</a:t>
            </a:r>
            <a:r>
              <a:rPr lang="en-US" altLang="zh-CN" sz="3200" dirty="0">
                <a:solidFill>
                  <a:srgbClr val="1570C1"/>
                </a:solidFill>
                <a:latin typeface="微软雅黑" panose="020B0503020204020204" pitchFamily="34" charset="-122"/>
                <a:ea typeface="微软雅黑" panose="020B0503020204020204" pitchFamily="34" charset="-122"/>
              </a:rPr>
              <a:t>-</a:t>
            </a:r>
            <a:r>
              <a:rPr lang="zh-CN" altLang="en-US" sz="3200" dirty="0">
                <a:solidFill>
                  <a:srgbClr val="1570C1"/>
                </a:solidFill>
                <a:latin typeface="微软雅黑" panose="020B0503020204020204" pitchFamily="34" charset="-122"/>
                <a:ea typeface="微软雅黑" panose="020B0503020204020204" pitchFamily="34" charset="-122"/>
              </a:rPr>
              <a:t>生产力方面</a:t>
            </a:r>
          </a:p>
        </p:txBody>
      </p:sp>
      <p:sp>
        <p:nvSpPr>
          <p:cNvPr id="13" name="文本框 12">
            <a:extLst>
              <a:ext uri="{FF2B5EF4-FFF2-40B4-BE49-F238E27FC236}">
                <a16:creationId xmlns:a16="http://schemas.microsoft.com/office/drawing/2014/main" id="{7B670074-A910-4AC7-9133-426ED3C9F110}"/>
              </a:ext>
            </a:extLst>
          </p:cNvPr>
          <p:cNvSpPr txBox="1"/>
          <p:nvPr/>
        </p:nvSpPr>
        <p:spPr>
          <a:xfrm>
            <a:off x="1028702" y="2275826"/>
            <a:ext cx="3774208" cy="2815451"/>
          </a:xfrm>
          <a:prstGeom prst="rect">
            <a:avLst/>
          </a:prstGeom>
          <a:noFill/>
        </p:spPr>
        <p:txBody>
          <a:bodyPr wrap="square" rtlCol="0">
            <a:spAutoFit/>
          </a:bodyPr>
          <a:lstStyle/>
          <a:p>
            <a:pPr>
              <a:lnSpc>
                <a:spcPct val="150000"/>
              </a:lnSpc>
            </a:pPr>
            <a:r>
              <a:rPr lang="zh-CN" altLang="en-US" dirty="0"/>
              <a:t>        </a:t>
            </a:r>
            <a:r>
              <a:rPr lang="zh-CN" altLang="en-US" sz="2000" dirty="0"/>
              <a:t>生产力方面，使用智能物流小车可以有效提高生产效率，从而提高生产力。智能小车的</a:t>
            </a:r>
            <a:r>
              <a:rPr lang="en-US" altLang="zh-CN" sz="2000" dirty="0"/>
              <a:t>·</a:t>
            </a:r>
            <a:r>
              <a:rPr lang="zh-CN" altLang="en-US" sz="2000" dirty="0"/>
              <a:t>运行速度在无人空旷的场地可以达到接近</a:t>
            </a:r>
            <a:r>
              <a:rPr lang="en-US" altLang="zh-CN" sz="2000" dirty="0"/>
              <a:t>0.5m/s</a:t>
            </a:r>
            <a:r>
              <a:rPr lang="zh-CN" altLang="en-US" sz="2000" dirty="0"/>
              <a:t>，仅需几部小车便能够轻松实现街区的快递配送。</a:t>
            </a:r>
            <a:endParaRPr lang="zh-CN" altLang="en-US" dirty="0"/>
          </a:p>
        </p:txBody>
      </p:sp>
      <p:pic>
        <p:nvPicPr>
          <p:cNvPr id="1026" name="Picture 2">
            <a:extLst>
              <a:ext uri="{FF2B5EF4-FFF2-40B4-BE49-F238E27FC236}">
                <a16:creationId xmlns:a16="http://schemas.microsoft.com/office/drawing/2014/main" id="{2D8C88BC-B86D-4B0A-86D7-5DBAE6CC3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563" y="1668174"/>
            <a:ext cx="6096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7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3"/>
          <p:cNvGrpSpPr>
            <a:grpSpLocks/>
          </p:cNvGrpSpPr>
          <p:nvPr/>
        </p:nvGrpSpPr>
        <p:grpSpPr bwMode="auto">
          <a:xfrm flipH="1">
            <a:off x="11182349" y="0"/>
            <a:ext cx="1009651" cy="1009650"/>
            <a:chOff x="0" y="0"/>
            <a:chExt cx="3600450" cy="3600450"/>
          </a:xfrm>
        </p:grpSpPr>
        <p:sp>
          <p:nvSpPr>
            <p:cNvPr id="8" name="直角三角形 7"/>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直角三角形 1"/>
            <p:cNvSpPr/>
            <p:nvPr/>
          </p:nvSpPr>
          <p:spPr>
            <a:xfrm rot="5400000">
              <a:off x="-4" y="0"/>
              <a:ext cx="2972071" cy="2972068"/>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29" name="组合 14"/>
          <p:cNvGrpSpPr>
            <a:grpSpLocks/>
          </p:cNvGrpSpPr>
          <p:nvPr/>
        </p:nvGrpSpPr>
        <p:grpSpPr bwMode="auto">
          <a:xfrm flipV="1">
            <a:off x="1" y="5829300"/>
            <a:ext cx="1028700" cy="1028700"/>
            <a:chOff x="0" y="0"/>
            <a:chExt cx="3600450" cy="3600450"/>
          </a:xfrm>
        </p:grpSpPr>
        <p:sp>
          <p:nvSpPr>
            <p:cNvPr id="16" name="直角三角形 15"/>
            <p:cNvSpPr/>
            <p:nvPr/>
          </p:nvSpPr>
          <p:spPr>
            <a:xfrm rot="5400000">
              <a:off x="0" y="0"/>
              <a:ext cx="3600450" cy="3600450"/>
            </a:xfrm>
            <a:prstGeom prst="rtTriangle">
              <a:avLst/>
            </a:prstGeom>
            <a:solidFill>
              <a:srgbClr val="D7D8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直角三角形 16"/>
            <p:cNvSpPr/>
            <p:nvPr/>
          </p:nvSpPr>
          <p:spPr>
            <a:xfrm rot="5400000">
              <a:off x="4" y="0"/>
              <a:ext cx="2972592" cy="2972596"/>
            </a:xfrm>
            <a:prstGeom prst="rtTriangle">
              <a:avLst/>
            </a:prstGeom>
            <a:solidFill>
              <a:srgbClr val="1570C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 name="文本框 17"/>
          <p:cNvSpPr txBox="1">
            <a:spLocks noChangeArrowheads="1"/>
          </p:cNvSpPr>
          <p:nvPr/>
        </p:nvSpPr>
        <p:spPr bwMode="auto">
          <a:xfrm>
            <a:off x="849315" y="397635"/>
            <a:ext cx="5410200" cy="584775"/>
          </a:xfrm>
          <a:prstGeom prst="rect">
            <a:avLst/>
          </a:prstGeom>
          <a:noFill/>
          <a:ln w="9525">
            <a:noFill/>
            <a:miter lim="800000"/>
            <a:headEnd/>
            <a:tailEnd/>
          </a:ln>
        </p:spPr>
        <p:txBody>
          <a:bodyPr>
            <a:spAutoFit/>
          </a:bodyPr>
          <a:lstStyle/>
          <a:p>
            <a:pPr algn="ctr" eaLnBrk="1" hangingPunct="1"/>
            <a:r>
              <a:rPr lang="en-US" altLang="zh-CN" sz="3200" dirty="0">
                <a:solidFill>
                  <a:srgbClr val="1570C1"/>
                </a:solidFill>
                <a:latin typeface="DIN" pitchFamily="50" charset="0"/>
              </a:rPr>
              <a:t>02 </a:t>
            </a:r>
            <a:r>
              <a:rPr lang="zh-CN" altLang="en-US" sz="3200" dirty="0">
                <a:solidFill>
                  <a:srgbClr val="1570C1"/>
                </a:solidFill>
                <a:latin typeface="微软雅黑" panose="020B0503020204020204" pitchFamily="34" charset="-122"/>
                <a:ea typeface="微软雅黑" panose="020B0503020204020204" pitchFamily="34" charset="-122"/>
              </a:rPr>
              <a:t>社会影响</a:t>
            </a:r>
            <a:r>
              <a:rPr lang="en-US" altLang="zh-CN" sz="3200" dirty="0">
                <a:solidFill>
                  <a:srgbClr val="1570C1"/>
                </a:solidFill>
                <a:latin typeface="微软雅黑" panose="020B0503020204020204" pitchFamily="34" charset="-122"/>
                <a:ea typeface="微软雅黑" panose="020B0503020204020204" pitchFamily="34" charset="-122"/>
              </a:rPr>
              <a:t>-</a:t>
            </a:r>
            <a:r>
              <a:rPr lang="zh-CN" altLang="en-US" sz="3200" dirty="0">
                <a:solidFill>
                  <a:srgbClr val="1570C1"/>
                </a:solidFill>
                <a:latin typeface="微软雅黑" panose="020B0503020204020204" pitchFamily="34" charset="-122"/>
                <a:ea typeface="微软雅黑" panose="020B0503020204020204" pitchFamily="34" charset="-122"/>
              </a:rPr>
              <a:t>就业方面</a:t>
            </a:r>
          </a:p>
        </p:txBody>
      </p:sp>
      <p:sp>
        <p:nvSpPr>
          <p:cNvPr id="13" name="文本框 12">
            <a:extLst>
              <a:ext uri="{FF2B5EF4-FFF2-40B4-BE49-F238E27FC236}">
                <a16:creationId xmlns:a16="http://schemas.microsoft.com/office/drawing/2014/main" id="{7B670074-A910-4AC7-9133-426ED3C9F110}"/>
              </a:ext>
            </a:extLst>
          </p:cNvPr>
          <p:cNvSpPr txBox="1"/>
          <p:nvPr/>
        </p:nvSpPr>
        <p:spPr>
          <a:xfrm>
            <a:off x="1028702" y="2275826"/>
            <a:ext cx="3774208" cy="2958630"/>
          </a:xfrm>
          <a:prstGeom prst="rect">
            <a:avLst/>
          </a:prstGeom>
          <a:noFill/>
        </p:spPr>
        <p:txBody>
          <a:bodyPr wrap="square" rtlCol="0">
            <a:spAutoFit/>
          </a:bodyPr>
          <a:lstStyle/>
          <a:p>
            <a:pPr>
              <a:lnSpc>
                <a:spcPct val="150000"/>
              </a:lnSpc>
            </a:pPr>
            <a:r>
              <a:rPr lang="zh-CN" altLang="en-US" dirty="0"/>
              <a:t>        使用快递小车，可以大量减少人的工作量，从而解放劳动力。但是这会对就业岗位有一定的影响。</a:t>
            </a:r>
            <a:endParaRPr lang="en-US" altLang="zh-CN" dirty="0"/>
          </a:p>
          <a:p>
            <a:pPr>
              <a:lnSpc>
                <a:spcPct val="150000"/>
              </a:lnSpc>
            </a:pPr>
            <a:r>
              <a:rPr lang="en-US" altLang="zh-CN" dirty="0"/>
              <a:t>        </a:t>
            </a:r>
            <a:r>
              <a:rPr lang="zh-CN" altLang="en-US" dirty="0"/>
              <a:t>随着社会进一步发展，体力劳动从业人员的不断下降是社会发展的趋势，因而智能小车将在不久的将来发挥更大的市场作用。</a:t>
            </a:r>
          </a:p>
        </p:txBody>
      </p:sp>
      <p:pic>
        <p:nvPicPr>
          <p:cNvPr id="1026" name="Picture 2">
            <a:extLst>
              <a:ext uri="{FF2B5EF4-FFF2-40B4-BE49-F238E27FC236}">
                <a16:creationId xmlns:a16="http://schemas.microsoft.com/office/drawing/2014/main" id="{2D8C88BC-B86D-4B0A-86D7-5DBAE6CC3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563" y="1668174"/>
            <a:ext cx="6096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90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500</Words>
  <Application>Microsoft Office PowerPoint</Application>
  <PresentationFormat>宽屏</PresentationFormat>
  <Paragraphs>50</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DIN</vt:lpstr>
      <vt:lpstr>等线</vt:lpstr>
      <vt:lpstr>等线 Light</vt:lpstr>
      <vt:lpstr>微软雅黑</vt:lpstr>
      <vt:lpstr>Arial</vt:lpstr>
      <vt:lpstr>Office 主题​​</vt:lpstr>
      <vt:lpstr>PowerPoint 演示文稿</vt:lpstr>
      <vt:lpstr>PowerPoint 演示文稿</vt:lpstr>
      <vt:lpstr>产品经济可行性</vt:lpstr>
      <vt:lpstr>PowerPoint 演示文稿</vt:lpstr>
      <vt:lpstr>关键经济目标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沛 刘</dc:creator>
  <cp:lastModifiedBy>沛 刘</cp:lastModifiedBy>
  <cp:revision>13</cp:revision>
  <dcterms:created xsi:type="dcterms:W3CDTF">2020-11-30T14:01:42Z</dcterms:created>
  <dcterms:modified xsi:type="dcterms:W3CDTF">2021-01-06T11:29:20Z</dcterms:modified>
</cp:coreProperties>
</file>